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4" roundtripDataSignature="AMtx7miomsJqu3AoXStc/+8g2/JLIMLI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mic Sans MS"/>
              <a:buNone/>
            </a:pPr>
            <a:fld id="{00000000-1234-1234-1234-123412341234}" type="slidenum">
              <a:rPr b="0" i="0" lang="en-US" sz="1200" u="none" cap="none" strike="noStrike">
                <a:solidFill>
                  <a:srgbClr val="000000"/>
                </a:solidFill>
                <a:latin typeface="Comic Sans MS"/>
                <a:ea typeface="Comic Sans MS"/>
                <a:cs typeface="Comic Sans MS"/>
                <a:sym typeface="Comic Sans MS"/>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mic Sans MS"/>
              <a:buNone/>
            </a:pPr>
            <a:fld id="{00000000-1234-1234-1234-123412341234}" type="slidenum">
              <a:rPr b="0" i="0" lang="en-US" sz="1200" u="none">
                <a:solidFill>
                  <a:srgbClr val="000000"/>
                </a:solidFill>
                <a:latin typeface="Comic Sans MS"/>
                <a:ea typeface="Comic Sans MS"/>
                <a:cs typeface="Comic Sans MS"/>
                <a:sym typeface="Comic Sans MS"/>
              </a:rPr>
              <a:t>‹#›</a:t>
            </a:fld>
            <a:endParaRPr/>
          </a:p>
        </p:txBody>
      </p:sp>
      <p:sp>
        <p:nvSpPr>
          <p:cNvPr id="364" name="Google Shape;36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5" name="Google Shape;365;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Rèn kỹ năng phân tích đánh giá</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mic Sans MS"/>
              <a:buNone/>
            </a:pPr>
            <a:fld id="{00000000-1234-1234-1234-123412341234}" type="slidenum">
              <a:rPr b="0" i="0" lang="en-US" sz="1200" u="none">
                <a:solidFill>
                  <a:srgbClr val="000000"/>
                </a:solidFill>
                <a:latin typeface="Comic Sans MS"/>
                <a:ea typeface="Comic Sans MS"/>
                <a:cs typeface="Comic Sans MS"/>
                <a:sym typeface="Comic Sans MS"/>
              </a:rPr>
              <a:t>‹#›</a:t>
            </a:fld>
            <a:endParaRPr/>
          </a:p>
        </p:txBody>
      </p:sp>
      <p:sp>
        <p:nvSpPr>
          <p:cNvPr id="198" name="Google Shape;19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Rèn kỹ năng quan sát và nhận biết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mic Sans MS"/>
              <a:buNone/>
            </a:pPr>
            <a:fld id="{00000000-1234-1234-1234-123412341234}" type="slidenum">
              <a:rPr b="0" i="0" lang="en-US" sz="1200" u="none">
                <a:solidFill>
                  <a:srgbClr val="000000"/>
                </a:solidFill>
                <a:latin typeface="Comic Sans MS"/>
                <a:ea typeface="Comic Sans MS"/>
                <a:cs typeface="Comic Sans MS"/>
                <a:sym typeface="Comic Sans MS"/>
              </a:rPr>
              <a:t>‹#›</a:t>
            </a:fld>
            <a:endParaRPr/>
          </a:p>
        </p:txBody>
      </p:sp>
      <p:sp>
        <p:nvSpPr>
          <p:cNvPr id="262" name="Google Shape;26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Rèn kỹ năng hiểu và nhận biết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mic Sans MS"/>
              <a:buNone/>
            </a:pPr>
            <a:fld id="{00000000-1234-1234-1234-123412341234}" type="slidenum">
              <a:rPr b="0" i="0" lang="en-US" sz="1200" u="none">
                <a:solidFill>
                  <a:srgbClr val="000000"/>
                </a:solidFill>
                <a:latin typeface="Comic Sans MS"/>
                <a:ea typeface="Comic Sans MS"/>
                <a:cs typeface="Comic Sans MS"/>
                <a:sym typeface="Comic Sans MS"/>
              </a:rPr>
              <a:t>‹#›</a:t>
            </a:fld>
            <a:endParaRPr/>
          </a:p>
        </p:txBody>
      </p:sp>
      <p:sp>
        <p:nvSpPr>
          <p:cNvPr id="280" name="Google Shape;28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1" name="Google Shape;281;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Rèn kỹ năng quan sát nhận xét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8" name="Shape 38"/>
        <p:cNvGrpSpPr/>
        <p:nvPr/>
      </p:nvGrpSpPr>
      <p:grpSpPr>
        <a:xfrm>
          <a:off x="0" y="0"/>
          <a:ext cx="0" cy="0"/>
          <a:chOff x="0" y="0"/>
          <a:chExt cx="0" cy="0"/>
        </a:xfrm>
      </p:grpSpPr>
      <p:sp>
        <p:nvSpPr>
          <p:cNvPr id="39" name="Google Shape;39;p19"/>
          <p:cNvSpPr txBox="1"/>
          <p:nvPr>
            <p:ph type="ctrTitle"/>
          </p:nvPr>
        </p:nvSpPr>
        <p:spPr>
          <a:xfrm>
            <a:off x="1371600" y="1511300"/>
            <a:ext cx="6400800" cy="2273300"/>
          </a:xfrm>
          <a:prstGeom prst="rect">
            <a:avLst/>
          </a:prstGeom>
          <a:noFill/>
          <a:ln>
            <a:noFill/>
          </a:ln>
          <a:effectLst>
            <a:outerShdw rotWithShape="0" algn="ctr" dir="2021404" dist="45791">
              <a:schemeClr val="lt2"/>
            </a:outerShdw>
          </a:effectLst>
        </p:spPr>
        <p:txBody>
          <a:bodyPr anchorCtr="0" anchor="b" bIns="45700" lIns="91425" spcFirstLastPara="1" rIns="91425" wrap="square" tIns="45700">
            <a:noAutofit/>
          </a:bodyPr>
          <a:lstStyle>
            <a:lvl1pPr lvl="0" algn="ctr">
              <a:spcBef>
                <a:spcPts val="0"/>
              </a:spcBef>
              <a:spcAft>
                <a:spcPts val="0"/>
              </a:spcAft>
              <a:buSzPts val="1400"/>
              <a:buNone/>
              <a:defRPr>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19"/>
          <p:cNvSpPr txBox="1"/>
          <p:nvPr>
            <p:ph idx="1" type="subTitle"/>
          </p:nvPr>
        </p:nvSpPr>
        <p:spPr>
          <a:xfrm>
            <a:off x="1549400" y="4051300"/>
            <a:ext cx="6032500" cy="1003300"/>
          </a:xfrm>
          <a:prstGeom prst="rect">
            <a:avLst/>
          </a:prstGeom>
          <a:noFill/>
          <a:ln>
            <a:noFill/>
          </a:ln>
        </p:spPr>
        <p:txBody>
          <a:bodyPr anchorCtr="0" anchor="t" bIns="45700" lIns="91425" spcFirstLastPara="1" rIns="91425" wrap="square" tIns="45700">
            <a:noAutofit/>
          </a:bodyPr>
          <a:lstStyle>
            <a:lvl1pPr lvl="0" algn="ctr">
              <a:spcBef>
                <a:spcPts val="560"/>
              </a:spcBef>
              <a:spcAft>
                <a:spcPts val="0"/>
              </a:spcAft>
              <a:buClr>
                <a:schemeClr val="dk1"/>
              </a:buClr>
              <a:buSzPts val="2800"/>
              <a:buFont typeface="Comic Sans MS"/>
              <a:buNone/>
              <a:defRPr sz="28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41" name="Google Shape;41;p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7" name="Shape 147"/>
        <p:cNvGrpSpPr/>
        <p:nvPr/>
      </p:nvGrpSpPr>
      <p:grpSpPr>
        <a:xfrm>
          <a:off x="0" y="0"/>
          <a:ext cx="0" cy="0"/>
          <a:chOff x="0" y="0"/>
          <a:chExt cx="0" cy="0"/>
        </a:xfrm>
      </p:grpSpPr>
      <p:sp>
        <p:nvSpPr>
          <p:cNvPr id="148" name="Google Shape;148;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9" name="Google Shape;149;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Comic Sans MS"/>
              <a:buNone/>
              <a:defRPr sz="2000"/>
            </a:lvl1pPr>
            <a:lvl2pPr indent="-228600" lvl="1" marL="914400" algn="l">
              <a:spcBef>
                <a:spcPts val="360"/>
              </a:spcBef>
              <a:spcAft>
                <a:spcPts val="0"/>
              </a:spcAft>
              <a:buClr>
                <a:schemeClr val="dk1"/>
              </a:buClr>
              <a:buSzPts val="1800"/>
              <a:buFont typeface="Comic Sans MS"/>
              <a:buNone/>
              <a:defRPr sz="1800"/>
            </a:lvl2pPr>
            <a:lvl3pPr indent="-228600" lvl="2" marL="1371600" algn="l">
              <a:spcBef>
                <a:spcPts val="320"/>
              </a:spcBef>
              <a:spcAft>
                <a:spcPts val="0"/>
              </a:spcAft>
              <a:buClr>
                <a:schemeClr val="dk1"/>
              </a:buClr>
              <a:buSzPts val="1600"/>
              <a:buFont typeface="Comic Sans MS"/>
              <a:buNone/>
              <a:defRPr sz="1600"/>
            </a:lvl3pPr>
            <a:lvl4pPr indent="-228600" lvl="3" marL="1828800" algn="l">
              <a:spcBef>
                <a:spcPts val="280"/>
              </a:spcBef>
              <a:spcAft>
                <a:spcPts val="0"/>
              </a:spcAft>
              <a:buClr>
                <a:schemeClr val="dk1"/>
              </a:buClr>
              <a:buSzPts val="1400"/>
              <a:buFont typeface="Comic Sans MS"/>
              <a:buNone/>
              <a:defRPr sz="1400"/>
            </a:lvl4pPr>
            <a:lvl5pPr indent="-228600" lvl="4" marL="2286000" algn="l">
              <a:spcBef>
                <a:spcPts val="280"/>
              </a:spcBef>
              <a:spcAft>
                <a:spcPts val="0"/>
              </a:spcAft>
              <a:buClr>
                <a:schemeClr val="dk1"/>
              </a:buClr>
              <a:buSzPts val="1400"/>
              <a:buFont typeface="Comic Sans MS"/>
              <a:buNone/>
              <a:defRPr sz="1400"/>
            </a:lvl5pPr>
            <a:lvl6pPr indent="-228600" lvl="5" marL="2743200" algn="l">
              <a:spcBef>
                <a:spcPts val="280"/>
              </a:spcBef>
              <a:spcAft>
                <a:spcPts val="0"/>
              </a:spcAft>
              <a:buClr>
                <a:schemeClr val="dk1"/>
              </a:buClr>
              <a:buSzPts val="1400"/>
              <a:buFont typeface="Comic Sans MS"/>
              <a:buNone/>
              <a:defRPr sz="1400"/>
            </a:lvl6pPr>
            <a:lvl7pPr indent="-228600" lvl="6" marL="3200400" algn="l">
              <a:spcBef>
                <a:spcPts val="280"/>
              </a:spcBef>
              <a:spcAft>
                <a:spcPts val="0"/>
              </a:spcAft>
              <a:buClr>
                <a:schemeClr val="dk1"/>
              </a:buClr>
              <a:buSzPts val="1400"/>
              <a:buFont typeface="Comic Sans MS"/>
              <a:buNone/>
              <a:defRPr sz="1400"/>
            </a:lvl7pPr>
            <a:lvl8pPr indent="-228600" lvl="7" marL="3657600" algn="l">
              <a:spcBef>
                <a:spcPts val="280"/>
              </a:spcBef>
              <a:spcAft>
                <a:spcPts val="0"/>
              </a:spcAft>
              <a:buClr>
                <a:schemeClr val="dk1"/>
              </a:buClr>
              <a:buSzPts val="1400"/>
              <a:buFont typeface="Comic Sans MS"/>
              <a:buNone/>
              <a:defRPr sz="1400"/>
            </a:lvl8pPr>
            <a:lvl9pPr indent="-228600" lvl="8" marL="4114800" algn="l">
              <a:spcBef>
                <a:spcPts val="280"/>
              </a:spcBef>
              <a:spcAft>
                <a:spcPts val="0"/>
              </a:spcAft>
              <a:buClr>
                <a:schemeClr val="dk1"/>
              </a:buClr>
              <a:buSzPts val="1400"/>
              <a:buFont typeface="Comic Sans MS"/>
              <a:buNone/>
              <a:defRPr sz="1400"/>
            </a:lvl9pPr>
          </a:lstStyle>
          <a:p/>
        </p:txBody>
      </p:sp>
      <p:sp>
        <p:nvSpPr>
          <p:cNvPr id="150" name="Google Shape;150;p29"/>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9"/>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9"/>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3" name="Shape 153"/>
        <p:cNvGrpSpPr/>
        <p:nvPr/>
      </p:nvGrpSpPr>
      <p:grpSpPr>
        <a:xfrm>
          <a:off x="0" y="0"/>
          <a:ext cx="0" cy="0"/>
          <a:chOff x="0" y="0"/>
          <a:chExt cx="0" cy="0"/>
        </a:xfrm>
      </p:grpSpPr>
      <p:sp>
        <p:nvSpPr>
          <p:cNvPr id="154" name="Google Shape;154;p30"/>
          <p:cNvSpPr txBox="1"/>
          <p:nvPr>
            <p:ph type="title"/>
          </p:nvPr>
        </p:nvSpPr>
        <p:spPr>
          <a:xfrm>
            <a:off x="685800" y="152400"/>
            <a:ext cx="6870700"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5" name="Google Shape;155;p30"/>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30"/>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30"/>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30"/>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21"/>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1"/>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1"/>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22"/>
          <p:cNvSpPr txBox="1"/>
          <p:nvPr>
            <p:ph type="title"/>
          </p:nvPr>
        </p:nvSpPr>
        <p:spPr>
          <a:xfrm rot="5400000">
            <a:off x="4752975" y="1857375"/>
            <a:ext cx="5334000" cy="19240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2" name="Google Shape;102;p22"/>
          <p:cNvSpPr txBox="1"/>
          <p:nvPr>
            <p:ph idx="1" type="body"/>
          </p:nvPr>
        </p:nvSpPr>
        <p:spPr>
          <a:xfrm rot="5400000">
            <a:off x="828675" y="9525"/>
            <a:ext cx="5334000" cy="561975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22"/>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2"/>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2"/>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6" name="Shape 106"/>
        <p:cNvGrpSpPr/>
        <p:nvPr/>
      </p:nvGrpSpPr>
      <p:grpSpPr>
        <a:xfrm>
          <a:off x="0" y="0"/>
          <a:ext cx="0" cy="0"/>
          <a:chOff x="0" y="0"/>
          <a:chExt cx="0" cy="0"/>
        </a:xfrm>
      </p:grpSpPr>
      <p:sp>
        <p:nvSpPr>
          <p:cNvPr id="107" name="Google Shape;107;p23"/>
          <p:cNvSpPr txBox="1"/>
          <p:nvPr>
            <p:ph type="title"/>
          </p:nvPr>
        </p:nvSpPr>
        <p:spPr>
          <a:xfrm>
            <a:off x="685800" y="152400"/>
            <a:ext cx="6870700"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8" name="Google Shape;108;p23"/>
          <p:cNvSpPr txBox="1"/>
          <p:nvPr>
            <p:ph idx="1" type="body"/>
          </p:nvPr>
        </p:nvSpPr>
        <p:spPr>
          <a:xfrm rot="5400000">
            <a:off x="2705100" y="-190500"/>
            <a:ext cx="3657600" cy="7696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 name="Google Shape;109;p23"/>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3"/>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3"/>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sp>
        <p:nvSpPr>
          <p:cNvPr id="113" name="Google Shape;113;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4" name="Google Shape;114;p24"/>
          <p:cNvSpPr/>
          <p:nvPr>
            <p:ph idx="2" type="pic"/>
          </p:nvPr>
        </p:nvSpPr>
        <p:spPr>
          <a:xfrm>
            <a:off x="1792288" y="612775"/>
            <a:ext cx="5486400" cy="4114800"/>
          </a:xfrm>
          <a:prstGeom prst="rect">
            <a:avLst/>
          </a:prstGeom>
          <a:noFill/>
          <a:ln>
            <a:noFill/>
          </a:ln>
        </p:spPr>
      </p:sp>
      <p:sp>
        <p:nvSpPr>
          <p:cNvPr id="115" name="Google Shape;115;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Comic Sans MS"/>
              <a:buNone/>
              <a:defRPr sz="1400"/>
            </a:lvl1pPr>
            <a:lvl2pPr indent="-228600" lvl="1" marL="914400" algn="l">
              <a:spcBef>
                <a:spcPts val="240"/>
              </a:spcBef>
              <a:spcAft>
                <a:spcPts val="0"/>
              </a:spcAft>
              <a:buClr>
                <a:schemeClr val="dk1"/>
              </a:buClr>
              <a:buSzPts val="1200"/>
              <a:buFont typeface="Comic Sans MS"/>
              <a:buNone/>
              <a:defRPr sz="1200"/>
            </a:lvl2pPr>
            <a:lvl3pPr indent="-228600" lvl="2" marL="1371600" algn="l">
              <a:spcBef>
                <a:spcPts val="200"/>
              </a:spcBef>
              <a:spcAft>
                <a:spcPts val="0"/>
              </a:spcAft>
              <a:buClr>
                <a:schemeClr val="dk1"/>
              </a:buClr>
              <a:buSzPts val="1000"/>
              <a:buFont typeface="Comic Sans MS"/>
              <a:buNone/>
              <a:defRPr sz="1000"/>
            </a:lvl3pPr>
            <a:lvl4pPr indent="-228600" lvl="3" marL="1828800" algn="l">
              <a:spcBef>
                <a:spcPts val="180"/>
              </a:spcBef>
              <a:spcAft>
                <a:spcPts val="0"/>
              </a:spcAft>
              <a:buClr>
                <a:schemeClr val="dk1"/>
              </a:buClr>
              <a:buSzPts val="900"/>
              <a:buFont typeface="Comic Sans MS"/>
              <a:buNone/>
              <a:defRPr sz="900"/>
            </a:lvl4pPr>
            <a:lvl5pPr indent="-228600" lvl="4" marL="2286000" algn="l">
              <a:spcBef>
                <a:spcPts val="180"/>
              </a:spcBef>
              <a:spcAft>
                <a:spcPts val="0"/>
              </a:spcAft>
              <a:buClr>
                <a:schemeClr val="dk1"/>
              </a:buClr>
              <a:buSzPts val="900"/>
              <a:buFont typeface="Comic Sans MS"/>
              <a:buNone/>
              <a:defRPr sz="900"/>
            </a:lvl5pPr>
            <a:lvl6pPr indent="-228600" lvl="5" marL="2743200" algn="l">
              <a:spcBef>
                <a:spcPts val="180"/>
              </a:spcBef>
              <a:spcAft>
                <a:spcPts val="0"/>
              </a:spcAft>
              <a:buClr>
                <a:schemeClr val="dk1"/>
              </a:buClr>
              <a:buSzPts val="900"/>
              <a:buFont typeface="Comic Sans MS"/>
              <a:buNone/>
              <a:defRPr sz="900"/>
            </a:lvl6pPr>
            <a:lvl7pPr indent="-228600" lvl="6" marL="3200400" algn="l">
              <a:spcBef>
                <a:spcPts val="180"/>
              </a:spcBef>
              <a:spcAft>
                <a:spcPts val="0"/>
              </a:spcAft>
              <a:buClr>
                <a:schemeClr val="dk1"/>
              </a:buClr>
              <a:buSzPts val="900"/>
              <a:buFont typeface="Comic Sans MS"/>
              <a:buNone/>
              <a:defRPr sz="900"/>
            </a:lvl7pPr>
            <a:lvl8pPr indent="-228600" lvl="7" marL="3657600" algn="l">
              <a:spcBef>
                <a:spcPts val="180"/>
              </a:spcBef>
              <a:spcAft>
                <a:spcPts val="0"/>
              </a:spcAft>
              <a:buClr>
                <a:schemeClr val="dk1"/>
              </a:buClr>
              <a:buSzPts val="900"/>
              <a:buFont typeface="Comic Sans MS"/>
              <a:buNone/>
              <a:defRPr sz="900"/>
            </a:lvl8pPr>
            <a:lvl9pPr indent="-228600" lvl="8" marL="4114800" algn="l">
              <a:spcBef>
                <a:spcPts val="180"/>
              </a:spcBef>
              <a:spcAft>
                <a:spcPts val="0"/>
              </a:spcAft>
              <a:buClr>
                <a:schemeClr val="dk1"/>
              </a:buClr>
              <a:buSzPts val="900"/>
              <a:buFont typeface="Comic Sans MS"/>
              <a:buNone/>
              <a:defRPr sz="900"/>
            </a:lvl9pPr>
          </a:lstStyle>
          <a:p/>
        </p:txBody>
      </p:sp>
      <p:sp>
        <p:nvSpPr>
          <p:cNvPr id="116" name="Google Shape;116;p24"/>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4"/>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4"/>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9" name="Shape 119"/>
        <p:cNvGrpSpPr/>
        <p:nvPr/>
      </p:nvGrpSpPr>
      <p:grpSpPr>
        <a:xfrm>
          <a:off x="0" y="0"/>
          <a:ext cx="0" cy="0"/>
          <a:chOff x="0" y="0"/>
          <a:chExt cx="0" cy="0"/>
        </a:xfrm>
      </p:grpSpPr>
      <p:sp>
        <p:nvSpPr>
          <p:cNvPr id="120" name="Google Shape;120;p2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1" name="Google Shape;121;p2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Comic Sans MS"/>
              <a:buChar char="•"/>
              <a:defRPr sz="3200"/>
            </a:lvl1pPr>
            <a:lvl2pPr indent="-406400" lvl="1" marL="914400" algn="l">
              <a:spcBef>
                <a:spcPts val="560"/>
              </a:spcBef>
              <a:spcAft>
                <a:spcPts val="0"/>
              </a:spcAft>
              <a:buClr>
                <a:schemeClr val="dk1"/>
              </a:buClr>
              <a:buSzPts val="2800"/>
              <a:buFont typeface="Comic Sans MS"/>
              <a:buChar char="–"/>
              <a:defRPr sz="2800"/>
            </a:lvl2pPr>
            <a:lvl3pPr indent="-381000" lvl="2" marL="1371600" algn="l">
              <a:spcBef>
                <a:spcPts val="480"/>
              </a:spcBef>
              <a:spcAft>
                <a:spcPts val="0"/>
              </a:spcAft>
              <a:buClr>
                <a:schemeClr val="dk1"/>
              </a:buClr>
              <a:buSzPts val="2400"/>
              <a:buFont typeface="Comic Sans MS"/>
              <a:buChar char="•"/>
              <a:defRPr sz="2400"/>
            </a:lvl3pPr>
            <a:lvl4pPr indent="-355600" lvl="3" marL="1828800" algn="l">
              <a:spcBef>
                <a:spcPts val="400"/>
              </a:spcBef>
              <a:spcAft>
                <a:spcPts val="0"/>
              </a:spcAft>
              <a:buClr>
                <a:schemeClr val="dk1"/>
              </a:buClr>
              <a:buSzPts val="2000"/>
              <a:buFont typeface="Comic Sans MS"/>
              <a:buChar char="–"/>
              <a:defRPr sz="2000"/>
            </a:lvl4pPr>
            <a:lvl5pPr indent="-355600" lvl="4" marL="2286000" algn="l">
              <a:spcBef>
                <a:spcPts val="400"/>
              </a:spcBef>
              <a:spcAft>
                <a:spcPts val="0"/>
              </a:spcAft>
              <a:buClr>
                <a:schemeClr val="dk1"/>
              </a:buClr>
              <a:buSzPts val="2000"/>
              <a:buFont typeface="Comic Sans MS"/>
              <a:buChar char="»"/>
              <a:defRPr sz="2000"/>
            </a:lvl5pPr>
            <a:lvl6pPr indent="-355600" lvl="5" marL="2743200" algn="l">
              <a:spcBef>
                <a:spcPts val="400"/>
              </a:spcBef>
              <a:spcAft>
                <a:spcPts val="0"/>
              </a:spcAft>
              <a:buClr>
                <a:schemeClr val="dk1"/>
              </a:buClr>
              <a:buSzPts val="2000"/>
              <a:buFont typeface="Comic Sans MS"/>
              <a:buChar char="»"/>
              <a:defRPr sz="2000"/>
            </a:lvl6pPr>
            <a:lvl7pPr indent="-355600" lvl="6" marL="3200400" algn="l">
              <a:spcBef>
                <a:spcPts val="400"/>
              </a:spcBef>
              <a:spcAft>
                <a:spcPts val="0"/>
              </a:spcAft>
              <a:buClr>
                <a:schemeClr val="dk1"/>
              </a:buClr>
              <a:buSzPts val="2000"/>
              <a:buFont typeface="Comic Sans MS"/>
              <a:buChar char="»"/>
              <a:defRPr sz="2000"/>
            </a:lvl7pPr>
            <a:lvl8pPr indent="-355600" lvl="7" marL="3657600" algn="l">
              <a:spcBef>
                <a:spcPts val="400"/>
              </a:spcBef>
              <a:spcAft>
                <a:spcPts val="0"/>
              </a:spcAft>
              <a:buClr>
                <a:schemeClr val="dk1"/>
              </a:buClr>
              <a:buSzPts val="2000"/>
              <a:buFont typeface="Comic Sans MS"/>
              <a:buChar char="»"/>
              <a:defRPr sz="2000"/>
            </a:lvl8pPr>
            <a:lvl9pPr indent="-355600" lvl="8" marL="4114800" algn="l">
              <a:spcBef>
                <a:spcPts val="400"/>
              </a:spcBef>
              <a:spcAft>
                <a:spcPts val="0"/>
              </a:spcAft>
              <a:buClr>
                <a:schemeClr val="dk1"/>
              </a:buClr>
              <a:buSzPts val="2000"/>
              <a:buFont typeface="Comic Sans MS"/>
              <a:buChar char="»"/>
              <a:defRPr sz="2000"/>
            </a:lvl9pPr>
          </a:lstStyle>
          <a:p/>
        </p:txBody>
      </p:sp>
      <p:sp>
        <p:nvSpPr>
          <p:cNvPr id="122" name="Google Shape;122;p2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Comic Sans MS"/>
              <a:buNone/>
              <a:defRPr sz="1400"/>
            </a:lvl1pPr>
            <a:lvl2pPr indent="-228600" lvl="1" marL="914400" algn="l">
              <a:spcBef>
                <a:spcPts val="240"/>
              </a:spcBef>
              <a:spcAft>
                <a:spcPts val="0"/>
              </a:spcAft>
              <a:buClr>
                <a:schemeClr val="dk1"/>
              </a:buClr>
              <a:buSzPts val="1200"/>
              <a:buFont typeface="Comic Sans MS"/>
              <a:buNone/>
              <a:defRPr sz="1200"/>
            </a:lvl2pPr>
            <a:lvl3pPr indent="-228600" lvl="2" marL="1371600" algn="l">
              <a:spcBef>
                <a:spcPts val="200"/>
              </a:spcBef>
              <a:spcAft>
                <a:spcPts val="0"/>
              </a:spcAft>
              <a:buClr>
                <a:schemeClr val="dk1"/>
              </a:buClr>
              <a:buSzPts val="1000"/>
              <a:buFont typeface="Comic Sans MS"/>
              <a:buNone/>
              <a:defRPr sz="1000"/>
            </a:lvl3pPr>
            <a:lvl4pPr indent="-228600" lvl="3" marL="1828800" algn="l">
              <a:spcBef>
                <a:spcPts val="180"/>
              </a:spcBef>
              <a:spcAft>
                <a:spcPts val="0"/>
              </a:spcAft>
              <a:buClr>
                <a:schemeClr val="dk1"/>
              </a:buClr>
              <a:buSzPts val="900"/>
              <a:buFont typeface="Comic Sans MS"/>
              <a:buNone/>
              <a:defRPr sz="900"/>
            </a:lvl4pPr>
            <a:lvl5pPr indent="-228600" lvl="4" marL="2286000" algn="l">
              <a:spcBef>
                <a:spcPts val="180"/>
              </a:spcBef>
              <a:spcAft>
                <a:spcPts val="0"/>
              </a:spcAft>
              <a:buClr>
                <a:schemeClr val="dk1"/>
              </a:buClr>
              <a:buSzPts val="900"/>
              <a:buFont typeface="Comic Sans MS"/>
              <a:buNone/>
              <a:defRPr sz="900"/>
            </a:lvl5pPr>
            <a:lvl6pPr indent="-228600" lvl="5" marL="2743200" algn="l">
              <a:spcBef>
                <a:spcPts val="180"/>
              </a:spcBef>
              <a:spcAft>
                <a:spcPts val="0"/>
              </a:spcAft>
              <a:buClr>
                <a:schemeClr val="dk1"/>
              </a:buClr>
              <a:buSzPts val="900"/>
              <a:buFont typeface="Comic Sans MS"/>
              <a:buNone/>
              <a:defRPr sz="900"/>
            </a:lvl6pPr>
            <a:lvl7pPr indent="-228600" lvl="6" marL="3200400" algn="l">
              <a:spcBef>
                <a:spcPts val="180"/>
              </a:spcBef>
              <a:spcAft>
                <a:spcPts val="0"/>
              </a:spcAft>
              <a:buClr>
                <a:schemeClr val="dk1"/>
              </a:buClr>
              <a:buSzPts val="900"/>
              <a:buFont typeface="Comic Sans MS"/>
              <a:buNone/>
              <a:defRPr sz="900"/>
            </a:lvl7pPr>
            <a:lvl8pPr indent="-228600" lvl="7" marL="3657600" algn="l">
              <a:spcBef>
                <a:spcPts val="180"/>
              </a:spcBef>
              <a:spcAft>
                <a:spcPts val="0"/>
              </a:spcAft>
              <a:buClr>
                <a:schemeClr val="dk1"/>
              </a:buClr>
              <a:buSzPts val="900"/>
              <a:buFont typeface="Comic Sans MS"/>
              <a:buNone/>
              <a:defRPr sz="900"/>
            </a:lvl8pPr>
            <a:lvl9pPr indent="-228600" lvl="8" marL="4114800" algn="l">
              <a:spcBef>
                <a:spcPts val="180"/>
              </a:spcBef>
              <a:spcAft>
                <a:spcPts val="0"/>
              </a:spcAft>
              <a:buClr>
                <a:schemeClr val="dk1"/>
              </a:buClr>
              <a:buSzPts val="900"/>
              <a:buFont typeface="Comic Sans MS"/>
              <a:buNone/>
              <a:defRPr sz="900"/>
            </a:lvl9pPr>
          </a:lstStyle>
          <a:p/>
        </p:txBody>
      </p:sp>
      <p:sp>
        <p:nvSpPr>
          <p:cNvPr id="123" name="Google Shape;123;p25"/>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5"/>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5"/>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6" name="Shape 126"/>
        <p:cNvGrpSpPr/>
        <p:nvPr/>
      </p:nvGrpSpPr>
      <p:grpSpPr>
        <a:xfrm>
          <a:off x="0" y="0"/>
          <a:ext cx="0" cy="0"/>
          <a:chOff x="0" y="0"/>
          <a:chExt cx="0" cy="0"/>
        </a:xfrm>
      </p:grpSpPr>
      <p:sp>
        <p:nvSpPr>
          <p:cNvPr id="127" name="Google Shape;127;p26"/>
          <p:cNvSpPr txBox="1"/>
          <p:nvPr>
            <p:ph type="title"/>
          </p:nvPr>
        </p:nvSpPr>
        <p:spPr>
          <a:xfrm>
            <a:off x="685800" y="152400"/>
            <a:ext cx="6870700"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8" name="Google Shape;128;p26"/>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6"/>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6"/>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1" name="Shape 131"/>
        <p:cNvGrpSpPr/>
        <p:nvPr/>
      </p:nvGrpSpPr>
      <p:grpSpPr>
        <a:xfrm>
          <a:off x="0" y="0"/>
          <a:ext cx="0" cy="0"/>
          <a:chOff x="0" y="0"/>
          <a:chExt cx="0" cy="0"/>
        </a:xfrm>
      </p:grpSpPr>
      <p:sp>
        <p:nvSpPr>
          <p:cNvPr id="132" name="Google Shape;132;p27"/>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3" name="Google Shape;133;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Comic Sans MS"/>
              <a:buNone/>
              <a:defRPr b="1" sz="2400"/>
            </a:lvl1pPr>
            <a:lvl2pPr indent="-228600" lvl="1" marL="914400" algn="l">
              <a:spcBef>
                <a:spcPts val="400"/>
              </a:spcBef>
              <a:spcAft>
                <a:spcPts val="0"/>
              </a:spcAft>
              <a:buClr>
                <a:schemeClr val="dk1"/>
              </a:buClr>
              <a:buSzPts val="2000"/>
              <a:buFont typeface="Comic Sans MS"/>
              <a:buNone/>
              <a:defRPr b="1" sz="2000"/>
            </a:lvl2pPr>
            <a:lvl3pPr indent="-228600" lvl="2" marL="1371600" algn="l">
              <a:spcBef>
                <a:spcPts val="360"/>
              </a:spcBef>
              <a:spcAft>
                <a:spcPts val="0"/>
              </a:spcAft>
              <a:buClr>
                <a:schemeClr val="dk1"/>
              </a:buClr>
              <a:buSzPts val="1800"/>
              <a:buFont typeface="Comic Sans MS"/>
              <a:buNone/>
              <a:defRPr b="1" sz="1800"/>
            </a:lvl3pPr>
            <a:lvl4pPr indent="-228600" lvl="3" marL="1828800" algn="l">
              <a:spcBef>
                <a:spcPts val="320"/>
              </a:spcBef>
              <a:spcAft>
                <a:spcPts val="0"/>
              </a:spcAft>
              <a:buClr>
                <a:schemeClr val="dk1"/>
              </a:buClr>
              <a:buSzPts val="1600"/>
              <a:buFont typeface="Comic Sans MS"/>
              <a:buNone/>
              <a:defRPr b="1" sz="1600"/>
            </a:lvl4pPr>
            <a:lvl5pPr indent="-228600" lvl="4" marL="2286000" algn="l">
              <a:spcBef>
                <a:spcPts val="320"/>
              </a:spcBef>
              <a:spcAft>
                <a:spcPts val="0"/>
              </a:spcAft>
              <a:buClr>
                <a:schemeClr val="dk1"/>
              </a:buClr>
              <a:buSzPts val="1600"/>
              <a:buFont typeface="Comic Sans MS"/>
              <a:buNone/>
              <a:defRPr b="1" sz="1600"/>
            </a:lvl5pPr>
            <a:lvl6pPr indent="-228600" lvl="5" marL="2743200" algn="l">
              <a:spcBef>
                <a:spcPts val="320"/>
              </a:spcBef>
              <a:spcAft>
                <a:spcPts val="0"/>
              </a:spcAft>
              <a:buClr>
                <a:schemeClr val="dk1"/>
              </a:buClr>
              <a:buSzPts val="1600"/>
              <a:buFont typeface="Comic Sans MS"/>
              <a:buNone/>
              <a:defRPr b="1" sz="1600"/>
            </a:lvl6pPr>
            <a:lvl7pPr indent="-228600" lvl="6" marL="3200400" algn="l">
              <a:spcBef>
                <a:spcPts val="320"/>
              </a:spcBef>
              <a:spcAft>
                <a:spcPts val="0"/>
              </a:spcAft>
              <a:buClr>
                <a:schemeClr val="dk1"/>
              </a:buClr>
              <a:buSzPts val="1600"/>
              <a:buFont typeface="Comic Sans MS"/>
              <a:buNone/>
              <a:defRPr b="1" sz="1600"/>
            </a:lvl7pPr>
            <a:lvl8pPr indent="-228600" lvl="7" marL="3657600" algn="l">
              <a:spcBef>
                <a:spcPts val="320"/>
              </a:spcBef>
              <a:spcAft>
                <a:spcPts val="0"/>
              </a:spcAft>
              <a:buClr>
                <a:schemeClr val="dk1"/>
              </a:buClr>
              <a:buSzPts val="1600"/>
              <a:buFont typeface="Comic Sans MS"/>
              <a:buNone/>
              <a:defRPr b="1" sz="1600"/>
            </a:lvl8pPr>
            <a:lvl9pPr indent="-228600" lvl="8" marL="4114800" algn="l">
              <a:spcBef>
                <a:spcPts val="320"/>
              </a:spcBef>
              <a:spcAft>
                <a:spcPts val="0"/>
              </a:spcAft>
              <a:buClr>
                <a:schemeClr val="dk1"/>
              </a:buClr>
              <a:buSzPts val="1600"/>
              <a:buFont typeface="Comic Sans MS"/>
              <a:buNone/>
              <a:defRPr b="1" sz="1600"/>
            </a:lvl9pPr>
          </a:lstStyle>
          <a:p/>
        </p:txBody>
      </p:sp>
      <p:sp>
        <p:nvSpPr>
          <p:cNvPr id="134" name="Google Shape;134;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Comic Sans MS"/>
              <a:buChar char="•"/>
              <a:defRPr sz="2400"/>
            </a:lvl1pPr>
            <a:lvl2pPr indent="-355600" lvl="1" marL="914400" algn="l">
              <a:spcBef>
                <a:spcPts val="400"/>
              </a:spcBef>
              <a:spcAft>
                <a:spcPts val="0"/>
              </a:spcAft>
              <a:buClr>
                <a:schemeClr val="dk1"/>
              </a:buClr>
              <a:buSzPts val="2000"/>
              <a:buFont typeface="Comic Sans MS"/>
              <a:buChar char="–"/>
              <a:defRPr sz="2000"/>
            </a:lvl2pPr>
            <a:lvl3pPr indent="-342900" lvl="2" marL="1371600" algn="l">
              <a:spcBef>
                <a:spcPts val="360"/>
              </a:spcBef>
              <a:spcAft>
                <a:spcPts val="0"/>
              </a:spcAft>
              <a:buClr>
                <a:schemeClr val="dk1"/>
              </a:buClr>
              <a:buSzPts val="1800"/>
              <a:buFont typeface="Comic Sans MS"/>
              <a:buChar char="•"/>
              <a:defRPr sz="1800"/>
            </a:lvl3pPr>
            <a:lvl4pPr indent="-330200" lvl="3" marL="1828800" algn="l">
              <a:spcBef>
                <a:spcPts val="320"/>
              </a:spcBef>
              <a:spcAft>
                <a:spcPts val="0"/>
              </a:spcAft>
              <a:buClr>
                <a:schemeClr val="dk1"/>
              </a:buClr>
              <a:buSzPts val="1600"/>
              <a:buFont typeface="Comic Sans MS"/>
              <a:buChar char="–"/>
              <a:defRPr sz="1600"/>
            </a:lvl4pPr>
            <a:lvl5pPr indent="-330200" lvl="4" marL="2286000" algn="l">
              <a:spcBef>
                <a:spcPts val="320"/>
              </a:spcBef>
              <a:spcAft>
                <a:spcPts val="0"/>
              </a:spcAft>
              <a:buClr>
                <a:schemeClr val="dk1"/>
              </a:buClr>
              <a:buSzPts val="1600"/>
              <a:buFont typeface="Comic Sans MS"/>
              <a:buChar char="»"/>
              <a:defRPr sz="1600"/>
            </a:lvl5pPr>
            <a:lvl6pPr indent="-330200" lvl="5" marL="2743200" algn="l">
              <a:spcBef>
                <a:spcPts val="320"/>
              </a:spcBef>
              <a:spcAft>
                <a:spcPts val="0"/>
              </a:spcAft>
              <a:buClr>
                <a:schemeClr val="dk1"/>
              </a:buClr>
              <a:buSzPts val="1600"/>
              <a:buFont typeface="Comic Sans MS"/>
              <a:buChar char="»"/>
              <a:defRPr sz="1600"/>
            </a:lvl6pPr>
            <a:lvl7pPr indent="-330200" lvl="6" marL="3200400" algn="l">
              <a:spcBef>
                <a:spcPts val="320"/>
              </a:spcBef>
              <a:spcAft>
                <a:spcPts val="0"/>
              </a:spcAft>
              <a:buClr>
                <a:schemeClr val="dk1"/>
              </a:buClr>
              <a:buSzPts val="1600"/>
              <a:buFont typeface="Comic Sans MS"/>
              <a:buChar char="»"/>
              <a:defRPr sz="1600"/>
            </a:lvl7pPr>
            <a:lvl8pPr indent="-330200" lvl="7" marL="3657600" algn="l">
              <a:spcBef>
                <a:spcPts val="320"/>
              </a:spcBef>
              <a:spcAft>
                <a:spcPts val="0"/>
              </a:spcAft>
              <a:buClr>
                <a:schemeClr val="dk1"/>
              </a:buClr>
              <a:buSzPts val="1600"/>
              <a:buFont typeface="Comic Sans MS"/>
              <a:buChar char="»"/>
              <a:defRPr sz="1600"/>
            </a:lvl8pPr>
            <a:lvl9pPr indent="-330200" lvl="8" marL="4114800" algn="l">
              <a:spcBef>
                <a:spcPts val="320"/>
              </a:spcBef>
              <a:spcAft>
                <a:spcPts val="0"/>
              </a:spcAft>
              <a:buClr>
                <a:schemeClr val="dk1"/>
              </a:buClr>
              <a:buSzPts val="1600"/>
              <a:buFont typeface="Comic Sans MS"/>
              <a:buChar char="»"/>
              <a:defRPr sz="1600"/>
            </a:lvl9pPr>
          </a:lstStyle>
          <a:p/>
        </p:txBody>
      </p:sp>
      <p:sp>
        <p:nvSpPr>
          <p:cNvPr id="135" name="Google Shape;135;p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Comic Sans MS"/>
              <a:buNone/>
              <a:defRPr b="1" sz="2400"/>
            </a:lvl1pPr>
            <a:lvl2pPr indent="-228600" lvl="1" marL="914400" algn="l">
              <a:spcBef>
                <a:spcPts val="400"/>
              </a:spcBef>
              <a:spcAft>
                <a:spcPts val="0"/>
              </a:spcAft>
              <a:buClr>
                <a:schemeClr val="dk1"/>
              </a:buClr>
              <a:buSzPts val="2000"/>
              <a:buFont typeface="Comic Sans MS"/>
              <a:buNone/>
              <a:defRPr b="1" sz="2000"/>
            </a:lvl2pPr>
            <a:lvl3pPr indent="-228600" lvl="2" marL="1371600" algn="l">
              <a:spcBef>
                <a:spcPts val="360"/>
              </a:spcBef>
              <a:spcAft>
                <a:spcPts val="0"/>
              </a:spcAft>
              <a:buClr>
                <a:schemeClr val="dk1"/>
              </a:buClr>
              <a:buSzPts val="1800"/>
              <a:buFont typeface="Comic Sans MS"/>
              <a:buNone/>
              <a:defRPr b="1" sz="1800"/>
            </a:lvl3pPr>
            <a:lvl4pPr indent="-228600" lvl="3" marL="1828800" algn="l">
              <a:spcBef>
                <a:spcPts val="320"/>
              </a:spcBef>
              <a:spcAft>
                <a:spcPts val="0"/>
              </a:spcAft>
              <a:buClr>
                <a:schemeClr val="dk1"/>
              </a:buClr>
              <a:buSzPts val="1600"/>
              <a:buFont typeface="Comic Sans MS"/>
              <a:buNone/>
              <a:defRPr b="1" sz="1600"/>
            </a:lvl4pPr>
            <a:lvl5pPr indent="-228600" lvl="4" marL="2286000" algn="l">
              <a:spcBef>
                <a:spcPts val="320"/>
              </a:spcBef>
              <a:spcAft>
                <a:spcPts val="0"/>
              </a:spcAft>
              <a:buClr>
                <a:schemeClr val="dk1"/>
              </a:buClr>
              <a:buSzPts val="1600"/>
              <a:buFont typeface="Comic Sans MS"/>
              <a:buNone/>
              <a:defRPr b="1" sz="1600"/>
            </a:lvl5pPr>
            <a:lvl6pPr indent="-228600" lvl="5" marL="2743200" algn="l">
              <a:spcBef>
                <a:spcPts val="320"/>
              </a:spcBef>
              <a:spcAft>
                <a:spcPts val="0"/>
              </a:spcAft>
              <a:buClr>
                <a:schemeClr val="dk1"/>
              </a:buClr>
              <a:buSzPts val="1600"/>
              <a:buFont typeface="Comic Sans MS"/>
              <a:buNone/>
              <a:defRPr b="1" sz="1600"/>
            </a:lvl6pPr>
            <a:lvl7pPr indent="-228600" lvl="6" marL="3200400" algn="l">
              <a:spcBef>
                <a:spcPts val="320"/>
              </a:spcBef>
              <a:spcAft>
                <a:spcPts val="0"/>
              </a:spcAft>
              <a:buClr>
                <a:schemeClr val="dk1"/>
              </a:buClr>
              <a:buSzPts val="1600"/>
              <a:buFont typeface="Comic Sans MS"/>
              <a:buNone/>
              <a:defRPr b="1" sz="1600"/>
            </a:lvl7pPr>
            <a:lvl8pPr indent="-228600" lvl="7" marL="3657600" algn="l">
              <a:spcBef>
                <a:spcPts val="320"/>
              </a:spcBef>
              <a:spcAft>
                <a:spcPts val="0"/>
              </a:spcAft>
              <a:buClr>
                <a:schemeClr val="dk1"/>
              </a:buClr>
              <a:buSzPts val="1600"/>
              <a:buFont typeface="Comic Sans MS"/>
              <a:buNone/>
              <a:defRPr b="1" sz="1600"/>
            </a:lvl8pPr>
            <a:lvl9pPr indent="-228600" lvl="8" marL="4114800" algn="l">
              <a:spcBef>
                <a:spcPts val="320"/>
              </a:spcBef>
              <a:spcAft>
                <a:spcPts val="0"/>
              </a:spcAft>
              <a:buClr>
                <a:schemeClr val="dk1"/>
              </a:buClr>
              <a:buSzPts val="1600"/>
              <a:buFont typeface="Comic Sans MS"/>
              <a:buNone/>
              <a:defRPr b="1" sz="1600"/>
            </a:lvl9pPr>
          </a:lstStyle>
          <a:p/>
        </p:txBody>
      </p:sp>
      <p:sp>
        <p:nvSpPr>
          <p:cNvPr id="136" name="Google Shape;136;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Comic Sans MS"/>
              <a:buChar char="•"/>
              <a:defRPr sz="2400"/>
            </a:lvl1pPr>
            <a:lvl2pPr indent="-355600" lvl="1" marL="914400" algn="l">
              <a:spcBef>
                <a:spcPts val="400"/>
              </a:spcBef>
              <a:spcAft>
                <a:spcPts val="0"/>
              </a:spcAft>
              <a:buClr>
                <a:schemeClr val="dk1"/>
              </a:buClr>
              <a:buSzPts val="2000"/>
              <a:buFont typeface="Comic Sans MS"/>
              <a:buChar char="–"/>
              <a:defRPr sz="2000"/>
            </a:lvl2pPr>
            <a:lvl3pPr indent="-342900" lvl="2" marL="1371600" algn="l">
              <a:spcBef>
                <a:spcPts val="360"/>
              </a:spcBef>
              <a:spcAft>
                <a:spcPts val="0"/>
              </a:spcAft>
              <a:buClr>
                <a:schemeClr val="dk1"/>
              </a:buClr>
              <a:buSzPts val="1800"/>
              <a:buFont typeface="Comic Sans MS"/>
              <a:buChar char="•"/>
              <a:defRPr sz="1800"/>
            </a:lvl3pPr>
            <a:lvl4pPr indent="-330200" lvl="3" marL="1828800" algn="l">
              <a:spcBef>
                <a:spcPts val="320"/>
              </a:spcBef>
              <a:spcAft>
                <a:spcPts val="0"/>
              </a:spcAft>
              <a:buClr>
                <a:schemeClr val="dk1"/>
              </a:buClr>
              <a:buSzPts val="1600"/>
              <a:buFont typeface="Comic Sans MS"/>
              <a:buChar char="–"/>
              <a:defRPr sz="1600"/>
            </a:lvl4pPr>
            <a:lvl5pPr indent="-330200" lvl="4" marL="2286000" algn="l">
              <a:spcBef>
                <a:spcPts val="320"/>
              </a:spcBef>
              <a:spcAft>
                <a:spcPts val="0"/>
              </a:spcAft>
              <a:buClr>
                <a:schemeClr val="dk1"/>
              </a:buClr>
              <a:buSzPts val="1600"/>
              <a:buFont typeface="Comic Sans MS"/>
              <a:buChar char="»"/>
              <a:defRPr sz="1600"/>
            </a:lvl5pPr>
            <a:lvl6pPr indent="-330200" lvl="5" marL="2743200" algn="l">
              <a:spcBef>
                <a:spcPts val="320"/>
              </a:spcBef>
              <a:spcAft>
                <a:spcPts val="0"/>
              </a:spcAft>
              <a:buClr>
                <a:schemeClr val="dk1"/>
              </a:buClr>
              <a:buSzPts val="1600"/>
              <a:buFont typeface="Comic Sans MS"/>
              <a:buChar char="»"/>
              <a:defRPr sz="1600"/>
            </a:lvl6pPr>
            <a:lvl7pPr indent="-330200" lvl="6" marL="3200400" algn="l">
              <a:spcBef>
                <a:spcPts val="320"/>
              </a:spcBef>
              <a:spcAft>
                <a:spcPts val="0"/>
              </a:spcAft>
              <a:buClr>
                <a:schemeClr val="dk1"/>
              </a:buClr>
              <a:buSzPts val="1600"/>
              <a:buFont typeface="Comic Sans MS"/>
              <a:buChar char="»"/>
              <a:defRPr sz="1600"/>
            </a:lvl7pPr>
            <a:lvl8pPr indent="-330200" lvl="7" marL="3657600" algn="l">
              <a:spcBef>
                <a:spcPts val="320"/>
              </a:spcBef>
              <a:spcAft>
                <a:spcPts val="0"/>
              </a:spcAft>
              <a:buClr>
                <a:schemeClr val="dk1"/>
              </a:buClr>
              <a:buSzPts val="1600"/>
              <a:buFont typeface="Comic Sans MS"/>
              <a:buChar char="»"/>
              <a:defRPr sz="1600"/>
            </a:lvl8pPr>
            <a:lvl9pPr indent="-330200" lvl="8" marL="4114800" algn="l">
              <a:spcBef>
                <a:spcPts val="320"/>
              </a:spcBef>
              <a:spcAft>
                <a:spcPts val="0"/>
              </a:spcAft>
              <a:buClr>
                <a:schemeClr val="dk1"/>
              </a:buClr>
              <a:buSzPts val="1600"/>
              <a:buFont typeface="Comic Sans MS"/>
              <a:buChar char="»"/>
              <a:defRPr sz="1600"/>
            </a:lvl9pPr>
          </a:lstStyle>
          <a:p/>
        </p:txBody>
      </p:sp>
      <p:sp>
        <p:nvSpPr>
          <p:cNvPr id="137" name="Google Shape;137;p27"/>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7"/>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7"/>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0" name="Shape 140"/>
        <p:cNvGrpSpPr/>
        <p:nvPr/>
      </p:nvGrpSpPr>
      <p:grpSpPr>
        <a:xfrm>
          <a:off x="0" y="0"/>
          <a:ext cx="0" cy="0"/>
          <a:chOff x="0" y="0"/>
          <a:chExt cx="0" cy="0"/>
        </a:xfrm>
      </p:grpSpPr>
      <p:sp>
        <p:nvSpPr>
          <p:cNvPr id="141" name="Google Shape;141;p28"/>
          <p:cNvSpPr txBox="1"/>
          <p:nvPr>
            <p:ph type="title"/>
          </p:nvPr>
        </p:nvSpPr>
        <p:spPr>
          <a:xfrm>
            <a:off x="685800" y="152400"/>
            <a:ext cx="6870700"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2" name="Google Shape;142;p28"/>
          <p:cNvSpPr txBox="1"/>
          <p:nvPr>
            <p:ph idx="1" type="body"/>
          </p:nvPr>
        </p:nvSpPr>
        <p:spPr>
          <a:xfrm>
            <a:off x="685800" y="1828800"/>
            <a:ext cx="3771900" cy="36576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Comic Sans MS"/>
              <a:buChar char="•"/>
              <a:defRPr sz="2800"/>
            </a:lvl1pPr>
            <a:lvl2pPr indent="-381000" lvl="1" marL="914400" algn="l">
              <a:spcBef>
                <a:spcPts val="480"/>
              </a:spcBef>
              <a:spcAft>
                <a:spcPts val="0"/>
              </a:spcAft>
              <a:buClr>
                <a:schemeClr val="dk1"/>
              </a:buClr>
              <a:buSzPts val="2400"/>
              <a:buFont typeface="Comic Sans MS"/>
              <a:buChar char="–"/>
              <a:defRPr sz="2400"/>
            </a:lvl2pPr>
            <a:lvl3pPr indent="-355600" lvl="2" marL="1371600" algn="l">
              <a:spcBef>
                <a:spcPts val="400"/>
              </a:spcBef>
              <a:spcAft>
                <a:spcPts val="0"/>
              </a:spcAft>
              <a:buClr>
                <a:schemeClr val="dk1"/>
              </a:buClr>
              <a:buSzPts val="2000"/>
              <a:buFont typeface="Comic Sans MS"/>
              <a:buChar char="•"/>
              <a:defRPr sz="2000"/>
            </a:lvl3pPr>
            <a:lvl4pPr indent="-342900" lvl="3" marL="1828800" algn="l">
              <a:spcBef>
                <a:spcPts val="360"/>
              </a:spcBef>
              <a:spcAft>
                <a:spcPts val="0"/>
              </a:spcAft>
              <a:buClr>
                <a:schemeClr val="dk1"/>
              </a:buClr>
              <a:buSzPts val="1800"/>
              <a:buFont typeface="Comic Sans MS"/>
              <a:buChar char="–"/>
              <a:defRPr sz="1800"/>
            </a:lvl4pPr>
            <a:lvl5pPr indent="-342900" lvl="4" marL="2286000" algn="l">
              <a:spcBef>
                <a:spcPts val="360"/>
              </a:spcBef>
              <a:spcAft>
                <a:spcPts val="0"/>
              </a:spcAft>
              <a:buClr>
                <a:schemeClr val="dk1"/>
              </a:buClr>
              <a:buSzPts val="1800"/>
              <a:buFont typeface="Comic Sans MS"/>
              <a:buChar char="»"/>
              <a:defRPr sz="1800"/>
            </a:lvl5pPr>
            <a:lvl6pPr indent="-342900" lvl="5" marL="2743200" algn="l">
              <a:spcBef>
                <a:spcPts val="360"/>
              </a:spcBef>
              <a:spcAft>
                <a:spcPts val="0"/>
              </a:spcAft>
              <a:buClr>
                <a:schemeClr val="dk1"/>
              </a:buClr>
              <a:buSzPts val="1800"/>
              <a:buFont typeface="Comic Sans MS"/>
              <a:buChar char="»"/>
              <a:defRPr sz="1800"/>
            </a:lvl6pPr>
            <a:lvl7pPr indent="-342900" lvl="6" marL="3200400" algn="l">
              <a:spcBef>
                <a:spcPts val="360"/>
              </a:spcBef>
              <a:spcAft>
                <a:spcPts val="0"/>
              </a:spcAft>
              <a:buClr>
                <a:schemeClr val="dk1"/>
              </a:buClr>
              <a:buSzPts val="1800"/>
              <a:buFont typeface="Comic Sans MS"/>
              <a:buChar char="»"/>
              <a:defRPr sz="1800"/>
            </a:lvl7pPr>
            <a:lvl8pPr indent="-342900" lvl="7" marL="3657600" algn="l">
              <a:spcBef>
                <a:spcPts val="360"/>
              </a:spcBef>
              <a:spcAft>
                <a:spcPts val="0"/>
              </a:spcAft>
              <a:buClr>
                <a:schemeClr val="dk1"/>
              </a:buClr>
              <a:buSzPts val="1800"/>
              <a:buFont typeface="Comic Sans MS"/>
              <a:buChar char="»"/>
              <a:defRPr sz="1800"/>
            </a:lvl8pPr>
            <a:lvl9pPr indent="-342900" lvl="8" marL="4114800" algn="l">
              <a:spcBef>
                <a:spcPts val="360"/>
              </a:spcBef>
              <a:spcAft>
                <a:spcPts val="0"/>
              </a:spcAft>
              <a:buClr>
                <a:schemeClr val="dk1"/>
              </a:buClr>
              <a:buSzPts val="1800"/>
              <a:buFont typeface="Comic Sans MS"/>
              <a:buChar char="»"/>
              <a:defRPr sz="1800"/>
            </a:lvl9pPr>
          </a:lstStyle>
          <a:p/>
        </p:txBody>
      </p:sp>
      <p:sp>
        <p:nvSpPr>
          <p:cNvPr id="143" name="Google Shape;143;p28"/>
          <p:cNvSpPr txBox="1"/>
          <p:nvPr>
            <p:ph idx="2" type="body"/>
          </p:nvPr>
        </p:nvSpPr>
        <p:spPr>
          <a:xfrm>
            <a:off x="4610100" y="1828800"/>
            <a:ext cx="3771900" cy="36576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Comic Sans MS"/>
              <a:buChar char="•"/>
              <a:defRPr sz="2800"/>
            </a:lvl1pPr>
            <a:lvl2pPr indent="-381000" lvl="1" marL="914400" algn="l">
              <a:spcBef>
                <a:spcPts val="480"/>
              </a:spcBef>
              <a:spcAft>
                <a:spcPts val="0"/>
              </a:spcAft>
              <a:buClr>
                <a:schemeClr val="dk1"/>
              </a:buClr>
              <a:buSzPts val="2400"/>
              <a:buFont typeface="Comic Sans MS"/>
              <a:buChar char="–"/>
              <a:defRPr sz="2400"/>
            </a:lvl2pPr>
            <a:lvl3pPr indent="-355600" lvl="2" marL="1371600" algn="l">
              <a:spcBef>
                <a:spcPts val="400"/>
              </a:spcBef>
              <a:spcAft>
                <a:spcPts val="0"/>
              </a:spcAft>
              <a:buClr>
                <a:schemeClr val="dk1"/>
              </a:buClr>
              <a:buSzPts val="2000"/>
              <a:buFont typeface="Comic Sans MS"/>
              <a:buChar char="•"/>
              <a:defRPr sz="2000"/>
            </a:lvl3pPr>
            <a:lvl4pPr indent="-342900" lvl="3" marL="1828800" algn="l">
              <a:spcBef>
                <a:spcPts val="360"/>
              </a:spcBef>
              <a:spcAft>
                <a:spcPts val="0"/>
              </a:spcAft>
              <a:buClr>
                <a:schemeClr val="dk1"/>
              </a:buClr>
              <a:buSzPts val="1800"/>
              <a:buFont typeface="Comic Sans MS"/>
              <a:buChar char="–"/>
              <a:defRPr sz="1800"/>
            </a:lvl4pPr>
            <a:lvl5pPr indent="-342900" lvl="4" marL="2286000" algn="l">
              <a:spcBef>
                <a:spcPts val="360"/>
              </a:spcBef>
              <a:spcAft>
                <a:spcPts val="0"/>
              </a:spcAft>
              <a:buClr>
                <a:schemeClr val="dk1"/>
              </a:buClr>
              <a:buSzPts val="1800"/>
              <a:buFont typeface="Comic Sans MS"/>
              <a:buChar char="»"/>
              <a:defRPr sz="1800"/>
            </a:lvl5pPr>
            <a:lvl6pPr indent="-342900" lvl="5" marL="2743200" algn="l">
              <a:spcBef>
                <a:spcPts val="360"/>
              </a:spcBef>
              <a:spcAft>
                <a:spcPts val="0"/>
              </a:spcAft>
              <a:buClr>
                <a:schemeClr val="dk1"/>
              </a:buClr>
              <a:buSzPts val="1800"/>
              <a:buFont typeface="Comic Sans MS"/>
              <a:buChar char="»"/>
              <a:defRPr sz="1800"/>
            </a:lvl6pPr>
            <a:lvl7pPr indent="-342900" lvl="6" marL="3200400" algn="l">
              <a:spcBef>
                <a:spcPts val="360"/>
              </a:spcBef>
              <a:spcAft>
                <a:spcPts val="0"/>
              </a:spcAft>
              <a:buClr>
                <a:schemeClr val="dk1"/>
              </a:buClr>
              <a:buSzPts val="1800"/>
              <a:buFont typeface="Comic Sans MS"/>
              <a:buChar char="»"/>
              <a:defRPr sz="1800"/>
            </a:lvl7pPr>
            <a:lvl8pPr indent="-342900" lvl="7" marL="3657600" algn="l">
              <a:spcBef>
                <a:spcPts val="360"/>
              </a:spcBef>
              <a:spcAft>
                <a:spcPts val="0"/>
              </a:spcAft>
              <a:buClr>
                <a:schemeClr val="dk1"/>
              </a:buClr>
              <a:buSzPts val="1800"/>
              <a:buFont typeface="Comic Sans MS"/>
              <a:buChar char="»"/>
              <a:defRPr sz="1800"/>
            </a:lvl8pPr>
            <a:lvl9pPr indent="-342900" lvl="8" marL="4114800" algn="l">
              <a:spcBef>
                <a:spcPts val="360"/>
              </a:spcBef>
              <a:spcAft>
                <a:spcPts val="0"/>
              </a:spcAft>
              <a:buClr>
                <a:schemeClr val="dk1"/>
              </a:buClr>
              <a:buSzPts val="1800"/>
              <a:buFont typeface="Comic Sans MS"/>
              <a:buChar char="»"/>
              <a:defRPr sz="1800"/>
            </a:lvl9pPr>
          </a:lstStyle>
          <a:p/>
        </p:txBody>
      </p:sp>
      <p:sp>
        <p:nvSpPr>
          <p:cNvPr id="144" name="Google Shape;144;p28"/>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8"/>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8"/>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1.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p:nvPr/>
        </p:nvSpPr>
        <p:spPr>
          <a:xfrm>
            <a:off x="20637" y="12700"/>
            <a:ext cx="8896350" cy="6780212"/>
          </a:xfrm>
          <a:custGeom>
            <a:rect b="b" l="l" r="r" t="t"/>
            <a:pathLst>
              <a:path extrusionOk="0" h="3619" w="3985">
                <a:moveTo>
                  <a:pt x="2822" y="0"/>
                </a:moveTo>
                <a:lnTo>
                  <a:pt x="0" y="975"/>
                </a:lnTo>
                <a:lnTo>
                  <a:pt x="2169" y="3619"/>
                </a:lnTo>
                <a:lnTo>
                  <a:pt x="3985" y="1125"/>
                </a:lnTo>
                <a:lnTo>
                  <a:pt x="2822" y="0"/>
                </a:lnTo>
                <a:lnTo>
                  <a:pt x="282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grpSp>
        <p:nvGrpSpPr>
          <p:cNvPr id="11" name="Google Shape;11;p18"/>
          <p:cNvGrpSpPr/>
          <p:nvPr/>
        </p:nvGrpSpPr>
        <p:grpSpPr>
          <a:xfrm>
            <a:off x="195262" y="234950"/>
            <a:ext cx="3787775" cy="1778000"/>
            <a:chOff x="123" y="148"/>
            <a:chExt cx="2386" cy="1120"/>
          </a:xfrm>
        </p:grpSpPr>
        <p:sp>
          <p:nvSpPr>
            <p:cNvPr id="12" name="Google Shape;12;p18"/>
            <p:cNvSpPr/>
            <p:nvPr/>
          </p:nvSpPr>
          <p:spPr>
            <a:xfrm>
              <a:off x="177" y="177"/>
              <a:ext cx="2250" cy="1017"/>
            </a:xfrm>
            <a:custGeom>
              <a:rect b="b" l="l" r="r" t="t"/>
              <a:pathLst>
                <a:path extrusionOk="0" h="414" w="79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13" name="Google Shape;13;p18"/>
            <p:cNvSpPr/>
            <p:nvPr/>
          </p:nvSpPr>
          <p:spPr>
            <a:xfrm>
              <a:off x="166" y="261"/>
              <a:ext cx="2244" cy="1007"/>
            </a:xfrm>
            <a:custGeom>
              <a:rect b="b" l="l" r="r" t="t"/>
              <a:pathLst>
                <a:path extrusionOk="0" h="821" w="1586">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14" name="Google Shape;14;p18"/>
            <p:cNvSpPr/>
            <p:nvPr/>
          </p:nvSpPr>
          <p:spPr>
            <a:xfrm>
              <a:off x="474" y="344"/>
              <a:ext cx="1488" cy="919"/>
            </a:xfrm>
            <a:custGeom>
              <a:rect b="b" l="l" r="r" t="t"/>
              <a:pathLst>
                <a:path extrusionOk="0" h="747" w="1049">
                  <a:moveTo>
                    <a:pt x="0" y="325"/>
                  </a:moveTo>
                  <a:lnTo>
                    <a:pt x="922" y="747"/>
                  </a:lnTo>
                  <a:lnTo>
                    <a:pt x="939" y="534"/>
                  </a:lnTo>
                  <a:lnTo>
                    <a:pt x="1049" y="422"/>
                  </a:lnTo>
                  <a:lnTo>
                    <a:pt x="78" y="0"/>
                  </a:lnTo>
                  <a:lnTo>
                    <a:pt x="0" y="127"/>
                  </a:lnTo>
                  <a:lnTo>
                    <a:pt x="0" y="325"/>
                  </a:lnTo>
                  <a:lnTo>
                    <a:pt x="0" y="32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grpSp>
          <p:nvGrpSpPr>
            <p:cNvPr id="15" name="Google Shape;15;p18"/>
            <p:cNvGrpSpPr/>
            <p:nvPr/>
          </p:nvGrpSpPr>
          <p:grpSpPr>
            <a:xfrm>
              <a:off x="123" y="148"/>
              <a:ext cx="2386" cy="1081"/>
              <a:chOff x="123" y="148"/>
              <a:chExt cx="2386" cy="1081"/>
            </a:xfrm>
          </p:grpSpPr>
          <p:sp>
            <p:nvSpPr>
              <p:cNvPr id="16" name="Google Shape;16;p18"/>
              <p:cNvSpPr/>
              <p:nvPr/>
            </p:nvSpPr>
            <p:spPr>
              <a:xfrm>
                <a:off x="2005" y="934"/>
                <a:ext cx="212" cy="214"/>
              </a:xfrm>
              <a:custGeom>
                <a:rect b="b" l="l" r="r" t="t"/>
                <a:pathLst>
                  <a:path extrusionOk="0" h="173" w="150">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17" name="Google Shape;17;p18"/>
              <p:cNvSpPr/>
              <p:nvPr/>
            </p:nvSpPr>
            <p:spPr>
              <a:xfrm>
                <a:off x="123" y="148"/>
                <a:ext cx="2386" cy="1081"/>
              </a:xfrm>
              <a:custGeom>
                <a:rect b="b" l="l" r="r" t="t"/>
                <a:pathLst>
                  <a:path extrusionOk="0" h="880" w="1684">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18" name="Google Shape;18;p18"/>
              <p:cNvSpPr/>
              <p:nvPr/>
            </p:nvSpPr>
            <p:spPr>
              <a:xfrm>
                <a:off x="324" y="158"/>
                <a:ext cx="1686" cy="614"/>
              </a:xfrm>
              <a:custGeom>
                <a:rect b="b" l="l" r="r" t="t"/>
                <a:pathLst>
                  <a:path extrusionOk="0" h="500" w="1190">
                    <a:moveTo>
                      <a:pt x="100" y="0"/>
                    </a:moveTo>
                    <a:lnTo>
                      <a:pt x="1190" y="490"/>
                    </a:lnTo>
                    <a:lnTo>
                      <a:pt x="1076" y="500"/>
                    </a:lnTo>
                    <a:lnTo>
                      <a:pt x="0" y="27"/>
                    </a:lnTo>
                    <a:lnTo>
                      <a:pt x="100" y="0"/>
                    </a:lnTo>
                    <a:lnTo>
                      <a:pt x="10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19" name="Google Shape;19;p18"/>
              <p:cNvSpPr/>
              <p:nvPr/>
            </p:nvSpPr>
            <p:spPr>
              <a:xfrm>
                <a:off x="409" y="251"/>
                <a:ext cx="227" cy="410"/>
              </a:xfrm>
              <a:custGeom>
                <a:rect b="b" l="l" r="r" t="t"/>
                <a:pathLst>
                  <a:path extrusionOk="0" h="335" w="160">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0" name="Google Shape;20;p18"/>
              <p:cNvSpPr/>
              <p:nvPr/>
            </p:nvSpPr>
            <p:spPr>
              <a:xfrm>
                <a:off x="846" y="536"/>
                <a:ext cx="691" cy="364"/>
              </a:xfrm>
              <a:custGeom>
                <a:rect b="b" l="l" r="r" t="t"/>
                <a:pathLst>
                  <a:path extrusionOk="0" h="296" w="489">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grpSp>
      </p:grpSp>
      <p:grpSp>
        <p:nvGrpSpPr>
          <p:cNvPr id="21" name="Google Shape;21;p18"/>
          <p:cNvGrpSpPr/>
          <p:nvPr/>
        </p:nvGrpSpPr>
        <p:grpSpPr>
          <a:xfrm>
            <a:off x="7797642" y="4318434"/>
            <a:ext cx="979804" cy="1159594"/>
            <a:chOff x="4912" y="2720"/>
            <a:chExt cx="617" cy="730"/>
          </a:xfrm>
        </p:grpSpPr>
        <p:sp>
          <p:nvSpPr>
            <p:cNvPr id="22" name="Google Shape;22;p18"/>
            <p:cNvSpPr/>
            <p:nvPr/>
          </p:nvSpPr>
          <p:spPr>
            <a:xfrm rot="7320000">
              <a:off x="4909" y="2936"/>
              <a:ext cx="629" cy="293"/>
            </a:xfrm>
            <a:custGeom>
              <a:rect b="b" l="l" r="r" t="t"/>
              <a:pathLst>
                <a:path extrusionOk="0" h="414" w="79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3" name="Google Shape;23;p18"/>
            <p:cNvSpPr/>
            <p:nvPr/>
          </p:nvSpPr>
          <p:spPr>
            <a:xfrm rot="7320000">
              <a:off x="4893" y="2922"/>
              <a:ext cx="627" cy="290"/>
            </a:xfrm>
            <a:custGeom>
              <a:rect b="b" l="l" r="r" t="t"/>
              <a:pathLst>
                <a:path extrusionOk="0" h="821" w="1586">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4" name="Google Shape;24;p18"/>
            <p:cNvSpPr/>
            <p:nvPr/>
          </p:nvSpPr>
          <p:spPr>
            <a:xfrm rot="7320000">
              <a:off x="4999" y="2913"/>
              <a:ext cx="416" cy="265"/>
            </a:xfrm>
            <a:custGeom>
              <a:rect b="b" l="l" r="r" t="t"/>
              <a:pathLst>
                <a:path extrusionOk="0" h="747" w="1049">
                  <a:moveTo>
                    <a:pt x="0" y="325"/>
                  </a:moveTo>
                  <a:lnTo>
                    <a:pt x="922" y="747"/>
                  </a:lnTo>
                  <a:lnTo>
                    <a:pt x="939" y="534"/>
                  </a:lnTo>
                  <a:lnTo>
                    <a:pt x="1049" y="422"/>
                  </a:lnTo>
                  <a:lnTo>
                    <a:pt x="78" y="0"/>
                  </a:lnTo>
                  <a:lnTo>
                    <a:pt x="0" y="127"/>
                  </a:lnTo>
                  <a:lnTo>
                    <a:pt x="0" y="325"/>
                  </a:lnTo>
                  <a:lnTo>
                    <a:pt x="0" y="32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grpSp>
          <p:nvGrpSpPr>
            <p:cNvPr id="25" name="Google Shape;25;p18"/>
            <p:cNvGrpSpPr/>
            <p:nvPr/>
          </p:nvGrpSpPr>
          <p:grpSpPr>
            <a:xfrm>
              <a:off x="4912" y="2720"/>
              <a:ext cx="617" cy="730"/>
              <a:chOff x="4912" y="2720"/>
              <a:chExt cx="617" cy="730"/>
            </a:xfrm>
          </p:grpSpPr>
          <p:sp>
            <p:nvSpPr>
              <p:cNvPr id="26" name="Google Shape;26;p18"/>
              <p:cNvSpPr/>
              <p:nvPr/>
            </p:nvSpPr>
            <p:spPr>
              <a:xfrm rot="7320000">
                <a:off x="4987" y="3190"/>
                <a:ext cx="59" cy="61"/>
              </a:xfrm>
              <a:custGeom>
                <a:rect b="b" l="l" r="r" t="t"/>
                <a:pathLst>
                  <a:path extrusionOk="0" h="173" w="150">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7" name="Google Shape;27;p18"/>
              <p:cNvSpPr/>
              <p:nvPr/>
            </p:nvSpPr>
            <p:spPr>
              <a:xfrm rot="7320000">
                <a:off x="4887" y="2930"/>
                <a:ext cx="667" cy="311"/>
              </a:xfrm>
              <a:custGeom>
                <a:rect b="b" l="l" r="r" t="t"/>
                <a:pathLst>
                  <a:path extrusionOk="0" h="880" w="1684">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8" name="Google Shape;28;p18"/>
              <p:cNvSpPr/>
              <p:nvPr/>
            </p:nvSpPr>
            <p:spPr>
              <a:xfrm rot="7320000">
                <a:off x="5062" y="2997"/>
                <a:ext cx="472" cy="176"/>
              </a:xfrm>
              <a:custGeom>
                <a:rect b="b" l="l" r="r" t="t"/>
                <a:pathLst>
                  <a:path extrusionOk="0" h="500" w="1190">
                    <a:moveTo>
                      <a:pt x="100" y="0"/>
                    </a:moveTo>
                    <a:lnTo>
                      <a:pt x="1190" y="490"/>
                    </a:lnTo>
                    <a:lnTo>
                      <a:pt x="1076" y="500"/>
                    </a:lnTo>
                    <a:lnTo>
                      <a:pt x="0" y="27"/>
                    </a:lnTo>
                    <a:lnTo>
                      <a:pt x="100" y="0"/>
                    </a:lnTo>
                    <a:lnTo>
                      <a:pt x="10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9" name="Google Shape;29;p18"/>
              <p:cNvSpPr/>
              <p:nvPr/>
            </p:nvSpPr>
            <p:spPr>
              <a:xfrm rot="7320000">
                <a:off x="5364" y="2872"/>
                <a:ext cx="63" cy="118"/>
              </a:xfrm>
              <a:custGeom>
                <a:rect b="b" l="l" r="r" t="t"/>
                <a:pathLst>
                  <a:path extrusionOk="0" h="335" w="160">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30" name="Google Shape;30;p18"/>
              <p:cNvSpPr/>
              <p:nvPr/>
            </p:nvSpPr>
            <p:spPr>
              <a:xfrm rot="7320000">
                <a:off x="5137" y="2999"/>
                <a:ext cx="193" cy="104"/>
              </a:xfrm>
              <a:custGeom>
                <a:rect b="b" l="l" r="r" t="t"/>
                <a:pathLst>
                  <a:path extrusionOk="0" h="296" w="489">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grpSp>
      </p:grpSp>
      <p:sp>
        <p:nvSpPr>
          <p:cNvPr id="31" name="Google Shape;31;p18"/>
          <p:cNvSpPr/>
          <p:nvPr/>
        </p:nvSpPr>
        <p:spPr>
          <a:xfrm>
            <a:off x="901700" y="5054600"/>
            <a:ext cx="6807200" cy="728662"/>
          </a:xfrm>
          <a:custGeom>
            <a:rect b="b" l="l" r="r" t="t"/>
            <a:pathLst>
              <a:path extrusionOk="0" h="459" w="4288">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cap="flat" cmpd="sng" w="76200">
            <a:solidFill>
              <a:schemeClr val="folHlink"/>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32" name="Google Shape;32;p18"/>
          <p:cNvSpPr/>
          <p:nvPr/>
        </p:nvSpPr>
        <p:spPr>
          <a:xfrm>
            <a:off x="4076700" y="1930400"/>
            <a:ext cx="889000" cy="381000"/>
          </a:xfrm>
          <a:custGeom>
            <a:rect b="b" l="l" r="r" t="t"/>
            <a:pathLst>
              <a:path extrusionOk="0" h="240" w="560">
                <a:moveTo>
                  <a:pt x="0" y="32"/>
                </a:moveTo>
                <a:cubicBezTo>
                  <a:pt x="102" y="89"/>
                  <a:pt x="205" y="147"/>
                  <a:pt x="280" y="144"/>
                </a:cubicBezTo>
                <a:cubicBezTo>
                  <a:pt x="355" y="141"/>
                  <a:pt x="401" y="0"/>
                  <a:pt x="448" y="16"/>
                </a:cubicBezTo>
                <a:cubicBezTo>
                  <a:pt x="495" y="32"/>
                  <a:pt x="541" y="201"/>
                  <a:pt x="560" y="240"/>
                </a:cubicBezTo>
              </a:path>
            </a:pathLst>
          </a:custGeom>
          <a:noFill/>
          <a:ln cap="flat" cmpd="sng" w="11430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33" name="Google Shape;33;p18"/>
          <p:cNvSpPr txBox="1"/>
          <p:nvPr>
            <p:ph type="title"/>
          </p:nvPr>
        </p:nvSpPr>
        <p:spPr>
          <a:xfrm>
            <a:off x="685800" y="152400"/>
            <a:ext cx="6870700" cy="1600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
        <p:nvSpPr>
          <p:cNvPr id="34" name="Google Shape;34;p18"/>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Comic Sans MS"/>
              <a:buChar char="•"/>
              <a:defRPr b="0" i="0" sz="3200" u="none" cap="none" strike="noStrike">
                <a:solidFill>
                  <a:schemeClr val="dk1"/>
                </a:solidFill>
                <a:latin typeface="Comic Sans MS"/>
                <a:ea typeface="Comic Sans MS"/>
                <a:cs typeface="Comic Sans MS"/>
                <a:sym typeface="Comic Sans MS"/>
              </a:defRPr>
            </a:lvl1pPr>
            <a:lvl2pPr indent="-406400" lvl="1" marL="914400" marR="0" rtl="0" algn="l">
              <a:spcBef>
                <a:spcPts val="56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2pPr>
            <a:lvl3pPr indent="-381000" lvl="2" marL="13716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3pPr>
            <a:lvl4pPr indent="-355600" lvl="3" marL="1828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4pPr>
            <a:lvl5pPr indent="-355600" lvl="4" marL="22860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5pPr>
            <a:lvl6pPr indent="-355600" lvl="5" marL="27432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6pPr>
            <a:lvl7pPr indent="-355600" lvl="6" marL="32004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7pPr>
            <a:lvl8pPr indent="-355600" lvl="7" marL="36576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8pPr>
            <a:lvl9pPr indent="-355600" lvl="8" marL="4114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9pPr>
          </a:lstStyle>
          <a:p/>
        </p:txBody>
      </p:sp>
      <p:sp>
        <p:nvSpPr>
          <p:cNvPr id="35" name="Google Shape;35;p1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36" name="Google Shape;36;p1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37" name="Google Shape;37;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default">
    <p:bg>
      <p:bgPr>
        <a:solidFill>
          <a:schemeClr val="lt1"/>
        </a:solidFill>
      </p:bgPr>
    </p:bg>
    <p:spTree>
      <p:nvGrpSpPr>
        <p:cNvPr id="44" name="Shape 44"/>
        <p:cNvGrpSpPr/>
        <p:nvPr/>
      </p:nvGrpSpPr>
      <p:grpSpPr>
        <a:xfrm>
          <a:off x="0" y="0"/>
          <a:ext cx="0" cy="0"/>
          <a:chOff x="0" y="0"/>
          <a:chExt cx="0" cy="0"/>
        </a:xfrm>
      </p:grpSpPr>
      <p:sp>
        <p:nvSpPr>
          <p:cNvPr id="45" name="Google Shape;45;p20"/>
          <p:cNvSpPr/>
          <p:nvPr/>
        </p:nvSpPr>
        <p:spPr>
          <a:xfrm rot="-3180000">
            <a:off x="7777956" y="-15081"/>
            <a:ext cx="1162050" cy="2084387"/>
          </a:xfrm>
          <a:custGeom>
            <a:rect b="b" l="l" r="r" t="t"/>
            <a:pathLst>
              <a:path extrusionOk="0" h="3686" w="2903">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46" name="Google Shape;46;p20"/>
          <p:cNvSpPr txBox="1"/>
          <p:nvPr>
            <p:ph type="title"/>
          </p:nvPr>
        </p:nvSpPr>
        <p:spPr>
          <a:xfrm>
            <a:off x="685800" y="152400"/>
            <a:ext cx="6870700" cy="1600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
        <p:nvSpPr>
          <p:cNvPr id="47" name="Google Shape;47;p20"/>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Comic Sans MS"/>
              <a:buChar char="•"/>
              <a:defRPr b="0" i="0" sz="3200" u="none" cap="none" strike="noStrike">
                <a:solidFill>
                  <a:schemeClr val="dk1"/>
                </a:solidFill>
                <a:latin typeface="Comic Sans MS"/>
                <a:ea typeface="Comic Sans MS"/>
                <a:cs typeface="Comic Sans MS"/>
                <a:sym typeface="Comic Sans MS"/>
              </a:defRPr>
            </a:lvl1pPr>
            <a:lvl2pPr indent="-406400" lvl="1" marL="914400" marR="0" rtl="0" algn="l">
              <a:spcBef>
                <a:spcPts val="56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2pPr>
            <a:lvl3pPr indent="-381000" lvl="2" marL="13716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3pPr>
            <a:lvl4pPr indent="-355600" lvl="3" marL="1828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4pPr>
            <a:lvl5pPr indent="-355600" lvl="4" marL="22860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5pPr>
            <a:lvl6pPr indent="-355600" lvl="5" marL="27432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6pPr>
            <a:lvl7pPr indent="-355600" lvl="6" marL="32004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7pPr>
            <a:lvl8pPr indent="-355600" lvl="7" marL="36576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8pPr>
            <a:lvl9pPr indent="-355600" lvl="8" marL="4114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9pPr>
          </a:lstStyle>
          <a:p/>
        </p:txBody>
      </p:sp>
      <p:sp>
        <p:nvSpPr>
          <p:cNvPr id="48" name="Google Shape;48;p20"/>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49" name="Google Shape;49;p20"/>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50" name="Google Shape;50;p20"/>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
        <p:nvSpPr>
          <p:cNvPr id="51" name="Google Shape;51;p20"/>
          <p:cNvSpPr/>
          <p:nvPr/>
        </p:nvSpPr>
        <p:spPr>
          <a:xfrm rot="-3180000">
            <a:off x="7865268" y="24606"/>
            <a:ext cx="1165225" cy="2097087"/>
          </a:xfrm>
          <a:custGeom>
            <a:rect b="b" l="l" r="r" t="t"/>
            <a:pathLst>
              <a:path extrusionOk="0" h="3703" w="2911">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52" name="Google Shape;52;p20"/>
          <p:cNvSpPr/>
          <p:nvPr/>
        </p:nvSpPr>
        <p:spPr>
          <a:xfrm rot="-3180000">
            <a:off x="7831137" y="192087"/>
            <a:ext cx="1025525" cy="1571625"/>
          </a:xfrm>
          <a:custGeom>
            <a:rect b="b" l="l" r="r" t="t"/>
            <a:pathLst>
              <a:path extrusionOk="0" h="2777" w="2561">
                <a:moveTo>
                  <a:pt x="0" y="2485"/>
                </a:moveTo>
                <a:lnTo>
                  <a:pt x="432" y="2553"/>
                </a:lnTo>
                <a:lnTo>
                  <a:pt x="736" y="2777"/>
                </a:lnTo>
                <a:lnTo>
                  <a:pt x="2561" y="399"/>
                </a:lnTo>
                <a:lnTo>
                  <a:pt x="2118" y="82"/>
                </a:lnTo>
                <a:lnTo>
                  <a:pt x="1898" y="0"/>
                </a:lnTo>
                <a:lnTo>
                  <a:pt x="0" y="2485"/>
                </a:lnTo>
                <a:lnTo>
                  <a:pt x="0" y="248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grpSp>
        <p:nvGrpSpPr>
          <p:cNvPr id="53" name="Google Shape;53;p20"/>
          <p:cNvGrpSpPr/>
          <p:nvPr/>
        </p:nvGrpSpPr>
        <p:grpSpPr>
          <a:xfrm>
            <a:off x="7937" y="5540375"/>
            <a:ext cx="1784350" cy="1246187"/>
            <a:chOff x="5" y="3490"/>
            <a:chExt cx="1124" cy="785"/>
          </a:xfrm>
        </p:grpSpPr>
        <p:sp>
          <p:nvSpPr>
            <p:cNvPr id="54" name="Google Shape;54;p20"/>
            <p:cNvSpPr/>
            <p:nvPr/>
          </p:nvSpPr>
          <p:spPr>
            <a:xfrm>
              <a:off x="24" y="3505"/>
              <a:ext cx="1089" cy="649"/>
            </a:xfrm>
            <a:custGeom>
              <a:rect b="b" l="l" r="r" t="t"/>
              <a:pathLst>
                <a:path extrusionOk="0" h="1298" w="2177">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55" name="Google Shape;55;p20"/>
            <p:cNvSpPr/>
            <p:nvPr/>
          </p:nvSpPr>
          <p:spPr>
            <a:xfrm>
              <a:off x="1022" y="3582"/>
              <a:ext cx="71" cy="129"/>
            </a:xfrm>
            <a:custGeom>
              <a:rect b="b" l="l" r="r" t="t"/>
              <a:pathLst>
                <a:path extrusionOk="0" h="258" w="143">
                  <a:moveTo>
                    <a:pt x="0" y="7"/>
                  </a:moveTo>
                  <a:lnTo>
                    <a:pt x="120" y="0"/>
                  </a:lnTo>
                  <a:lnTo>
                    <a:pt x="143" y="233"/>
                  </a:lnTo>
                  <a:lnTo>
                    <a:pt x="8" y="258"/>
                  </a:lnTo>
                  <a:lnTo>
                    <a:pt x="0" y="7"/>
                  </a:lnTo>
                  <a:lnTo>
                    <a:pt x="0" y="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56" name="Google Shape;56;p20"/>
            <p:cNvSpPr/>
            <p:nvPr/>
          </p:nvSpPr>
          <p:spPr>
            <a:xfrm>
              <a:off x="20" y="3774"/>
              <a:ext cx="792" cy="410"/>
            </a:xfrm>
            <a:custGeom>
              <a:rect b="b" l="l" r="r" t="t"/>
              <a:pathLst>
                <a:path extrusionOk="0" h="821" w="1586">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57" name="Google Shape;57;p20"/>
            <p:cNvSpPr/>
            <p:nvPr/>
          </p:nvSpPr>
          <p:spPr>
            <a:xfrm>
              <a:off x="129" y="3808"/>
              <a:ext cx="525" cy="374"/>
            </a:xfrm>
            <a:custGeom>
              <a:rect b="b" l="l" r="r" t="t"/>
              <a:pathLst>
                <a:path extrusionOk="0" h="747" w="1049">
                  <a:moveTo>
                    <a:pt x="0" y="325"/>
                  </a:moveTo>
                  <a:lnTo>
                    <a:pt x="922" y="747"/>
                  </a:lnTo>
                  <a:lnTo>
                    <a:pt x="939" y="534"/>
                  </a:lnTo>
                  <a:lnTo>
                    <a:pt x="1049" y="422"/>
                  </a:lnTo>
                  <a:lnTo>
                    <a:pt x="78" y="0"/>
                  </a:lnTo>
                  <a:lnTo>
                    <a:pt x="0" y="127"/>
                  </a:lnTo>
                  <a:lnTo>
                    <a:pt x="0" y="325"/>
                  </a:lnTo>
                  <a:lnTo>
                    <a:pt x="0" y="32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58" name="Google Shape;58;p20"/>
            <p:cNvSpPr/>
            <p:nvPr/>
          </p:nvSpPr>
          <p:spPr>
            <a:xfrm>
              <a:off x="485" y="3532"/>
              <a:ext cx="135" cy="121"/>
            </a:xfrm>
            <a:custGeom>
              <a:rect b="b" l="l" r="r" t="t"/>
              <a:pathLst>
                <a:path extrusionOk="0" h="241" w="272">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59" name="Google Shape;59;p20"/>
            <p:cNvSpPr/>
            <p:nvPr/>
          </p:nvSpPr>
          <p:spPr>
            <a:xfrm>
              <a:off x="641" y="4163"/>
              <a:ext cx="76" cy="112"/>
            </a:xfrm>
            <a:custGeom>
              <a:rect b="b" l="l" r="r" t="t"/>
              <a:pathLst>
                <a:path extrusionOk="0" h="224" w="152">
                  <a:moveTo>
                    <a:pt x="152" y="4"/>
                  </a:moveTo>
                  <a:lnTo>
                    <a:pt x="152" y="224"/>
                  </a:lnTo>
                  <a:lnTo>
                    <a:pt x="0" y="8"/>
                  </a:lnTo>
                  <a:lnTo>
                    <a:pt x="72" y="0"/>
                  </a:lnTo>
                  <a:lnTo>
                    <a:pt x="152" y="4"/>
                  </a:lnTo>
                  <a:lnTo>
                    <a:pt x="152" y="4"/>
                  </a:lnTo>
                  <a:close/>
                </a:path>
              </a:pathLst>
            </a:custGeom>
            <a:solidFill>
              <a:schemeClr va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60" name="Google Shape;60;p20"/>
            <p:cNvSpPr/>
            <p:nvPr/>
          </p:nvSpPr>
          <p:spPr>
            <a:xfrm>
              <a:off x="504" y="3607"/>
              <a:ext cx="193" cy="383"/>
            </a:xfrm>
            <a:custGeom>
              <a:rect b="b" l="l" r="r" t="t"/>
              <a:pathLst>
                <a:path extrusionOk="0" h="764" w="386">
                  <a:moveTo>
                    <a:pt x="0" y="80"/>
                  </a:moveTo>
                  <a:lnTo>
                    <a:pt x="87" y="0"/>
                  </a:lnTo>
                  <a:lnTo>
                    <a:pt x="232" y="6"/>
                  </a:lnTo>
                  <a:lnTo>
                    <a:pt x="386" y="764"/>
                  </a:lnTo>
                  <a:lnTo>
                    <a:pt x="279" y="720"/>
                  </a:lnTo>
                  <a:lnTo>
                    <a:pt x="152" y="677"/>
                  </a:lnTo>
                  <a:lnTo>
                    <a:pt x="0" y="80"/>
                  </a:lnTo>
                  <a:lnTo>
                    <a:pt x="0" y="8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61" name="Google Shape;61;p20"/>
            <p:cNvSpPr/>
            <p:nvPr/>
          </p:nvSpPr>
          <p:spPr>
            <a:xfrm>
              <a:off x="668" y="3590"/>
              <a:ext cx="364" cy="174"/>
            </a:xfrm>
            <a:custGeom>
              <a:rect b="b" l="l" r="r" t="t"/>
              <a:pathLst>
                <a:path extrusionOk="0" h="348" w="728">
                  <a:moveTo>
                    <a:pt x="692" y="0"/>
                  </a:moveTo>
                  <a:lnTo>
                    <a:pt x="0" y="106"/>
                  </a:lnTo>
                  <a:lnTo>
                    <a:pt x="28" y="348"/>
                  </a:lnTo>
                  <a:lnTo>
                    <a:pt x="715" y="237"/>
                  </a:lnTo>
                  <a:lnTo>
                    <a:pt x="728" y="43"/>
                  </a:lnTo>
                  <a:lnTo>
                    <a:pt x="692" y="0"/>
                  </a:lnTo>
                  <a:lnTo>
                    <a:pt x="692"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62" name="Google Shape;62;p20"/>
            <p:cNvSpPr/>
            <p:nvPr/>
          </p:nvSpPr>
          <p:spPr>
            <a:xfrm>
              <a:off x="347" y="3693"/>
              <a:ext cx="156" cy="67"/>
            </a:xfrm>
            <a:custGeom>
              <a:rect b="b" l="l" r="r" t="t"/>
              <a:pathLst>
                <a:path extrusionOk="0" h="135" w="312">
                  <a:moveTo>
                    <a:pt x="272" y="0"/>
                  </a:moveTo>
                  <a:lnTo>
                    <a:pt x="0" y="78"/>
                  </a:lnTo>
                  <a:lnTo>
                    <a:pt x="312" y="135"/>
                  </a:lnTo>
                  <a:lnTo>
                    <a:pt x="272" y="0"/>
                  </a:lnTo>
                  <a:lnTo>
                    <a:pt x="27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grpSp>
          <p:nvGrpSpPr>
            <p:cNvPr id="63" name="Google Shape;63;p20"/>
            <p:cNvGrpSpPr/>
            <p:nvPr/>
          </p:nvGrpSpPr>
          <p:grpSpPr>
            <a:xfrm>
              <a:off x="5" y="3490"/>
              <a:ext cx="1124" cy="780"/>
              <a:chOff x="5" y="3490"/>
              <a:chExt cx="1124" cy="780"/>
            </a:xfrm>
          </p:grpSpPr>
          <p:grpSp>
            <p:nvGrpSpPr>
              <p:cNvPr id="64" name="Google Shape;64;p20"/>
              <p:cNvGrpSpPr/>
              <p:nvPr/>
            </p:nvGrpSpPr>
            <p:grpSpPr>
              <a:xfrm>
                <a:off x="499" y="3562"/>
                <a:ext cx="548" cy="708"/>
                <a:chOff x="499" y="3562"/>
                <a:chExt cx="548" cy="708"/>
              </a:xfrm>
            </p:grpSpPr>
            <p:sp>
              <p:nvSpPr>
                <p:cNvPr id="65" name="Google Shape;65;p20"/>
                <p:cNvSpPr/>
                <p:nvPr/>
              </p:nvSpPr>
              <p:spPr>
                <a:xfrm>
                  <a:off x="499" y="3587"/>
                  <a:ext cx="157" cy="87"/>
                </a:xfrm>
                <a:custGeom>
                  <a:rect b="b" l="l" r="r" t="t"/>
                  <a:pathLst>
                    <a:path extrusionOk="0" h="175" w="313">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66" name="Google Shape;66;p20"/>
                <p:cNvSpPr/>
                <p:nvPr/>
              </p:nvSpPr>
              <p:spPr>
                <a:xfrm>
                  <a:off x="636" y="4137"/>
                  <a:ext cx="115" cy="133"/>
                </a:xfrm>
                <a:custGeom>
                  <a:rect b="b" l="l" r="r" t="t"/>
                  <a:pathLst>
                    <a:path extrusionOk="0" h="266" w="230">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67" name="Google Shape;67;p20"/>
                <p:cNvSpPr/>
                <p:nvPr/>
              </p:nvSpPr>
              <p:spPr>
                <a:xfrm>
                  <a:off x="1004" y="3562"/>
                  <a:ext cx="43" cy="117"/>
                </a:xfrm>
                <a:custGeom>
                  <a:rect b="b" l="l" r="r" t="t"/>
                  <a:pathLst>
                    <a:path extrusionOk="0" h="234" w="87">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grpSp>
          <p:sp>
            <p:nvSpPr>
              <p:cNvPr id="68" name="Google Shape;68;p20"/>
              <p:cNvSpPr/>
              <p:nvPr/>
            </p:nvSpPr>
            <p:spPr>
              <a:xfrm>
                <a:off x="76" y="3732"/>
                <a:ext cx="595" cy="250"/>
              </a:xfrm>
              <a:custGeom>
                <a:rect b="b" l="l" r="r" t="t"/>
                <a:pathLst>
                  <a:path extrusionOk="0" h="500" w="1190">
                    <a:moveTo>
                      <a:pt x="100" y="0"/>
                    </a:moveTo>
                    <a:lnTo>
                      <a:pt x="1190" y="490"/>
                    </a:lnTo>
                    <a:lnTo>
                      <a:pt x="1076" y="500"/>
                    </a:lnTo>
                    <a:lnTo>
                      <a:pt x="0" y="27"/>
                    </a:lnTo>
                    <a:lnTo>
                      <a:pt x="100" y="0"/>
                    </a:lnTo>
                    <a:lnTo>
                      <a:pt x="10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69" name="Google Shape;69;p20"/>
              <p:cNvSpPr/>
              <p:nvPr/>
            </p:nvSpPr>
            <p:spPr>
              <a:xfrm>
                <a:off x="260" y="3886"/>
                <a:ext cx="244" cy="148"/>
              </a:xfrm>
              <a:custGeom>
                <a:rect b="b" l="l" r="r" t="t"/>
                <a:pathLst>
                  <a:path extrusionOk="0" h="296" w="489">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70" name="Google Shape;70;p20"/>
              <p:cNvSpPr/>
              <p:nvPr/>
            </p:nvSpPr>
            <p:spPr>
              <a:xfrm>
                <a:off x="565" y="3680"/>
                <a:ext cx="107" cy="238"/>
              </a:xfrm>
              <a:custGeom>
                <a:rect b="b" l="l" r="r" t="t"/>
                <a:pathLst>
                  <a:path extrusionOk="0" h="478" w="213">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grpSp>
            <p:nvGrpSpPr>
              <p:cNvPr id="71" name="Google Shape;71;p20"/>
              <p:cNvGrpSpPr/>
              <p:nvPr/>
            </p:nvGrpSpPr>
            <p:grpSpPr>
              <a:xfrm>
                <a:off x="5" y="3490"/>
                <a:ext cx="1124" cy="678"/>
                <a:chOff x="5" y="3490"/>
                <a:chExt cx="1124" cy="678"/>
              </a:xfrm>
            </p:grpSpPr>
            <p:sp>
              <p:nvSpPr>
                <p:cNvPr id="72" name="Google Shape;72;p20"/>
                <p:cNvSpPr/>
                <p:nvPr/>
              </p:nvSpPr>
              <p:spPr>
                <a:xfrm>
                  <a:off x="669" y="4048"/>
                  <a:ext cx="75" cy="87"/>
                </a:xfrm>
                <a:custGeom>
                  <a:rect b="b" l="l" r="r" t="t"/>
                  <a:pathLst>
                    <a:path extrusionOk="0" h="173" w="150">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73" name="Google Shape;73;p20"/>
                <p:cNvSpPr/>
                <p:nvPr/>
              </p:nvSpPr>
              <p:spPr>
                <a:xfrm>
                  <a:off x="5" y="3728"/>
                  <a:ext cx="842" cy="440"/>
                </a:xfrm>
                <a:custGeom>
                  <a:rect b="b" l="l" r="r" t="t"/>
                  <a:pathLst>
                    <a:path extrusionOk="0" h="880" w="1684">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74" name="Google Shape;74;p20"/>
                <p:cNvSpPr/>
                <p:nvPr/>
              </p:nvSpPr>
              <p:spPr>
                <a:xfrm>
                  <a:off x="106" y="3770"/>
                  <a:ext cx="80" cy="167"/>
                </a:xfrm>
                <a:custGeom>
                  <a:rect b="b" l="l" r="r" t="t"/>
                  <a:pathLst>
                    <a:path extrusionOk="0" h="335" w="160">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75" name="Google Shape;75;p20"/>
                <p:cNvSpPr/>
                <p:nvPr/>
              </p:nvSpPr>
              <p:spPr>
                <a:xfrm>
                  <a:off x="449" y="3490"/>
                  <a:ext cx="322" cy="594"/>
                </a:xfrm>
                <a:custGeom>
                  <a:rect b="b" l="l" r="r" t="t"/>
                  <a:pathLst>
                    <a:path extrusionOk="0" h="1188" w="642">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76" name="Google Shape;76;p20"/>
                <p:cNvSpPr/>
                <p:nvPr/>
              </p:nvSpPr>
              <p:spPr>
                <a:xfrm>
                  <a:off x="578" y="3650"/>
                  <a:ext cx="96" cy="252"/>
                </a:xfrm>
                <a:custGeom>
                  <a:rect b="b" l="l" r="r" t="t"/>
                  <a:pathLst>
                    <a:path extrusionOk="0" h="504" w="192">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77" name="Google Shape;77;p20"/>
                <p:cNvSpPr/>
                <p:nvPr/>
              </p:nvSpPr>
              <p:spPr>
                <a:xfrm>
                  <a:off x="328" y="3630"/>
                  <a:ext cx="195" cy="135"/>
                </a:xfrm>
                <a:custGeom>
                  <a:rect b="b" l="l" r="r" t="t"/>
                  <a:pathLst>
                    <a:path extrusionOk="0" h="269" w="390">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78" name="Google Shape;78;p20"/>
                <p:cNvSpPr/>
                <p:nvPr/>
              </p:nvSpPr>
              <p:spPr>
                <a:xfrm>
                  <a:off x="658" y="3538"/>
                  <a:ext cx="471" cy="212"/>
                </a:xfrm>
                <a:custGeom>
                  <a:rect b="b" l="l" r="r" t="t"/>
                  <a:pathLst>
                    <a:path extrusionOk="0" h="424" w="941">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79" name="Google Shape;79;p20"/>
                <p:cNvSpPr/>
                <p:nvPr/>
              </p:nvSpPr>
              <p:spPr>
                <a:xfrm>
                  <a:off x="717" y="3606"/>
                  <a:ext cx="245" cy="86"/>
                </a:xfrm>
                <a:custGeom>
                  <a:rect b="b" l="l" r="r" t="t"/>
                  <a:pathLst>
                    <a:path extrusionOk="0" h="173" w="488">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grpSp>
        </p:grpSp>
      </p:grpSp>
      <p:grpSp>
        <p:nvGrpSpPr>
          <p:cNvPr id="80" name="Google Shape;80;p20"/>
          <p:cNvGrpSpPr/>
          <p:nvPr/>
        </p:nvGrpSpPr>
        <p:grpSpPr>
          <a:xfrm>
            <a:off x="8680450" y="2116137"/>
            <a:ext cx="385762" cy="4308475"/>
            <a:chOff x="5468" y="1333"/>
            <a:chExt cx="243" cy="2714"/>
          </a:xfrm>
        </p:grpSpPr>
        <p:sp>
          <p:nvSpPr>
            <p:cNvPr id="81" name="Google Shape;81;p20"/>
            <p:cNvSpPr/>
            <p:nvPr/>
          </p:nvSpPr>
          <p:spPr>
            <a:xfrm flipH="1">
              <a:off x="5468" y="2620"/>
              <a:ext cx="205" cy="1427"/>
            </a:xfrm>
            <a:custGeom>
              <a:rect b="b" l="l" r="r" t="t"/>
              <a:pathLst>
                <a:path extrusionOk="0" h="3266" w="772">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82" name="Google Shape;82;p20"/>
            <p:cNvSpPr/>
            <p:nvPr/>
          </p:nvSpPr>
          <p:spPr>
            <a:xfrm flipH="1">
              <a:off x="5506" y="1333"/>
              <a:ext cx="205" cy="1633"/>
            </a:xfrm>
            <a:custGeom>
              <a:rect b="b" l="l" r="r" t="t"/>
              <a:pathLst>
                <a:path extrusionOk="0" h="3266" w="772">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grpSp>
      <p:grpSp>
        <p:nvGrpSpPr>
          <p:cNvPr id="83" name="Google Shape;83;p20"/>
          <p:cNvGrpSpPr/>
          <p:nvPr/>
        </p:nvGrpSpPr>
        <p:grpSpPr>
          <a:xfrm>
            <a:off x="7171101" y="-85888"/>
            <a:ext cx="2428148" cy="2245051"/>
            <a:chOff x="4517" y="-54"/>
            <a:chExt cx="1530" cy="1414"/>
          </a:xfrm>
        </p:grpSpPr>
        <p:grpSp>
          <p:nvGrpSpPr>
            <p:cNvPr id="84" name="Google Shape;84;p20"/>
            <p:cNvGrpSpPr/>
            <p:nvPr/>
          </p:nvGrpSpPr>
          <p:grpSpPr>
            <a:xfrm>
              <a:off x="4517" y="-54"/>
              <a:ext cx="1530" cy="1414"/>
              <a:chOff x="4517" y="-54"/>
              <a:chExt cx="1530" cy="1414"/>
            </a:xfrm>
          </p:grpSpPr>
          <p:sp>
            <p:nvSpPr>
              <p:cNvPr id="85" name="Google Shape;85;p20"/>
              <p:cNvSpPr/>
              <p:nvPr/>
            </p:nvSpPr>
            <p:spPr>
              <a:xfrm rot="-3180000">
                <a:off x="5430" y="1086"/>
                <a:ext cx="62" cy="288"/>
              </a:xfrm>
              <a:custGeom>
                <a:rect b="b" l="l" r="r" t="t"/>
                <a:pathLst>
                  <a:path extrusionOk="0" h="806" w="245">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grpSp>
            <p:nvGrpSpPr>
              <p:cNvPr id="86" name="Google Shape;86;p20"/>
              <p:cNvGrpSpPr/>
              <p:nvPr/>
            </p:nvGrpSpPr>
            <p:grpSpPr>
              <a:xfrm>
                <a:off x="4517" y="-54"/>
                <a:ext cx="1530" cy="1414"/>
                <a:chOff x="4517" y="-54"/>
                <a:chExt cx="1530" cy="1414"/>
              </a:xfrm>
            </p:grpSpPr>
            <p:sp>
              <p:nvSpPr>
                <p:cNvPr id="87" name="Google Shape;87;p20"/>
                <p:cNvSpPr/>
                <p:nvPr/>
              </p:nvSpPr>
              <p:spPr>
                <a:xfrm rot="-3180000">
                  <a:off x="4966" y="71"/>
                  <a:ext cx="153" cy="125"/>
                </a:xfrm>
                <a:custGeom>
                  <a:rect b="b" l="l" r="r" t="t"/>
                  <a:pathLst>
                    <a:path extrusionOk="0" h="349" w="604">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88" name="Google Shape;88;p20"/>
                <p:cNvSpPr/>
                <p:nvPr/>
              </p:nvSpPr>
              <p:spPr>
                <a:xfrm rot="-3180000">
                  <a:off x="5049" y="330"/>
                  <a:ext cx="269" cy="438"/>
                </a:xfrm>
                <a:custGeom>
                  <a:rect b="b" l="l" r="r" t="t"/>
                  <a:pathLst>
                    <a:path extrusionOk="0" h="1230" w="1064">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89" name="Google Shape;89;p20"/>
                <p:cNvSpPr/>
                <p:nvPr/>
              </p:nvSpPr>
              <p:spPr>
                <a:xfrm rot="-3180000">
                  <a:off x="4859" y="180"/>
                  <a:ext cx="505" cy="898"/>
                </a:xfrm>
                <a:custGeom>
                  <a:rect b="b" l="l" r="r" t="t"/>
                  <a:pathLst>
                    <a:path extrusionOk="0" h="2521" w="2002">
                      <a:moveTo>
                        <a:pt x="1941" y="0"/>
                      </a:moveTo>
                      <a:lnTo>
                        <a:pt x="0" y="2521"/>
                      </a:lnTo>
                      <a:lnTo>
                        <a:pt x="192" y="2450"/>
                      </a:lnTo>
                      <a:lnTo>
                        <a:pt x="2002" y="61"/>
                      </a:lnTo>
                      <a:lnTo>
                        <a:pt x="1941" y="0"/>
                      </a:lnTo>
                      <a:lnTo>
                        <a:pt x="194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90" name="Google Shape;90;p20"/>
                <p:cNvSpPr/>
                <p:nvPr/>
              </p:nvSpPr>
              <p:spPr>
                <a:xfrm rot="-3180000">
                  <a:off x="4903" y="-19"/>
                  <a:ext cx="758" cy="1344"/>
                </a:xfrm>
                <a:custGeom>
                  <a:rect b="b" l="l" r="r" t="t"/>
                  <a:pathLst>
                    <a:path extrusionOk="0" h="3771" w="3007">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91" name="Google Shape;91;p20"/>
                <p:cNvSpPr/>
                <p:nvPr/>
              </p:nvSpPr>
              <p:spPr>
                <a:xfrm rot="-3180000">
                  <a:off x="5298" y="895"/>
                  <a:ext cx="169" cy="122"/>
                </a:xfrm>
                <a:custGeom>
                  <a:rect b="b" l="l" r="r" t="t"/>
                  <a:pathLst>
                    <a:path extrusionOk="0" h="342" w="673">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92" name="Google Shape;92;p20"/>
                <p:cNvSpPr/>
                <p:nvPr/>
              </p:nvSpPr>
              <p:spPr>
                <a:xfrm rot="-3180000">
                  <a:off x="5253" y="804"/>
                  <a:ext cx="181" cy="144"/>
                </a:xfrm>
                <a:custGeom>
                  <a:rect b="b" l="l" r="r" t="t"/>
                  <a:pathLst>
                    <a:path extrusionOk="0" h="403" w="716">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93" name="Google Shape;93;p20"/>
                <p:cNvSpPr/>
                <p:nvPr/>
              </p:nvSpPr>
              <p:spPr>
                <a:xfrm rot="-3180000">
                  <a:off x="4985" y="210"/>
                  <a:ext cx="181" cy="147"/>
                </a:xfrm>
                <a:custGeom>
                  <a:rect b="b" l="l" r="r" t="t"/>
                  <a:pathLst>
                    <a:path extrusionOk="0" h="411" w="717">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94" name="Google Shape;94;p20"/>
                <p:cNvSpPr/>
                <p:nvPr/>
              </p:nvSpPr>
              <p:spPr>
                <a:xfrm rot="-3180000">
                  <a:off x="4949" y="140"/>
                  <a:ext cx="179" cy="138"/>
                </a:xfrm>
                <a:custGeom>
                  <a:rect b="b" l="l" r="r" t="t"/>
                  <a:pathLst>
                    <a:path extrusionOk="0" h="386" w="709">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grpSp>
        </p:grpSp>
        <p:cxnSp>
          <p:nvCxnSpPr>
            <p:cNvPr id="95" name="Google Shape;95;p20"/>
            <p:cNvCxnSpPr/>
            <p:nvPr/>
          </p:nvCxnSpPr>
          <p:spPr>
            <a:xfrm>
              <a:off x="4870" y="84"/>
              <a:ext cx="42" cy="96"/>
            </a:xfrm>
            <a:prstGeom prst="straightConnector1">
              <a:avLst/>
            </a:prstGeom>
            <a:noFill/>
            <a:ln cap="flat" cmpd="sng" w="38100">
              <a:solidFill>
                <a:schemeClr val="accent2"/>
              </a:solidFill>
              <a:prstDash val="solid"/>
              <a:miter lim="800000"/>
              <a:headEnd len="med" w="med" type="none"/>
              <a:tailEnd len="med" w="med" type="none"/>
            </a:ln>
          </p:spPr>
        </p:cxnSp>
      </p:gr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 Id="rId4" Type="http://schemas.openxmlformats.org/officeDocument/2006/relationships/image" Target="../media/image8.png"/><Relationship Id="rId5"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jp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9.jp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7.jpg"/><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2" name="Shape 162"/>
        <p:cNvGrpSpPr/>
        <p:nvPr/>
      </p:nvGrpSpPr>
      <p:grpSpPr>
        <a:xfrm>
          <a:off x="0" y="0"/>
          <a:ext cx="0" cy="0"/>
          <a:chOff x="0" y="0"/>
          <a:chExt cx="0" cy="0"/>
        </a:xfrm>
      </p:grpSpPr>
      <p:sp>
        <p:nvSpPr>
          <p:cNvPr id="163" name="Google Shape;163;p1"/>
          <p:cNvSpPr txBox="1"/>
          <p:nvPr/>
        </p:nvSpPr>
        <p:spPr>
          <a:xfrm>
            <a:off x="1371600" y="304800"/>
            <a:ext cx="6934200" cy="646112"/>
          </a:xfrm>
          <a:prstGeom prst="rect">
            <a:avLst/>
          </a:prstGeom>
          <a:noFill/>
          <a:ln cap="flat" cmpd="thinThick" w="57150">
            <a:solidFill>
              <a:srgbClr val="FF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600"/>
              <a:buFont typeface="Times New Roman"/>
              <a:buNone/>
            </a:pPr>
            <a:r>
              <a:rPr b="1" i="0" lang="en-US" sz="3600" u="none">
                <a:solidFill>
                  <a:srgbClr val="FF0000"/>
                </a:solidFill>
                <a:latin typeface="Times New Roman"/>
                <a:ea typeface="Times New Roman"/>
                <a:cs typeface="Times New Roman"/>
                <a:sym typeface="Times New Roman"/>
              </a:rPr>
              <a:t>NGÀNH GIUN ĐỐT</a:t>
            </a:r>
            <a:endParaRPr/>
          </a:p>
        </p:txBody>
      </p:sp>
      <p:pic>
        <p:nvPicPr>
          <p:cNvPr descr="dia bien " id="164" name="Google Shape;164;p1"/>
          <p:cNvPicPr preferRelativeResize="0"/>
          <p:nvPr/>
        </p:nvPicPr>
        <p:blipFill rotWithShape="1">
          <a:blip r:embed="rId3">
            <a:alphaModFix/>
          </a:blip>
          <a:srcRect b="0" l="0" r="0" t="0"/>
          <a:stretch/>
        </p:blipFill>
        <p:spPr>
          <a:xfrm>
            <a:off x="0" y="3886200"/>
            <a:ext cx="2667000" cy="2514600"/>
          </a:xfrm>
          <a:prstGeom prst="rect">
            <a:avLst/>
          </a:prstGeom>
          <a:noFill/>
          <a:ln>
            <a:noFill/>
          </a:ln>
        </p:spPr>
      </p:pic>
      <p:pic>
        <p:nvPicPr>
          <p:cNvPr descr="Con sa sùng" id="165" name="Google Shape;165;p1"/>
          <p:cNvPicPr preferRelativeResize="0"/>
          <p:nvPr/>
        </p:nvPicPr>
        <p:blipFill rotWithShape="1">
          <a:blip r:embed="rId4">
            <a:alphaModFix/>
          </a:blip>
          <a:srcRect b="0" l="0" r="0" t="0"/>
          <a:stretch/>
        </p:blipFill>
        <p:spPr>
          <a:xfrm>
            <a:off x="2667000" y="3886200"/>
            <a:ext cx="3048000" cy="2590800"/>
          </a:xfrm>
          <a:prstGeom prst="rect">
            <a:avLst/>
          </a:prstGeom>
          <a:noFill/>
          <a:ln>
            <a:noFill/>
          </a:ln>
        </p:spPr>
      </p:pic>
      <p:pic>
        <p:nvPicPr>
          <p:cNvPr descr="Con vắt 1" id="166" name="Google Shape;166;p1"/>
          <p:cNvPicPr preferRelativeResize="0"/>
          <p:nvPr/>
        </p:nvPicPr>
        <p:blipFill rotWithShape="1">
          <a:blip r:embed="rId5">
            <a:alphaModFix/>
          </a:blip>
          <a:srcRect b="0" l="0" r="0" t="0"/>
          <a:stretch/>
        </p:blipFill>
        <p:spPr>
          <a:xfrm>
            <a:off x="5943600" y="4267200"/>
            <a:ext cx="3200400" cy="2209800"/>
          </a:xfrm>
          <a:prstGeom prst="rect">
            <a:avLst/>
          </a:prstGeom>
          <a:noFill/>
          <a:ln>
            <a:noFill/>
          </a:ln>
        </p:spPr>
      </p:pic>
      <p:sp>
        <p:nvSpPr>
          <p:cNvPr id="167" name="Google Shape;167;p1"/>
          <p:cNvSpPr txBox="1"/>
          <p:nvPr/>
        </p:nvSpPr>
        <p:spPr>
          <a:xfrm>
            <a:off x="304800" y="3200400"/>
            <a:ext cx="18288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Giun đất</a:t>
            </a:r>
            <a:endParaRPr/>
          </a:p>
        </p:txBody>
      </p:sp>
      <p:sp>
        <p:nvSpPr>
          <p:cNvPr id="168" name="Google Shape;168;p1"/>
          <p:cNvSpPr txBox="1"/>
          <p:nvPr/>
        </p:nvSpPr>
        <p:spPr>
          <a:xfrm>
            <a:off x="304800" y="6461125"/>
            <a:ext cx="18288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§Øa biÓn</a:t>
            </a:r>
            <a:endParaRPr/>
          </a:p>
        </p:txBody>
      </p:sp>
      <p:sp>
        <p:nvSpPr>
          <p:cNvPr id="169" name="Google Shape;169;p1"/>
          <p:cNvSpPr txBox="1"/>
          <p:nvPr/>
        </p:nvSpPr>
        <p:spPr>
          <a:xfrm>
            <a:off x="7315200" y="3886200"/>
            <a:ext cx="18288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Rươi</a:t>
            </a:r>
            <a:endParaRPr/>
          </a:p>
        </p:txBody>
      </p:sp>
      <p:sp>
        <p:nvSpPr>
          <p:cNvPr id="170" name="Google Shape;170;p1"/>
          <p:cNvSpPr txBox="1"/>
          <p:nvPr/>
        </p:nvSpPr>
        <p:spPr>
          <a:xfrm>
            <a:off x="4800600" y="4038600"/>
            <a:ext cx="18288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Đỉa</a:t>
            </a:r>
            <a:endParaRPr/>
          </a:p>
        </p:txBody>
      </p:sp>
      <p:sp>
        <p:nvSpPr>
          <p:cNvPr id="171" name="Google Shape;171;p1"/>
          <p:cNvSpPr txBox="1"/>
          <p:nvPr/>
        </p:nvSpPr>
        <p:spPr>
          <a:xfrm>
            <a:off x="3505200" y="6461125"/>
            <a:ext cx="18288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sa sïng</a:t>
            </a:r>
            <a:endParaRPr/>
          </a:p>
        </p:txBody>
      </p:sp>
      <p:sp>
        <p:nvSpPr>
          <p:cNvPr id="172" name="Google Shape;172;p1"/>
          <p:cNvSpPr txBox="1"/>
          <p:nvPr/>
        </p:nvSpPr>
        <p:spPr>
          <a:xfrm>
            <a:off x="6934200" y="6461125"/>
            <a:ext cx="18288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V¾t</a:t>
            </a:r>
            <a:endParaRPr/>
          </a:p>
        </p:txBody>
      </p:sp>
      <p:sp>
        <p:nvSpPr>
          <p:cNvPr id="173" name="Google Shape;173;p1"/>
          <p:cNvSpPr/>
          <p:nvPr/>
        </p:nvSpPr>
        <p:spPr>
          <a:xfrm>
            <a:off x="0" y="1066800"/>
            <a:ext cx="2362200" cy="2133600"/>
          </a:xfrm>
          <a:prstGeom prst="rect">
            <a:avLst/>
          </a:prstGeom>
          <a:blipFill rotWithShape="1">
            <a:blip r:embed="rId6">
              <a:alphaModFix/>
            </a:blip>
            <a:stretch>
              <a:fillRect b="0" l="0" r="-14091" t="0"/>
            </a:stretch>
          </a:blip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74" name="Google Shape;174;p1"/>
          <p:cNvSpPr/>
          <p:nvPr/>
        </p:nvSpPr>
        <p:spPr>
          <a:xfrm>
            <a:off x="4800600" y="1143000"/>
            <a:ext cx="1905000" cy="2971800"/>
          </a:xfrm>
          <a:prstGeom prst="rect">
            <a:avLst/>
          </a:prstGeom>
          <a:blipFill rotWithShape="1">
            <a:blip r:embed="rId6">
              <a:alphaModFix/>
            </a:blip>
            <a:stretch>
              <a:fillRect b="-10757" l="0" r="0" t="0"/>
            </a:stretch>
          </a:blip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75" name="Google Shape;175;p1"/>
          <p:cNvSpPr/>
          <p:nvPr/>
        </p:nvSpPr>
        <p:spPr>
          <a:xfrm>
            <a:off x="6781800" y="1143000"/>
            <a:ext cx="2362200" cy="2819400"/>
          </a:xfrm>
          <a:prstGeom prst="rect">
            <a:avLst/>
          </a:prstGeom>
          <a:blipFill rotWithShape="1">
            <a:blip r:embed="rId6">
              <a:alphaModFix/>
            </a:blip>
            <a:stretch>
              <a:fillRect b="-39056" l="0" r="0" t="0"/>
            </a:stretch>
          </a:blip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76" name="Google Shape;176;p1"/>
          <p:cNvSpPr/>
          <p:nvPr/>
        </p:nvSpPr>
        <p:spPr>
          <a:xfrm>
            <a:off x="2362200" y="1066800"/>
            <a:ext cx="2438400" cy="2819400"/>
          </a:xfrm>
          <a:prstGeom prst="rect">
            <a:avLst/>
          </a:prstGeom>
          <a:blipFill rotWithShape="1">
            <a:blip r:embed="rId6">
              <a:alphaModFix/>
            </a:blip>
            <a:stretch>
              <a:fillRect b="-53753" l="0" r="0" t="0"/>
            </a:stretch>
          </a:blip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77" name="Google Shape;177;p1"/>
          <p:cNvSpPr txBox="1"/>
          <p:nvPr/>
        </p:nvSpPr>
        <p:spPr>
          <a:xfrm>
            <a:off x="3200400" y="3429000"/>
            <a:ext cx="18288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000"/>
              <a:buFont typeface="Times New Roman"/>
              <a:buNone/>
            </a:pPr>
            <a:r>
              <a:rPr b="1" i="0" lang="en-US" sz="2000" u="none">
                <a:solidFill>
                  <a:schemeClr val="dk2"/>
                </a:solidFill>
                <a:latin typeface="Times New Roman"/>
                <a:ea typeface="Times New Roman"/>
                <a:cs typeface="Times New Roman"/>
                <a:sym typeface="Times New Roman"/>
              </a:rPr>
              <a:t>Giun đỏ</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2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2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2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2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2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8" name="Shape 298"/>
        <p:cNvGrpSpPr/>
        <p:nvPr/>
      </p:nvGrpSpPr>
      <p:grpSpPr>
        <a:xfrm>
          <a:off x="0" y="0"/>
          <a:ext cx="0" cy="0"/>
          <a:chOff x="0" y="0"/>
          <a:chExt cx="0" cy="0"/>
        </a:xfrm>
      </p:grpSpPr>
      <p:pic>
        <p:nvPicPr>
          <p:cNvPr id="299" name="Google Shape;299;p10"/>
          <p:cNvPicPr preferRelativeResize="0"/>
          <p:nvPr/>
        </p:nvPicPr>
        <p:blipFill rotWithShape="1">
          <a:blip r:embed="rId3">
            <a:alphaModFix/>
          </a:blip>
          <a:srcRect b="0" l="0" r="0" t="0"/>
          <a:stretch/>
        </p:blipFill>
        <p:spPr>
          <a:xfrm>
            <a:off x="533400" y="762000"/>
            <a:ext cx="7980362" cy="4010025"/>
          </a:xfrm>
          <a:prstGeom prst="rect">
            <a:avLst/>
          </a:prstGeom>
          <a:noFill/>
          <a:ln>
            <a:noFill/>
          </a:ln>
        </p:spPr>
      </p:pic>
      <p:sp>
        <p:nvSpPr>
          <p:cNvPr id="300" name="Google Shape;300;p10"/>
          <p:cNvSpPr txBox="1"/>
          <p:nvPr/>
        </p:nvSpPr>
        <p:spPr>
          <a:xfrm>
            <a:off x="990600" y="1066800"/>
            <a:ext cx="1441450" cy="461962"/>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Hạch não</a:t>
            </a:r>
            <a:endParaRPr/>
          </a:p>
        </p:txBody>
      </p:sp>
      <p:sp>
        <p:nvSpPr>
          <p:cNvPr id="301" name="Google Shape;301;p10"/>
          <p:cNvSpPr txBox="1"/>
          <p:nvPr/>
        </p:nvSpPr>
        <p:spPr>
          <a:xfrm>
            <a:off x="1066800" y="3733800"/>
            <a:ext cx="1504950" cy="461962"/>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Vòng hầu</a:t>
            </a:r>
            <a:endParaRPr/>
          </a:p>
        </p:txBody>
      </p:sp>
      <p:sp>
        <p:nvSpPr>
          <p:cNvPr id="302" name="Google Shape;302;p10"/>
          <p:cNvSpPr txBox="1"/>
          <p:nvPr/>
        </p:nvSpPr>
        <p:spPr>
          <a:xfrm>
            <a:off x="5334000" y="3733800"/>
            <a:ext cx="3087687" cy="461962"/>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Chuỗi thần kinh bụng</a:t>
            </a:r>
            <a:endParaRPr/>
          </a:p>
        </p:txBody>
      </p:sp>
      <p:sp>
        <p:nvSpPr>
          <p:cNvPr id="303" name="Google Shape;303;p10"/>
          <p:cNvSpPr txBox="1"/>
          <p:nvPr/>
        </p:nvSpPr>
        <p:spPr>
          <a:xfrm>
            <a:off x="228600" y="469900"/>
            <a:ext cx="34290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3200"/>
              <a:buFont typeface="Times New Roman"/>
              <a:buNone/>
            </a:pPr>
            <a:r>
              <a:rPr b="1" i="0" lang="en-US" sz="3200" u="sng">
                <a:solidFill>
                  <a:srgbClr val="FF0066"/>
                </a:solidFill>
                <a:latin typeface="Times New Roman"/>
                <a:ea typeface="Times New Roman"/>
                <a:cs typeface="Times New Roman"/>
                <a:sym typeface="Times New Roman"/>
              </a:rPr>
              <a:t>III. Cấu tạo trong</a:t>
            </a:r>
            <a:endParaRPr/>
          </a:p>
        </p:txBody>
      </p:sp>
      <p:sp>
        <p:nvSpPr>
          <p:cNvPr id="304" name="Google Shape;304;p10"/>
          <p:cNvSpPr txBox="1"/>
          <p:nvPr/>
        </p:nvSpPr>
        <p:spPr>
          <a:xfrm>
            <a:off x="1371600" y="4343400"/>
            <a:ext cx="7162800" cy="10779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Nêu đặc điểm của hệ thần kinh giun đất ?</a:t>
            </a:r>
            <a:endParaRPr/>
          </a:p>
        </p:txBody>
      </p:sp>
      <p:sp>
        <p:nvSpPr>
          <p:cNvPr id="305" name="Google Shape;305;p10"/>
          <p:cNvSpPr/>
          <p:nvPr/>
        </p:nvSpPr>
        <p:spPr>
          <a:xfrm>
            <a:off x="533400" y="4929187"/>
            <a:ext cx="284162" cy="733425"/>
          </a:xfrm>
          <a:prstGeom prst="rightArrow">
            <a:avLst>
              <a:gd fmla="val 6171" name="adj1"/>
              <a:gd fmla="val 50000" name="adj2"/>
            </a:avLst>
          </a:prstGeom>
          <a:gradFill>
            <a:gsLst>
              <a:gs pos="0">
                <a:schemeClr val="accent1"/>
              </a:gs>
              <a:gs pos="100000">
                <a:srgbClr val="0000FF"/>
              </a:gs>
            </a:gsLst>
            <a:lin ang="5400000" scaled="0"/>
          </a:gradFill>
          <a:ln cap="flat" cmpd="sng" w="9525">
            <a:solidFill>
              <a:srgbClr val="FFFFC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306" name="Google Shape;306;p10"/>
          <p:cNvSpPr txBox="1"/>
          <p:nvPr/>
        </p:nvSpPr>
        <p:spPr>
          <a:xfrm>
            <a:off x="2133600" y="4953000"/>
            <a:ext cx="6670675" cy="641350"/>
          </a:xfrm>
          <a:prstGeom prst="rect">
            <a:avLst/>
          </a:prstGeom>
          <a:gradFill>
            <a:gsLst>
              <a:gs pos="0">
                <a:srgbClr val="FFFF66"/>
              </a:gs>
              <a:gs pos="50000">
                <a:srgbClr val="FFFFFF"/>
              </a:gs>
              <a:gs pos="100000">
                <a:srgbClr val="FFFF66"/>
              </a:gs>
            </a:gsLst>
            <a:lin ang="540000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3600"/>
              <a:buFont typeface="Times New Roman"/>
              <a:buNone/>
            </a:pPr>
            <a:r>
              <a:rPr b="1" i="0" lang="en-US" sz="3600" u="none">
                <a:solidFill>
                  <a:srgbClr val="FF3300"/>
                </a:solidFill>
                <a:latin typeface="Times New Roman"/>
                <a:ea typeface="Times New Roman"/>
                <a:cs typeface="Times New Roman"/>
                <a:sym typeface="Times New Roman"/>
              </a:rPr>
              <a:t>Hệ thần kinh dạng chuỗi hạch</a:t>
            </a:r>
            <a:endParaRPr/>
          </a:p>
        </p:txBody>
      </p:sp>
      <p:pic>
        <p:nvPicPr>
          <p:cNvPr descr="Picture22" id="307" name="Google Shape;307;p10"/>
          <p:cNvPicPr preferRelativeResize="0"/>
          <p:nvPr/>
        </p:nvPicPr>
        <p:blipFill rotWithShape="1">
          <a:blip r:embed="rId4">
            <a:alphaModFix/>
          </a:blip>
          <a:srcRect b="0" l="0" r="0" t="0"/>
          <a:stretch/>
        </p:blipFill>
        <p:spPr>
          <a:xfrm>
            <a:off x="0" y="-28575"/>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p:tgtEl>
                                          <p:spTgt spid="303"/>
                                        </p:tgtEl>
                                        <p:attrNameLst>
                                          <p:attrName>ppt_w</p:attrName>
                                        </p:attrNameLst>
                                      </p:cBhvr>
                                      <p:tavLst>
                                        <p:tav fmla="" tm="0">
                                          <p:val>
                                            <p:strVal val="0"/>
                                          </p:val>
                                        </p:tav>
                                        <p:tav fmla="" tm="100000">
                                          <p:val>
                                            <p:strVal val="#ppt_w"/>
                                          </p:val>
                                        </p:tav>
                                      </p:tavLst>
                                    </p:anim>
                                    <p:anim calcmode="lin" valueType="num">
                                      <p:cBhvr additive="base">
                                        <p:cTn dur="500"/>
                                        <p:tgtEl>
                                          <p:spTgt spid="3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4"/>
                                        </p:tgtEl>
                                      </p:cBhvr>
                                    </p:animEffect>
                                    <p:set>
                                      <p:cBhvr>
                                        <p:cTn dur="1" fill="hold">
                                          <p:stCondLst>
                                            <p:cond delay="500"/>
                                          </p:stCondLst>
                                        </p:cTn>
                                        <p:tgtEl>
                                          <p:spTgt spid="3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2000"/>
                                        <p:tgtEl>
                                          <p:spTgt spid="30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1" name="Shape 311"/>
        <p:cNvGrpSpPr/>
        <p:nvPr/>
      </p:nvGrpSpPr>
      <p:grpSpPr>
        <a:xfrm>
          <a:off x="0" y="0"/>
          <a:ext cx="0" cy="0"/>
          <a:chOff x="0" y="0"/>
          <a:chExt cx="0" cy="0"/>
        </a:xfrm>
      </p:grpSpPr>
      <p:sp>
        <p:nvSpPr>
          <p:cNvPr id="312" name="Google Shape;312;p11"/>
          <p:cNvSpPr txBox="1"/>
          <p:nvPr/>
        </p:nvSpPr>
        <p:spPr>
          <a:xfrm>
            <a:off x="762000" y="1447800"/>
            <a:ext cx="39624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3200"/>
              <a:buFont typeface="Times New Roman"/>
              <a:buNone/>
            </a:pPr>
            <a:r>
              <a:rPr b="1" i="0" lang="en-US" sz="3200" u="sng">
                <a:solidFill>
                  <a:srgbClr val="FF0066"/>
                </a:solidFill>
                <a:latin typeface="Times New Roman"/>
                <a:ea typeface="Times New Roman"/>
                <a:cs typeface="Times New Roman"/>
                <a:sym typeface="Times New Roman"/>
              </a:rPr>
              <a:t>III. Cấu tạo trong</a:t>
            </a:r>
            <a:endParaRPr/>
          </a:p>
        </p:txBody>
      </p:sp>
      <p:sp>
        <p:nvSpPr>
          <p:cNvPr id="313" name="Google Shape;313;p11"/>
          <p:cNvSpPr txBox="1"/>
          <p:nvPr/>
        </p:nvSpPr>
        <p:spPr>
          <a:xfrm>
            <a:off x="762000" y="2590800"/>
            <a:ext cx="6923087" cy="2554287"/>
          </a:xfrm>
          <a:prstGeom prst="rect">
            <a:avLst/>
          </a:prstGeom>
          <a:noFill/>
          <a:ln cap="flat" cmpd="sng" w="9525">
            <a:solidFill>
              <a:srgbClr val="FF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4000"/>
              <a:buFont typeface="Times New Roman"/>
              <a:buNone/>
            </a:pPr>
            <a:r>
              <a:rPr b="0" i="0" lang="en-US" sz="4000" u="none">
                <a:solidFill>
                  <a:srgbClr val="0000FF"/>
                </a:solidFill>
                <a:latin typeface="Times New Roman"/>
                <a:ea typeface="Times New Roman"/>
                <a:cs typeface="Times New Roman"/>
                <a:sym typeface="Times New Roman"/>
              </a:rPr>
              <a:t>- Có khoang cơ thể chính thức.</a:t>
            </a:r>
            <a:endParaRPr/>
          </a:p>
          <a:p>
            <a:pPr indent="0" lvl="0" marL="0" marR="0" rtl="0" algn="l">
              <a:lnSpc>
                <a:spcPct val="100000"/>
              </a:lnSpc>
              <a:spcBef>
                <a:spcPts val="0"/>
              </a:spcBef>
              <a:spcAft>
                <a:spcPts val="0"/>
              </a:spcAft>
              <a:buClr>
                <a:srgbClr val="0000FF"/>
              </a:buClr>
              <a:buSzPts val="4000"/>
              <a:buFont typeface="Times New Roman"/>
              <a:buNone/>
            </a:pPr>
            <a:r>
              <a:rPr b="0" i="0" lang="en-US" sz="4000" u="none">
                <a:solidFill>
                  <a:srgbClr val="0000FF"/>
                </a:solidFill>
                <a:latin typeface="Times New Roman"/>
                <a:ea typeface="Times New Roman"/>
                <a:cs typeface="Times New Roman"/>
                <a:sym typeface="Times New Roman"/>
              </a:rPr>
              <a:t>- Hệ tiêu hoá phân hoá rõ ràng.</a:t>
            </a:r>
            <a:endParaRPr/>
          </a:p>
          <a:p>
            <a:pPr indent="0" lvl="0" marL="0" marR="0" rtl="0" algn="l">
              <a:lnSpc>
                <a:spcPct val="100000"/>
              </a:lnSpc>
              <a:spcBef>
                <a:spcPts val="0"/>
              </a:spcBef>
              <a:spcAft>
                <a:spcPts val="0"/>
              </a:spcAft>
              <a:buClr>
                <a:srgbClr val="0000FF"/>
              </a:buClr>
              <a:buSzPts val="4000"/>
              <a:buFont typeface="Times New Roman"/>
              <a:buNone/>
            </a:pPr>
            <a:r>
              <a:rPr b="0" i="0" lang="en-US" sz="4000" u="none">
                <a:solidFill>
                  <a:srgbClr val="0000FF"/>
                </a:solidFill>
                <a:latin typeface="Times New Roman"/>
                <a:ea typeface="Times New Roman"/>
                <a:cs typeface="Times New Roman"/>
                <a:sym typeface="Times New Roman"/>
              </a:rPr>
              <a:t>- Hệ tuần hoàn kín, máu màu đỏ.</a:t>
            </a:r>
            <a:endParaRPr/>
          </a:p>
          <a:p>
            <a:pPr indent="0" lvl="0" marL="0" marR="0" rtl="0" algn="l">
              <a:lnSpc>
                <a:spcPct val="100000"/>
              </a:lnSpc>
              <a:spcBef>
                <a:spcPts val="0"/>
              </a:spcBef>
              <a:spcAft>
                <a:spcPts val="0"/>
              </a:spcAft>
              <a:buClr>
                <a:srgbClr val="0000FF"/>
              </a:buClr>
              <a:buSzPts val="4000"/>
              <a:buFont typeface="Times New Roman"/>
              <a:buNone/>
            </a:pPr>
            <a:r>
              <a:rPr b="0" i="0" lang="en-US" sz="4000" u="none">
                <a:solidFill>
                  <a:srgbClr val="0000FF"/>
                </a:solidFill>
                <a:latin typeface="Times New Roman"/>
                <a:ea typeface="Times New Roman"/>
                <a:cs typeface="Times New Roman"/>
                <a:sym typeface="Times New Roman"/>
              </a:rPr>
              <a:t>- Hệ thần kinh kiểu chuỗi hạch. </a:t>
            </a:r>
            <a:endParaRPr/>
          </a:p>
        </p:txBody>
      </p:sp>
      <p:pic>
        <p:nvPicPr>
          <p:cNvPr descr="AG00029_" id="314" name="Google Shape;314;p11"/>
          <p:cNvPicPr preferRelativeResize="0"/>
          <p:nvPr/>
        </p:nvPicPr>
        <p:blipFill rotWithShape="1">
          <a:blip r:embed="rId3">
            <a:alphaModFix/>
          </a:blip>
          <a:srcRect b="0" l="0" r="0" t="0"/>
          <a:stretch/>
        </p:blipFill>
        <p:spPr>
          <a:xfrm>
            <a:off x="838200" y="2133600"/>
            <a:ext cx="457200" cy="427037"/>
          </a:xfrm>
          <a:prstGeom prst="rect">
            <a:avLst/>
          </a:prstGeom>
          <a:noFill/>
          <a:ln>
            <a:noFill/>
          </a:ln>
        </p:spPr>
      </p:pic>
      <p:pic>
        <p:nvPicPr>
          <p:cNvPr descr="Picture22" id="315" name="Google Shape;315;p11"/>
          <p:cNvPicPr preferRelativeResize="0"/>
          <p:nvPr/>
        </p:nvPicPr>
        <p:blipFill rotWithShape="1">
          <a:blip r:embed="rId4">
            <a:alphaModFix/>
          </a:blip>
          <a:srcRect b="0" l="0" r="0" t="0"/>
          <a:stretch/>
        </p:blipFill>
        <p:spPr>
          <a:xfrm>
            <a:off x="0"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ppt_w</p:attrName>
                                        </p:attrNameLst>
                                      </p:cBhvr>
                                      <p:tavLst>
                                        <p:tav fmla="" tm="0">
                                          <p:val>
                                            <p:strVal val="0"/>
                                          </p:val>
                                        </p:tav>
                                        <p:tav fmla="" tm="100000">
                                          <p:val>
                                            <p:strVal val="#ppt_w"/>
                                          </p:val>
                                        </p:tav>
                                      </p:tavLst>
                                    </p:anim>
                                    <p:anim calcmode="lin" valueType="num">
                                      <p:cBhvr additive="base">
                                        <p:cTn dur="500"/>
                                        <p:tgtEl>
                                          <p:spTgt spid="31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9" name="Shape 319"/>
        <p:cNvGrpSpPr/>
        <p:nvPr/>
      </p:nvGrpSpPr>
      <p:grpSpPr>
        <a:xfrm>
          <a:off x="0" y="0"/>
          <a:ext cx="0" cy="0"/>
          <a:chOff x="0" y="0"/>
          <a:chExt cx="0" cy="0"/>
        </a:xfrm>
      </p:grpSpPr>
      <p:sp>
        <p:nvSpPr>
          <p:cNvPr id="320" name="Google Shape;320;p12"/>
          <p:cNvSpPr txBox="1"/>
          <p:nvPr/>
        </p:nvSpPr>
        <p:spPr>
          <a:xfrm>
            <a:off x="0" y="304800"/>
            <a:ext cx="2897187"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3200"/>
              <a:buFont typeface="Times New Roman"/>
              <a:buNone/>
            </a:pPr>
            <a:r>
              <a:rPr b="1" i="0" lang="en-US" sz="3200" u="sng">
                <a:solidFill>
                  <a:srgbClr val="FF0066"/>
                </a:solidFill>
                <a:latin typeface="Times New Roman"/>
                <a:ea typeface="Times New Roman"/>
                <a:cs typeface="Times New Roman"/>
                <a:sym typeface="Times New Roman"/>
              </a:rPr>
              <a:t>IV. Dinh dưỡng</a:t>
            </a:r>
            <a:endParaRPr/>
          </a:p>
        </p:txBody>
      </p:sp>
      <p:sp>
        <p:nvSpPr>
          <p:cNvPr id="321" name="Google Shape;321;p12"/>
          <p:cNvSpPr txBox="1"/>
          <p:nvPr/>
        </p:nvSpPr>
        <p:spPr>
          <a:xfrm>
            <a:off x="457200" y="838200"/>
            <a:ext cx="82296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Dựa vào thông tin dinh dưỡng và cấu tạo trong của giun đất thảo luận nhóm trả lời các câu hỏi sau:</a:t>
            </a:r>
            <a:endParaRPr/>
          </a:p>
        </p:txBody>
      </p:sp>
      <p:sp>
        <p:nvSpPr>
          <p:cNvPr id="322" name="Google Shape;322;p12"/>
          <p:cNvSpPr txBox="1"/>
          <p:nvPr/>
        </p:nvSpPr>
        <p:spPr>
          <a:xfrm>
            <a:off x="304800" y="4191000"/>
            <a:ext cx="769143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1800"/>
              <a:buFont typeface="Times New Roman"/>
              <a:buNone/>
            </a:pPr>
            <a:r>
              <a:rPr b="1" i="0" lang="en-US" sz="1800" u="none">
                <a:solidFill>
                  <a:schemeClr val="hlink"/>
                </a:solidFill>
                <a:latin typeface="Times New Roman"/>
                <a:ea typeface="Times New Roman"/>
                <a:cs typeface="Times New Roman"/>
                <a:sym typeface="Times New Roman"/>
              </a:rPr>
              <a:t>2/  Vì sao khi </a:t>
            </a:r>
            <a:r>
              <a:rPr b="1" i="0" lang="en-US" sz="1800" u="none">
                <a:solidFill>
                  <a:srgbClr val="00B200"/>
                </a:solidFill>
                <a:latin typeface="Times New Roman"/>
                <a:ea typeface="Times New Roman"/>
                <a:cs typeface="Times New Roman"/>
                <a:sym typeface="Times New Roman"/>
              </a:rPr>
              <a:t>mưa nhiều, nước ngập úng, giun đất chui lên mặt đất ?</a:t>
            </a:r>
            <a:endParaRPr/>
          </a:p>
        </p:txBody>
      </p:sp>
      <p:sp>
        <p:nvSpPr>
          <p:cNvPr id="323" name="Google Shape;323;p12"/>
          <p:cNvSpPr txBox="1"/>
          <p:nvPr/>
        </p:nvSpPr>
        <p:spPr>
          <a:xfrm>
            <a:off x="228600" y="1524000"/>
            <a:ext cx="7086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200"/>
              </a:buClr>
              <a:buSzPts val="1800"/>
              <a:buFont typeface="Times New Roman"/>
              <a:buNone/>
            </a:pPr>
            <a:r>
              <a:rPr b="1" i="0" lang="en-US" sz="1800" u="none">
                <a:solidFill>
                  <a:srgbClr val="00B200"/>
                </a:solidFill>
                <a:latin typeface="Times New Roman"/>
                <a:ea typeface="Times New Roman"/>
                <a:cs typeface="Times New Roman"/>
                <a:sym typeface="Times New Roman"/>
              </a:rPr>
              <a:t>1/  Quá trình tiêu hoá ở giun đất diễn ra như thế nào ?</a:t>
            </a:r>
            <a:endParaRPr/>
          </a:p>
        </p:txBody>
      </p:sp>
      <p:sp>
        <p:nvSpPr>
          <p:cNvPr id="324" name="Google Shape;324;p12"/>
          <p:cNvSpPr txBox="1"/>
          <p:nvPr/>
        </p:nvSpPr>
        <p:spPr>
          <a:xfrm>
            <a:off x="333375" y="5410200"/>
            <a:ext cx="8077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200"/>
              </a:buClr>
              <a:buSzPts val="1800"/>
              <a:buFont typeface="Times New Roman"/>
              <a:buNone/>
            </a:pPr>
            <a:r>
              <a:rPr b="1" i="0" lang="en-US" sz="1800" u="none">
                <a:solidFill>
                  <a:srgbClr val="00B200"/>
                </a:solidFill>
                <a:latin typeface="Times New Roman"/>
                <a:ea typeface="Times New Roman"/>
                <a:cs typeface="Times New Roman"/>
                <a:sym typeface="Times New Roman"/>
              </a:rPr>
              <a:t>3/  Cuốc phải giun đất thấy có chất lỏng màu đỏ chảy ra, đó là chất gì ?</a:t>
            </a:r>
            <a:endParaRPr/>
          </a:p>
        </p:txBody>
      </p:sp>
      <p:sp>
        <p:nvSpPr>
          <p:cNvPr id="325" name="Google Shape;325;p12"/>
          <p:cNvSpPr txBox="1"/>
          <p:nvPr/>
        </p:nvSpPr>
        <p:spPr>
          <a:xfrm>
            <a:off x="457200" y="1905000"/>
            <a:ext cx="8686800" cy="2014537"/>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rgbClr val="FF3300"/>
              </a:buClr>
              <a:buSzPts val="1800"/>
              <a:buFont typeface="Noto Sans Symbols"/>
              <a:buChar char="👉"/>
            </a:pPr>
            <a:r>
              <a:rPr b="1" i="0" lang="en-US" sz="1800" u="none">
                <a:solidFill>
                  <a:srgbClr val="FF3300"/>
                </a:solidFill>
                <a:latin typeface="Times New Roman"/>
                <a:ea typeface="Times New Roman"/>
                <a:cs typeface="Times New Roman"/>
                <a:sym typeface="Times New Roman"/>
              </a:rPr>
              <a:t>Miệng        Hầu         Diều ( chứa thức ăn )          Dạ dày ( nghiền nhỏ thức ăn) </a:t>
            </a:r>
            <a:endParaRPr/>
          </a:p>
          <a:p>
            <a:pPr indent="0" lvl="0" marL="0" marR="0" rtl="0" algn="l">
              <a:lnSpc>
                <a:spcPct val="100000"/>
              </a:lnSpc>
              <a:spcBef>
                <a:spcPts val="0"/>
              </a:spcBef>
              <a:spcAft>
                <a:spcPts val="0"/>
              </a:spcAft>
              <a:buClr>
                <a:srgbClr val="FF3300"/>
              </a:buClr>
              <a:buSzPts val="1800"/>
              <a:buFont typeface="Times New Roman"/>
              <a:buNone/>
            </a:pPr>
            <a:r>
              <a:rPr b="1" i="0" lang="en-US" sz="1800" u="none">
                <a:solidFill>
                  <a:srgbClr val="FF3300"/>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rgbClr val="FF3300"/>
              </a:buClr>
              <a:buSzPts val="1800"/>
              <a:buFont typeface="Times New Roman"/>
              <a:buNone/>
            </a:pPr>
            <a:r>
              <a:rPr b="1" i="0" lang="en-US" sz="1800" u="none">
                <a:solidFill>
                  <a:srgbClr val="FF3300"/>
                </a:solidFill>
                <a:latin typeface="Times New Roman"/>
                <a:ea typeface="Times New Roman"/>
                <a:cs typeface="Times New Roman"/>
                <a:sym typeface="Times New Roman"/>
              </a:rPr>
              <a:t>					Hậu môn	                 Ruột</a:t>
            </a:r>
            <a:endParaRPr/>
          </a:p>
          <a:p>
            <a:pPr indent="0" lvl="0" marL="0" marR="0" rtl="0" algn="l">
              <a:lnSpc>
                <a:spcPct val="100000"/>
              </a:lnSpc>
              <a:spcBef>
                <a:spcPts val="0"/>
              </a:spcBef>
              <a:spcAft>
                <a:spcPts val="0"/>
              </a:spcAft>
              <a:buClr>
                <a:srgbClr val="FF3300"/>
              </a:buClr>
              <a:buSzPts val="1800"/>
              <a:buFont typeface="Times New Roman"/>
              <a:buNone/>
            </a:pPr>
            <a:r>
              <a:rPr b="1" i="0" lang="en-US" sz="1800" u="none">
                <a:solidFill>
                  <a:srgbClr val="FF3300"/>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rgbClr val="FF3300"/>
              </a:buClr>
              <a:buSzPts val="1800"/>
              <a:buFont typeface="Times New Roman"/>
              <a:buNone/>
            </a:pPr>
            <a:r>
              <a:rPr b="1" i="0" lang="en-US" sz="1800" u="none">
                <a:solidFill>
                  <a:srgbClr val="FF3300"/>
                </a:solidFill>
                <a:latin typeface="Times New Roman"/>
                <a:ea typeface="Times New Roman"/>
                <a:cs typeface="Times New Roman"/>
                <a:sym typeface="Times New Roman"/>
              </a:rPr>
              <a:t>							     Enzim</a:t>
            </a:r>
            <a:endParaRPr/>
          </a:p>
          <a:p>
            <a:pPr indent="0" lvl="0" marL="0" marR="0" rtl="0" algn="l">
              <a:lnSpc>
                <a:spcPct val="100000"/>
              </a:lnSpc>
              <a:spcBef>
                <a:spcPts val="0"/>
              </a:spcBef>
              <a:spcAft>
                <a:spcPts val="0"/>
              </a:spcAft>
              <a:buClr>
                <a:schemeClr val="dk1"/>
              </a:buClr>
              <a:buSzPts val="1800"/>
              <a:buFont typeface="Comic Sans MS"/>
              <a:buNone/>
            </a:pPr>
            <a:r>
              <a:t/>
            </a:r>
            <a:endParaRPr b="1" i="0" sz="1800" u="none">
              <a:solidFill>
                <a:srgbClr val="FF33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FF3300"/>
              </a:buClr>
              <a:buSzPts val="1800"/>
              <a:buFont typeface="Times New Roman"/>
              <a:buNone/>
            </a:pPr>
            <a:r>
              <a:rPr b="1" i="0" lang="en-US" sz="1800" u="none">
                <a:solidFill>
                  <a:srgbClr val="FF3300"/>
                </a:solidFill>
                <a:latin typeface="Times New Roman"/>
                <a:ea typeface="Times New Roman"/>
                <a:cs typeface="Times New Roman"/>
                <a:sym typeface="Times New Roman"/>
              </a:rPr>
              <a:t>							Ruột tịt</a:t>
            </a:r>
            <a:endParaRPr/>
          </a:p>
        </p:txBody>
      </p:sp>
      <p:cxnSp>
        <p:nvCxnSpPr>
          <p:cNvPr id="326" name="Google Shape;326;p12"/>
          <p:cNvCxnSpPr/>
          <p:nvPr/>
        </p:nvCxnSpPr>
        <p:spPr>
          <a:xfrm>
            <a:off x="1524000" y="2133600"/>
            <a:ext cx="304800" cy="0"/>
          </a:xfrm>
          <a:prstGeom prst="straightConnector1">
            <a:avLst/>
          </a:prstGeom>
          <a:noFill/>
          <a:ln cap="flat" cmpd="sng" w="9525">
            <a:solidFill>
              <a:srgbClr val="0099FF"/>
            </a:solidFill>
            <a:prstDash val="solid"/>
            <a:miter lim="800000"/>
            <a:headEnd len="med" w="med" type="none"/>
            <a:tailEnd len="med" w="med" type="triangle"/>
          </a:ln>
        </p:spPr>
      </p:cxnSp>
      <p:cxnSp>
        <p:nvCxnSpPr>
          <p:cNvPr id="327" name="Google Shape;327;p12"/>
          <p:cNvCxnSpPr/>
          <p:nvPr/>
        </p:nvCxnSpPr>
        <p:spPr>
          <a:xfrm>
            <a:off x="2362200" y="2057400"/>
            <a:ext cx="304800" cy="0"/>
          </a:xfrm>
          <a:prstGeom prst="straightConnector1">
            <a:avLst/>
          </a:prstGeom>
          <a:noFill/>
          <a:ln cap="flat" cmpd="sng" w="9525">
            <a:solidFill>
              <a:srgbClr val="0099FF"/>
            </a:solidFill>
            <a:prstDash val="solid"/>
            <a:miter lim="800000"/>
            <a:headEnd len="med" w="med" type="none"/>
            <a:tailEnd len="med" w="med" type="triangle"/>
          </a:ln>
        </p:spPr>
      </p:cxnSp>
      <p:cxnSp>
        <p:nvCxnSpPr>
          <p:cNvPr id="328" name="Google Shape;328;p12"/>
          <p:cNvCxnSpPr/>
          <p:nvPr/>
        </p:nvCxnSpPr>
        <p:spPr>
          <a:xfrm>
            <a:off x="4876800" y="2133600"/>
            <a:ext cx="304800" cy="0"/>
          </a:xfrm>
          <a:prstGeom prst="straightConnector1">
            <a:avLst/>
          </a:prstGeom>
          <a:noFill/>
          <a:ln cap="flat" cmpd="sng" w="9525">
            <a:solidFill>
              <a:srgbClr val="0099FF"/>
            </a:solidFill>
            <a:prstDash val="solid"/>
            <a:miter lim="800000"/>
            <a:headEnd len="med" w="med" type="none"/>
            <a:tailEnd len="med" w="med" type="triangle"/>
          </a:ln>
        </p:spPr>
      </p:cxnSp>
      <p:cxnSp>
        <p:nvCxnSpPr>
          <p:cNvPr id="329" name="Google Shape;329;p12"/>
          <p:cNvCxnSpPr/>
          <p:nvPr/>
        </p:nvCxnSpPr>
        <p:spPr>
          <a:xfrm>
            <a:off x="7162800" y="2209800"/>
            <a:ext cx="0" cy="304800"/>
          </a:xfrm>
          <a:prstGeom prst="straightConnector1">
            <a:avLst/>
          </a:prstGeom>
          <a:noFill/>
          <a:ln cap="flat" cmpd="sng" w="9525">
            <a:solidFill>
              <a:srgbClr val="0099FF"/>
            </a:solidFill>
            <a:prstDash val="solid"/>
            <a:miter lim="800000"/>
            <a:headEnd len="med" w="med" type="none"/>
            <a:tailEnd len="med" w="med" type="triangle"/>
          </a:ln>
        </p:spPr>
      </p:cxnSp>
      <p:cxnSp>
        <p:nvCxnSpPr>
          <p:cNvPr id="330" name="Google Shape;330;p12"/>
          <p:cNvCxnSpPr/>
          <p:nvPr/>
        </p:nvCxnSpPr>
        <p:spPr>
          <a:xfrm rot="10800000">
            <a:off x="7172325" y="2743200"/>
            <a:ext cx="0" cy="838200"/>
          </a:xfrm>
          <a:prstGeom prst="straightConnector1">
            <a:avLst/>
          </a:prstGeom>
          <a:noFill/>
          <a:ln cap="flat" cmpd="sng" w="9525">
            <a:solidFill>
              <a:srgbClr val="0099FF"/>
            </a:solidFill>
            <a:prstDash val="solid"/>
            <a:miter lim="800000"/>
            <a:headEnd len="med" w="med" type="none"/>
            <a:tailEnd len="med" w="med" type="triangle"/>
          </a:ln>
        </p:spPr>
      </p:cxnSp>
      <p:cxnSp>
        <p:nvCxnSpPr>
          <p:cNvPr id="331" name="Google Shape;331;p12"/>
          <p:cNvCxnSpPr/>
          <p:nvPr/>
        </p:nvCxnSpPr>
        <p:spPr>
          <a:xfrm rot="10800000">
            <a:off x="6248400" y="2667000"/>
            <a:ext cx="609600" cy="0"/>
          </a:xfrm>
          <a:prstGeom prst="straightConnector1">
            <a:avLst/>
          </a:prstGeom>
          <a:noFill/>
          <a:ln cap="flat" cmpd="sng" w="9525">
            <a:solidFill>
              <a:srgbClr val="0099FF"/>
            </a:solidFill>
            <a:prstDash val="solid"/>
            <a:miter lim="800000"/>
            <a:headEnd len="med" w="med" type="none"/>
            <a:tailEnd len="med" w="med" type="triangle"/>
          </a:ln>
        </p:spPr>
      </p:cxnSp>
      <p:sp>
        <p:nvSpPr>
          <p:cNvPr id="332" name="Google Shape;332;p12"/>
          <p:cNvSpPr txBox="1"/>
          <p:nvPr/>
        </p:nvSpPr>
        <p:spPr>
          <a:xfrm>
            <a:off x="533400" y="4572000"/>
            <a:ext cx="76200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1800"/>
              <a:buFont typeface="Times New Roman"/>
              <a:buNone/>
            </a:pPr>
            <a:r>
              <a:rPr b="1" i="0" lang="en-US" sz="1800" u="none">
                <a:solidFill>
                  <a:srgbClr val="FF3300"/>
                </a:solidFill>
                <a:latin typeface="Times New Roman"/>
                <a:ea typeface="Times New Roman"/>
                <a:cs typeface="Times New Roman"/>
                <a:sym typeface="Times New Roman"/>
              </a:rPr>
              <a:t>👉</a:t>
            </a:r>
            <a:r>
              <a:rPr b="0" i="0" lang="en-US" sz="2400" u="none">
                <a:solidFill>
                  <a:srgbClr val="FF3300"/>
                </a:solidFill>
                <a:latin typeface="Times New Roman"/>
                <a:ea typeface="Times New Roman"/>
                <a:cs typeface="Times New Roman"/>
                <a:sym typeface="Times New Roman"/>
              </a:rPr>
              <a:t>Mưa nhiều giun chui lên mặt đất vì nước ngập cơ thể chúng ngạt thở →giun đất hô hấp bằng da</a:t>
            </a:r>
            <a:endParaRPr/>
          </a:p>
          <a:p>
            <a:pPr indent="0" lvl="0" marL="0" marR="0" rtl="0" algn="l">
              <a:lnSpc>
                <a:spcPct val="100000"/>
              </a:lnSpc>
              <a:spcBef>
                <a:spcPts val="0"/>
              </a:spcBef>
              <a:spcAft>
                <a:spcPts val="0"/>
              </a:spcAft>
              <a:buNone/>
            </a:pPr>
            <a:r>
              <a:t/>
            </a:r>
            <a:endParaRPr b="0" i="0" sz="2400" u="none">
              <a:solidFill>
                <a:srgbClr val="FF3300"/>
              </a:solidFill>
              <a:latin typeface="Times New Roman"/>
              <a:ea typeface="Times New Roman"/>
              <a:cs typeface="Times New Roman"/>
              <a:sym typeface="Times New Roman"/>
            </a:endParaRPr>
          </a:p>
        </p:txBody>
      </p:sp>
      <p:sp>
        <p:nvSpPr>
          <p:cNvPr id="333" name="Google Shape;333;p12"/>
          <p:cNvSpPr txBox="1"/>
          <p:nvPr/>
        </p:nvSpPr>
        <p:spPr>
          <a:xfrm>
            <a:off x="609600" y="5867400"/>
            <a:ext cx="76200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   Đó là máu giun.Vì giun đất bắt đầu có hệ tuần hoàn kín, máu mang sắt tố chứa sắt nên có màu đỏ</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7" name="Shape 337"/>
        <p:cNvGrpSpPr/>
        <p:nvPr/>
      </p:nvGrpSpPr>
      <p:grpSpPr>
        <a:xfrm>
          <a:off x="0" y="0"/>
          <a:ext cx="0" cy="0"/>
          <a:chOff x="0" y="0"/>
          <a:chExt cx="0" cy="0"/>
        </a:xfrm>
      </p:grpSpPr>
      <p:sp>
        <p:nvSpPr>
          <p:cNvPr id="338" name="Google Shape;338;p13"/>
          <p:cNvSpPr txBox="1"/>
          <p:nvPr/>
        </p:nvSpPr>
        <p:spPr>
          <a:xfrm>
            <a:off x="685800" y="762000"/>
            <a:ext cx="2897187"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3200"/>
              <a:buFont typeface="Times New Roman"/>
              <a:buNone/>
            </a:pPr>
            <a:r>
              <a:rPr b="1" i="0" lang="en-US" sz="3200" u="sng">
                <a:solidFill>
                  <a:srgbClr val="FF0066"/>
                </a:solidFill>
                <a:latin typeface="Times New Roman"/>
                <a:ea typeface="Times New Roman"/>
                <a:cs typeface="Times New Roman"/>
                <a:sym typeface="Times New Roman"/>
              </a:rPr>
              <a:t>IV. Dinh dưỡng</a:t>
            </a:r>
            <a:endParaRPr/>
          </a:p>
        </p:txBody>
      </p:sp>
      <p:sp>
        <p:nvSpPr>
          <p:cNvPr id="339" name="Google Shape;339;p13"/>
          <p:cNvSpPr txBox="1"/>
          <p:nvPr/>
        </p:nvSpPr>
        <p:spPr>
          <a:xfrm>
            <a:off x="1905000" y="2133600"/>
            <a:ext cx="3048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   Hô hấp qua da</a:t>
            </a:r>
            <a:endParaRPr/>
          </a:p>
        </p:txBody>
      </p:sp>
      <p:sp>
        <p:nvSpPr>
          <p:cNvPr id="340" name="Google Shape;340;p13"/>
          <p:cNvSpPr txBox="1"/>
          <p:nvPr/>
        </p:nvSpPr>
        <p:spPr>
          <a:xfrm>
            <a:off x="1938337" y="2819400"/>
            <a:ext cx="6596062"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   Thức ăn hấp thụ qua thành ruột vào máu</a:t>
            </a:r>
            <a:endParaRPr/>
          </a:p>
        </p:txBody>
      </p:sp>
      <p:sp>
        <p:nvSpPr>
          <p:cNvPr id="341" name="Google Shape;341;p13"/>
          <p:cNvSpPr txBox="1"/>
          <p:nvPr/>
        </p:nvSpPr>
        <p:spPr>
          <a:xfrm>
            <a:off x="681037" y="3505200"/>
            <a:ext cx="2125662"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3200"/>
              <a:buFont typeface="Times New Roman"/>
              <a:buNone/>
            </a:pPr>
            <a:r>
              <a:rPr b="1" i="0" lang="en-US" sz="3200" u="sng">
                <a:solidFill>
                  <a:srgbClr val="FF0066"/>
                </a:solidFill>
                <a:latin typeface="Times New Roman"/>
                <a:ea typeface="Times New Roman"/>
                <a:cs typeface="Times New Roman"/>
                <a:sym typeface="Times New Roman"/>
              </a:rPr>
              <a:t>V. Sinh sản</a:t>
            </a:r>
            <a:endParaRPr/>
          </a:p>
        </p:txBody>
      </p:sp>
      <p:pic>
        <p:nvPicPr>
          <p:cNvPr descr="AG00029_" id="342" name="Google Shape;342;p13"/>
          <p:cNvPicPr preferRelativeResize="0"/>
          <p:nvPr/>
        </p:nvPicPr>
        <p:blipFill rotWithShape="1">
          <a:blip r:embed="rId3">
            <a:alphaModFix/>
          </a:blip>
          <a:srcRect b="0" l="0" r="0" t="0"/>
          <a:stretch/>
        </p:blipFill>
        <p:spPr>
          <a:xfrm>
            <a:off x="1295400" y="1524000"/>
            <a:ext cx="457200" cy="427037"/>
          </a:xfrm>
          <a:prstGeom prst="rect">
            <a:avLst/>
          </a:prstGeom>
          <a:noFill/>
          <a:ln>
            <a:noFill/>
          </a:ln>
        </p:spPr>
      </p:pic>
      <p:pic>
        <p:nvPicPr>
          <p:cNvPr descr="Picture22" id="343" name="Google Shape;343;p13"/>
          <p:cNvPicPr preferRelativeResize="0"/>
          <p:nvPr/>
        </p:nvPicPr>
        <p:blipFill rotWithShape="1">
          <a:blip r:embed="rId4">
            <a:alphaModFix/>
          </a:blip>
          <a:srcRect b="0" l="0" r="0" t="0"/>
          <a:stretch/>
        </p:blipFill>
        <p:spPr>
          <a:xfrm>
            <a:off x="0"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7" name="Shape 347"/>
        <p:cNvGrpSpPr/>
        <p:nvPr/>
      </p:nvGrpSpPr>
      <p:grpSpPr>
        <a:xfrm>
          <a:off x="0" y="0"/>
          <a:ext cx="0" cy="0"/>
          <a:chOff x="0" y="0"/>
          <a:chExt cx="0" cy="0"/>
        </a:xfrm>
      </p:grpSpPr>
      <p:sp>
        <p:nvSpPr>
          <p:cNvPr id="348" name="Google Shape;348;p14"/>
          <p:cNvSpPr txBox="1"/>
          <p:nvPr/>
        </p:nvSpPr>
        <p:spPr>
          <a:xfrm>
            <a:off x="288925" y="169862"/>
            <a:ext cx="2720975"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3200"/>
              <a:buFont typeface="Times New Roman"/>
              <a:buNone/>
            </a:pPr>
            <a:r>
              <a:rPr b="1" i="0" lang="en-US" sz="3200" u="none">
                <a:solidFill>
                  <a:srgbClr val="FF3300"/>
                </a:solidFill>
                <a:latin typeface="Times New Roman"/>
                <a:ea typeface="Times New Roman"/>
                <a:cs typeface="Times New Roman"/>
                <a:sym typeface="Times New Roman"/>
              </a:rPr>
              <a:t>IV. </a:t>
            </a:r>
            <a:r>
              <a:rPr b="1" i="0" lang="en-US" sz="3200" u="sng">
                <a:solidFill>
                  <a:srgbClr val="FF3300"/>
                </a:solidFill>
                <a:latin typeface="Times New Roman"/>
                <a:ea typeface="Times New Roman"/>
                <a:cs typeface="Times New Roman"/>
                <a:sym typeface="Times New Roman"/>
              </a:rPr>
              <a:t>SINH SẢN</a:t>
            </a:r>
            <a:endParaRPr/>
          </a:p>
        </p:txBody>
      </p:sp>
      <p:sp>
        <p:nvSpPr>
          <p:cNvPr id="349" name="Google Shape;349;p14"/>
          <p:cNvSpPr txBox="1"/>
          <p:nvPr/>
        </p:nvSpPr>
        <p:spPr>
          <a:xfrm>
            <a:off x="457200" y="5029200"/>
            <a:ext cx="841216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 Cách sinh sản của giun đất như thế nào? </a:t>
            </a:r>
            <a:endParaRPr/>
          </a:p>
        </p:txBody>
      </p:sp>
      <p:sp>
        <p:nvSpPr>
          <p:cNvPr id="350" name="Google Shape;350;p14"/>
          <p:cNvSpPr txBox="1"/>
          <p:nvPr/>
        </p:nvSpPr>
        <p:spPr>
          <a:xfrm>
            <a:off x="558800" y="4724400"/>
            <a:ext cx="8634412" cy="1384300"/>
          </a:xfrm>
          <a:prstGeom prst="rect">
            <a:avLst/>
          </a:prstGeom>
          <a:noFill/>
          <a:ln cap="flat" cmpd="sng" w="9525">
            <a:solidFill>
              <a:srgbClr val="FF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0" i="0" lang="en-US" sz="2800" u="none">
                <a:solidFill>
                  <a:srgbClr val="0000FF"/>
                </a:solidFill>
                <a:latin typeface="Times New Roman"/>
                <a:ea typeface="Times New Roman"/>
                <a:cs typeface="Times New Roman"/>
                <a:sym typeface="Times New Roman"/>
              </a:rPr>
              <a:t>	- Giun đất lưỡng tính, khi sinh sản chúng ghép đôi.</a:t>
            </a:r>
            <a:endParaRPr/>
          </a:p>
          <a:p>
            <a:pPr indent="0" lvl="0" marL="0" marR="0" rtl="0" algn="just">
              <a:lnSpc>
                <a:spcPct val="100000"/>
              </a:lnSpc>
              <a:spcBef>
                <a:spcPts val="0"/>
              </a:spcBef>
              <a:spcAft>
                <a:spcPts val="0"/>
              </a:spcAft>
              <a:buClr>
                <a:srgbClr val="0000FF"/>
              </a:buClr>
              <a:buSzPts val="2800"/>
              <a:buFont typeface="Times New Roman"/>
              <a:buNone/>
            </a:pPr>
            <a:r>
              <a:rPr b="0" i="0" lang="en-US" sz="2800" u="none">
                <a:solidFill>
                  <a:srgbClr val="0000FF"/>
                </a:solidFill>
                <a:latin typeface="Times New Roman"/>
                <a:ea typeface="Times New Roman"/>
                <a:cs typeface="Times New Roman"/>
                <a:sym typeface="Times New Roman"/>
              </a:rPr>
              <a:t>	- Trứng được thụ tinh phát triển trong kén để thành giun non.</a:t>
            </a:r>
            <a:endParaRPr/>
          </a:p>
        </p:txBody>
      </p:sp>
      <p:pic>
        <p:nvPicPr>
          <p:cNvPr descr="15-6" id="351" name="Google Shape;351;p14"/>
          <p:cNvPicPr preferRelativeResize="0"/>
          <p:nvPr/>
        </p:nvPicPr>
        <p:blipFill rotWithShape="1">
          <a:blip r:embed="rId3">
            <a:alphaModFix/>
          </a:blip>
          <a:srcRect b="0" l="0" r="0" t="13204"/>
          <a:stretch/>
        </p:blipFill>
        <p:spPr>
          <a:xfrm>
            <a:off x="0" y="762000"/>
            <a:ext cx="4876800" cy="3581400"/>
          </a:xfrm>
          <a:prstGeom prst="rect">
            <a:avLst/>
          </a:prstGeom>
          <a:noFill/>
          <a:ln>
            <a:noFill/>
          </a:ln>
        </p:spPr>
      </p:pic>
      <p:pic>
        <p:nvPicPr>
          <p:cNvPr descr="AG00029_" id="352" name="Google Shape;352;p14"/>
          <p:cNvPicPr preferRelativeResize="0"/>
          <p:nvPr/>
        </p:nvPicPr>
        <p:blipFill rotWithShape="1">
          <a:blip r:embed="rId4">
            <a:alphaModFix/>
          </a:blip>
          <a:srcRect b="0" l="0" r="0" t="0"/>
          <a:stretch/>
        </p:blipFill>
        <p:spPr>
          <a:xfrm>
            <a:off x="381000" y="1447800"/>
            <a:ext cx="457200" cy="427037"/>
          </a:xfrm>
          <a:prstGeom prst="rect">
            <a:avLst/>
          </a:prstGeom>
          <a:noFill/>
          <a:ln>
            <a:noFill/>
          </a:ln>
        </p:spPr>
      </p:pic>
      <p:pic>
        <p:nvPicPr>
          <p:cNvPr descr="Giun dat sinh san" id="353" name="Google Shape;353;p14"/>
          <p:cNvPicPr preferRelativeResize="0"/>
          <p:nvPr/>
        </p:nvPicPr>
        <p:blipFill rotWithShape="1">
          <a:blip r:embed="rId5">
            <a:alphaModFix/>
          </a:blip>
          <a:srcRect b="0" l="0" r="0" t="0"/>
          <a:stretch/>
        </p:blipFill>
        <p:spPr>
          <a:xfrm>
            <a:off x="4495800" y="609600"/>
            <a:ext cx="4648200" cy="3536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ppt_w</p:attrName>
                                        </p:attrNameLst>
                                      </p:cBhvr>
                                      <p:tavLst>
                                        <p:tav fmla="" tm="0">
                                          <p:val>
                                            <p:strVal val="0"/>
                                          </p:val>
                                        </p:tav>
                                        <p:tav fmla="" tm="100000">
                                          <p:val>
                                            <p:strVal val="#ppt_w"/>
                                          </p:val>
                                        </p:tav>
                                      </p:tavLst>
                                    </p:anim>
                                    <p:anim calcmode="lin" valueType="num">
                                      <p:cBhvr additive="base">
                                        <p:cTn dur="500"/>
                                        <p:tgtEl>
                                          <p:spTgt spid="3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20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9"/>
                                        </p:tgtEl>
                                        <p:attrNameLst>
                                          <p:attrName>style.visibility</p:attrName>
                                        </p:attrNameLst>
                                      </p:cBhvr>
                                      <p:to>
                                        <p:strVal val="visible"/>
                                      </p:to>
                                    </p:set>
                                    <p:anim calcmode="lin" valueType="num">
                                      <p:cBhvr additive="base">
                                        <p:cTn dur="500"/>
                                        <p:tgtEl>
                                          <p:spTgt spid="349"/>
                                        </p:tgtEl>
                                        <p:attrNameLst>
                                          <p:attrName>ppt_w</p:attrName>
                                        </p:attrNameLst>
                                      </p:cBhvr>
                                      <p:tavLst>
                                        <p:tav fmla="" tm="0">
                                          <p:val>
                                            <p:strVal val="0"/>
                                          </p:val>
                                        </p:tav>
                                        <p:tav fmla="" tm="100000">
                                          <p:val>
                                            <p:strVal val="#ppt_w"/>
                                          </p:val>
                                        </p:tav>
                                      </p:tavLst>
                                    </p:anim>
                                    <p:anim calcmode="lin" valueType="num">
                                      <p:cBhvr additive="base">
                                        <p:cTn dur="500"/>
                                        <p:tgtEl>
                                          <p:spTgt spid="3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9"/>
                                        </p:tgtEl>
                                      </p:cBhvr>
                                    </p:animEffect>
                                    <p:set>
                                      <p:cBhvr>
                                        <p:cTn dur="1" fill="hold">
                                          <p:stCondLst>
                                            <p:cond delay="500"/>
                                          </p:stCondLst>
                                        </p:cTn>
                                        <p:tgtEl>
                                          <p:spTgt spid="3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1"/>
                                        </p:tgtEl>
                                      </p:cBhvr>
                                    </p:animEffect>
                                    <p:set>
                                      <p:cBhvr>
                                        <p:cTn dur="1" fill="hold">
                                          <p:stCondLst>
                                            <p:cond delay="500"/>
                                          </p:stCondLst>
                                        </p:cTn>
                                        <p:tgtEl>
                                          <p:spTgt spid="3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3"/>
                                        </p:tgtEl>
                                      </p:cBhvr>
                                    </p:animEffect>
                                    <p:set>
                                      <p:cBhvr>
                                        <p:cTn dur="1" fill="hold">
                                          <p:stCondLst>
                                            <p:cond delay="500"/>
                                          </p:stCondLst>
                                        </p:cTn>
                                        <p:tgtEl>
                                          <p:spTgt spid="3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7" name="Shape 357"/>
        <p:cNvGrpSpPr/>
        <p:nvPr/>
      </p:nvGrpSpPr>
      <p:grpSpPr>
        <a:xfrm>
          <a:off x="0" y="0"/>
          <a:ext cx="0" cy="0"/>
          <a:chOff x="0" y="0"/>
          <a:chExt cx="0" cy="0"/>
        </a:xfrm>
      </p:grpSpPr>
      <p:sp>
        <p:nvSpPr>
          <p:cNvPr id="358" name="Google Shape;358;p15"/>
          <p:cNvSpPr txBox="1"/>
          <p:nvPr/>
        </p:nvSpPr>
        <p:spPr>
          <a:xfrm>
            <a:off x="914400" y="2133600"/>
            <a:ext cx="7197725"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Học sinh đọc ghi nhớ SGK trang 55</a:t>
            </a:r>
            <a:endParaRPr/>
          </a:p>
        </p:txBody>
      </p:sp>
      <p:sp>
        <p:nvSpPr>
          <p:cNvPr id="359" name="Google Shape;359;p15"/>
          <p:cNvSpPr txBox="1"/>
          <p:nvPr/>
        </p:nvSpPr>
        <p:spPr>
          <a:xfrm>
            <a:off x="1219200" y="2895600"/>
            <a:ext cx="6934200" cy="3046412"/>
          </a:xfrm>
          <a:prstGeom prst="rect">
            <a:avLst/>
          </a:prstGeom>
          <a:noFill/>
          <a:ln cap="flat" cmpd="sng" w="9525">
            <a:solidFill>
              <a:srgbClr val="FF3300"/>
            </a:solidFill>
            <a:prstDash val="solid"/>
            <a:miter lim="800000"/>
            <a:headEnd len="sm" w="sm" type="none"/>
            <a:tailEnd len="sm" w="sm" type="none"/>
          </a:ln>
        </p:spPr>
        <p:txBody>
          <a:bodyPr anchorCtr="0" anchor="t" bIns="45700" lIns="91425" spcFirstLastPara="1" rIns="91425" wrap="square" tIns="45700">
            <a:spAutoFit/>
          </a:bodyPr>
          <a:lstStyle/>
          <a:p>
            <a:pPr indent="515937" lvl="0" marL="0" marR="0" rtl="0" algn="just">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Cơ thể giun đất đối xứng hai bên, phân đốt và có khoang cơ thể chính thức. Nhờ sự chun dãn cơ thể kết hợp với các vòng tơ mà giun đất di chuyển được. Giun đất có cơ quan tiêu hoá phân hoá, hô hấp qua da, có hệ tuần hoàn kín và hệ thần kinh kiểu chuỗi hạch. Giun đất lưỡng tính, khi sinh sản chúng ghép đôi. Trứng được thụ tinh phát triển trong kén để thành giun non</a:t>
            </a:r>
            <a:r>
              <a:rPr b="0" i="0" lang="en-US" sz="2400" u="none">
                <a:solidFill>
                  <a:srgbClr val="0000FF"/>
                </a:solidFill>
                <a:latin typeface="Times New Roman"/>
                <a:ea typeface="Times New Roman"/>
                <a:cs typeface="Times New Roman"/>
                <a:sym typeface="Times New Roman"/>
              </a:rPr>
              <a:t>.</a:t>
            </a:r>
            <a:endParaRPr/>
          </a:p>
        </p:txBody>
      </p:sp>
      <p:sp>
        <p:nvSpPr>
          <p:cNvPr id="360" name="Google Shape;360;p15"/>
          <p:cNvSpPr txBox="1"/>
          <p:nvPr/>
        </p:nvSpPr>
        <p:spPr>
          <a:xfrm>
            <a:off x="1905000" y="990600"/>
            <a:ext cx="498475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3600"/>
              <a:buFont typeface="Times New Roman"/>
              <a:buNone/>
            </a:pPr>
            <a:r>
              <a:rPr b="1" i="0" lang="en-US" sz="3600" u="sng">
                <a:solidFill>
                  <a:srgbClr val="FF3300"/>
                </a:solidFill>
                <a:latin typeface="Times New Roman"/>
                <a:ea typeface="Times New Roman"/>
                <a:cs typeface="Times New Roman"/>
                <a:sym typeface="Times New Roman"/>
              </a:rPr>
              <a:t>KIỂM TRA ĐÁNH GIÁ</a:t>
            </a:r>
            <a:endParaRPr/>
          </a:p>
        </p:txBody>
      </p:sp>
      <p:pic>
        <p:nvPicPr>
          <p:cNvPr descr="Picture22" id="361" name="Google Shape;361;p15"/>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ppt_w</p:attrName>
                                        </p:attrNameLst>
                                      </p:cBhvr>
                                      <p:tavLst>
                                        <p:tav fmla="" tm="0">
                                          <p:val>
                                            <p:strVal val="0"/>
                                          </p:val>
                                        </p:tav>
                                        <p:tav fmla="" tm="100000">
                                          <p:val>
                                            <p:strVal val="#ppt_w"/>
                                          </p:val>
                                        </p:tav>
                                      </p:tavLst>
                                    </p:anim>
                                    <p:anim calcmode="lin" valueType="num">
                                      <p:cBhvr additive="base">
                                        <p:cTn dur="500"/>
                                        <p:tgtEl>
                                          <p:spTgt spid="3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2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6" name="Shape 366"/>
        <p:cNvGrpSpPr/>
        <p:nvPr/>
      </p:nvGrpSpPr>
      <p:grpSpPr>
        <a:xfrm>
          <a:off x="0" y="0"/>
          <a:ext cx="0" cy="0"/>
          <a:chOff x="0" y="0"/>
          <a:chExt cx="0" cy="0"/>
        </a:xfrm>
      </p:grpSpPr>
      <p:sp>
        <p:nvSpPr>
          <p:cNvPr id="367" name="Google Shape;367;p16"/>
          <p:cNvSpPr txBox="1"/>
          <p:nvPr/>
        </p:nvSpPr>
        <p:spPr>
          <a:xfrm>
            <a:off x="3581400" y="838200"/>
            <a:ext cx="189071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3600"/>
              <a:buFont typeface="Times New Roman"/>
              <a:buNone/>
            </a:pPr>
            <a:r>
              <a:rPr b="1" i="0" lang="en-US" sz="3600" u="sng">
                <a:solidFill>
                  <a:srgbClr val="FF3300"/>
                </a:solidFill>
                <a:latin typeface="Times New Roman"/>
                <a:ea typeface="Times New Roman"/>
                <a:cs typeface="Times New Roman"/>
                <a:sym typeface="Times New Roman"/>
              </a:rPr>
              <a:t>Câu hỏi</a:t>
            </a:r>
            <a:r>
              <a:rPr b="1" i="0" lang="en-US" sz="3600" u="none">
                <a:solidFill>
                  <a:srgbClr val="FF3300"/>
                </a:solidFill>
                <a:latin typeface="Times New Roman"/>
                <a:ea typeface="Times New Roman"/>
                <a:cs typeface="Times New Roman"/>
                <a:sym typeface="Times New Roman"/>
              </a:rPr>
              <a:t>:</a:t>
            </a:r>
            <a:endParaRPr/>
          </a:p>
        </p:txBody>
      </p:sp>
      <p:sp>
        <p:nvSpPr>
          <p:cNvPr id="368" name="Google Shape;368;p16"/>
          <p:cNvSpPr txBox="1"/>
          <p:nvPr/>
        </p:nvSpPr>
        <p:spPr>
          <a:xfrm>
            <a:off x="1066800" y="1524000"/>
            <a:ext cx="7086600" cy="1570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1. Nêu đặc điểm, hình dạng ngoài của giun đất thích nghi với lối sống chui rúc trong đất?</a:t>
            </a:r>
            <a:endParaRPr/>
          </a:p>
        </p:txBody>
      </p:sp>
      <p:sp>
        <p:nvSpPr>
          <p:cNvPr id="369" name="Google Shape;369;p16"/>
          <p:cNvSpPr txBox="1"/>
          <p:nvPr/>
        </p:nvSpPr>
        <p:spPr>
          <a:xfrm>
            <a:off x="1143000" y="3048000"/>
            <a:ext cx="6781800" cy="20621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3300"/>
              </a:buClr>
              <a:buSzPts val="3200"/>
              <a:buFont typeface="Times New Roman"/>
              <a:buNone/>
            </a:pPr>
            <a:r>
              <a:rPr b="1" i="0" lang="en-US" sz="3200" u="none">
                <a:solidFill>
                  <a:srgbClr val="FF3300"/>
                </a:solidFill>
                <a:latin typeface="Times New Roman"/>
                <a:ea typeface="Times New Roman"/>
                <a:cs typeface="Times New Roman"/>
                <a:sym typeface="Times New Roman"/>
              </a:rPr>
              <a:t> Cơ thể dài , thuôn 2 đầu , phần đầu có thành cơ phát triển , xung quanh mỗi đốt có vòng tơ để làm chỗ dựa khi chui rúc trong đất.</a:t>
            </a:r>
            <a:endParaRPr/>
          </a:p>
        </p:txBody>
      </p:sp>
      <p:sp>
        <p:nvSpPr>
          <p:cNvPr id="370" name="Google Shape;370;p16"/>
          <p:cNvSpPr txBox="1"/>
          <p:nvPr/>
        </p:nvSpPr>
        <p:spPr>
          <a:xfrm>
            <a:off x="1066800" y="1524000"/>
            <a:ext cx="6934200" cy="10779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2. Cơ thể giun đất có màu phớt hồng, tại sao?</a:t>
            </a:r>
            <a:endParaRPr/>
          </a:p>
        </p:txBody>
      </p:sp>
      <p:sp>
        <p:nvSpPr>
          <p:cNvPr id="371" name="Google Shape;371;p16"/>
          <p:cNvSpPr txBox="1"/>
          <p:nvPr/>
        </p:nvSpPr>
        <p:spPr>
          <a:xfrm>
            <a:off x="990600" y="3505200"/>
            <a:ext cx="6934200" cy="20621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FF"/>
              </a:buClr>
              <a:buSzPts val="3200"/>
              <a:buFont typeface="Times New Roman"/>
              <a:buNone/>
            </a:pPr>
            <a:r>
              <a:rPr b="0" i="0" lang="en-US" sz="3200" u="none">
                <a:solidFill>
                  <a:srgbClr val="0000FF"/>
                </a:solidFill>
                <a:latin typeface="Times New Roman"/>
                <a:ea typeface="Times New Roman"/>
                <a:cs typeface="Times New Roman"/>
                <a:sym typeface="Times New Roman"/>
              </a:rPr>
              <a:t>Cơ thể giun đất có màu hồng nhạt vì có nhiều mao mạch dày đặc trên da giun có tác dụng như lá phổi (vì giun hô hấp bằng da.)</a:t>
            </a:r>
            <a:endParaRPr/>
          </a:p>
        </p:txBody>
      </p:sp>
      <p:pic>
        <p:nvPicPr>
          <p:cNvPr descr="Picture22" id="372" name="Google Shape;372;p16"/>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ppt_w</p:attrName>
                                        </p:attrNameLst>
                                      </p:cBhvr>
                                      <p:tavLst>
                                        <p:tav fmla="" tm="0">
                                          <p:val>
                                            <p:strVal val="0"/>
                                          </p:val>
                                        </p:tav>
                                        <p:tav fmla="" tm="100000">
                                          <p:val>
                                            <p:strVal val="#ppt_w"/>
                                          </p:val>
                                        </p:tav>
                                      </p:tavLst>
                                    </p:anim>
                                    <p:anim calcmode="lin" valueType="num">
                                      <p:cBhvr additive="base">
                                        <p:cTn dur="500"/>
                                        <p:tgtEl>
                                          <p:spTgt spid="3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ppt_w</p:attrName>
                                        </p:attrNameLst>
                                      </p:cBhvr>
                                      <p:tavLst>
                                        <p:tav fmla="" tm="0">
                                          <p:val>
                                            <p:strVal val="0"/>
                                          </p:val>
                                        </p:tav>
                                        <p:tav fmla="" tm="100000">
                                          <p:val>
                                            <p:strVal val="#ppt_w"/>
                                          </p:val>
                                        </p:tav>
                                      </p:tavLst>
                                    </p:anim>
                                    <p:anim calcmode="lin" valueType="num">
                                      <p:cBhvr additive="base">
                                        <p:cTn dur="500"/>
                                        <p:tgtEl>
                                          <p:spTgt spid="3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8"/>
                                        </p:tgtEl>
                                      </p:cBhvr>
                                    </p:animEffect>
                                    <p:set>
                                      <p:cBhvr>
                                        <p:cTn dur="1" fill="hold">
                                          <p:stCondLst>
                                            <p:cond delay="500"/>
                                          </p:stCondLst>
                                        </p:cTn>
                                        <p:tgtEl>
                                          <p:spTgt spid="36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69"/>
                                        </p:tgtEl>
                                      </p:cBhvr>
                                    </p:animEffect>
                                    <p:set>
                                      <p:cBhvr>
                                        <p:cTn dur="1" fill="hold">
                                          <p:stCondLst>
                                            <p:cond delay="500"/>
                                          </p:stCondLst>
                                        </p:cTn>
                                        <p:tgtEl>
                                          <p:spTgt spid="3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500"/>
                                        <p:tgtEl>
                                          <p:spTgt spid="371"/>
                                        </p:tgtEl>
                                        <p:attrNameLst>
                                          <p:attrName>ppt_w</p:attrName>
                                        </p:attrNameLst>
                                      </p:cBhvr>
                                      <p:tavLst>
                                        <p:tav fmla="" tm="0">
                                          <p:val>
                                            <p:strVal val="0"/>
                                          </p:val>
                                        </p:tav>
                                        <p:tav fmla="" tm="100000">
                                          <p:val>
                                            <p:strVal val="#ppt_w"/>
                                          </p:val>
                                        </p:tav>
                                      </p:tavLst>
                                    </p:anim>
                                    <p:anim calcmode="lin" valueType="num">
                                      <p:cBhvr additive="base">
                                        <p:cTn dur="500"/>
                                        <p:tgtEl>
                                          <p:spTgt spid="37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6" name="Shape 376"/>
        <p:cNvGrpSpPr/>
        <p:nvPr/>
      </p:nvGrpSpPr>
      <p:grpSpPr>
        <a:xfrm>
          <a:off x="0" y="0"/>
          <a:ext cx="0" cy="0"/>
          <a:chOff x="0" y="0"/>
          <a:chExt cx="0" cy="0"/>
        </a:xfrm>
      </p:grpSpPr>
      <p:sp>
        <p:nvSpPr>
          <p:cNvPr id="377" name="Google Shape;377;p17"/>
          <p:cNvSpPr txBox="1"/>
          <p:nvPr/>
        </p:nvSpPr>
        <p:spPr>
          <a:xfrm>
            <a:off x="2819400" y="381000"/>
            <a:ext cx="3078162" cy="1108075"/>
          </a:xfrm>
          <a:prstGeom prst="rect">
            <a:avLst/>
          </a:prstGeom>
          <a:noFill/>
          <a:ln cap="flat" cmpd="sng" w="9525">
            <a:solidFill>
              <a:srgbClr val="0000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6600"/>
              <a:buFont typeface="Times New Roman"/>
              <a:buNone/>
            </a:pPr>
            <a:r>
              <a:rPr b="1" i="0" lang="en-US" sz="6600" u="sng">
                <a:solidFill>
                  <a:srgbClr val="FF3300"/>
                </a:solidFill>
                <a:latin typeface="Times New Roman"/>
                <a:ea typeface="Times New Roman"/>
                <a:cs typeface="Times New Roman"/>
                <a:sym typeface="Times New Roman"/>
              </a:rPr>
              <a:t>Dặn dò:</a:t>
            </a:r>
            <a:endParaRPr/>
          </a:p>
        </p:txBody>
      </p:sp>
      <p:sp>
        <p:nvSpPr>
          <p:cNvPr id="378" name="Google Shape;378;p17"/>
          <p:cNvSpPr txBox="1"/>
          <p:nvPr/>
        </p:nvSpPr>
        <p:spPr>
          <a:xfrm>
            <a:off x="609600" y="1447800"/>
            <a:ext cx="8077200" cy="4032250"/>
          </a:xfrm>
          <a:prstGeom prst="rect">
            <a:avLst/>
          </a:prstGeom>
          <a:noFill/>
          <a:ln cap="flat" cmpd="sng" w="9525">
            <a:solidFill>
              <a:srgbClr val="FF3300"/>
            </a:solidFill>
            <a:prstDash val="solid"/>
            <a:miter lim="800000"/>
            <a:headEnd len="sm" w="sm" type="none"/>
            <a:tailEnd len="sm" w="sm" type="none"/>
          </a:ln>
        </p:spPr>
        <p:txBody>
          <a:bodyPr anchorCtr="0" anchor="t" bIns="45700" lIns="91425" spcFirstLastPara="1" rIns="91425" wrap="square" tIns="45700">
            <a:spAutoFit/>
          </a:bodyPr>
          <a:lstStyle/>
          <a:p>
            <a:pPr indent="-254000" lvl="0" marL="0" marR="0" rtl="0" algn="l">
              <a:lnSpc>
                <a:spcPct val="100000"/>
              </a:lnSpc>
              <a:spcBef>
                <a:spcPts val="0"/>
              </a:spcBef>
              <a:spcAft>
                <a:spcPts val="0"/>
              </a:spcAft>
              <a:buClr>
                <a:srgbClr val="0000FF"/>
              </a:buClr>
              <a:buSzPts val="4000"/>
              <a:buFont typeface="Times New Roman"/>
              <a:buChar char="-"/>
            </a:pPr>
            <a:r>
              <a:rPr b="0" i="0" lang="en-US" sz="4000" u="none">
                <a:solidFill>
                  <a:srgbClr val="0000FF"/>
                </a:solidFill>
                <a:latin typeface="Times New Roman"/>
                <a:ea typeface="Times New Roman"/>
                <a:cs typeface="Times New Roman"/>
                <a:sym typeface="Times New Roman"/>
              </a:rPr>
              <a:t> </a:t>
            </a:r>
            <a:r>
              <a:rPr b="0" i="0" lang="en-US" sz="3600" u="none">
                <a:solidFill>
                  <a:srgbClr val="0000FF"/>
                </a:solidFill>
                <a:latin typeface="Times New Roman"/>
                <a:ea typeface="Times New Roman"/>
                <a:cs typeface="Times New Roman"/>
                <a:sym typeface="Times New Roman"/>
              </a:rPr>
              <a:t>Học bài, trả lời câu hỏi1,2,3 (SGK/55).</a:t>
            </a:r>
            <a:endParaRPr/>
          </a:p>
          <a:p>
            <a:pPr indent="0" lvl="0" marL="0" marR="0" rtl="0" algn="l">
              <a:lnSpc>
                <a:spcPct val="100000"/>
              </a:lnSpc>
              <a:spcBef>
                <a:spcPts val="0"/>
              </a:spcBef>
              <a:spcAft>
                <a:spcPts val="0"/>
              </a:spcAft>
              <a:buClr>
                <a:srgbClr val="0000FF"/>
              </a:buClr>
              <a:buSzPts val="3600"/>
              <a:buFont typeface="Times New Roman"/>
              <a:buNone/>
            </a:pPr>
            <a:r>
              <a:rPr b="0" i="0" lang="en-US" sz="3600" u="none">
                <a:solidFill>
                  <a:srgbClr val="0000FF"/>
                </a:solidFill>
                <a:latin typeface="Times New Roman"/>
                <a:ea typeface="Times New Roman"/>
                <a:cs typeface="Times New Roman"/>
                <a:sym typeface="Times New Roman"/>
              </a:rPr>
              <a:t>- Các nhóm chuẩn bị mẫu vật, mỗi</a:t>
            </a:r>
            <a:endParaRPr/>
          </a:p>
          <a:p>
            <a:pPr indent="0" lvl="0" marL="0" marR="0" rtl="0" algn="l">
              <a:lnSpc>
                <a:spcPct val="100000"/>
              </a:lnSpc>
              <a:spcBef>
                <a:spcPts val="0"/>
              </a:spcBef>
              <a:spcAft>
                <a:spcPts val="0"/>
              </a:spcAft>
              <a:buClr>
                <a:srgbClr val="0000FF"/>
              </a:buClr>
              <a:buSzPts val="3600"/>
              <a:buFont typeface="Times New Roman"/>
              <a:buNone/>
            </a:pPr>
            <a:r>
              <a:rPr b="0" i="0" lang="en-US" sz="3600" u="none">
                <a:solidFill>
                  <a:srgbClr val="0000FF"/>
                </a:solidFill>
                <a:latin typeface="Times New Roman"/>
                <a:ea typeface="Times New Roman"/>
                <a:cs typeface="Times New Roman"/>
                <a:sym typeface="Times New Roman"/>
              </a:rPr>
              <a:t>  nhóm 2 con giun đất (to)</a:t>
            </a:r>
            <a:endParaRPr/>
          </a:p>
          <a:p>
            <a:pPr indent="0" lvl="0" marL="0" marR="0" rtl="0" algn="l">
              <a:lnSpc>
                <a:spcPct val="100000"/>
              </a:lnSpc>
              <a:spcBef>
                <a:spcPts val="0"/>
              </a:spcBef>
              <a:spcAft>
                <a:spcPts val="0"/>
              </a:spcAft>
              <a:buClr>
                <a:srgbClr val="0000FF"/>
              </a:buClr>
              <a:buSzPts val="3600"/>
              <a:buFont typeface="Times New Roman"/>
              <a:buNone/>
            </a:pPr>
            <a:r>
              <a:rPr b="0" i="0" lang="en-US" sz="3600" u="none">
                <a:solidFill>
                  <a:srgbClr val="0000FF"/>
                </a:solidFill>
                <a:latin typeface="Times New Roman"/>
                <a:ea typeface="Times New Roman"/>
                <a:cs typeface="Times New Roman"/>
                <a:sym typeface="Times New Roman"/>
              </a:rPr>
              <a:t>- Học kỹ phần cấu tạo trong của giun</a:t>
            </a:r>
            <a:endParaRPr/>
          </a:p>
          <a:p>
            <a:pPr indent="0" lvl="0" marL="0" marR="0" rtl="0" algn="l">
              <a:lnSpc>
                <a:spcPct val="100000"/>
              </a:lnSpc>
              <a:spcBef>
                <a:spcPts val="0"/>
              </a:spcBef>
              <a:spcAft>
                <a:spcPts val="0"/>
              </a:spcAft>
              <a:buClr>
                <a:srgbClr val="0000FF"/>
              </a:buClr>
              <a:buSzPts val="3600"/>
              <a:buFont typeface="Times New Roman"/>
              <a:buNone/>
            </a:pPr>
            <a:r>
              <a:rPr b="0" i="0" lang="en-US" sz="3600" u="none">
                <a:solidFill>
                  <a:srgbClr val="0000FF"/>
                </a:solidFill>
                <a:latin typeface="Times New Roman"/>
                <a:ea typeface="Times New Roman"/>
                <a:cs typeface="Times New Roman"/>
                <a:sym typeface="Times New Roman"/>
              </a:rPr>
              <a:t>  đất</a:t>
            </a:r>
            <a:endParaRPr/>
          </a:p>
          <a:p>
            <a:pPr indent="0" lvl="0" marL="0" marR="0" rtl="0" algn="l">
              <a:lnSpc>
                <a:spcPct val="100000"/>
              </a:lnSpc>
              <a:spcBef>
                <a:spcPts val="0"/>
              </a:spcBef>
              <a:spcAft>
                <a:spcPts val="0"/>
              </a:spcAft>
              <a:buClr>
                <a:srgbClr val="0000FF"/>
              </a:buClr>
              <a:buSzPts val="3600"/>
              <a:buFont typeface="Times New Roman"/>
              <a:buNone/>
            </a:pPr>
            <a:r>
              <a:rPr b="0" i="0" lang="en-US" sz="3600" u="none">
                <a:solidFill>
                  <a:srgbClr val="0000FF"/>
                </a:solidFill>
                <a:latin typeface="Times New Roman"/>
                <a:ea typeface="Times New Roman"/>
                <a:cs typeface="Times New Roman"/>
                <a:sym typeface="Times New Roman"/>
              </a:rPr>
              <a:t>- Tiết sau cả lớp đến phòng thực hành để thực hành.</a:t>
            </a:r>
            <a:endParaRPr/>
          </a:p>
        </p:txBody>
      </p:sp>
      <p:pic>
        <p:nvPicPr>
          <p:cNvPr descr="Picture22" id="379" name="Google Shape;379;p17"/>
          <p:cNvPicPr preferRelativeResize="0"/>
          <p:nvPr/>
        </p:nvPicPr>
        <p:blipFill rotWithShape="1">
          <a:blip r:embed="rId3">
            <a:alphaModFix/>
          </a:blip>
          <a:srcRect b="0" l="0" r="0" t="0"/>
          <a:stretch/>
        </p:blipFill>
        <p:spPr>
          <a:xfrm>
            <a:off x="0" y="-3175"/>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
                                        <p:tgtEl>
                                          <p:spTgt spid="378"/>
                                        </p:tgtEl>
                                        <p:attrNameLst>
                                          <p:attrName>ppt_w</p:attrName>
                                        </p:attrNameLst>
                                      </p:cBhvr>
                                      <p:tavLst>
                                        <p:tav fmla="" tm="0">
                                          <p:val>
                                            <p:strVal val="0"/>
                                          </p:val>
                                        </p:tav>
                                        <p:tav fmla="" tm="100000">
                                          <p:val>
                                            <p:strVal val="#ppt_w"/>
                                          </p:val>
                                        </p:tav>
                                      </p:tavLst>
                                    </p:anim>
                                    <p:anim calcmode="lin" valueType="num">
                                      <p:cBhvr additive="base">
                                        <p:cTn dur="500"/>
                                        <p:tgtEl>
                                          <p:spTgt spid="3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 calcmode="lin" valueType="num">
                                      <p:cBhvr additive="base">
                                        <p:cTn dur="500"/>
                                        <p:tgtEl>
                                          <p:spTgt spid="37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8">
                                            <p:txEl>
                                              <p:pRg end="1" st="1"/>
                                            </p:txEl>
                                          </p:spTgt>
                                        </p:tgtEl>
                                        <p:attrNameLst>
                                          <p:attrName>style.visibility</p:attrName>
                                        </p:attrNameLst>
                                      </p:cBhvr>
                                      <p:to>
                                        <p:strVal val="visible"/>
                                      </p:to>
                                    </p:set>
                                    <p:anim calcmode="lin" valueType="num">
                                      <p:cBhvr additive="base">
                                        <p:cTn dur="500"/>
                                        <p:tgtEl>
                                          <p:spTgt spid="37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8">
                                            <p:txEl>
                                              <p:pRg end="2" st="2"/>
                                            </p:txEl>
                                          </p:spTgt>
                                        </p:tgtEl>
                                        <p:attrNameLst>
                                          <p:attrName>style.visibility</p:attrName>
                                        </p:attrNameLst>
                                      </p:cBhvr>
                                      <p:to>
                                        <p:strVal val="visible"/>
                                      </p:to>
                                    </p:set>
                                    <p:anim calcmode="lin" valueType="num">
                                      <p:cBhvr additive="base">
                                        <p:cTn dur="500"/>
                                        <p:tgtEl>
                                          <p:spTgt spid="37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8">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8">
                                            <p:txEl>
                                              <p:pRg end="3" st="3"/>
                                            </p:txEl>
                                          </p:spTgt>
                                        </p:tgtEl>
                                        <p:attrNameLst>
                                          <p:attrName>style.visibility</p:attrName>
                                        </p:attrNameLst>
                                      </p:cBhvr>
                                      <p:to>
                                        <p:strVal val="visible"/>
                                      </p:to>
                                    </p:set>
                                    <p:anim calcmode="lin" valueType="num">
                                      <p:cBhvr additive="base">
                                        <p:cTn dur="500"/>
                                        <p:tgtEl>
                                          <p:spTgt spid="37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8">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8">
                                            <p:txEl>
                                              <p:pRg end="4" st="4"/>
                                            </p:txEl>
                                          </p:spTgt>
                                        </p:tgtEl>
                                        <p:attrNameLst>
                                          <p:attrName>style.visibility</p:attrName>
                                        </p:attrNameLst>
                                      </p:cBhvr>
                                      <p:to>
                                        <p:strVal val="visible"/>
                                      </p:to>
                                    </p:set>
                                    <p:anim calcmode="lin" valueType="num">
                                      <p:cBhvr additive="base">
                                        <p:cTn dur="500"/>
                                        <p:tgtEl>
                                          <p:spTgt spid="37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8">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8">
                                            <p:txEl>
                                              <p:pRg end="5" st="5"/>
                                            </p:txEl>
                                          </p:spTgt>
                                        </p:tgtEl>
                                        <p:attrNameLst>
                                          <p:attrName>style.visibility</p:attrName>
                                        </p:attrNameLst>
                                      </p:cBhvr>
                                      <p:to>
                                        <p:strVal val="visible"/>
                                      </p:to>
                                    </p:set>
                                    <p:anim calcmode="lin" valueType="num">
                                      <p:cBhvr additive="base">
                                        <p:cTn dur="500"/>
                                        <p:tgtEl>
                                          <p:spTgt spid="378">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8">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1" name="Shape 181"/>
        <p:cNvGrpSpPr/>
        <p:nvPr/>
      </p:nvGrpSpPr>
      <p:grpSpPr>
        <a:xfrm>
          <a:off x="0" y="0"/>
          <a:ext cx="0" cy="0"/>
          <a:chOff x="0" y="0"/>
          <a:chExt cx="0" cy="0"/>
        </a:xfrm>
      </p:grpSpPr>
      <p:grpSp>
        <p:nvGrpSpPr>
          <p:cNvPr id="182" name="Google Shape;182;p2"/>
          <p:cNvGrpSpPr/>
          <p:nvPr/>
        </p:nvGrpSpPr>
        <p:grpSpPr>
          <a:xfrm>
            <a:off x="1143000" y="228600"/>
            <a:ext cx="7407275" cy="2022475"/>
            <a:chOff x="672" y="288"/>
            <a:chExt cx="4666" cy="1166"/>
          </a:xfrm>
        </p:grpSpPr>
        <p:sp>
          <p:nvSpPr>
            <p:cNvPr id="183" name="Google Shape;183;p2"/>
            <p:cNvSpPr txBox="1"/>
            <p:nvPr/>
          </p:nvSpPr>
          <p:spPr>
            <a:xfrm>
              <a:off x="672" y="288"/>
              <a:ext cx="4666" cy="4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000"/>
                <a:buFont typeface="Comic Sans MS"/>
                <a:buNone/>
              </a:pPr>
              <a:r>
                <a:t/>
              </a:r>
              <a:endParaRPr b="1" i="0" sz="1000" u="none">
                <a:solidFill>
                  <a:srgbClr val="FF33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3300"/>
                </a:buClr>
                <a:buSzPts val="4000"/>
                <a:buFont typeface="Times New Roman"/>
                <a:buNone/>
              </a:pPr>
              <a:r>
                <a:rPr b="1" i="0" lang="en-US" sz="4000" u="none">
                  <a:solidFill>
                    <a:srgbClr val="FF3300"/>
                  </a:solidFill>
                  <a:latin typeface="Times New Roman"/>
                  <a:ea typeface="Times New Roman"/>
                  <a:cs typeface="Times New Roman"/>
                  <a:sym typeface="Times New Roman"/>
                </a:rPr>
                <a:t>NGÀNH GIUN ĐỐT</a:t>
              </a:r>
              <a:endParaRPr/>
            </a:p>
          </p:txBody>
        </p:sp>
        <p:sp>
          <p:nvSpPr>
            <p:cNvPr id="184" name="Google Shape;184;p2"/>
            <p:cNvSpPr txBox="1"/>
            <p:nvPr/>
          </p:nvSpPr>
          <p:spPr>
            <a:xfrm>
              <a:off x="1978" y="768"/>
              <a:ext cx="2246" cy="6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Times New Roman"/>
                <a:buNone/>
              </a:pPr>
              <a:r>
                <a:rPr b="1" i="0" lang="en-US" sz="2800" u="none">
                  <a:solidFill>
                    <a:srgbClr val="000000"/>
                  </a:solidFill>
                  <a:latin typeface="Times New Roman"/>
                  <a:ea typeface="Times New Roman"/>
                  <a:cs typeface="Times New Roman"/>
                  <a:sym typeface="Times New Roman"/>
                </a:rPr>
                <a:t>Tiết 15 – Bài 15</a:t>
              </a:r>
              <a:r>
                <a:rPr b="1" i="0" lang="en-US" sz="3600" u="none">
                  <a:solidFill>
                    <a:srgbClr val="000000"/>
                  </a:solidFill>
                  <a:latin typeface="Times New Roman"/>
                  <a:ea typeface="Times New Roman"/>
                  <a:cs typeface="Times New Roman"/>
                  <a:sym typeface="Times New Roman"/>
                </a:rPr>
                <a:t> </a:t>
              </a:r>
              <a:endParaRPr/>
            </a:p>
            <a:p>
              <a:pPr indent="0" lvl="0" marL="0" marR="0" rtl="0" algn="ctr">
                <a:lnSpc>
                  <a:spcPct val="100000"/>
                </a:lnSpc>
                <a:spcBef>
                  <a:spcPts val="0"/>
                </a:spcBef>
                <a:spcAft>
                  <a:spcPts val="0"/>
                </a:spcAft>
                <a:buClr>
                  <a:srgbClr val="0000FF"/>
                </a:buClr>
                <a:buSzPts val="3600"/>
                <a:buFont typeface="Times New Roman"/>
                <a:buNone/>
              </a:pPr>
              <a:r>
                <a:rPr b="1" i="0" lang="en-US" sz="3600" u="none">
                  <a:solidFill>
                    <a:srgbClr val="0000FF"/>
                  </a:solidFill>
                  <a:latin typeface="Times New Roman"/>
                  <a:ea typeface="Times New Roman"/>
                  <a:cs typeface="Times New Roman"/>
                  <a:sym typeface="Times New Roman"/>
                </a:rPr>
                <a:t>GIUN ĐẤT</a:t>
              </a:r>
              <a:r>
                <a:rPr b="1" i="0" lang="en-US" sz="3600" u="none">
                  <a:solidFill>
                    <a:srgbClr val="000000"/>
                  </a:solidFill>
                  <a:latin typeface="Times New Roman"/>
                  <a:ea typeface="Times New Roman"/>
                  <a:cs typeface="Times New Roman"/>
                  <a:sym typeface="Times New Roman"/>
                </a:rPr>
                <a:t> </a:t>
              </a:r>
              <a:endParaRPr/>
            </a:p>
          </p:txBody>
        </p:sp>
      </p:grpSp>
      <p:pic>
        <p:nvPicPr>
          <p:cNvPr id="185" name="Google Shape;185;p2"/>
          <p:cNvPicPr preferRelativeResize="0"/>
          <p:nvPr/>
        </p:nvPicPr>
        <p:blipFill rotWithShape="1">
          <a:blip r:embed="rId3">
            <a:alphaModFix/>
          </a:blip>
          <a:srcRect b="0" l="0" r="0" t="0"/>
          <a:stretch/>
        </p:blipFill>
        <p:spPr>
          <a:xfrm>
            <a:off x="4419600" y="2438400"/>
            <a:ext cx="3886200" cy="3635375"/>
          </a:xfrm>
          <a:prstGeom prst="rect">
            <a:avLst/>
          </a:prstGeom>
          <a:noFill/>
          <a:ln>
            <a:noFill/>
          </a:ln>
        </p:spPr>
      </p:pic>
      <p:pic>
        <p:nvPicPr>
          <p:cNvPr descr="small_1168002607" id="186" name="Google Shape;186;p2"/>
          <p:cNvPicPr preferRelativeResize="0"/>
          <p:nvPr/>
        </p:nvPicPr>
        <p:blipFill rotWithShape="1">
          <a:blip r:embed="rId4">
            <a:alphaModFix/>
          </a:blip>
          <a:srcRect b="0" l="0" r="0" t="0"/>
          <a:stretch/>
        </p:blipFill>
        <p:spPr>
          <a:xfrm>
            <a:off x="762000" y="2438400"/>
            <a:ext cx="3657600" cy="3581400"/>
          </a:xfrm>
          <a:prstGeom prst="rect">
            <a:avLst/>
          </a:prstGeom>
          <a:noFill/>
          <a:ln>
            <a:noFill/>
          </a:ln>
        </p:spPr>
      </p:pic>
      <p:pic>
        <p:nvPicPr>
          <p:cNvPr descr="Picture22" id="187" name="Google Shape;187;p2"/>
          <p:cNvPicPr preferRelativeResize="0"/>
          <p:nvPr/>
        </p:nvPicPr>
        <p:blipFill rotWithShape="1">
          <a:blip r:embed="rId5">
            <a:alphaModFix/>
          </a:blip>
          <a:srcRect b="0" l="0" r="0" t="0"/>
          <a:stretch/>
        </p:blipFill>
        <p:spPr>
          <a:xfrm>
            <a:off x="77787" y="11112"/>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2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2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1" name="Shape 191"/>
        <p:cNvGrpSpPr/>
        <p:nvPr/>
      </p:nvGrpSpPr>
      <p:grpSpPr>
        <a:xfrm>
          <a:off x="0" y="0"/>
          <a:ext cx="0" cy="0"/>
          <a:chOff x="0" y="0"/>
          <a:chExt cx="0" cy="0"/>
        </a:xfrm>
      </p:grpSpPr>
      <p:sp>
        <p:nvSpPr>
          <p:cNvPr id="192" name="Google Shape;192;p3"/>
          <p:cNvSpPr txBox="1"/>
          <p:nvPr/>
        </p:nvSpPr>
        <p:spPr>
          <a:xfrm>
            <a:off x="2825750" y="466725"/>
            <a:ext cx="3565525" cy="11890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Times New Roman"/>
              <a:buNone/>
            </a:pPr>
            <a:r>
              <a:rPr b="1" i="0" lang="en-US" sz="2800" u="none">
                <a:solidFill>
                  <a:srgbClr val="000000"/>
                </a:solidFill>
                <a:latin typeface="Times New Roman"/>
                <a:ea typeface="Times New Roman"/>
                <a:cs typeface="Times New Roman"/>
                <a:sym typeface="Times New Roman"/>
              </a:rPr>
              <a:t>Tiết 15 – Bài 15</a:t>
            </a:r>
            <a:r>
              <a:rPr b="1" i="0" lang="en-US" sz="3600" u="none">
                <a:solidFill>
                  <a:srgbClr val="000000"/>
                </a:solidFill>
                <a:latin typeface="Times New Roman"/>
                <a:ea typeface="Times New Roman"/>
                <a:cs typeface="Times New Roman"/>
                <a:sym typeface="Times New Roman"/>
              </a:rPr>
              <a:t> </a:t>
            </a:r>
            <a:endParaRPr/>
          </a:p>
          <a:p>
            <a:pPr indent="0" lvl="0" marL="0" marR="0" rtl="0" algn="ctr">
              <a:lnSpc>
                <a:spcPct val="100000"/>
              </a:lnSpc>
              <a:spcBef>
                <a:spcPts val="0"/>
              </a:spcBef>
              <a:spcAft>
                <a:spcPts val="0"/>
              </a:spcAft>
              <a:buClr>
                <a:srgbClr val="0000FF"/>
              </a:buClr>
              <a:buSzPts val="3600"/>
              <a:buFont typeface="Times New Roman"/>
              <a:buNone/>
            </a:pPr>
            <a:r>
              <a:rPr b="1" i="0" lang="en-US" sz="3600" u="none">
                <a:solidFill>
                  <a:srgbClr val="0000FF"/>
                </a:solidFill>
                <a:latin typeface="Times New Roman"/>
                <a:ea typeface="Times New Roman"/>
                <a:cs typeface="Times New Roman"/>
                <a:sym typeface="Times New Roman"/>
              </a:rPr>
              <a:t>GIUN ĐẤT</a:t>
            </a:r>
            <a:r>
              <a:rPr b="1" i="0" lang="en-US" sz="3600" u="none">
                <a:solidFill>
                  <a:srgbClr val="000000"/>
                </a:solidFill>
                <a:latin typeface="Times New Roman"/>
                <a:ea typeface="Times New Roman"/>
                <a:cs typeface="Times New Roman"/>
                <a:sym typeface="Times New Roman"/>
              </a:rPr>
              <a:t> </a:t>
            </a:r>
            <a:endParaRPr/>
          </a:p>
        </p:txBody>
      </p:sp>
      <p:sp>
        <p:nvSpPr>
          <p:cNvPr id="193" name="Google Shape;193;p3"/>
          <p:cNvSpPr txBox="1"/>
          <p:nvPr/>
        </p:nvSpPr>
        <p:spPr>
          <a:xfrm>
            <a:off x="363537" y="2565400"/>
            <a:ext cx="8621712" cy="1930400"/>
          </a:xfrm>
          <a:prstGeom prst="rect">
            <a:avLst/>
          </a:prstGeom>
          <a:noFill/>
          <a:ln cap="flat" cmpd="sng" w="9525">
            <a:solidFill>
              <a:srgbClr val="FF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Times New Roman"/>
              <a:buNone/>
            </a:pPr>
            <a:r>
              <a:rPr b="1" i="0" lang="en-US" sz="4000" u="none">
                <a:solidFill>
                  <a:srgbClr val="000000"/>
                </a:solidFill>
                <a:latin typeface="Times New Roman"/>
                <a:ea typeface="Times New Roman"/>
                <a:cs typeface="Times New Roman"/>
                <a:sym typeface="Times New Roman"/>
              </a:rPr>
              <a:t>	Các em thường thấy giun đất ở những nơi nào? Chúng xuất hiện vào thời gian nào trong ngày?</a:t>
            </a:r>
            <a:endParaRPr/>
          </a:p>
        </p:txBody>
      </p:sp>
      <p:sp>
        <p:nvSpPr>
          <p:cNvPr id="194" name="Google Shape;194;p3"/>
          <p:cNvSpPr txBox="1"/>
          <p:nvPr/>
        </p:nvSpPr>
        <p:spPr>
          <a:xfrm>
            <a:off x="228600" y="2565400"/>
            <a:ext cx="8609012" cy="2554287"/>
          </a:xfrm>
          <a:prstGeom prst="rect">
            <a:avLst/>
          </a:prstGeom>
          <a:noFill/>
          <a:ln cap="flat" cmpd="sng" w="9525">
            <a:solidFill>
              <a:srgbClr val="FFFF6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FF"/>
              </a:buClr>
              <a:buSzPts val="4000"/>
              <a:buFont typeface="Times New Roman"/>
              <a:buNone/>
            </a:pPr>
            <a:r>
              <a:rPr b="1" i="0" lang="en-US" sz="4000" u="none">
                <a:solidFill>
                  <a:srgbClr val="0000FF"/>
                </a:solidFill>
                <a:latin typeface="Times New Roman"/>
                <a:ea typeface="Times New Roman"/>
                <a:cs typeface="Times New Roman"/>
                <a:sym typeface="Times New Roman"/>
              </a:rPr>
              <a:t>	Thấy giun đất trong đất ẩm ở ruộng , vườn, nương , rẫy, đất rừng. Giun đất thường chui lên mặt đất vào ban đêm hoặc sau các trận mưa lớn ko dài.</a:t>
            </a:r>
            <a:r>
              <a:rPr b="1" i="0" lang="en-US" sz="4000" u="none">
                <a:solidFill>
                  <a:srgbClr val="FFCC00"/>
                </a:solidFill>
                <a:latin typeface="Times New Roman"/>
                <a:ea typeface="Times New Roman"/>
                <a:cs typeface="Times New Roman"/>
                <a:sym typeface="Times New Roman"/>
              </a:rPr>
              <a:t> </a:t>
            </a:r>
            <a:endParaRPr/>
          </a:p>
        </p:txBody>
      </p:sp>
      <p:pic>
        <p:nvPicPr>
          <p:cNvPr descr="Picture22" id="195" name="Google Shape;195;p3"/>
          <p:cNvPicPr preferRelativeResize="0"/>
          <p:nvPr/>
        </p:nvPicPr>
        <p:blipFill rotWithShape="1">
          <a:blip r:embed="rId3">
            <a:alphaModFix/>
          </a:blip>
          <a:srcRect b="0" l="0" r="0" t="0"/>
          <a:stretch/>
        </p:blipFill>
        <p:spPr>
          <a:xfrm>
            <a:off x="-39687"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500"/>
                                        <p:tgtEl>
                                          <p:spTgt spid="193"/>
                                        </p:tgtEl>
                                        <p:attrNameLst>
                                          <p:attrName>ppt_w</p:attrName>
                                        </p:attrNameLst>
                                      </p:cBhvr>
                                      <p:tavLst>
                                        <p:tav fmla="" tm="0">
                                          <p:val>
                                            <p:strVal val="0"/>
                                          </p:val>
                                        </p:tav>
                                        <p:tav fmla="" tm="100000">
                                          <p:val>
                                            <p:strVal val="#ppt_w"/>
                                          </p:val>
                                        </p:tav>
                                      </p:tavLst>
                                    </p:anim>
                                    <p:anim calcmode="lin" valueType="num">
                                      <p:cBhvr additive="base">
                                        <p:cTn dur="500"/>
                                        <p:tgtEl>
                                          <p:spTgt spid="1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93"/>
                                        </p:tgtEl>
                                      </p:cBhvr>
                                    </p:animEffect>
                                    <p:set>
                                      <p:cBhvr>
                                        <p:cTn dur="1" fill="hold">
                                          <p:stCondLst>
                                            <p:cond delay="2000"/>
                                          </p:stCondLst>
                                        </p:cTn>
                                        <p:tgtEl>
                                          <p:spTgt spid="1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500"/>
                                        <p:tgtEl>
                                          <p:spTgt spid="19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0" name="Shape 200"/>
        <p:cNvGrpSpPr/>
        <p:nvPr/>
      </p:nvGrpSpPr>
      <p:grpSpPr>
        <a:xfrm>
          <a:off x="0" y="0"/>
          <a:ext cx="0" cy="0"/>
          <a:chOff x="0" y="0"/>
          <a:chExt cx="0" cy="0"/>
        </a:xfrm>
      </p:grpSpPr>
      <p:sp>
        <p:nvSpPr>
          <p:cNvPr id="201" name="Google Shape;201;p4"/>
          <p:cNvSpPr txBox="1"/>
          <p:nvPr/>
        </p:nvSpPr>
        <p:spPr>
          <a:xfrm>
            <a:off x="228600" y="0"/>
            <a:ext cx="67818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3200"/>
              <a:buFont typeface="Times New Roman"/>
              <a:buNone/>
            </a:pPr>
            <a:r>
              <a:rPr b="1" i="0" lang="en-US" sz="3200" u="sng">
                <a:solidFill>
                  <a:srgbClr val="FF3300"/>
                </a:solidFill>
                <a:latin typeface="Times New Roman"/>
                <a:ea typeface="Times New Roman"/>
                <a:cs typeface="Times New Roman"/>
                <a:sym typeface="Times New Roman"/>
              </a:rPr>
              <a:t>I. HÌNH DẠNG NGOÀI:</a:t>
            </a:r>
            <a:endParaRPr/>
          </a:p>
        </p:txBody>
      </p:sp>
      <p:sp>
        <p:nvSpPr>
          <p:cNvPr id="202" name="Google Shape;202;p4"/>
          <p:cNvSpPr txBox="1"/>
          <p:nvPr/>
        </p:nvSpPr>
        <p:spPr>
          <a:xfrm>
            <a:off x="228600" y="4521200"/>
            <a:ext cx="8763000" cy="1570037"/>
          </a:xfrm>
          <a:prstGeom prst="rect">
            <a:avLst/>
          </a:prstGeom>
          <a:noFill/>
          <a:ln cap="flat" cmpd="sng" w="9525">
            <a:solidFill>
              <a:srgbClr val="0000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	</a:t>
            </a:r>
            <a:r>
              <a:rPr b="0" i="0" lang="en-US" sz="2400" u="none">
                <a:solidFill>
                  <a:srgbClr val="0000FF"/>
                </a:solidFill>
                <a:latin typeface="Times New Roman"/>
                <a:ea typeface="Times New Roman"/>
                <a:cs typeface="Times New Roman"/>
                <a:sym typeface="Times New Roman"/>
              </a:rPr>
              <a:t>- Cơ thể dài, thuôn 2 đầu </a:t>
            </a:r>
            <a:endParaRPr/>
          </a:p>
          <a:p>
            <a:pPr indent="0" lvl="0" marL="0" marR="0" rtl="0" algn="just">
              <a:lnSpc>
                <a:spcPct val="100000"/>
              </a:lnSpc>
              <a:spcBef>
                <a:spcPts val="0"/>
              </a:spcBef>
              <a:spcAft>
                <a:spcPts val="0"/>
              </a:spcAft>
              <a:buClr>
                <a:srgbClr val="0000FF"/>
              </a:buClr>
              <a:buSzPts val="2400"/>
              <a:buFont typeface="Times New Roman"/>
              <a:buNone/>
            </a:pPr>
            <a:r>
              <a:rPr b="0" i="0" lang="en-US" sz="2400" u="none">
                <a:solidFill>
                  <a:srgbClr val="0000FF"/>
                </a:solidFill>
                <a:latin typeface="Times New Roman"/>
                <a:ea typeface="Times New Roman"/>
                <a:cs typeface="Times New Roman"/>
                <a:sym typeface="Times New Roman"/>
              </a:rPr>
              <a:t>	- Phân đốt , mỗi đốt có vòng tơ ,cơ đối xứng 2 bên </a:t>
            </a:r>
            <a:endParaRPr/>
          </a:p>
          <a:p>
            <a:pPr indent="0" lvl="0" marL="0" marR="0" rtl="0" algn="just">
              <a:lnSpc>
                <a:spcPct val="100000"/>
              </a:lnSpc>
              <a:spcBef>
                <a:spcPts val="0"/>
              </a:spcBef>
              <a:spcAft>
                <a:spcPts val="0"/>
              </a:spcAft>
              <a:buClr>
                <a:srgbClr val="0000FF"/>
              </a:buClr>
              <a:buSzPts val="2400"/>
              <a:buFont typeface="Times New Roman"/>
              <a:buNone/>
            </a:pPr>
            <a:r>
              <a:rPr b="0" i="0" lang="en-US" sz="2400" u="none">
                <a:solidFill>
                  <a:srgbClr val="0000FF"/>
                </a:solidFill>
                <a:latin typeface="Times New Roman"/>
                <a:ea typeface="Times New Roman"/>
                <a:cs typeface="Times New Roman"/>
                <a:sym typeface="Times New Roman"/>
              </a:rPr>
              <a:t>	- Đầu có miệng , đuôi có lỗ hậu môn, đai sinh dục có 3 đốt, lỗ sinh dục cái ở mặt bụng đai sinh dục, lỗ sinh dục đực dưới lỗ sinh dục cái</a:t>
            </a:r>
            <a:endParaRPr/>
          </a:p>
        </p:txBody>
      </p:sp>
      <p:pic>
        <p:nvPicPr>
          <p:cNvPr descr="15-1" id="203" name="Google Shape;203;p4"/>
          <p:cNvPicPr preferRelativeResize="0"/>
          <p:nvPr/>
        </p:nvPicPr>
        <p:blipFill rotWithShape="1">
          <a:blip r:embed="rId3">
            <a:alphaModFix/>
          </a:blip>
          <a:srcRect b="0" l="0" r="0" t="0"/>
          <a:stretch/>
        </p:blipFill>
        <p:spPr>
          <a:xfrm>
            <a:off x="533400" y="676275"/>
            <a:ext cx="3581400" cy="2730500"/>
          </a:xfrm>
          <a:prstGeom prst="rect">
            <a:avLst/>
          </a:prstGeom>
          <a:noFill/>
          <a:ln>
            <a:noFill/>
          </a:ln>
        </p:spPr>
      </p:pic>
      <p:pic>
        <p:nvPicPr>
          <p:cNvPr descr="15-2" id="204" name="Google Shape;204;p4"/>
          <p:cNvPicPr preferRelativeResize="0"/>
          <p:nvPr/>
        </p:nvPicPr>
        <p:blipFill rotWithShape="1">
          <a:blip r:embed="rId4">
            <a:alphaModFix/>
          </a:blip>
          <a:srcRect b="0" l="0" r="0" t="0"/>
          <a:stretch/>
        </p:blipFill>
        <p:spPr>
          <a:xfrm>
            <a:off x="5276850" y="569912"/>
            <a:ext cx="2571750" cy="2838450"/>
          </a:xfrm>
          <a:prstGeom prst="rect">
            <a:avLst/>
          </a:prstGeom>
          <a:noFill/>
          <a:ln>
            <a:noFill/>
          </a:ln>
        </p:spPr>
      </p:pic>
      <p:sp>
        <p:nvSpPr>
          <p:cNvPr id="205" name="Google Shape;205;p4"/>
          <p:cNvSpPr txBox="1"/>
          <p:nvPr/>
        </p:nvSpPr>
        <p:spPr>
          <a:xfrm>
            <a:off x="2625725" y="2771775"/>
            <a:ext cx="2273300" cy="4000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Phần đầu có miệng</a:t>
            </a:r>
            <a:endParaRPr/>
          </a:p>
        </p:txBody>
      </p:sp>
      <p:sp>
        <p:nvSpPr>
          <p:cNvPr id="206" name="Google Shape;206;p4"/>
          <p:cNvSpPr txBox="1"/>
          <p:nvPr/>
        </p:nvSpPr>
        <p:spPr>
          <a:xfrm>
            <a:off x="233362" y="2543175"/>
            <a:ext cx="1830387"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Thành cơ </a:t>
            </a:r>
            <a:endParaRPr/>
          </a:p>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và đai sinh dục</a:t>
            </a:r>
            <a:endParaRPr/>
          </a:p>
        </p:txBody>
      </p:sp>
      <p:sp>
        <p:nvSpPr>
          <p:cNvPr id="207" name="Google Shape;207;p4"/>
          <p:cNvSpPr txBox="1"/>
          <p:nvPr/>
        </p:nvSpPr>
        <p:spPr>
          <a:xfrm>
            <a:off x="3006725" y="1095375"/>
            <a:ext cx="2043112" cy="4000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Đuôi có hậu môn</a:t>
            </a:r>
            <a:endParaRPr/>
          </a:p>
        </p:txBody>
      </p:sp>
      <p:sp>
        <p:nvSpPr>
          <p:cNvPr id="208" name="Google Shape;208;p4"/>
          <p:cNvSpPr txBox="1"/>
          <p:nvPr/>
        </p:nvSpPr>
        <p:spPr>
          <a:xfrm>
            <a:off x="7615237" y="1050925"/>
            <a:ext cx="1060450" cy="4000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Vòng tơ</a:t>
            </a:r>
            <a:endParaRPr/>
          </a:p>
        </p:txBody>
      </p:sp>
      <p:sp>
        <p:nvSpPr>
          <p:cNvPr id="209" name="Google Shape;209;p4"/>
          <p:cNvSpPr txBox="1"/>
          <p:nvPr/>
        </p:nvSpPr>
        <p:spPr>
          <a:xfrm>
            <a:off x="7386637" y="1676400"/>
            <a:ext cx="1844675" cy="4000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Lỗ sinh dục cái</a:t>
            </a:r>
            <a:endParaRPr/>
          </a:p>
        </p:txBody>
      </p:sp>
      <p:sp>
        <p:nvSpPr>
          <p:cNvPr id="210" name="Google Shape;210;p4"/>
          <p:cNvSpPr txBox="1"/>
          <p:nvPr/>
        </p:nvSpPr>
        <p:spPr>
          <a:xfrm>
            <a:off x="7342187" y="2625725"/>
            <a:ext cx="1941512" cy="4000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Lỗ sinh dục đực</a:t>
            </a:r>
            <a:endParaRPr/>
          </a:p>
        </p:txBody>
      </p:sp>
      <p:sp>
        <p:nvSpPr>
          <p:cNvPr id="211" name="Google Shape;211;p4"/>
          <p:cNvSpPr txBox="1"/>
          <p:nvPr/>
        </p:nvSpPr>
        <p:spPr>
          <a:xfrm>
            <a:off x="7442200" y="2127250"/>
            <a:ext cx="1552575" cy="4000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000"/>
              <a:buFont typeface="Times New Roman"/>
              <a:buNone/>
            </a:pPr>
            <a:r>
              <a:rPr b="1" i="0" lang="en-US" sz="2000" u="none">
                <a:solidFill>
                  <a:srgbClr val="0000FF"/>
                </a:solidFill>
                <a:latin typeface="Times New Roman"/>
                <a:ea typeface="Times New Roman"/>
                <a:cs typeface="Times New Roman"/>
                <a:sym typeface="Times New Roman"/>
              </a:rPr>
              <a:t>Đai sinh dục</a:t>
            </a:r>
            <a:endParaRPr/>
          </a:p>
        </p:txBody>
      </p:sp>
      <p:sp>
        <p:nvSpPr>
          <p:cNvPr id="212" name="Google Shape;212;p4"/>
          <p:cNvSpPr txBox="1"/>
          <p:nvPr/>
        </p:nvSpPr>
        <p:spPr>
          <a:xfrm>
            <a:off x="609600" y="3505200"/>
            <a:ext cx="8229600" cy="1200150"/>
          </a:xfrm>
          <a:prstGeom prst="rect">
            <a:avLst/>
          </a:prstGeom>
          <a:noFill/>
          <a:ln cap="flat" cmpd="sng" w="9525">
            <a:solidFill>
              <a:srgbClr val="FF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 Nêu các bộ phận bên ngoài có thể nhìn thấy được ở giun đất ?</a:t>
            </a:r>
            <a:endParaRPr/>
          </a:p>
        </p:txBody>
      </p:sp>
      <p:pic>
        <p:nvPicPr>
          <p:cNvPr descr="AG00029_" id="213" name="Google Shape;213;p4"/>
          <p:cNvPicPr preferRelativeResize="0"/>
          <p:nvPr/>
        </p:nvPicPr>
        <p:blipFill rotWithShape="1">
          <a:blip r:embed="rId5">
            <a:alphaModFix/>
          </a:blip>
          <a:srcRect b="0" l="0" r="0" t="0"/>
          <a:stretch/>
        </p:blipFill>
        <p:spPr>
          <a:xfrm>
            <a:off x="152400" y="1143000"/>
            <a:ext cx="457200" cy="427037"/>
          </a:xfrm>
          <a:prstGeom prst="rect">
            <a:avLst/>
          </a:prstGeom>
          <a:noFill/>
          <a:ln>
            <a:noFill/>
          </a:ln>
        </p:spPr>
      </p:pic>
      <p:sp>
        <p:nvSpPr>
          <p:cNvPr id="214" name="Google Shape;214;p4"/>
          <p:cNvSpPr txBox="1"/>
          <p:nvPr/>
        </p:nvSpPr>
        <p:spPr>
          <a:xfrm>
            <a:off x="838200" y="4572000"/>
            <a:ext cx="58674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Cơ thể giun đất có đối xứng gì ?</a:t>
            </a:r>
            <a:endParaRPr/>
          </a:p>
        </p:txBody>
      </p:sp>
      <p:sp>
        <p:nvSpPr>
          <p:cNvPr id="215" name="Google Shape;215;p4"/>
          <p:cNvSpPr txBox="1"/>
          <p:nvPr/>
        </p:nvSpPr>
        <p:spPr>
          <a:xfrm>
            <a:off x="1066800" y="5029200"/>
            <a:ext cx="48006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3200"/>
              <a:buFont typeface="Times New Roman"/>
              <a:buNone/>
            </a:pPr>
            <a:r>
              <a:rPr b="0" i="0" lang="en-US" sz="3200" u="none">
                <a:solidFill>
                  <a:srgbClr val="FF3300"/>
                </a:solidFill>
                <a:latin typeface="Times New Roman"/>
                <a:ea typeface="Times New Roman"/>
                <a:cs typeface="Times New Roman"/>
                <a:sym typeface="Times New Roman"/>
              </a:rPr>
              <a:t>☞ Đối xứng hai bên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animEffect filter="fade" transition="in">
                                      <p:cBhvr>
                                        <p:cTn dur="500"/>
                                        <p:tgtEl>
                                          <p:spTgt spid="2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500"/>
                                        <p:tgtEl>
                                          <p:spTgt spid="2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12"/>
                                        </p:tgtEl>
                                      </p:cBhvr>
                                    </p:animEffect>
                                    <p:set>
                                      <p:cBhvr>
                                        <p:cTn dur="1" fill="hold">
                                          <p:stCondLst>
                                            <p:cond delay="500"/>
                                          </p:stCondLst>
                                        </p:cTn>
                                        <p:tgtEl>
                                          <p:spTgt spid="2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14">
                                            <p:txEl>
                                              <p:pRg end="0" st="0"/>
                                            </p:txEl>
                                          </p:spTgt>
                                        </p:tgtEl>
                                      </p:cBhvr>
                                    </p:animEffect>
                                    <p:set>
                                      <p:cBhvr>
                                        <p:cTn dur="1" fill="hold">
                                          <p:stCondLst>
                                            <p:cond delay="500"/>
                                          </p:stCondLst>
                                        </p:cTn>
                                        <p:tgtEl>
                                          <p:spTgt spid="214">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15">
                                            <p:txEl>
                                              <p:pRg end="0" st="0"/>
                                            </p:txEl>
                                          </p:spTgt>
                                        </p:tgtEl>
                                      </p:cBhvr>
                                    </p:animEffect>
                                    <p:set>
                                      <p:cBhvr>
                                        <p:cTn dur="1" fill="hold">
                                          <p:stCondLst>
                                            <p:cond delay="500"/>
                                          </p:stCondLst>
                                        </p:cTn>
                                        <p:tgtEl>
                                          <p:spTgt spid="215">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3"/>
                                        </p:tgtEl>
                                      </p:cBhvr>
                                    </p:animEffect>
                                    <p:set>
                                      <p:cBhvr>
                                        <p:cTn dur="1" fill="hold">
                                          <p:stCondLst>
                                            <p:cond delay="500"/>
                                          </p:stCondLst>
                                        </p:cTn>
                                        <p:tgtEl>
                                          <p:spTgt spid="20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6"/>
                                        </p:tgtEl>
                                      </p:cBhvr>
                                    </p:animEffect>
                                    <p:set>
                                      <p:cBhvr>
                                        <p:cTn dur="1" fill="hold">
                                          <p:stCondLst>
                                            <p:cond delay="500"/>
                                          </p:stCondLst>
                                        </p:cTn>
                                        <p:tgtEl>
                                          <p:spTgt spid="20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7"/>
                                        </p:tgtEl>
                                      </p:cBhvr>
                                    </p:animEffect>
                                    <p:set>
                                      <p:cBhvr>
                                        <p:cTn dur="1" fill="hold">
                                          <p:stCondLst>
                                            <p:cond delay="500"/>
                                          </p:stCondLst>
                                        </p:cTn>
                                        <p:tgtEl>
                                          <p:spTgt spid="20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5"/>
                                        </p:tgtEl>
                                      </p:cBhvr>
                                    </p:animEffect>
                                    <p:set>
                                      <p:cBhvr>
                                        <p:cTn dur="1" fill="hold">
                                          <p:stCondLst>
                                            <p:cond delay="500"/>
                                          </p:stCondLst>
                                        </p:cTn>
                                        <p:tgtEl>
                                          <p:spTgt spid="20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4"/>
                                        </p:tgtEl>
                                      </p:cBhvr>
                                    </p:animEffect>
                                    <p:set>
                                      <p:cBhvr>
                                        <p:cTn dur="1" fill="hold">
                                          <p:stCondLst>
                                            <p:cond delay="500"/>
                                          </p:stCondLst>
                                        </p:cTn>
                                        <p:tgtEl>
                                          <p:spTgt spid="20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8"/>
                                        </p:tgtEl>
                                      </p:cBhvr>
                                    </p:animEffect>
                                    <p:set>
                                      <p:cBhvr>
                                        <p:cTn dur="1" fill="hold">
                                          <p:stCondLst>
                                            <p:cond delay="500"/>
                                          </p:stCondLst>
                                        </p:cTn>
                                        <p:tgtEl>
                                          <p:spTgt spid="20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9"/>
                                        </p:tgtEl>
                                      </p:cBhvr>
                                    </p:animEffect>
                                    <p:set>
                                      <p:cBhvr>
                                        <p:cTn dur="1" fill="hold">
                                          <p:stCondLst>
                                            <p:cond delay="500"/>
                                          </p:stCondLst>
                                        </p:cTn>
                                        <p:tgtEl>
                                          <p:spTgt spid="20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1"/>
                                        </p:tgtEl>
                                      </p:cBhvr>
                                    </p:animEffect>
                                    <p:set>
                                      <p:cBhvr>
                                        <p:cTn dur="1" fill="hold">
                                          <p:stCondLst>
                                            <p:cond delay="500"/>
                                          </p:stCondLst>
                                        </p:cTn>
                                        <p:tgtEl>
                                          <p:spTgt spid="21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0"/>
                                        </p:tgtEl>
                                      </p:cBhvr>
                                    </p:animEffect>
                                    <p:set>
                                      <p:cBhvr>
                                        <p:cTn dur="1" fill="hold">
                                          <p:stCondLst>
                                            <p:cond delay="500"/>
                                          </p:stCondLst>
                                        </p:cTn>
                                        <p:tgtEl>
                                          <p:spTgt spid="2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9" name="Shape 219"/>
        <p:cNvGrpSpPr/>
        <p:nvPr/>
      </p:nvGrpSpPr>
      <p:grpSpPr>
        <a:xfrm>
          <a:off x="0" y="0"/>
          <a:ext cx="0" cy="0"/>
          <a:chOff x="0" y="0"/>
          <a:chExt cx="0" cy="0"/>
        </a:xfrm>
      </p:grpSpPr>
      <p:sp>
        <p:nvSpPr>
          <p:cNvPr id="220" name="Google Shape;220;p5"/>
          <p:cNvSpPr txBox="1"/>
          <p:nvPr/>
        </p:nvSpPr>
        <p:spPr>
          <a:xfrm>
            <a:off x="0" y="96837"/>
            <a:ext cx="3186112"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3200"/>
              <a:buFont typeface="Times New Roman"/>
              <a:buNone/>
            </a:pPr>
            <a:r>
              <a:rPr b="1" i="0" lang="en-US" sz="3200" u="none">
                <a:solidFill>
                  <a:srgbClr val="FF3300"/>
                </a:solidFill>
                <a:latin typeface="Times New Roman"/>
                <a:ea typeface="Times New Roman"/>
                <a:cs typeface="Times New Roman"/>
                <a:sym typeface="Times New Roman"/>
              </a:rPr>
              <a:t>II. </a:t>
            </a:r>
            <a:r>
              <a:rPr b="1" i="0" lang="en-US" sz="3200" u="sng">
                <a:solidFill>
                  <a:srgbClr val="FF3300"/>
                </a:solidFill>
                <a:latin typeface="Times New Roman"/>
                <a:ea typeface="Times New Roman"/>
                <a:cs typeface="Times New Roman"/>
                <a:sym typeface="Times New Roman"/>
              </a:rPr>
              <a:t>DI CHUYỂN</a:t>
            </a:r>
            <a:r>
              <a:rPr b="1" i="0" lang="en-US" sz="3200" u="none">
                <a:solidFill>
                  <a:srgbClr val="FF3300"/>
                </a:solidFill>
                <a:latin typeface="Times New Roman"/>
                <a:ea typeface="Times New Roman"/>
                <a:cs typeface="Times New Roman"/>
                <a:sym typeface="Times New Roman"/>
              </a:rPr>
              <a:t>:</a:t>
            </a:r>
            <a:endParaRPr/>
          </a:p>
        </p:txBody>
      </p:sp>
      <p:pic>
        <p:nvPicPr>
          <p:cNvPr descr="15-3" id="221" name="Google Shape;221;p5"/>
          <p:cNvPicPr preferRelativeResize="0"/>
          <p:nvPr/>
        </p:nvPicPr>
        <p:blipFill rotWithShape="1">
          <a:blip r:embed="rId3">
            <a:alphaModFix/>
          </a:blip>
          <a:srcRect b="16522" l="0" r="0" t="0"/>
          <a:stretch/>
        </p:blipFill>
        <p:spPr>
          <a:xfrm>
            <a:off x="457200" y="685800"/>
            <a:ext cx="8382000" cy="2133600"/>
          </a:xfrm>
          <a:prstGeom prst="rect">
            <a:avLst/>
          </a:prstGeom>
          <a:noFill/>
          <a:ln>
            <a:noFill/>
          </a:ln>
        </p:spPr>
      </p:pic>
      <p:grpSp>
        <p:nvGrpSpPr>
          <p:cNvPr id="222" name="Google Shape;222;p5"/>
          <p:cNvGrpSpPr/>
          <p:nvPr/>
        </p:nvGrpSpPr>
        <p:grpSpPr>
          <a:xfrm>
            <a:off x="228600" y="4114800"/>
            <a:ext cx="8591550" cy="2820987"/>
            <a:chOff x="192" y="1872"/>
            <a:chExt cx="5412" cy="1942"/>
          </a:xfrm>
        </p:grpSpPr>
        <p:sp>
          <p:nvSpPr>
            <p:cNvPr id="223" name="Google Shape;223;p5"/>
            <p:cNvSpPr txBox="1"/>
            <p:nvPr/>
          </p:nvSpPr>
          <p:spPr>
            <a:xfrm>
              <a:off x="192" y="1872"/>
              <a:ext cx="5002" cy="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sng">
                  <a:solidFill>
                    <a:schemeClr val="dk1"/>
                  </a:solidFill>
                  <a:latin typeface="Times New Roman"/>
                  <a:ea typeface="Times New Roman"/>
                  <a:cs typeface="Times New Roman"/>
                  <a:sym typeface="Times New Roman"/>
                </a:rPr>
                <a:t>Bài tập:</a:t>
              </a:r>
              <a:endParaRPr/>
            </a:p>
          </p:txBody>
        </p:sp>
        <p:grpSp>
          <p:nvGrpSpPr>
            <p:cNvPr id="224" name="Google Shape;224;p5"/>
            <p:cNvGrpSpPr/>
            <p:nvPr/>
          </p:nvGrpSpPr>
          <p:grpSpPr>
            <a:xfrm>
              <a:off x="288" y="2234"/>
              <a:ext cx="5316" cy="1580"/>
              <a:chOff x="288" y="2234"/>
              <a:chExt cx="5316" cy="1580"/>
            </a:xfrm>
          </p:grpSpPr>
          <p:sp>
            <p:nvSpPr>
              <p:cNvPr id="225" name="Google Shape;225;p5"/>
              <p:cNvSpPr txBox="1"/>
              <p:nvPr/>
            </p:nvSpPr>
            <p:spPr>
              <a:xfrm>
                <a:off x="602" y="2234"/>
                <a:ext cx="5002" cy="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Thu mình làm phồng đoạn đầu, thun đoạn đuôi. </a:t>
                </a:r>
                <a:endParaRPr/>
              </a:p>
            </p:txBody>
          </p:sp>
          <p:sp>
            <p:nvSpPr>
              <p:cNvPr id="226" name="Google Shape;226;p5"/>
              <p:cNvSpPr txBox="1"/>
              <p:nvPr/>
            </p:nvSpPr>
            <p:spPr>
              <a:xfrm>
                <a:off x="602" y="2570"/>
                <a:ext cx="5002" cy="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Giun chuẩn bị bò.</a:t>
                </a:r>
                <a:endParaRPr/>
              </a:p>
            </p:txBody>
          </p:sp>
          <p:sp>
            <p:nvSpPr>
              <p:cNvPr id="227" name="Google Shape;227;p5"/>
              <p:cNvSpPr txBox="1"/>
              <p:nvPr/>
            </p:nvSpPr>
            <p:spPr>
              <a:xfrm>
                <a:off x="602" y="2906"/>
                <a:ext cx="5002" cy="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Thu mình làm phồng đoạn đầu, thun đoạn đuôi.</a:t>
                </a:r>
                <a:endParaRPr/>
              </a:p>
            </p:txBody>
          </p:sp>
          <p:sp>
            <p:nvSpPr>
              <p:cNvPr id="228" name="Google Shape;228;p5"/>
              <p:cNvSpPr txBox="1"/>
              <p:nvPr/>
            </p:nvSpPr>
            <p:spPr>
              <a:xfrm>
                <a:off x="602" y="3242"/>
                <a:ext cx="5002" cy="5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Dùng toàn thân và vòng tơ làm chỗ dựa, vươn đầu về phía trước. </a:t>
                </a:r>
                <a:endParaRPr/>
              </a:p>
            </p:txBody>
          </p:sp>
          <p:sp>
            <p:nvSpPr>
              <p:cNvPr id="229" name="Google Shape;229;p5"/>
              <p:cNvSpPr txBox="1"/>
              <p:nvPr/>
            </p:nvSpPr>
            <p:spPr>
              <a:xfrm>
                <a:off x="288" y="2249"/>
                <a:ext cx="116" cy="254"/>
              </a:xfrm>
              <a:prstGeom prst="rect">
                <a:avLst/>
              </a:prstGeom>
              <a:no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30" name="Google Shape;230;p5"/>
              <p:cNvSpPr txBox="1"/>
              <p:nvPr/>
            </p:nvSpPr>
            <p:spPr>
              <a:xfrm>
                <a:off x="288" y="2585"/>
                <a:ext cx="116" cy="254"/>
              </a:xfrm>
              <a:prstGeom prst="rect">
                <a:avLst/>
              </a:prstGeom>
              <a:no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31" name="Google Shape;231;p5"/>
              <p:cNvSpPr txBox="1"/>
              <p:nvPr/>
            </p:nvSpPr>
            <p:spPr>
              <a:xfrm>
                <a:off x="288" y="2921"/>
                <a:ext cx="116" cy="254"/>
              </a:xfrm>
              <a:prstGeom prst="rect">
                <a:avLst/>
              </a:prstGeom>
              <a:no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32" name="Google Shape;232;p5"/>
              <p:cNvSpPr txBox="1"/>
              <p:nvPr/>
            </p:nvSpPr>
            <p:spPr>
              <a:xfrm>
                <a:off x="288" y="3257"/>
                <a:ext cx="116" cy="254"/>
              </a:xfrm>
              <a:prstGeom prst="rect">
                <a:avLst/>
              </a:prstGeom>
              <a:no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grpSp>
      </p:grpSp>
      <p:sp>
        <p:nvSpPr>
          <p:cNvPr id="233" name="Google Shape;233;p5"/>
          <p:cNvSpPr txBox="1"/>
          <p:nvPr/>
        </p:nvSpPr>
        <p:spPr>
          <a:xfrm>
            <a:off x="228600" y="5105400"/>
            <a:ext cx="762000" cy="4889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00"/>
              </a:buClr>
              <a:buSzPts val="2600"/>
              <a:buFont typeface="Times New Roman"/>
              <a:buNone/>
            </a:pPr>
            <a:r>
              <a:rPr b="0" i="0" lang="en-US" sz="2600" u="none">
                <a:solidFill>
                  <a:srgbClr val="FF3300"/>
                </a:solidFill>
                <a:latin typeface="Times New Roman"/>
                <a:ea typeface="Times New Roman"/>
                <a:cs typeface="Times New Roman"/>
                <a:sym typeface="Times New Roman"/>
              </a:rPr>
              <a:t>1</a:t>
            </a:r>
            <a:endParaRPr/>
          </a:p>
        </p:txBody>
      </p:sp>
      <p:sp>
        <p:nvSpPr>
          <p:cNvPr id="234" name="Google Shape;234;p5"/>
          <p:cNvSpPr txBox="1"/>
          <p:nvPr/>
        </p:nvSpPr>
        <p:spPr>
          <a:xfrm>
            <a:off x="381000" y="4572000"/>
            <a:ext cx="457200" cy="4889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00"/>
              </a:buClr>
              <a:buSzPts val="2600"/>
              <a:buFont typeface="Times New Roman"/>
              <a:buNone/>
            </a:pPr>
            <a:r>
              <a:rPr b="0" i="0" lang="en-US" sz="2600" u="none">
                <a:solidFill>
                  <a:srgbClr val="FF3300"/>
                </a:solidFill>
                <a:latin typeface="Times New Roman"/>
                <a:ea typeface="Times New Roman"/>
                <a:cs typeface="Times New Roman"/>
                <a:sym typeface="Times New Roman"/>
              </a:rPr>
              <a:t>2</a:t>
            </a:r>
            <a:endParaRPr/>
          </a:p>
        </p:txBody>
      </p:sp>
      <p:sp>
        <p:nvSpPr>
          <p:cNvPr id="235" name="Google Shape;235;p5"/>
          <p:cNvSpPr txBox="1"/>
          <p:nvPr/>
        </p:nvSpPr>
        <p:spPr>
          <a:xfrm>
            <a:off x="228600" y="6096000"/>
            <a:ext cx="762000" cy="4889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00"/>
              </a:buClr>
              <a:buSzPts val="2600"/>
              <a:buFont typeface="Times New Roman"/>
              <a:buNone/>
            </a:pPr>
            <a:r>
              <a:rPr b="0" i="0" lang="en-US" sz="2600" u="none">
                <a:solidFill>
                  <a:srgbClr val="FF3300"/>
                </a:solidFill>
                <a:latin typeface="Times New Roman"/>
                <a:ea typeface="Times New Roman"/>
                <a:cs typeface="Times New Roman"/>
                <a:sym typeface="Times New Roman"/>
              </a:rPr>
              <a:t>3</a:t>
            </a:r>
            <a:endParaRPr/>
          </a:p>
        </p:txBody>
      </p:sp>
      <p:sp>
        <p:nvSpPr>
          <p:cNvPr id="236" name="Google Shape;236;p5"/>
          <p:cNvSpPr txBox="1"/>
          <p:nvPr/>
        </p:nvSpPr>
        <p:spPr>
          <a:xfrm>
            <a:off x="304800" y="5638800"/>
            <a:ext cx="762000" cy="4889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00"/>
              </a:buClr>
              <a:buSzPts val="2600"/>
              <a:buFont typeface="Times New Roman"/>
              <a:buNone/>
            </a:pPr>
            <a:r>
              <a:rPr b="0" i="0" lang="en-US" sz="2600" u="none">
                <a:solidFill>
                  <a:srgbClr val="FF3300"/>
                </a:solidFill>
                <a:latin typeface="Times New Roman"/>
                <a:ea typeface="Times New Roman"/>
                <a:cs typeface="Times New Roman"/>
                <a:sym typeface="Times New Roman"/>
              </a:rPr>
              <a:t>4</a:t>
            </a:r>
            <a:endParaRPr/>
          </a:p>
        </p:txBody>
      </p:sp>
      <p:sp>
        <p:nvSpPr>
          <p:cNvPr id="237" name="Google Shape;237;p5"/>
          <p:cNvSpPr txBox="1"/>
          <p:nvPr/>
        </p:nvSpPr>
        <p:spPr>
          <a:xfrm>
            <a:off x="0" y="2895600"/>
            <a:ext cx="9144000" cy="1373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800"/>
              <a:buFont typeface="Times New Roman"/>
              <a:buNone/>
            </a:pPr>
            <a:r>
              <a:rPr b="0" i="0" lang="en-US" sz="2800" u="none">
                <a:solidFill>
                  <a:srgbClr val="0000CC"/>
                </a:solidFill>
                <a:latin typeface="Times New Roman"/>
                <a:ea typeface="Times New Roman"/>
                <a:cs typeface="Times New Roman"/>
                <a:sym typeface="Times New Roman"/>
              </a:rPr>
              <a:t>Quan sát hình 15.3, kết hợp với quan sát đoạn phim mô phỏng cách di chuyển của giun đất dưới đây sau đó hoàn thành bài tập sau đây cho đúng thứ tự di chuyển của giun đất.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500"/>
                                        <p:tgtEl>
                                          <p:spTgt spid="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500"/>
                                        <p:tgtEl>
                                          <p:spTgt spid="2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500"/>
                                        <p:tgtEl>
                                          <p:spTgt spid="23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1" name="Shape 241"/>
        <p:cNvGrpSpPr/>
        <p:nvPr/>
      </p:nvGrpSpPr>
      <p:grpSpPr>
        <a:xfrm>
          <a:off x="0" y="0"/>
          <a:ext cx="0" cy="0"/>
          <a:chOff x="0" y="0"/>
          <a:chExt cx="0" cy="0"/>
        </a:xfrm>
      </p:grpSpPr>
      <p:sp>
        <p:nvSpPr>
          <p:cNvPr id="242" name="Google Shape;242;p6"/>
          <p:cNvSpPr txBox="1"/>
          <p:nvPr/>
        </p:nvSpPr>
        <p:spPr>
          <a:xfrm>
            <a:off x="381000" y="4191000"/>
            <a:ext cx="8458200" cy="1446212"/>
          </a:xfrm>
          <a:prstGeom prst="rect">
            <a:avLst/>
          </a:prstGeom>
          <a:noFill/>
          <a:ln cap="flat" cmpd="sng" w="9525">
            <a:solidFill>
              <a:srgbClr val="FF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400"/>
              <a:buFont typeface="Times New Roman"/>
              <a:buNone/>
            </a:pPr>
            <a:r>
              <a:rPr b="1" i="0" lang="en-US" sz="4400" u="none">
                <a:solidFill>
                  <a:schemeClr val="dk1"/>
                </a:solidFill>
                <a:latin typeface="Times New Roman"/>
                <a:ea typeface="Times New Roman"/>
                <a:cs typeface="Times New Roman"/>
                <a:sym typeface="Times New Roman"/>
              </a:rPr>
              <a:t> Nhờ đặc điểm nào mà giun đất có thể di chuyển được?</a:t>
            </a:r>
            <a:endParaRPr/>
          </a:p>
        </p:txBody>
      </p:sp>
      <p:sp>
        <p:nvSpPr>
          <p:cNvPr id="243" name="Google Shape;243;p6"/>
          <p:cNvSpPr txBox="1"/>
          <p:nvPr/>
        </p:nvSpPr>
        <p:spPr>
          <a:xfrm>
            <a:off x="457200" y="4038600"/>
            <a:ext cx="8458200" cy="1930400"/>
          </a:xfrm>
          <a:prstGeom prst="rect">
            <a:avLst/>
          </a:prstGeom>
          <a:no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4000"/>
              <a:buFont typeface="Times New Roman"/>
              <a:buNone/>
            </a:pPr>
            <a:r>
              <a:rPr b="1" i="0" lang="en-US" sz="4000" u="none">
                <a:solidFill>
                  <a:srgbClr val="0000FF"/>
                </a:solidFill>
                <a:latin typeface="Times New Roman"/>
                <a:ea typeface="Times New Roman"/>
                <a:cs typeface="Times New Roman"/>
                <a:sym typeface="Times New Roman"/>
              </a:rPr>
              <a:t>	Nhờ sự chun dãn của cơ thể kết hợp với các vòng tơ và toàn thân mà giun đất di chuyển được.</a:t>
            </a:r>
            <a:endParaRPr/>
          </a:p>
        </p:txBody>
      </p:sp>
      <p:pic>
        <p:nvPicPr>
          <p:cNvPr descr="15-3" id="244" name="Google Shape;244;p6"/>
          <p:cNvPicPr preferRelativeResize="0"/>
          <p:nvPr/>
        </p:nvPicPr>
        <p:blipFill rotWithShape="1">
          <a:blip r:embed="rId3">
            <a:alphaModFix/>
          </a:blip>
          <a:srcRect b="16522" l="0" r="0" t="0"/>
          <a:stretch/>
        </p:blipFill>
        <p:spPr>
          <a:xfrm>
            <a:off x="0" y="914400"/>
            <a:ext cx="8458200" cy="2787650"/>
          </a:xfrm>
          <a:prstGeom prst="rect">
            <a:avLst/>
          </a:prstGeom>
          <a:noFill/>
          <a:ln>
            <a:noFill/>
          </a:ln>
        </p:spPr>
      </p:pic>
      <p:sp>
        <p:nvSpPr>
          <p:cNvPr id="245" name="Google Shape;245;p6"/>
          <p:cNvSpPr txBox="1"/>
          <p:nvPr/>
        </p:nvSpPr>
        <p:spPr>
          <a:xfrm>
            <a:off x="225425" y="96837"/>
            <a:ext cx="3186112"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3200"/>
              <a:buFont typeface="Times New Roman"/>
              <a:buNone/>
            </a:pPr>
            <a:r>
              <a:rPr b="1" i="0" lang="en-US" sz="3200" u="none">
                <a:solidFill>
                  <a:srgbClr val="FF3300"/>
                </a:solidFill>
                <a:latin typeface="Times New Roman"/>
                <a:ea typeface="Times New Roman"/>
                <a:cs typeface="Times New Roman"/>
                <a:sym typeface="Times New Roman"/>
              </a:rPr>
              <a:t>II. </a:t>
            </a:r>
            <a:r>
              <a:rPr b="1" i="0" lang="en-US" sz="3200" u="sng">
                <a:solidFill>
                  <a:srgbClr val="FF3300"/>
                </a:solidFill>
                <a:latin typeface="Times New Roman"/>
                <a:ea typeface="Times New Roman"/>
                <a:cs typeface="Times New Roman"/>
                <a:sym typeface="Times New Roman"/>
              </a:rPr>
              <a:t>DI CHUYỂN</a:t>
            </a:r>
            <a:r>
              <a:rPr b="1" i="0" lang="en-US" sz="3200" u="none">
                <a:solidFill>
                  <a:srgbClr val="FF3300"/>
                </a:solidFill>
                <a:latin typeface="Times New Roman"/>
                <a:ea typeface="Times New Roman"/>
                <a:cs typeface="Times New Roman"/>
                <a:sym typeface="Times New Roman"/>
              </a:rPr>
              <a:t>:</a:t>
            </a:r>
            <a:endParaRPr/>
          </a:p>
        </p:txBody>
      </p:sp>
      <p:pic>
        <p:nvPicPr>
          <p:cNvPr descr="AG00029_" id="246" name="Google Shape;246;p6"/>
          <p:cNvPicPr preferRelativeResize="0"/>
          <p:nvPr/>
        </p:nvPicPr>
        <p:blipFill rotWithShape="1">
          <a:blip r:embed="rId4">
            <a:alphaModFix/>
          </a:blip>
          <a:srcRect b="0" l="0" r="0" t="0"/>
          <a:stretch/>
        </p:blipFill>
        <p:spPr>
          <a:xfrm>
            <a:off x="533400" y="1143000"/>
            <a:ext cx="457200" cy="4270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ppt_w</p:attrName>
                                        </p:attrNameLst>
                                      </p:cBhvr>
                                      <p:tavLst>
                                        <p:tav fmla="" tm="0">
                                          <p:val>
                                            <p:strVal val="0"/>
                                          </p:val>
                                        </p:tav>
                                        <p:tav fmla="" tm="100000">
                                          <p:val>
                                            <p:strVal val="#ppt_w"/>
                                          </p:val>
                                        </p:tav>
                                      </p:tavLst>
                                    </p:anim>
                                    <p:anim calcmode="lin" valueType="num">
                                      <p:cBhvr additive="base">
                                        <p:cTn dur="500"/>
                                        <p:tgtEl>
                                          <p:spTgt spid="2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2"/>
                                        </p:tgtEl>
                                      </p:cBhvr>
                                    </p:animEffect>
                                    <p:set>
                                      <p:cBhvr>
                                        <p:cTn dur="1" fill="hold">
                                          <p:stCondLst>
                                            <p:cond delay="500"/>
                                          </p:stCondLst>
                                        </p:cTn>
                                        <p:tgtEl>
                                          <p:spTgt spid="2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4"/>
                                        </p:tgtEl>
                                      </p:cBhvr>
                                    </p:animEffect>
                                    <p:set>
                                      <p:cBhvr>
                                        <p:cTn dur="1" fill="hold">
                                          <p:stCondLst>
                                            <p:cond delay="500"/>
                                          </p:stCondLst>
                                        </p:cTn>
                                        <p:tgtEl>
                                          <p:spTgt spid="2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0" name="Shape 250"/>
        <p:cNvGrpSpPr/>
        <p:nvPr/>
      </p:nvGrpSpPr>
      <p:grpSpPr>
        <a:xfrm>
          <a:off x="0" y="0"/>
          <a:ext cx="0" cy="0"/>
          <a:chOff x="0" y="0"/>
          <a:chExt cx="0" cy="0"/>
        </a:xfrm>
      </p:grpSpPr>
      <p:sp>
        <p:nvSpPr>
          <p:cNvPr id="251" name="Google Shape;251;p7"/>
          <p:cNvSpPr txBox="1"/>
          <p:nvPr/>
        </p:nvSpPr>
        <p:spPr>
          <a:xfrm>
            <a:off x="381000" y="152400"/>
            <a:ext cx="34163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3200"/>
              <a:buFont typeface="Times New Roman"/>
              <a:buNone/>
            </a:pPr>
            <a:r>
              <a:rPr b="1" i="0" lang="en-US" sz="3200" u="sng">
                <a:solidFill>
                  <a:srgbClr val="FF0066"/>
                </a:solidFill>
                <a:latin typeface="Times New Roman"/>
                <a:ea typeface="Times New Roman"/>
                <a:cs typeface="Times New Roman"/>
                <a:sym typeface="Times New Roman"/>
              </a:rPr>
              <a:t>III. Cấu tạo trong</a:t>
            </a:r>
            <a:endParaRPr/>
          </a:p>
        </p:txBody>
      </p:sp>
      <p:pic>
        <p:nvPicPr>
          <p:cNvPr descr="4" id="252" name="Google Shape;252;p7"/>
          <p:cNvPicPr preferRelativeResize="0"/>
          <p:nvPr/>
        </p:nvPicPr>
        <p:blipFill rotWithShape="1">
          <a:blip r:embed="rId3">
            <a:alphaModFix/>
          </a:blip>
          <a:srcRect b="0" l="0" r="0" t="0"/>
          <a:stretch/>
        </p:blipFill>
        <p:spPr>
          <a:xfrm>
            <a:off x="4648200" y="2971800"/>
            <a:ext cx="4495800" cy="2725737"/>
          </a:xfrm>
          <a:prstGeom prst="rect">
            <a:avLst/>
          </a:prstGeom>
          <a:noFill/>
          <a:ln>
            <a:noFill/>
          </a:ln>
        </p:spPr>
      </p:pic>
      <p:pic>
        <p:nvPicPr>
          <p:cNvPr descr="5" id="253" name="Google Shape;253;p7"/>
          <p:cNvPicPr preferRelativeResize="0"/>
          <p:nvPr/>
        </p:nvPicPr>
        <p:blipFill rotWithShape="1">
          <a:blip r:embed="rId4">
            <a:alphaModFix/>
          </a:blip>
          <a:srcRect b="0" l="0" r="0" t="0"/>
          <a:stretch/>
        </p:blipFill>
        <p:spPr>
          <a:xfrm>
            <a:off x="4724400" y="0"/>
            <a:ext cx="4419600" cy="2590800"/>
          </a:xfrm>
          <a:prstGeom prst="rect">
            <a:avLst/>
          </a:prstGeom>
          <a:noFill/>
          <a:ln>
            <a:noFill/>
          </a:ln>
        </p:spPr>
      </p:pic>
      <p:pic>
        <p:nvPicPr>
          <p:cNvPr descr="1" id="254" name="Google Shape;254;p7"/>
          <p:cNvPicPr preferRelativeResize="0"/>
          <p:nvPr/>
        </p:nvPicPr>
        <p:blipFill rotWithShape="1">
          <a:blip r:embed="rId5">
            <a:alphaModFix/>
          </a:blip>
          <a:srcRect b="0" l="0" r="0" t="0"/>
          <a:stretch/>
        </p:blipFill>
        <p:spPr>
          <a:xfrm>
            <a:off x="152400" y="762000"/>
            <a:ext cx="3429000" cy="4724400"/>
          </a:xfrm>
          <a:prstGeom prst="rect">
            <a:avLst/>
          </a:prstGeom>
          <a:noFill/>
          <a:ln>
            <a:noFill/>
          </a:ln>
        </p:spPr>
      </p:pic>
      <p:sp>
        <p:nvSpPr>
          <p:cNvPr id="255" name="Google Shape;255;p7"/>
          <p:cNvSpPr txBox="1"/>
          <p:nvPr/>
        </p:nvSpPr>
        <p:spPr>
          <a:xfrm>
            <a:off x="5334000" y="5715000"/>
            <a:ext cx="3810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1800"/>
              <a:buFont typeface="Times New Roman"/>
              <a:buNone/>
            </a:pPr>
            <a:r>
              <a:rPr b="1" i="0" lang="en-US" sz="1800" u="none">
                <a:solidFill>
                  <a:srgbClr val="0000FF"/>
                </a:solidFill>
                <a:latin typeface="Times New Roman"/>
                <a:ea typeface="Times New Roman"/>
                <a:cs typeface="Times New Roman"/>
                <a:sym typeface="Times New Roman"/>
              </a:rPr>
              <a:t>Sơ đồ hệ tiêu hoá của giun đất</a:t>
            </a:r>
            <a:endParaRPr/>
          </a:p>
        </p:txBody>
      </p:sp>
      <p:sp>
        <p:nvSpPr>
          <p:cNvPr id="256" name="Google Shape;256;p7"/>
          <p:cNvSpPr txBox="1"/>
          <p:nvPr/>
        </p:nvSpPr>
        <p:spPr>
          <a:xfrm>
            <a:off x="5105400" y="2590800"/>
            <a:ext cx="40386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1800"/>
              <a:buFont typeface="Times New Roman"/>
              <a:buNone/>
            </a:pPr>
            <a:r>
              <a:rPr b="1" i="0" lang="en-US" sz="1800" u="none">
                <a:solidFill>
                  <a:srgbClr val="0000FF"/>
                </a:solidFill>
                <a:latin typeface="Times New Roman"/>
                <a:ea typeface="Times New Roman"/>
                <a:cs typeface="Times New Roman"/>
                <a:sym typeface="Times New Roman"/>
              </a:rPr>
              <a:t>Sơ đồ hệ tuần hoàn và hệ thần kinh của giun đất</a:t>
            </a:r>
            <a:endParaRPr/>
          </a:p>
        </p:txBody>
      </p:sp>
      <p:sp>
        <p:nvSpPr>
          <p:cNvPr id="257" name="Google Shape;257;p7"/>
          <p:cNvSpPr txBox="1"/>
          <p:nvPr/>
        </p:nvSpPr>
        <p:spPr>
          <a:xfrm>
            <a:off x="0" y="5715000"/>
            <a:ext cx="39624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1800"/>
              <a:buFont typeface="Times New Roman"/>
              <a:buNone/>
            </a:pPr>
            <a:r>
              <a:rPr b="1" i="0" lang="en-US" sz="1800" u="none">
                <a:solidFill>
                  <a:srgbClr val="0000FF"/>
                </a:solidFill>
                <a:latin typeface="Times New Roman"/>
                <a:ea typeface="Times New Roman"/>
                <a:cs typeface="Times New Roman"/>
                <a:sym typeface="Times New Roman"/>
              </a:rPr>
              <a:t>Cấu tạo trong của giun đũa cái</a:t>
            </a:r>
            <a:endParaRPr/>
          </a:p>
        </p:txBody>
      </p:sp>
      <p:sp>
        <p:nvSpPr>
          <p:cNvPr id="258" name="Google Shape;258;p7"/>
          <p:cNvSpPr txBox="1"/>
          <p:nvPr/>
        </p:nvSpPr>
        <p:spPr>
          <a:xfrm>
            <a:off x="381000" y="6019800"/>
            <a:ext cx="8763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200"/>
              </a:buClr>
              <a:buSzPts val="1800"/>
              <a:buFont typeface="Times New Roman"/>
              <a:buNone/>
            </a:pPr>
            <a:r>
              <a:rPr b="1" i="0" lang="en-US" sz="1800" u="none">
                <a:solidFill>
                  <a:srgbClr val="00B200"/>
                </a:solidFill>
                <a:latin typeface="Times New Roman"/>
                <a:ea typeface="Times New Roman"/>
                <a:cs typeface="Times New Roman"/>
                <a:sym typeface="Times New Roman"/>
              </a:rPr>
              <a:t>So sánh với giun tròn để tìm ra hệ cơ quan mới bắt đầu xuất hiện ở giun đất ?</a:t>
            </a:r>
            <a:endParaRPr/>
          </a:p>
        </p:txBody>
      </p:sp>
      <p:sp>
        <p:nvSpPr>
          <p:cNvPr id="259" name="Google Shape;259;p7"/>
          <p:cNvSpPr txBox="1"/>
          <p:nvPr/>
        </p:nvSpPr>
        <p:spPr>
          <a:xfrm>
            <a:off x="533400" y="6491287"/>
            <a:ext cx="8153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800"/>
              <a:buFont typeface="Times New Roman"/>
              <a:buNone/>
            </a:pPr>
            <a:r>
              <a:rPr b="1" i="0" lang="en-US" sz="1800" u="none">
                <a:solidFill>
                  <a:srgbClr val="FF0066"/>
                </a:solidFill>
                <a:latin typeface="Times New Roman"/>
                <a:ea typeface="Times New Roman"/>
                <a:cs typeface="Times New Roman"/>
                <a:sym typeface="Times New Roman"/>
              </a:rPr>
              <a:t>                        🡪 Hệ tuần hoàn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4" name="Shape 264"/>
        <p:cNvGrpSpPr/>
        <p:nvPr/>
      </p:nvGrpSpPr>
      <p:grpSpPr>
        <a:xfrm>
          <a:off x="0" y="0"/>
          <a:ext cx="0" cy="0"/>
          <a:chOff x="0" y="0"/>
          <a:chExt cx="0" cy="0"/>
        </a:xfrm>
      </p:grpSpPr>
      <p:sp>
        <p:nvSpPr>
          <p:cNvPr id="265" name="Google Shape;265;p8"/>
          <p:cNvSpPr txBox="1"/>
          <p:nvPr/>
        </p:nvSpPr>
        <p:spPr>
          <a:xfrm>
            <a:off x="933450" y="546100"/>
            <a:ext cx="33528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3200"/>
              <a:buFont typeface="Times New Roman"/>
              <a:buNone/>
            </a:pPr>
            <a:r>
              <a:rPr b="1" i="0" lang="en-US" sz="3200" u="sng">
                <a:solidFill>
                  <a:srgbClr val="FF0066"/>
                </a:solidFill>
                <a:latin typeface="Times New Roman"/>
                <a:ea typeface="Times New Roman"/>
                <a:cs typeface="Times New Roman"/>
                <a:sym typeface="Times New Roman"/>
              </a:rPr>
              <a:t>III. Cấu tạo trong</a:t>
            </a:r>
            <a:endParaRPr/>
          </a:p>
        </p:txBody>
      </p:sp>
      <p:sp>
        <p:nvSpPr>
          <p:cNvPr id="266" name="Google Shape;266;p8"/>
          <p:cNvSpPr txBox="1"/>
          <p:nvPr/>
        </p:nvSpPr>
        <p:spPr>
          <a:xfrm>
            <a:off x="457200" y="4800600"/>
            <a:ext cx="8385175" cy="1077912"/>
          </a:xfrm>
          <a:prstGeom prst="rect">
            <a:avLst/>
          </a:prstGeom>
          <a:no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Times New Roman"/>
              <a:buNone/>
            </a:pPr>
            <a:r>
              <a:rPr b="1" i="0" lang="en-US" sz="3200" u="none">
                <a:solidFill>
                  <a:srgbClr val="000000"/>
                </a:solidFill>
                <a:latin typeface="Times New Roman"/>
                <a:ea typeface="Times New Roman"/>
                <a:cs typeface="Times New Roman"/>
                <a:sym typeface="Times New Roman"/>
              </a:rPr>
              <a:t>Hãy kể các phần của hệ tiêu hoá từ trước ra sau và cho biết chức năng của từng phần?</a:t>
            </a:r>
            <a:endParaRPr/>
          </a:p>
        </p:txBody>
      </p:sp>
      <p:pic>
        <p:nvPicPr>
          <p:cNvPr descr="15-4" id="267" name="Google Shape;267;p8"/>
          <p:cNvPicPr preferRelativeResize="0"/>
          <p:nvPr/>
        </p:nvPicPr>
        <p:blipFill rotWithShape="1">
          <a:blip r:embed="rId3">
            <a:alphaModFix/>
          </a:blip>
          <a:srcRect b="0" l="0" r="0" t="0"/>
          <a:stretch/>
        </p:blipFill>
        <p:spPr>
          <a:xfrm>
            <a:off x="1447800" y="1219200"/>
            <a:ext cx="6324600" cy="3568700"/>
          </a:xfrm>
          <a:prstGeom prst="rect">
            <a:avLst/>
          </a:prstGeom>
          <a:noFill/>
          <a:ln>
            <a:noFill/>
          </a:ln>
        </p:spPr>
      </p:pic>
      <p:sp>
        <p:nvSpPr>
          <p:cNvPr id="268" name="Google Shape;268;p8"/>
          <p:cNvSpPr txBox="1"/>
          <p:nvPr/>
        </p:nvSpPr>
        <p:spPr>
          <a:xfrm>
            <a:off x="990600" y="3657600"/>
            <a:ext cx="1185862" cy="40005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Lỗ miệng</a:t>
            </a:r>
            <a:endParaRPr/>
          </a:p>
        </p:txBody>
      </p:sp>
      <p:sp>
        <p:nvSpPr>
          <p:cNvPr id="269" name="Google Shape;269;p8"/>
          <p:cNvSpPr txBox="1"/>
          <p:nvPr/>
        </p:nvSpPr>
        <p:spPr>
          <a:xfrm>
            <a:off x="2286000" y="3581400"/>
            <a:ext cx="628650" cy="40005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Hầu</a:t>
            </a:r>
            <a:endParaRPr/>
          </a:p>
        </p:txBody>
      </p:sp>
      <p:sp>
        <p:nvSpPr>
          <p:cNvPr id="270" name="Google Shape;270;p8"/>
          <p:cNvSpPr txBox="1"/>
          <p:nvPr/>
        </p:nvSpPr>
        <p:spPr>
          <a:xfrm>
            <a:off x="2895600" y="3581400"/>
            <a:ext cx="787400" cy="708025"/>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Thực </a:t>
            </a:r>
            <a:endParaRPr/>
          </a:p>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quản</a:t>
            </a:r>
            <a:endParaRPr/>
          </a:p>
        </p:txBody>
      </p:sp>
      <p:sp>
        <p:nvSpPr>
          <p:cNvPr id="271" name="Google Shape;271;p8"/>
          <p:cNvSpPr txBox="1"/>
          <p:nvPr/>
        </p:nvSpPr>
        <p:spPr>
          <a:xfrm>
            <a:off x="3733800" y="3657600"/>
            <a:ext cx="687387" cy="40005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Diều</a:t>
            </a:r>
            <a:endParaRPr/>
          </a:p>
        </p:txBody>
      </p:sp>
      <p:sp>
        <p:nvSpPr>
          <p:cNvPr id="272" name="Google Shape;272;p8"/>
          <p:cNvSpPr txBox="1"/>
          <p:nvPr/>
        </p:nvSpPr>
        <p:spPr>
          <a:xfrm>
            <a:off x="4495800" y="3657600"/>
            <a:ext cx="1233487" cy="40005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Dạ dày cơ</a:t>
            </a:r>
            <a:endParaRPr/>
          </a:p>
        </p:txBody>
      </p:sp>
      <p:sp>
        <p:nvSpPr>
          <p:cNvPr id="273" name="Google Shape;273;p8"/>
          <p:cNvSpPr txBox="1"/>
          <p:nvPr/>
        </p:nvSpPr>
        <p:spPr>
          <a:xfrm>
            <a:off x="6248400" y="3581400"/>
            <a:ext cx="958850" cy="40005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Ruột tịt</a:t>
            </a:r>
            <a:endParaRPr/>
          </a:p>
        </p:txBody>
      </p:sp>
      <p:sp>
        <p:nvSpPr>
          <p:cNvPr id="274" name="Google Shape;274;p8"/>
          <p:cNvSpPr txBox="1"/>
          <p:nvPr/>
        </p:nvSpPr>
        <p:spPr>
          <a:xfrm>
            <a:off x="7315200" y="3581400"/>
            <a:ext cx="682625" cy="40005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Ruột</a:t>
            </a:r>
            <a:endParaRPr/>
          </a:p>
        </p:txBody>
      </p:sp>
      <p:sp>
        <p:nvSpPr>
          <p:cNvPr id="275" name="Google Shape;275;p8"/>
          <p:cNvSpPr/>
          <p:nvPr/>
        </p:nvSpPr>
        <p:spPr>
          <a:xfrm>
            <a:off x="1219200" y="5272087"/>
            <a:ext cx="366712" cy="733425"/>
          </a:xfrm>
          <a:prstGeom prst="rightArrow">
            <a:avLst>
              <a:gd fmla="val 0" name="adj1"/>
              <a:gd fmla="val 50000" name="adj2"/>
            </a:avLst>
          </a:prstGeom>
          <a:solidFill>
            <a:srgbClr val="FF0066"/>
          </a:solidFill>
          <a:ln cap="flat" cmpd="sng" w="9525">
            <a:solidFill>
              <a:srgbClr val="FFFFC3"/>
            </a:solidFill>
            <a:prstDash val="solid"/>
            <a:miter lim="800000"/>
            <a:headEnd len="sm" w="sm" type="none"/>
            <a:tailEnd len="sm" w="sm" type="none"/>
          </a:ln>
          <a:effectLst>
            <a:outerShdw blurRad="63500" dir="2700000" dist="107763">
              <a:schemeClr val="dk1">
                <a:alpha val="49803"/>
              </a:schemeClr>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76" name="Google Shape;276;p8"/>
          <p:cNvSpPr txBox="1"/>
          <p:nvPr/>
        </p:nvSpPr>
        <p:spPr>
          <a:xfrm>
            <a:off x="2930525" y="5334000"/>
            <a:ext cx="4505325" cy="646112"/>
          </a:xfrm>
          <a:prstGeom prst="rect">
            <a:avLst/>
          </a:prstGeom>
          <a:gradFill>
            <a:gsLst>
              <a:gs pos="0">
                <a:schemeClr val="hlink"/>
              </a:gs>
              <a:gs pos="50000">
                <a:srgbClr val="FFFF66"/>
              </a:gs>
              <a:gs pos="100000">
                <a:schemeClr val="hlink"/>
              </a:gs>
            </a:gsLst>
            <a:lin ang="54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3600"/>
              <a:buFont typeface="Times New Roman"/>
              <a:buNone/>
            </a:pPr>
            <a:r>
              <a:rPr b="1" i="0" lang="en-US" sz="3600" u="none">
                <a:solidFill>
                  <a:srgbClr val="0000FF"/>
                </a:solidFill>
                <a:latin typeface="Times New Roman"/>
                <a:ea typeface="Times New Roman"/>
                <a:cs typeface="Times New Roman"/>
                <a:sym typeface="Times New Roman"/>
              </a:rPr>
              <a:t>Hệ tiêu hóa phân hóa </a:t>
            </a:r>
            <a:endParaRPr/>
          </a:p>
        </p:txBody>
      </p:sp>
      <p:pic>
        <p:nvPicPr>
          <p:cNvPr descr="Picture22" id="277" name="Google Shape;277;p8"/>
          <p:cNvPicPr preferRelativeResize="0"/>
          <p:nvPr/>
        </p:nvPicPr>
        <p:blipFill rotWithShape="1">
          <a:blip r:embed="rId4">
            <a:alphaModFix/>
          </a:blip>
          <a:srcRect b="0" l="0" r="0" t="0"/>
          <a:stretch/>
        </p:blipFill>
        <p:spPr>
          <a:xfrm>
            <a:off x="77787"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500"/>
                                        <p:tgtEl>
                                          <p:spTgt spid="265"/>
                                        </p:tgtEl>
                                        <p:attrNameLst>
                                          <p:attrName>ppt_w</p:attrName>
                                        </p:attrNameLst>
                                      </p:cBhvr>
                                      <p:tavLst>
                                        <p:tav fmla="" tm="0">
                                          <p:val>
                                            <p:strVal val="0"/>
                                          </p:val>
                                        </p:tav>
                                        <p:tav fmla="" tm="100000">
                                          <p:val>
                                            <p:strVal val="#ppt_w"/>
                                          </p:val>
                                        </p:tav>
                                      </p:tavLst>
                                    </p:anim>
                                    <p:anim calcmode="lin" valueType="num">
                                      <p:cBhvr additive="base">
                                        <p:cTn dur="500"/>
                                        <p:tgtEl>
                                          <p:spTgt spid="2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6"/>
                                        </p:tgtEl>
                                      </p:cBhvr>
                                    </p:animEffect>
                                    <p:set>
                                      <p:cBhvr>
                                        <p:cTn dur="1" fill="hold">
                                          <p:stCondLst>
                                            <p:cond delay="500"/>
                                          </p:stCondLst>
                                        </p:cTn>
                                        <p:tgtEl>
                                          <p:spTgt spid="2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20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2" name="Shape 282"/>
        <p:cNvGrpSpPr/>
        <p:nvPr/>
      </p:nvGrpSpPr>
      <p:grpSpPr>
        <a:xfrm>
          <a:off x="0" y="0"/>
          <a:ext cx="0" cy="0"/>
          <a:chOff x="0" y="0"/>
          <a:chExt cx="0" cy="0"/>
        </a:xfrm>
      </p:grpSpPr>
      <p:pic>
        <p:nvPicPr>
          <p:cNvPr id="283" name="Google Shape;283;p9"/>
          <p:cNvPicPr preferRelativeResize="0"/>
          <p:nvPr/>
        </p:nvPicPr>
        <p:blipFill rotWithShape="1">
          <a:blip r:embed="rId3">
            <a:alphaModFix/>
          </a:blip>
          <a:srcRect b="0" l="0" r="0" t="0"/>
          <a:stretch/>
        </p:blipFill>
        <p:spPr>
          <a:xfrm>
            <a:off x="1219200" y="838200"/>
            <a:ext cx="6553200" cy="3048000"/>
          </a:xfrm>
          <a:prstGeom prst="rect">
            <a:avLst/>
          </a:prstGeom>
          <a:noFill/>
          <a:ln>
            <a:noFill/>
          </a:ln>
        </p:spPr>
      </p:pic>
      <p:sp>
        <p:nvSpPr>
          <p:cNvPr id="284" name="Google Shape;284;p9"/>
          <p:cNvSpPr txBox="1"/>
          <p:nvPr/>
        </p:nvSpPr>
        <p:spPr>
          <a:xfrm>
            <a:off x="685800" y="4114800"/>
            <a:ext cx="8458200" cy="8858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600"/>
              <a:buFont typeface="Times New Roman"/>
              <a:buNone/>
            </a:pPr>
            <a:r>
              <a:rPr b="1" i="0" lang="en-US" sz="2600" u="none">
                <a:solidFill>
                  <a:srgbClr val="FF0000"/>
                </a:solidFill>
                <a:latin typeface="Times New Roman"/>
                <a:ea typeface="Times New Roman"/>
                <a:cs typeface="Times New Roman"/>
                <a:sym typeface="Times New Roman"/>
              </a:rPr>
              <a:t> </a:t>
            </a:r>
            <a:r>
              <a:rPr b="1" i="0" lang="en-US" sz="2600" u="none">
                <a:solidFill>
                  <a:srgbClr val="0000CC"/>
                </a:solidFill>
                <a:latin typeface="Times New Roman"/>
                <a:ea typeface="Times New Roman"/>
                <a:cs typeface="Times New Roman"/>
                <a:sym typeface="Times New Roman"/>
              </a:rPr>
              <a:t>Hệ cơ quan mới xuất hiện ở giun đất gồm những bộ  phận nào ?</a:t>
            </a:r>
            <a:endParaRPr/>
          </a:p>
        </p:txBody>
      </p:sp>
      <p:sp>
        <p:nvSpPr>
          <p:cNvPr id="285" name="Google Shape;285;p9"/>
          <p:cNvSpPr txBox="1"/>
          <p:nvPr/>
        </p:nvSpPr>
        <p:spPr>
          <a:xfrm>
            <a:off x="4191000" y="914400"/>
            <a:ext cx="1520825" cy="461962"/>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Mạch lưng</a:t>
            </a:r>
            <a:endParaRPr/>
          </a:p>
        </p:txBody>
      </p:sp>
      <p:sp>
        <p:nvSpPr>
          <p:cNvPr id="286" name="Google Shape;286;p9"/>
          <p:cNvSpPr txBox="1"/>
          <p:nvPr/>
        </p:nvSpPr>
        <p:spPr>
          <a:xfrm>
            <a:off x="1447800" y="3124200"/>
            <a:ext cx="2382837" cy="830262"/>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Mạch vòng hầu </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có vai trò như tim</a:t>
            </a:r>
            <a:endParaRPr/>
          </a:p>
        </p:txBody>
      </p:sp>
      <p:sp>
        <p:nvSpPr>
          <p:cNvPr id="287" name="Google Shape;287;p9"/>
          <p:cNvSpPr txBox="1"/>
          <p:nvPr/>
        </p:nvSpPr>
        <p:spPr>
          <a:xfrm>
            <a:off x="4191000" y="3200400"/>
            <a:ext cx="1577975" cy="461962"/>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Mạch bụng</a:t>
            </a:r>
            <a:endParaRPr/>
          </a:p>
        </p:txBody>
      </p:sp>
      <p:sp>
        <p:nvSpPr>
          <p:cNvPr id="288" name="Google Shape;288;p9"/>
          <p:cNvSpPr txBox="1"/>
          <p:nvPr/>
        </p:nvSpPr>
        <p:spPr>
          <a:xfrm>
            <a:off x="193675" y="330200"/>
            <a:ext cx="36576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3200"/>
              <a:buFont typeface="Times New Roman"/>
              <a:buNone/>
            </a:pPr>
            <a:r>
              <a:rPr b="1" i="0" lang="en-US" sz="3200" u="sng">
                <a:solidFill>
                  <a:srgbClr val="FF0066"/>
                </a:solidFill>
                <a:latin typeface="Times New Roman"/>
                <a:ea typeface="Times New Roman"/>
                <a:cs typeface="Times New Roman"/>
                <a:sym typeface="Times New Roman"/>
              </a:rPr>
              <a:t>III. Cấu tạo trong</a:t>
            </a:r>
            <a:endParaRPr/>
          </a:p>
        </p:txBody>
      </p:sp>
      <p:sp>
        <p:nvSpPr>
          <p:cNvPr id="289" name="Google Shape;289;p9"/>
          <p:cNvSpPr/>
          <p:nvPr/>
        </p:nvSpPr>
        <p:spPr>
          <a:xfrm rot="-5220000">
            <a:off x="2661443" y="1977231"/>
            <a:ext cx="574675" cy="735012"/>
          </a:xfrm>
          <a:prstGeom prst="leftArrow">
            <a:avLst>
              <a:gd fmla="val 11993" name="adj1"/>
              <a:gd fmla="val 50000" name="adj2"/>
            </a:avLst>
          </a:prstGeom>
          <a:solidFill>
            <a:srgbClr val="FF3300"/>
          </a:solidFill>
          <a:ln cap="flat" cmpd="sng" w="9525">
            <a:solidFill>
              <a:srgbClr val="FFFFC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90" name="Google Shape;290;p9"/>
          <p:cNvSpPr/>
          <p:nvPr/>
        </p:nvSpPr>
        <p:spPr>
          <a:xfrm>
            <a:off x="6172200" y="1627187"/>
            <a:ext cx="574675" cy="735012"/>
          </a:xfrm>
          <a:prstGeom prst="leftArrow">
            <a:avLst>
              <a:gd fmla="val 11993" name="adj1"/>
              <a:gd fmla="val 50000" name="adj2"/>
            </a:avLst>
          </a:prstGeom>
          <a:solidFill>
            <a:srgbClr val="FF3300"/>
          </a:solidFill>
          <a:ln cap="flat" cmpd="sng" w="9525">
            <a:solidFill>
              <a:srgbClr val="FFFFC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91" name="Google Shape;291;p9"/>
          <p:cNvSpPr/>
          <p:nvPr/>
        </p:nvSpPr>
        <p:spPr>
          <a:xfrm rot="10620000">
            <a:off x="2959100" y="2297112"/>
            <a:ext cx="574675" cy="735012"/>
          </a:xfrm>
          <a:prstGeom prst="leftArrow">
            <a:avLst>
              <a:gd fmla="val 11993" name="adj1"/>
              <a:gd fmla="val 50000" name="adj2"/>
            </a:avLst>
          </a:prstGeom>
          <a:solidFill>
            <a:srgbClr val="FF3300"/>
          </a:solidFill>
          <a:ln cap="flat" cmpd="sng" w="9525">
            <a:solidFill>
              <a:srgbClr val="FFFFC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92" name="Google Shape;292;p9"/>
          <p:cNvSpPr/>
          <p:nvPr/>
        </p:nvSpPr>
        <p:spPr>
          <a:xfrm>
            <a:off x="1260475" y="5137150"/>
            <a:ext cx="284162" cy="733425"/>
          </a:xfrm>
          <a:prstGeom prst="rightArrow">
            <a:avLst>
              <a:gd fmla="val 6171" name="adj1"/>
              <a:gd fmla="val 50000" name="adj2"/>
            </a:avLst>
          </a:prstGeom>
          <a:gradFill>
            <a:gsLst>
              <a:gs pos="0">
                <a:schemeClr val="accent1"/>
              </a:gs>
              <a:gs pos="100000">
                <a:srgbClr val="0000FF"/>
              </a:gs>
            </a:gsLst>
            <a:lin ang="5400000" scaled="0"/>
          </a:gradFill>
          <a:ln cap="flat" cmpd="sng" w="9525">
            <a:solidFill>
              <a:srgbClr val="FFFFC3"/>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93" name="Google Shape;293;p9"/>
          <p:cNvSpPr txBox="1"/>
          <p:nvPr/>
        </p:nvSpPr>
        <p:spPr>
          <a:xfrm>
            <a:off x="2895600" y="5181600"/>
            <a:ext cx="5562600" cy="579437"/>
          </a:xfrm>
          <a:prstGeom prst="rect">
            <a:avLst/>
          </a:prstGeom>
          <a:gradFill>
            <a:gsLst>
              <a:gs pos="0">
                <a:srgbClr val="3366FF"/>
              </a:gs>
              <a:gs pos="50000">
                <a:srgbClr val="FFFFFF"/>
              </a:gs>
              <a:gs pos="100000">
                <a:srgbClr val="3366FF"/>
              </a:gs>
            </a:gsLst>
            <a:lin ang="540000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3200"/>
              <a:buFont typeface="Times New Roman"/>
              <a:buNone/>
            </a:pPr>
            <a:r>
              <a:rPr b="1" i="0" lang="en-US" sz="3200" u="none">
                <a:solidFill>
                  <a:srgbClr val="FF3300"/>
                </a:solidFill>
                <a:latin typeface="Times New Roman"/>
                <a:ea typeface="Times New Roman"/>
                <a:cs typeface="Times New Roman"/>
                <a:sym typeface="Times New Roman"/>
              </a:rPr>
              <a:t>Xuất hiện hệ tuần hoàn kín .</a:t>
            </a:r>
            <a:endParaRPr/>
          </a:p>
        </p:txBody>
      </p:sp>
      <p:pic>
        <p:nvPicPr>
          <p:cNvPr descr="Picture22" id="294" name="Google Shape;294;p9"/>
          <p:cNvPicPr preferRelativeResize="0"/>
          <p:nvPr/>
        </p:nvPicPr>
        <p:blipFill rotWithShape="1">
          <a:blip r:embed="rId4">
            <a:alphaModFix/>
          </a:blip>
          <a:srcRect b="0" l="0" r="0" t="0"/>
          <a:stretch/>
        </p:blipFill>
        <p:spPr>
          <a:xfrm>
            <a:off x="0" y="-1587"/>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ppt_w</p:attrName>
                                        </p:attrNameLst>
                                      </p:cBhvr>
                                      <p:tavLst>
                                        <p:tav fmla="" tm="0">
                                          <p:val>
                                            <p:strVal val="0"/>
                                          </p:val>
                                        </p:tav>
                                        <p:tav fmla="" tm="100000">
                                          <p:val>
                                            <p:strVal val="#ppt_w"/>
                                          </p:val>
                                        </p:tav>
                                      </p:tavLst>
                                    </p:anim>
                                    <p:anim calcmode="lin" valueType="num">
                                      <p:cBhvr additive="base">
                                        <p:cTn dur="500"/>
                                        <p:tgtEl>
                                          <p:spTgt spid="2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2000"/>
                                        <p:tgtEl>
                                          <p:spTgt spid="290"/>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500"/>
                                        <p:tgtEl>
                                          <p:spTgt spid="290"/>
                                        </p:tgtEl>
                                      </p:cBhvr>
                                    </p:animEffect>
                                    <p:set>
                                      <p:cBhvr>
                                        <p:cTn dur="1" fill="hold">
                                          <p:stCondLst>
                                            <p:cond delay="500"/>
                                          </p:stCondLst>
                                        </p:cTn>
                                        <p:tgtEl>
                                          <p:spTgt spid="290"/>
                                        </p:tgtEl>
                                        <p:attrNameLst>
                                          <p:attrName>style.visibility</p:attrName>
                                        </p:attrNameLst>
                                      </p:cBhvr>
                                      <p:to>
                                        <p:strVal val="hidden"/>
                                      </p:to>
                                    </p:se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3000"/>
                                        <p:tgtEl>
                                          <p:spTgt spid="289"/>
                                        </p:tgtEl>
                                      </p:cBhvr>
                                    </p:animEffect>
                                  </p:childTnLst>
                                </p:cTn>
                              </p:par>
                            </p:childTnLst>
                          </p:cTn>
                        </p:par>
                        <p:par>
                          <p:cTn fill="hold">
                            <p:stCondLst>
                              <p:cond delay="5500"/>
                            </p:stCondLst>
                            <p:childTnLst>
                              <p:par>
                                <p:cTn fill="hold" nodeType="afterEffect" presetClass="exit" presetID="10" presetSubtype="0">
                                  <p:stCondLst>
                                    <p:cond delay="0"/>
                                  </p:stCondLst>
                                  <p:childTnLst>
                                    <p:animEffect filter="fade" transition="out">
                                      <p:cBhvr>
                                        <p:cTn dur="500"/>
                                        <p:tgtEl>
                                          <p:spTgt spid="289"/>
                                        </p:tgtEl>
                                      </p:cBhvr>
                                    </p:animEffect>
                                    <p:set>
                                      <p:cBhvr>
                                        <p:cTn dur="1" fill="hold">
                                          <p:stCondLst>
                                            <p:cond delay="500"/>
                                          </p:stCondLst>
                                        </p:cTn>
                                        <p:tgtEl>
                                          <p:spTgt spid="289"/>
                                        </p:tgtEl>
                                        <p:attrNameLst>
                                          <p:attrName>style.visibility</p:attrName>
                                        </p:attrNameLst>
                                      </p:cBhvr>
                                      <p:to>
                                        <p:strVal val="hidden"/>
                                      </p:to>
                                    </p:se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2000"/>
                                        <p:tgtEl>
                                          <p:spTgt spid="291"/>
                                        </p:tgtEl>
                                      </p:cBhvr>
                                    </p:animEffect>
                                  </p:childTnLst>
                                </p:cTn>
                              </p:par>
                            </p:childTnLst>
                          </p:cTn>
                        </p:par>
                        <p:par>
                          <p:cTn fill="hold">
                            <p:stCondLst>
                              <p:cond delay="8000"/>
                            </p:stCondLst>
                            <p:childTnLst>
                              <p:par>
                                <p:cTn fill="hold" nodeType="afterEffect" presetClass="exit" presetID="10" presetSubtype="0">
                                  <p:stCondLst>
                                    <p:cond delay="0"/>
                                  </p:stCondLst>
                                  <p:childTnLst>
                                    <p:animEffect filter="fade" transition="out">
                                      <p:cBhvr>
                                        <p:cTn dur="500"/>
                                        <p:tgtEl>
                                          <p:spTgt spid="291"/>
                                        </p:tgtEl>
                                      </p:cBhvr>
                                    </p:animEffect>
                                    <p:set>
                                      <p:cBhvr>
                                        <p:cTn dur="1" fill="hold">
                                          <p:stCondLst>
                                            <p:cond delay="500"/>
                                          </p:stCondLst>
                                        </p:cTn>
                                        <p:tgtEl>
                                          <p:spTgt spid="29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84"/>
                                        </p:tgtEl>
                                      </p:cBhvr>
                                    </p:animEffect>
                                    <p:set>
                                      <p:cBhvr>
                                        <p:cTn dur="1" fill="hold">
                                          <p:stCondLst>
                                            <p:cond delay="500"/>
                                          </p:stCondLst>
                                        </p:cTn>
                                        <p:tgtEl>
                                          <p:spTgt spid="2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2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a:themeElements>
    <a:clrScheme name="default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efault">
  <a:themeElements>
    <a:clrScheme name="default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2010-09-20T07:03:10Z</dcterms:created>
  <dc:creator>TRINHLILAC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