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37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5E"/>
    <a:srgbClr val="111128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384" autoAdjust="0"/>
  </p:normalViewPr>
  <p:slideViewPr>
    <p:cSldViewPr snapToGrid="0" showGuides="1">
      <p:cViewPr>
        <p:scale>
          <a:sx n="50" d="100"/>
          <a:sy n="50" d="100"/>
        </p:scale>
        <p:origin x="-1133" y="-60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74384256"/>
        <c:axId val="174559232"/>
      </c:barChart>
      <c:catAx>
        <c:axId val="1743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559232"/>
        <c:crossesAt val="0"/>
        <c:auto val="0"/>
        <c:lblAlgn val="ctr"/>
        <c:lblOffset val="100"/>
        <c:tickLblSkip val="1"/>
        <c:noMultiLvlLbl val="0"/>
      </c:catAx>
      <c:valAx>
        <c:axId val="1745592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384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4029525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3983290" y="4466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Con của dì ta gọi thế nào?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37230" y="6825094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cô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64505" y="6825094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Mợ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86416" y="5746109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Em họ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Anh (chị) họ</a:t>
            </a:r>
            <a:endParaRPr lang="en-US" sz="4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180539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114100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3733</TotalTime>
  <Words>87</Words>
  <Application>Microsoft Office PowerPoint</Application>
  <PresentationFormat>Custom</PresentationFormat>
  <Paragraphs>45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716</cp:revision>
  <dcterms:created xsi:type="dcterms:W3CDTF">2019-02-27T07:30:53Z</dcterms:created>
  <dcterms:modified xsi:type="dcterms:W3CDTF">2022-08-12T10:52:58Z</dcterms:modified>
</cp:coreProperties>
</file>