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CHỢ NỔI CÀ MAU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280319" y="4419600"/>
            <a:ext cx="487680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 riết: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Xanh đậm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25EF4E9-A25E-43E4-8F4C-0FE4BE1F4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719" y="2133600"/>
            <a:ext cx="8426480" cy="580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9703</TotalTime>
  <Words>22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1056</cp:revision>
  <dcterms:created xsi:type="dcterms:W3CDTF">2008-09-09T22:52:10Z</dcterms:created>
  <dcterms:modified xsi:type="dcterms:W3CDTF">2022-07-29T14:59:13Z</dcterms:modified>
</cp:coreProperties>
</file>