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07" r:id="rId3"/>
    <p:sldId id="408" r:id="rId4"/>
    <p:sldId id="444" r:id="rId5"/>
    <p:sldId id="441" r:id="rId6"/>
    <p:sldId id="445" r:id="rId7"/>
    <p:sldId id="443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0000"/>
    <a:srgbClr val="FF3399"/>
    <a:srgbClr val="FF7C80"/>
    <a:srgbClr val="EDF6F7"/>
    <a:srgbClr val="FF660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882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&#7843;i%20ngh&#297;a%20t&#7915;/s&#226;n%20kh&#7845;u.pptx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gi&#7843;i%20ngh&#297;a%20t&#7915;/li&#234;n%20h&#7891;i.pptx" TargetMode="External"/><Relationship Id="rId5" Type="http://schemas.openxmlformats.org/officeDocument/2006/relationships/hyperlink" Target="gi&#7843;i%20ngh&#297;a%20t&#7915;/uy&#7875;n%20chuy&#7875;n.pptx" TargetMode="External"/><Relationship Id="rId4" Type="http://schemas.openxmlformats.org/officeDocument/2006/relationships/hyperlink" Target="gi&#7843;i%20ngh&#297;a%20t&#7915;/v&#259;n%20c&#244;ng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6096000"/>
            <a:ext cx="1532049" cy="198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80319" y="3886200"/>
            <a:ext cx="136398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KỂ CHUYỆN: EM ĐỌC SÁCH BÁO 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19050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3771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176" y="5570585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36385" y="6183135"/>
            <a:ext cx="1086631" cy="7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1183" y="5670136"/>
            <a:ext cx="3552194" cy="253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33" name="Group 32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-5117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5063333" y="835910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7AB126-B560-CD9B-A683-388745784466}"/>
              </a:ext>
            </a:extLst>
          </p:cNvPr>
          <p:cNvSpPr txBox="1"/>
          <p:nvPr/>
        </p:nvSpPr>
        <p:spPr>
          <a:xfrm>
            <a:off x="289719" y="1752600"/>
            <a:ext cx="154685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thơ,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văn) em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b="1" i="0" dirty="0">
              <a:solidFill>
                <a:srgbClr val="FF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28183CF6-F229-8C08-714C-1D725C308BFC}"/>
              </a:ext>
            </a:extLst>
          </p:cNvPr>
          <p:cNvSpPr txBox="1"/>
          <p:nvPr/>
        </p:nvSpPr>
        <p:spPr>
          <a:xfrm>
            <a:off x="823119" y="23327"/>
            <a:ext cx="13583938" cy="10187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endParaRPr lang="vi-VN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Sân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đôi</a:t>
            </a: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Long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ra tươi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Xòe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viên”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sao!</a:t>
            </a: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theo tay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 văn công hôm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quân ta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xem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toét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Đôi tay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viên”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xòe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hôi.</a:t>
            </a:r>
            <a:endParaRPr lang="en-US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 lên, tan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cong tay,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ngoẹo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endParaRPr lang="vi-VN" sz="28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bận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mơ. </a:t>
            </a:r>
          </a:p>
          <a:p>
            <a:r>
              <a:rPr lang="en-US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vi-VN" sz="28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TRẦN NGUYÊN ĐÀO</a:t>
            </a:r>
          </a:p>
          <a:p>
            <a:br>
              <a:rPr 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7A2534-C2AE-94E6-6ED8-10D1B0708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9119" y="4267200"/>
            <a:ext cx="4267200" cy="4341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402AC36-6B60-172A-6D99-B50BD504C76B}"/>
              </a:ext>
            </a:extLst>
          </p:cNvPr>
          <p:cNvSpPr/>
          <p:nvPr/>
        </p:nvSpPr>
        <p:spPr>
          <a:xfrm>
            <a:off x="518319" y="685800"/>
            <a:ext cx="6858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5" name="TextBox 4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B6554FE5-B6FF-10C1-6EFC-FA6F4A494C2A}"/>
              </a:ext>
            </a:extLst>
          </p:cNvPr>
          <p:cNvSpPr txBox="1"/>
          <p:nvPr/>
        </p:nvSpPr>
        <p:spPr>
          <a:xfrm>
            <a:off x="2499519" y="609600"/>
            <a:ext cx="187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5E7E56D0-C9BC-D709-D381-CA9B8D2C5CD7}"/>
              </a:ext>
            </a:extLst>
          </p:cNvPr>
          <p:cNvSpPr txBox="1"/>
          <p:nvPr/>
        </p:nvSpPr>
        <p:spPr>
          <a:xfrm>
            <a:off x="3524344" y="3581400"/>
            <a:ext cx="187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hlinkClick r:id="rId5" action="ppaction://hlinkpres?slideindex=1&amp;slidetitle="/>
            <a:extLst>
              <a:ext uri="{FF2B5EF4-FFF2-40B4-BE49-F238E27FC236}">
                <a16:creationId xmlns:a16="http://schemas.microsoft.com/office/drawing/2014/main" id="{B3222B34-85DC-AEEA-51A6-F53F2D34B61C}"/>
              </a:ext>
            </a:extLst>
          </p:cNvPr>
          <p:cNvSpPr txBox="1"/>
          <p:nvPr/>
        </p:nvSpPr>
        <p:spPr>
          <a:xfrm>
            <a:off x="4252119" y="5753673"/>
            <a:ext cx="2167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id="{B1A1B9AD-78D1-4DB8-2EB6-05EC9A7CDAB4}"/>
              </a:ext>
            </a:extLst>
          </p:cNvPr>
          <p:cNvSpPr txBox="1"/>
          <p:nvPr/>
        </p:nvSpPr>
        <p:spPr>
          <a:xfrm>
            <a:off x="2880519" y="5334000"/>
            <a:ext cx="187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6897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884299" y="999589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DF1CE0-A243-A037-EA55-B5374C9040AF}"/>
              </a:ext>
            </a:extLst>
          </p:cNvPr>
          <p:cNvSpPr txBox="1"/>
          <p:nvPr/>
        </p:nvSpPr>
        <p:spPr>
          <a:xfrm>
            <a:off x="594519" y="1676400"/>
            <a:ext cx="14782799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Trao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dung câu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thơ, </a:t>
            </a:r>
            <a:r>
              <a:rPr lang="vi-VN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văn).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Em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câu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sao?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Câu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DB7CA1-D680-6F7A-DAB3-38BBF903B238}"/>
              </a:ext>
            </a:extLst>
          </p:cNvPr>
          <p:cNvSpPr txBox="1"/>
          <p:nvPr/>
        </p:nvSpPr>
        <p:spPr>
          <a:xfrm>
            <a:off x="1217567" y="4603376"/>
            <a:ext cx="8139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278FCE-4BB5-1471-8865-D7775A7B3680}"/>
              </a:ext>
            </a:extLst>
          </p:cNvPr>
          <p:cNvSpPr txBox="1"/>
          <p:nvPr/>
        </p:nvSpPr>
        <p:spPr>
          <a:xfrm>
            <a:off x="289719" y="4667071"/>
            <a:ext cx="156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34624D-A771-DA9D-9F19-6D1BD1B33FA1}"/>
              </a:ext>
            </a:extLst>
          </p:cNvPr>
          <p:cNvSpPr txBox="1"/>
          <p:nvPr/>
        </p:nvSpPr>
        <p:spPr>
          <a:xfrm>
            <a:off x="175418" y="5886271"/>
            <a:ext cx="156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biễu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7071039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11430000" cy="677108"/>
            <a:chOff x="1508919" y="1888664"/>
            <a:chExt cx="1018309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Kể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46773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356519" y="2610182"/>
            <a:ext cx="13868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884299" y="999589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508919" y="4826938"/>
            <a:ext cx="11430000" cy="677108"/>
            <a:chOff x="1508919" y="1888664"/>
            <a:chExt cx="10183091" cy="677108"/>
          </a:xfrm>
        </p:grpSpPr>
        <p:sp>
          <p:nvSpPr>
            <p:cNvPr id="22" name="Rectangle 21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Kể chuyện trước lớp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673234" y="2519755"/>
              <a:ext cx="41804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64629" y="5605105"/>
            <a:ext cx="13868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67642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11430000" cy="677108"/>
            <a:chOff x="1508919" y="1888664"/>
            <a:chExt cx="1018309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5.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46773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28600" y="2456557"/>
            <a:ext cx="15529719" cy="654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</a:t>
            </a:r>
            <a:endParaRPr lang="vi-VN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em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xem chương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yêu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khuôn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khuôn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đen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khuôn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quí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nên ai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ra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công,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to nhưng trông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khoắn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Chân tay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tăng lên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quên.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mong sau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em.</a:t>
            </a:r>
          </a:p>
          <a:p>
            <a:pPr indent="914400" algn="just">
              <a:lnSpc>
                <a:spcPct val="120000"/>
              </a:lnSpc>
            </a:pP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884299" y="1076980"/>
            <a:ext cx="5979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EM ĐỌC SÁCH BÁO</a:t>
            </a:r>
          </a:p>
        </p:txBody>
      </p:sp>
    </p:spTree>
    <p:extLst>
      <p:ext uri="{BB962C8B-B14F-4D97-AF65-F5344CB8AC3E}">
        <p14:creationId xmlns:p14="http://schemas.microsoft.com/office/powerpoint/2010/main" val="17453512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718719" y="4114800"/>
            <a:ext cx="90678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9918</TotalTime>
  <Words>716</Words>
  <Application>Microsoft Office PowerPoint</Application>
  <PresentationFormat>Custom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Open Sans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1087</cp:revision>
  <dcterms:created xsi:type="dcterms:W3CDTF">2008-09-09T22:52:10Z</dcterms:created>
  <dcterms:modified xsi:type="dcterms:W3CDTF">2022-08-25T15:17:04Z</dcterms:modified>
</cp:coreProperties>
</file>