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447" r:id="rId4"/>
    <p:sldId id="448" r:id="rId5"/>
    <p:sldId id="449" r:id="rId6"/>
    <p:sldId id="450" r:id="rId7"/>
    <p:sldId id="452" r:id="rId8"/>
    <p:sldId id="455" r:id="rId9"/>
    <p:sldId id="456" r:id="rId10"/>
    <p:sldId id="453" r:id="rId11"/>
    <p:sldId id="45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60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688" y="134035"/>
            <a:ext cx="11596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1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88" y="835269"/>
            <a:ext cx="11377043" cy="58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0618" y="523220"/>
            <a:ext cx="11440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Kể tên các đồ dùng trong gia đình em có hình dạng khối đa diện và khối tròn xoay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15060" y="0"/>
            <a:ext cx="243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9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0618" y="523220"/>
            <a:ext cx="11440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Kể tên các đồ dùng trong gia đình em có hình dạng khối đa diện và khối tròn xoay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15060" y="0"/>
            <a:ext cx="243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54035" y="2000547"/>
            <a:ext cx="2544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đĩa, lọ hoa..</a:t>
            </a:r>
          </a:p>
        </p:txBody>
      </p:sp>
    </p:spTree>
    <p:extLst>
      <p:ext uri="{BB962C8B-B14F-4D97-AF65-F5344CB8AC3E}">
        <p14:creationId xmlns:p14="http://schemas.microsoft.com/office/powerpoint/2010/main" val="167553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94331" y="80354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bà Hoa có muốn xây dựng một ngôi nhà để ở. Để thi công ngôi nhà, nhà bà Hoa cần bản vẽ nào?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85" y="513983"/>
            <a:ext cx="66675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94331" y="80354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bà Hoa có muốn xây dựng một ngôi nhà để ở. Để thi công ngôi nhà, nhà bà Hoa cần bản vẽ nào?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36" y="193471"/>
            <a:ext cx="6667500" cy="41243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2701" y="524572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bà Hoa có muốn xây dựng một ngôi nhà để ở. Để thi công ngôi nhà, nhà bà Hoa cần bản vẽ nhà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472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142" y="167055"/>
            <a:ext cx="1175643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Nêu nội dung của phương pháp hình chiếu vuông góc?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Nêu đặc điểm các hình chiếu của: hình hộp chữ nhật, hình lăng trụ tam giác đều và hình chóp tứ giác đều.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Nhóm 2: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Đối với khối đa diện đều, cần bao nhiêu hình chiếu để đủ biểu diễn hình dạng và kích thước?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4. Nêu đặc điểm các hình chiếu của: hình trụ, hình nón, hình cầu.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5. Để biểu diễn một khối tròn xoay, cần bao nhiêu hình chiếu?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Nhóm 3: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6. Nếu các bước vẽ hình chiếu vuông góc của vật thể.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7. Nêu trình tự đọc bản vẽ chi tiết.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8. Nêu cách đọc bản vẽ chi tiết để hiểu hình dáng chi tiết.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Nhóm 4: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9. Nêu trình tự đọc bản vẽ lắp.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10. Nêu trình tự đọc bản vẽ nhà.</a:t>
            </a:r>
          </a:p>
        </p:txBody>
      </p:sp>
    </p:spTree>
    <p:extLst>
      <p:ext uri="{BB962C8B-B14F-4D97-AF65-F5344CB8AC3E}">
        <p14:creationId xmlns:p14="http://schemas.microsoft.com/office/powerpoint/2010/main" val="8621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811" y="235670"/>
            <a:ext cx="1126188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Nội dung của phương pháp hình chiếu vuông góc: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hình chiếu vuông góc là phương pháp dùng các hình chiếu vuông góc để biểu diễn hình dạng và kích thước vật thể.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đó, bao gồm phép chiếu vuông góc và phương pháp chiếu góc thứ nhất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hộp chữ nhật: được bao bởi 2 mặt đáy là hình chữ nhật bằng nhau và 4 mặt bên là các hình chữ nhật.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lăng trụ tam giác đều: được bao bởi 2 mặt đáy là hình tam giác đều bằng nhau và 3 mặt bên là các hình chữ nhật.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chóp tứ giác đều: được bao bởi mặt đáy là hình vuông và 4 mặt bên là các hình tam giác đều bằng nhau.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Đối với khối đa diện đều, cần 3 hình chiếu để đủ biểu diễn hình dạng và kích thước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Đặc điểm các hình chiếu của: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trụ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nón</a:t>
            </a:r>
          </a:p>
          <a:p>
            <a:pPr marL="342900" indent="-342900">
              <a:buFontTx/>
              <a:buChar char="-"/>
            </a:pP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cầu</a:t>
            </a:r>
          </a:p>
          <a:p>
            <a:r>
              <a:rPr lang="en-US" sz="2400"/>
              <a:t>5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Để biểu diễn một khối tròn xoay, cần 3 hình chiếu.</a:t>
            </a:r>
          </a:p>
          <a:p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22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117" y="0"/>
            <a:ext cx="11723802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Các bước vẽ hình chiếu vuông góc của vật thể: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1 : Phân tích vật thể thành các thể khối đơn giản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2 : Chọn các hướng chiếu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3 : Vẽ các hình chiếu các bộ phận của vật thể bằng nét liền mảnh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4 : Hoàn thiện các nét vẽ và ghi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thuớc</a:t>
            </a:r>
          </a:p>
          <a:p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Trình tự đọc bản vẽ chi tiết: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Khung tên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biểu diễn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Kích thước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Yêu cầu kĩ thuật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Cách đọc bản vẽ chi tiết để hiểu hình dáng chi tiết: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biểu diễn: tên gọi hình chiếu, các hình biểu diễn khác (nếu có)</a:t>
            </a:r>
          </a:p>
          <a:p>
            <a:pPr marL="285750" indent="-285750">
              <a:buFontTx/>
              <a:buChar char="-"/>
            </a:pP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thước: kích thước chung của chi tiết, kích thước các thành phần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Trình tự đọc bản vẽ lắp: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Khung tên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Bảng kê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biểu diễn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Kích thước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Phân tích các chi tiết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Tổng hợp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Trình tự đọc bản vẽ nhà: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Khung tên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biểu diễn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Kích thước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Bộ phận</a:t>
            </a:r>
            <a:endParaRPr lang="en-US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0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146" y="523220"/>
            <a:ext cx="1166147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Khổ giấy A4 có kích thước tính theo mm là: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A. 420 × 210		B. 279 × 297  	C. 420 × 297   	D. 297 × 210</a:t>
            </a:r>
          </a:p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Bản vẽ kĩ thuật là: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A. các thông tin kĩ thuật được trình bày dưới dạng đồ họa theo một quy tắc thống nhất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B. các thông tin kĩ thuật được trình bày dưới dạng văn bản theo một quy tắc thống nhất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C. các thông tin kĩ thuật được trình bày dưới dạng đồ họa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D. các thông tin kĩ thuật được trình bày dưới dạng văn bản</a:t>
            </a:r>
          </a:p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Kích thước trên bản vẽ kĩ thuật có đơn vị: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A. mm 		B. dm		C. cm    		D. Tùy từng bản vẽ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4: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Phát biểu nào sau đây về đường kích thước là đúng?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A. Đường kích thước thẳng đứng, con số kích thước ghi bên phải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B. Đường kích thước nằm ngang, con số kích thước ghi bên trên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C. Đường kích thước nằm nghiêng, con số kích thước ghi bên dưới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D. Ghi kí hiệu R trước con số chỉ kích thước đường kính đường tròn</a:t>
            </a:r>
          </a:p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5: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Vị trí các hình chiếu trên bản vẽ được biểu diễn là: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A. Hình chiếu bằng ở dưới hình chiếu đứng, hình chiếu cạnh ở bên phải hình chiếu đứng                 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B. Hình chiếu bằng ở trên hình chiếu đứng, hình chiếu cạnh ở bên trái hình chiếu đứng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C. Hình chiếu cạnh ở bên phải hình chiếu đứng, hình chiếu bằng ở bên trái hình chiếu đứng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D. Hình chiếu đứng ở dưới hình chiếu bằng, hình chiếu cạnh ở bên phải hình chiếu bằng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15060" y="0"/>
            <a:ext cx="243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57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146" y="523220"/>
            <a:ext cx="1166147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6: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Để nhận được hình chiếu cạnh, cần chiếu vuông góc vật thể theo hướng chiếu nào?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A. từ trước ra sau				B. từ trên xuống dưới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C. từ trái sang phải				D. từ phải sang trái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7: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Khối đa diện được biểu diễn bởi bao nhiêu hình chiếu?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A. 1		B. 2		C. 3			D. 4</a:t>
            </a:r>
          </a:p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8: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Bản vẽ chi tiết của sản phẩm gồm mấy nội dung: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A. 2		B. 3		C. 4			D. 5</a:t>
            </a:r>
          </a:p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9: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Công dụng của bản vẽ chi tiết là: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A. Dùng để chế tạo chi tiết máy		B. Dùng để kiểm tra chi tiết máy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C. Dùng để chế tạo và kiểm tra chi tiết máy                 D. Đáp án khác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10: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Trình tự đọc bản vẽ chi tiết là: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A. Khung tên, hình biểu diễn, kích thước, yêu cầu kĩ thuật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B. Khung tên, kích thước, hình biểu diễn, yêu cầu kĩ thuật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C. Hình biểu diễn, khung tên, kích thước, yêu cầu kĩ thuật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D. Hình biểu diễn, kích thước, khung tên, yêu cầu kĩ thuật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15060" y="0"/>
            <a:ext cx="243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7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146" y="523220"/>
            <a:ext cx="1166147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10: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Trình tự đọc bản vẽ chi tiết là: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A. Khung tên, hình biểu diễn, kích thước, yêu cầu kĩ thuật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B. Khung tên, kích thước, hình biểu diễn, yêu cầu kĩ thuật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C. Hình biểu diễn, khung tên, kích thước, yêu cầu kĩ thuật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D. Hình biểu diễn, kích thước, khung tên, yêu cầu kĩ thuật</a:t>
            </a:r>
          </a:p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11: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Trong bản vẽ lắp thể hiện mấy nội dung?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A. 2			B. 3   		C. 4					D. 5</a:t>
            </a:r>
          </a:p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12: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Trình tự đọc bản vẽ lắp? 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A. Hình biểu diễn → Khung tên → Bảng kê → Kích thước → Phân tích chi tiết → Tổng hợp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B. Khung tên → Bảng kê → Kích thước → Hình biểu diễn → Phân tích chi tiết →Tổng hợp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C. Khung tên → Bảng kê → Hình biểu diễn → Kích thước → Phân tích chi tiết → Tổng hợp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D. Khung tên → Kích thước → Bảng kê  → Hình biểu diễn → Phân tích chi tiết →Tổng hợp</a:t>
            </a:r>
          </a:p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13: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Đâu là nội dung của bản vẽ nhà?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A. Khung tên, bảng kê, hình biểu diễn, kích thước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B. Khung tên, hình biểu diễn, kích thước, yêu cầu kĩ thuật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C. Khung tên, các hình biểu diễn, kích thước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D. Khung tên, bảng kê, hình biểu diễn, kích thước, yêu cầu kĩ thuật</a:t>
            </a:r>
          </a:p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14: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Trình tự đọc bản vẽ nhà theo mấy bước?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A. 2		B. 3			C. 4					D. 5</a:t>
            </a:r>
          </a:p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15: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Phần khung tên trong bản vẽ nhà gồm những nội dung nào?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A. Tên gọi ngôi nhà		B. Tỉ lệ bản vẽ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C. Nơi thiết kế			D. Cả ba đáp án trên đều đúng</a:t>
            </a:r>
          </a:p>
          <a:p>
            <a:r>
              <a:rPr lang="nl-NL"/>
              <a:t> 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15060" y="0"/>
            <a:ext cx="243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31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1191</TotalTime>
  <Words>573</Words>
  <PresentationFormat>Widescreen</PresentationFormat>
  <Paragraphs>121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2023-06-21T22:05:51Z</dcterms:created>
  <dcterms:modified xsi:type="dcterms:W3CDTF">2023-07-02T06:02:33Z</dcterms:modified>
</cp:coreProperties>
</file>