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C26"/>
    <a:srgbClr val="262F5E"/>
    <a:srgbClr val="11184A"/>
    <a:srgbClr val="054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4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1630</Words>
  <Application>Microsoft Office PowerPoint</Application>
  <PresentationFormat>Custom</PresentationFormat>
  <Paragraphs>247</Paragraphs>
  <Slides>28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Calibri</vt:lpstr>
      <vt:lpstr>Raleway Medium</vt:lpstr>
      <vt:lpstr>Arial</vt:lpstr>
      <vt:lpstr>Raleway SemiBold</vt:lpstr>
      <vt:lpstr>Tahoma</vt:lpstr>
      <vt:lpstr>Raleway Black</vt:lpstr>
      <vt:lpstr>Times New Roman</vt:lpstr>
      <vt:lpstr>Cambria Math</vt:lpstr>
      <vt:lpstr>Raleway</vt:lpstr>
      <vt:lpstr>Office Theme</vt:lpstr>
      <vt:lpstr>Equation</vt:lpstr>
      <vt:lpstr>MathType 7.0 Equation</vt:lpstr>
      <vt:lpstr>CHƯƠNG VIII §4. TÍNH CHẤT ĐƯỜNG PHÂN GIÁC CỦA TAM GIÁC </vt:lpstr>
      <vt:lpstr> KHỞI ĐỘNG</vt:lpstr>
      <vt:lpstr>HÌNH THÀNH KIẾN THỨC</vt:lpstr>
      <vt:lpstr>HĐ1</vt:lpstr>
      <vt:lpstr>1. Định lý Tính chất đường phân giác của tam giác</vt:lpstr>
      <vt:lpstr> CHỨNG MINH BÀI TOÁN PHỤ</vt:lpstr>
      <vt:lpstr> CHỨNG MINH BÀI TOÁN PHỤ</vt:lpstr>
      <vt:lpstr> CHỨNG MINH BÀI TOÁN PHỤ</vt:lpstr>
      <vt:lpstr>1. Định lý Tính chất đường phân giác của tam giác</vt:lpstr>
      <vt:lpstr>BÀI TẬP TRẮC NGHIỆM</vt:lpstr>
      <vt:lpstr>VD1.</vt:lpstr>
      <vt:lpstr>Giải</vt:lpstr>
      <vt:lpstr>LT1. </vt:lpstr>
      <vt:lpstr>LT2. </vt:lpstr>
      <vt:lpstr>VD2.</vt:lpstr>
      <vt:lpstr>VD2.</vt:lpstr>
      <vt:lpstr>LT3. </vt:lpstr>
      <vt:lpstr>LT3. </vt:lpstr>
      <vt:lpstr>VD3.</vt:lpstr>
      <vt:lpstr>VD3.</vt:lpstr>
      <vt:lpstr>LT4. </vt:lpstr>
      <vt:lpstr>PowerPoint Presentation</vt:lpstr>
      <vt:lpstr>TỔNG HỢP KIẾN THỨC</vt:lpstr>
      <vt:lpstr>2. Luyện tập – củng cố</vt:lpstr>
      <vt:lpstr>2. Luyện tập – củng cố</vt:lpstr>
      <vt:lpstr>2. Luyện tập – củng cố</vt:lpstr>
      <vt:lpstr>2. Luyện tập – củng cố</vt:lpstr>
      <vt:lpstr>BÀI TẬP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HIGH SCHOOL</dc:title>
  <dc:creator/>
  <cp:lastModifiedBy>Thuy Pham</cp:lastModifiedBy>
  <cp:revision>22</cp:revision>
  <dcterms:created xsi:type="dcterms:W3CDTF">2022-07-27T06:30:00Z</dcterms:created>
  <dcterms:modified xsi:type="dcterms:W3CDTF">2023-07-02T04:10:49Z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205B4C77346D41D4B5EB77C4D539A6C9</vt:lpwstr>
  </property>
  <property fmtid="{D5CDD505-2E9C-101B-9397-08002B2CF9AE}" pid="3" name="KSOProductBuildVer">
    <vt:lpwstr>1033-11.2.0.11191</vt:lpwstr>
  </property>
</Properties>
</file>