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xlsx" ContentType="application/vnd.openxmlformats-officedocument.spreadsheetml.sheet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7.xml" ContentType="application/vnd.ms-office.chartstyle+xml"/>
  <Override PartName="/ppt/charts/colors7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742" r:id="rId2"/>
  </p:sldIdLst>
  <p:sldSz cx="16276638" cy="9144000"/>
  <p:notesSz cx="6858000" cy="9144000"/>
  <p:defaultTextStyle>
    <a:defPPr>
      <a:defRPr lang="en-US"/>
    </a:defPPr>
    <a:lvl1pPr marL="0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10088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20175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30263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40351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50438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60526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70614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80701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1128"/>
    <a:srgbClr val="00045E"/>
    <a:srgbClr val="B4C8E8"/>
    <a:srgbClr val="FFC001"/>
    <a:srgbClr val="FFDA66"/>
    <a:srgbClr val="66C4E8"/>
    <a:srgbClr val="FFC000"/>
    <a:srgbClr val="99FF33"/>
    <a:srgbClr val="FFFF00"/>
    <a:srgbClr val="51C7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2" autoAdjust="0"/>
    <p:restoredTop sz="94384" autoAdjust="0"/>
  </p:normalViewPr>
  <p:slideViewPr>
    <p:cSldViewPr snapToGrid="0" showGuides="1">
      <p:cViewPr>
        <p:scale>
          <a:sx n="50" d="100"/>
          <a:sy n="50" d="100"/>
        </p:scale>
        <p:origin x="-1123" y="-432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4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385129088"/>
        <c:axId val="384972288"/>
      </c:barChart>
      <c:catAx>
        <c:axId val="385129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384972288"/>
        <c:crossesAt val="0"/>
        <c:auto val="0"/>
        <c:lblAlgn val="ctr"/>
        <c:lblOffset val="100"/>
        <c:tickLblSkip val="1"/>
        <c:noMultiLvlLbl val="0"/>
      </c:catAx>
      <c:valAx>
        <c:axId val="384972288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5129088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7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7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51E6C3-F789-48F5-B2A6-CD3ED24F557E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2625" y="1143000"/>
            <a:ext cx="54927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91CC3A-EBFA-42A7-A0D2-9B9CD7C03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891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10088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20175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30263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40351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50438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60526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70614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80701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2625" y="1143000"/>
            <a:ext cx="54927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957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3DDF30-8097-415B-BA51-E706288B8C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D35C422-B097-4B0A-8010-F66B0D246D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10088" indent="0" algn="ctr">
              <a:buNone/>
              <a:defRPr sz="2700"/>
            </a:lvl2pPr>
            <a:lvl3pPr marL="1220175" indent="0" algn="ctr">
              <a:buNone/>
              <a:defRPr sz="2400"/>
            </a:lvl3pPr>
            <a:lvl4pPr marL="1830263" indent="0" algn="ctr">
              <a:buNone/>
              <a:defRPr sz="2100"/>
            </a:lvl4pPr>
            <a:lvl5pPr marL="2440351" indent="0" algn="ctr">
              <a:buNone/>
              <a:defRPr sz="2100"/>
            </a:lvl5pPr>
            <a:lvl6pPr marL="3050438" indent="0" algn="ctr">
              <a:buNone/>
              <a:defRPr sz="2100"/>
            </a:lvl6pPr>
            <a:lvl7pPr marL="3660526" indent="0" algn="ctr">
              <a:buNone/>
              <a:defRPr sz="2100"/>
            </a:lvl7pPr>
            <a:lvl8pPr marL="4270614" indent="0" algn="ctr">
              <a:buNone/>
              <a:defRPr sz="2100"/>
            </a:lvl8pPr>
            <a:lvl9pPr marL="4880701" indent="0" algn="ctr">
              <a:buNone/>
              <a:defRPr sz="21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E17F18-A6EE-4D5B-B221-C7C9B187D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FD601E1-67E5-42CE-B0DA-DF640998D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F233F9-3584-4C5D-B8F8-1D1CAD81E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108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844963-9E4D-4F8D-A3D9-D330D0320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892FBD5-D455-4B24-940A-98239DB941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4ACDAF0-EF53-45F0-A745-A9F37F5E8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04E1B9C-78EA-41F4-97E0-0609B83E4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360684D-64A2-4701-BC0B-3B4DA605C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680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18E353F-60D7-4B66-9D4F-99EFF96608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647969" y="486834"/>
            <a:ext cx="350965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1719977-11D8-4FE1-A92D-E85CDBD3AA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9019" y="486834"/>
            <a:ext cx="10325492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7A0A5A-9D3C-4E42-984F-534888638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C8D2F5C-8DD9-4076-9135-EC3AB94B2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86D0128-6D7F-40E9-AC87-15D47292F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103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B0775E-5E30-4581-80EA-1380250BA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F9126D2-EEB5-4557-A3C3-E0E8916E21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F3313DF-68CD-4EC0-9BB3-8AB96C1A7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666573F-F484-4E69-AF3C-A400243E2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E1A454F-0034-4E1C-8F7B-734E99DCF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968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AD4AD3-8771-4757-8C09-181213ADC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542" y="2279652"/>
            <a:ext cx="14038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305C515-ADED-4BA6-BEFB-2F26F76A1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10088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2017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3026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4035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5043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6052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7061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8070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37EBA1C-AE37-4DA9-95A6-AF9A2B09F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9B33E2F-FCFD-439E-A13E-69EEE5923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286E363-6786-4759-AE2D-FC7F45F23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140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843255-A2DA-4D0F-A307-0CCA0D9E9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09AF2DB-B5D3-496B-ABB5-B12053A82F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2E1060E-E5D9-41D8-AF2A-4E980B3D2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8603F18-F26F-4DCA-9F2F-B3F4801E1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F933187-4ED8-4C08-8320-91E83CAF4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9D16127-13A0-476D-A79A-7FC2A6F1E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662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30B4EDA-B539-420E-849B-3BB77E5F7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A39317D-0301-4533-B0A4-FED6AB0723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1140" y="2241551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0088" indent="0">
              <a:buNone/>
              <a:defRPr sz="2700" b="1"/>
            </a:lvl2pPr>
            <a:lvl3pPr marL="1220175" indent="0">
              <a:buNone/>
              <a:defRPr sz="2400" b="1"/>
            </a:lvl3pPr>
            <a:lvl4pPr marL="1830263" indent="0">
              <a:buNone/>
              <a:defRPr sz="2100" b="1"/>
            </a:lvl4pPr>
            <a:lvl5pPr marL="2440351" indent="0">
              <a:buNone/>
              <a:defRPr sz="2100" b="1"/>
            </a:lvl5pPr>
            <a:lvl6pPr marL="3050438" indent="0">
              <a:buNone/>
              <a:defRPr sz="2100" b="1"/>
            </a:lvl6pPr>
            <a:lvl7pPr marL="3660526" indent="0">
              <a:buNone/>
              <a:defRPr sz="2100" b="1"/>
            </a:lvl7pPr>
            <a:lvl8pPr marL="4270614" indent="0">
              <a:buNone/>
              <a:defRPr sz="2100" b="1"/>
            </a:lvl8pPr>
            <a:lvl9pPr marL="488070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B32F4B7-E3E9-455C-AA6F-928EEC9758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1140" y="3340100"/>
            <a:ext cx="6885780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392BF72-3C9F-4921-B250-E94BE0300F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40048" y="2241551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0088" indent="0">
              <a:buNone/>
              <a:defRPr sz="2700" b="1"/>
            </a:lvl2pPr>
            <a:lvl3pPr marL="1220175" indent="0">
              <a:buNone/>
              <a:defRPr sz="2400" b="1"/>
            </a:lvl3pPr>
            <a:lvl4pPr marL="1830263" indent="0">
              <a:buNone/>
              <a:defRPr sz="2100" b="1"/>
            </a:lvl4pPr>
            <a:lvl5pPr marL="2440351" indent="0">
              <a:buNone/>
              <a:defRPr sz="2100" b="1"/>
            </a:lvl5pPr>
            <a:lvl6pPr marL="3050438" indent="0">
              <a:buNone/>
              <a:defRPr sz="2100" b="1"/>
            </a:lvl6pPr>
            <a:lvl7pPr marL="3660526" indent="0">
              <a:buNone/>
              <a:defRPr sz="2100" b="1"/>
            </a:lvl7pPr>
            <a:lvl8pPr marL="4270614" indent="0">
              <a:buNone/>
              <a:defRPr sz="2100" b="1"/>
            </a:lvl8pPr>
            <a:lvl9pPr marL="488070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272AA31-D54B-4F54-88CA-6B0FC8A317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40048" y="3340100"/>
            <a:ext cx="6919691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F92CBBD-27F7-4964-B84D-64B44CE1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DF3F9CE-E9CE-45D2-B82E-01A086AA3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EC5F084-89AC-4FD9-8F64-85507CA9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271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772C29-64FA-403A-89F2-58BB345EA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DCBA50C-DE80-4F45-8695-2232C990A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0BACC08-11C1-44C7-B794-285E613C9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2245AD4-D931-497F-A4EB-5735FAC02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5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119B514-3314-4B25-83E8-D727B6D99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D6FEE42-0189-4D43-A0CB-CE776824B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5C9C4F4-3C5E-4D7D-85A6-822188227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045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EF6D2B4-846C-40E9-BC14-C71ED7300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13FB67A-4A75-4DC9-956C-8F3F7E2D9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4C67659-8461-438D-AF5A-DA448AFB07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10088" indent="0">
              <a:buNone/>
              <a:defRPr sz="1900"/>
            </a:lvl2pPr>
            <a:lvl3pPr marL="1220175" indent="0">
              <a:buNone/>
              <a:defRPr sz="1600"/>
            </a:lvl3pPr>
            <a:lvl4pPr marL="1830263" indent="0">
              <a:buNone/>
              <a:defRPr sz="1300"/>
            </a:lvl4pPr>
            <a:lvl5pPr marL="2440351" indent="0">
              <a:buNone/>
              <a:defRPr sz="1300"/>
            </a:lvl5pPr>
            <a:lvl6pPr marL="3050438" indent="0">
              <a:buNone/>
              <a:defRPr sz="1300"/>
            </a:lvl6pPr>
            <a:lvl7pPr marL="3660526" indent="0">
              <a:buNone/>
              <a:defRPr sz="1300"/>
            </a:lvl7pPr>
            <a:lvl8pPr marL="4270614" indent="0">
              <a:buNone/>
              <a:defRPr sz="1300"/>
            </a:lvl8pPr>
            <a:lvl9pPr marL="4880701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9B31677-B450-4280-BE5C-E520226F9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6B6A578-8C7F-4DB9-BBD8-3CD618597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2C56049-6FE5-45F1-919C-05515DC50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56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FCAD6D-D606-4C3E-8869-81BAE8C58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A14E72B-0AD9-4749-9B45-45D6DAAE5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 marL="0" indent="0">
              <a:buNone/>
              <a:defRPr sz="4300"/>
            </a:lvl1pPr>
            <a:lvl2pPr marL="610088" indent="0">
              <a:buNone/>
              <a:defRPr sz="3700"/>
            </a:lvl2pPr>
            <a:lvl3pPr marL="1220175" indent="0">
              <a:buNone/>
              <a:defRPr sz="3200"/>
            </a:lvl3pPr>
            <a:lvl4pPr marL="1830263" indent="0">
              <a:buNone/>
              <a:defRPr sz="2700"/>
            </a:lvl4pPr>
            <a:lvl5pPr marL="2440351" indent="0">
              <a:buNone/>
              <a:defRPr sz="2700"/>
            </a:lvl5pPr>
            <a:lvl6pPr marL="3050438" indent="0">
              <a:buNone/>
              <a:defRPr sz="2700"/>
            </a:lvl6pPr>
            <a:lvl7pPr marL="3660526" indent="0">
              <a:buNone/>
              <a:defRPr sz="2700"/>
            </a:lvl7pPr>
            <a:lvl8pPr marL="4270614" indent="0">
              <a:buNone/>
              <a:defRPr sz="2700"/>
            </a:lvl8pPr>
            <a:lvl9pPr marL="4880701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36F32D6-8BD1-4064-ADD2-BB85D08DA2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10088" indent="0">
              <a:buNone/>
              <a:defRPr sz="1900"/>
            </a:lvl2pPr>
            <a:lvl3pPr marL="1220175" indent="0">
              <a:buNone/>
              <a:defRPr sz="1600"/>
            </a:lvl3pPr>
            <a:lvl4pPr marL="1830263" indent="0">
              <a:buNone/>
              <a:defRPr sz="1300"/>
            </a:lvl4pPr>
            <a:lvl5pPr marL="2440351" indent="0">
              <a:buNone/>
              <a:defRPr sz="1300"/>
            </a:lvl5pPr>
            <a:lvl6pPr marL="3050438" indent="0">
              <a:buNone/>
              <a:defRPr sz="1300"/>
            </a:lvl6pPr>
            <a:lvl7pPr marL="3660526" indent="0">
              <a:buNone/>
              <a:defRPr sz="1300"/>
            </a:lvl7pPr>
            <a:lvl8pPr marL="4270614" indent="0">
              <a:buNone/>
              <a:defRPr sz="1300"/>
            </a:lvl8pPr>
            <a:lvl9pPr marL="4880701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B8A8BC2-8CEA-43A5-9CD2-5F7987CB0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C4BA9FD-98BA-4DA6-91A7-C71A60DDE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9397919-CB3A-470B-B82D-0F6691D91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9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95">
              <a:srgbClr val="6E34A2"/>
            </a:gs>
            <a:gs pos="57000">
              <a:srgbClr val="391B55"/>
            </a:gs>
            <a:gs pos="100000">
              <a:srgbClr val="25113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ED5CA53-00BF-4336-90CB-1C64F93E9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 vert="horz" lIns="122018" tIns="61009" rIns="122018" bIns="6100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5EA976B-8DE6-4266-A92A-A188FC590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122018" tIns="61009" rIns="122018" bIns="610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8C731F-AA62-449E-B626-6911F8E67F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 vert="horz" lIns="122018" tIns="61009" rIns="122018" bIns="6100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335C2-1F42-4A2B-9679-A84064AED5A1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CCBC83-1675-4F0E-841A-8D175C13C1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 vert="horz" lIns="122018" tIns="61009" rIns="122018" bIns="6100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B5358BF-7B77-4A18-B71D-5DC08ABC3B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 vert="horz" lIns="122018" tIns="61009" rIns="122018" bIns="6100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972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220175" rtl="0" eaLnBrk="1" latinLnBrk="0" hangingPunct="1">
        <a:lnSpc>
          <a:spcPct val="90000"/>
        </a:lnSpc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5044" indent="-305044" algn="l" defTabSz="1220175" rtl="0" eaLnBrk="1" latinLnBrk="0" hangingPunct="1">
        <a:lnSpc>
          <a:spcPct val="90000"/>
        </a:lnSpc>
        <a:spcBef>
          <a:spcPts val="1334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15132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5219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35307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5395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5482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5570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5658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5745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0088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0175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30263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0351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50438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60526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70614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80701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chart" Target="../charts/chart1.xml"/><Relationship Id="rId18" Type="http://schemas.openxmlformats.org/officeDocument/2006/relationships/image" Target="../media/image5.png"/><Relationship Id="rId3" Type="http://schemas.microsoft.com/office/2007/relationships/media" Target="../media/media2.mp4"/><Relationship Id="rId21" Type="http://schemas.openxmlformats.org/officeDocument/2006/relationships/image" Target="../media/image11.svg"/><Relationship Id="rId7" Type="http://schemas.openxmlformats.org/officeDocument/2006/relationships/audio" Target="../media/audio1.wav"/><Relationship Id="rId12" Type="http://schemas.openxmlformats.org/officeDocument/2006/relationships/image" Target="../media/image1.jpeg"/><Relationship Id="rId17" Type="http://schemas.openxmlformats.org/officeDocument/2006/relationships/image" Target="../media/image4.png"/><Relationship Id="rId2" Type="http://schemas.openxmlformats.org/officeDocument/2006/relationships/audio" Target="../media/media1.mp3"/><Relationship Id="rId16" Type="http://schemas.openxmlformats.org/officeDocument/2006/relationships/image" Target="../media/image3.png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11" Type="http://schemas.openxmlformats.org/officeDocument/2006/relationships/audio" Target="../media/audio5.wav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2.png"/><Relationship Id="rId10" Type="http://schemas.openxmlformats.org/officeDocument/2006/relationships/audio" Target="../media/audio4.wav"/><Relationship Id="rId19" Type="http://schemas.openxmlformats.org/officeDocument/2006/relationships/image" Target="../media/image6.png"/><Relationship Id="rId4" Type="http://schemas.openxmlformats.org/officeDocument/2006/relationships/video" Target="../media/media2.mp4"/><Relationship Id="rId9" Type="http://schemas.openxmlformats.org/officeDocument/2006/relationships/audio" Target="../media/audio3.wav"/><Relationship Id="rId14" Type="http://schemas.openxmlformats.org/officeDocument/2006/relationships/audio" Target="../media/audio6.wav"/><Relationship Id="rId2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11096041" y="929544"/>
            <a:ext cx="2474987" cy="634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10" name="11 $100-$1000 Questions.wav"/>
            </a:hlinkClick>
          </p:cNvPr>
          <p:cNvSpPr/>
          <p:nvPr/>
        </p:nvSpPr>
        <p:spPr>
          <a:xfrm>
            <a:off x="11096042" y="143619"/>
            <a:ext cx="2474987" cy="634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1" name="16 $2,000 Lose.wav"/>
            </a:hlinkClick>
          </p:cNvPr>
          <p:cNvSpPr/>
          <p:nvPr/>
        </p:nvSpPr>
        <p:spPr>
          <a:xfrm>
            <a:off x="11098496" y="2530881"/>
            <a:ext cx="2474987" cy="634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11110822" y="1744337"/>
            <a:ext cx="2474987" cy="634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3403793" y="2209932"/>
            <a:ext cx="2886723" cy="2865445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11764919" y="194199"/>
            <a:ext cx="4761714" cy="2659696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11756039" y="4458532"/>
            <a:ext cx="4837161" cy="2663073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12408633" y="3777899"/>
            <a:ext cx="4416770" cy="2793620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11510866" y="582350"/>
            <a:ext cx="4154539" cy="1975948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12973641" y="1460856"/>
            <a:ext cx="3582171" cy="2848717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10911031" y="5740637"/>
            <a:ext cx="4985520" cy="1337563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12973645" y="2975728"/>
            <a:ext cx="3582115" cy="2848717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11649984" y="1170368"/>
            <a:ext cx="3538205" cy="917594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12408661" y="713888"/>
            <a:ext cx="4416380" cy="2793621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11146475" y="5005000"/>
            <a:ext cx="5000892" cy="2329450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12709830" y="3378011"/>
            <a:ext cx="3987995" cy="2826651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11560892" y="905513"/>
            <a:ext cx="3823792" cy="1437870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12711161" y="1087075"/>
            <a:ext cx="3985708" cy="2826797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10952825" y="5335042"/>
            <a:ext cx="5010853" cy="1958519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11440353" y="4746946"/>
            <a:ext cx="4907399" cy="2532338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12082128" y="385050"/>
            <a:ext cx="4724555" cy="273744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13202767" y="2597231"/>
            <a:ext cx="3213661" cy="285831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12080617" y="4168911"/>
            <a:ext cx="4725059" cy="2737148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11548472" y="227897"/>
            <a:ext cx="4454216" cy="2486881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13203772" y="1836126"/>
            <a:ext cx="3211965" cy="2858363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6087452" y="3035800"/>
            <a:ext cx="10172899" cy="609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9206704" y="-622300"/>
            <a:ext cx="8138319" cy="8128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7985956" y="2730500"/>
            <a:ext cx="10172899" cy="1219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7992406" y="3034913"/>
            <a:ext cx="10160000" cy="610374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7992406" y="2729726"/>
            <a:ext cx="10160000" cy="122074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8087685" y="3035300"/>
            <a:ext cx="10172899" cy="609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7707039" y="2984593"/>
            <a:ext cx="10172899" cy="6096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08" y="491256"/>
            <a:ext cx="13827011" cy="776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46943" y="0"/>
            <a:ext cx="13690170" cy="2290229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5627544"/>
            <a:ext cx="16276638" cy="2324096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12508021" y="-423140"/>
            <a:ext cx="3878247" cy="9144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3983290" y="690419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111128"/>
            </a:solidFill>
            <a:miter lim="800000"/>
            <a:headEnd/>
            <a:tailEnd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$100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3983290" y="64981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111128"/>
            </a:soli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$200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3983290" y="60917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$300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3983290" y="56853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111128"/>
            </a:soli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$500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3983290" y="52789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111128"/>
            </a:soli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$1,000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3983290" y="48725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111128"/>
            </a:soli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$2,000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3983290" y="40597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$8,000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3983290" y="36533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$16,000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3983290" y="32469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FF"/>
                </a:solidFill>
              </a:rPr>
              <a:t>$25,000</a:t>
            </a:r>
            <a:endParaRPr lang="en-US" altLang="en-US" sz="21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3983290" y="28405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$50,000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3983290" y="24341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$100,000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3983290" y="20277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$250,000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3983290" y="16213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$500,000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3983290" y="12149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FF"/>
                </a:solidFill>
              </a:rPr>
              <a:t>$1,000,000</a:t>
            </a:r>
            <a:endParaRPr lang="en-US" altLang="en-US" sz="21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7900433"/>
            <a:ext cx="16276638" cy="124248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5287520" y="8617327"/>
            <a:ext cx="3357057" cy="36576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5287520" y="8617327"/>
            <a:ext cx="3357057" cy="36576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5942279" y="3177474"/>
            <a:ext cx="1971414" cy="1764585"/>
          </a:xfrm>
          <a:prstGeom prst="rect">
            <a:avLst/>
          </a:prstGeom>
          <a:noFill/>
        </p:spPr>
        <p:txBody>
          <a:bodyPr wrap="none" lIns="122018" tIns="61009" rIns="122018" bIns="61009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10700" spc="-4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10700" spc="-4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3877" y="14607"/>
            <a:ext cx="3878247" cy="9144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5287520" y="8617327"/>
            <a:ext cx="3357057" cy="36576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>
            <p:extLst>
              <p:ext uri="{D42A27DB-BD31-4B8C-83A1-F6EECF244321}">
                <p14:modId xmlns:p14="http://schemas.microsoft.com/office/powerpoint/2010/main" val="2611263884"/>
              </p:ext>
            </p:extLst>
          </p:nvPr>
        </p:nvGraphicFramePr>
        <p:xfrm>
          <a:off x="3132405" y="2342134"/>
          <a:ext cx="8138319" cy="3318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964505" y="275167"/>
            <a:ext cx="11993352" cy="1888067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sz="4800" b="1" smtClean="0">
                <a:solidFill>
                  <a:srgbClr val="FFFFFF"/>
                </a:solidFill>
                <a:latin typeface="Calibri" panose="020F0502020204030204" pitchFamily="34" charset="0"/>
              </a:rPr>
              <a:t>Em trai của bố ta gọi bằng gì?</a:t>
            </a:r>
            <a:endParaRPr lang="en-US" sz="48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1114100" y="1117600"/>
            <a:ext cx="222665" cy="2032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12581377" y="1117600"/>
            <a:ext cx="222665" cy="2032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7006517" y="5692553"/>
            <a:ext cx="5920627" cy="963084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sz="3600" b="1" smtClean="0">
                <a:solidFill>
                  <a:srgbClr val="FFFFFF"/>
                </a:solidFill>
                <a:latin typeface="Calibri" panose="020F0502020204030204" pitchFamily="34" charset="0"/>
              </a:rPr>
              <a:t>Dượng</a:t>
            </a:r>
            <a:endParaRPr lang="en-US" sz="3600" b="1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948660" y="6835312"/>
            <a:ext cx="5924062" cy="963084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sz="3600" b="1" smtClean="0">
                <a:solidFill>
                  <a:srgbClr val="FFFFFF"/>
                </a:solidFill>
                <a:latin typeface="Calibri" panose="020F0502020204030204" pitchFamily="34" charset="0"/>
              </a:rPr>
              <a:t>Bác </a:t>
            </a:r>
            <a:endParaRPr lang="en-US" sz="3600" b="1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6961181" y="6824411"/>
            <a:ext cx="5924063" cy="963084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sz="3600" b="1" smtClean="0">
                <a:solidFill>
                  <a:srgbClr val="FFFFFF"/>
                </a:solidFill>
                <a:latin typeface="Calibri" panose="020F0502020204030204" pitchFamily="34" charset="0"/>
              </a:rPr>
              <a:t>chú</a:t>
            </a:r>
            <a:endParaRPr lang="en-US" sz="3600" b="1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964505" y="5791205"/>
            <a:ext cx="5924062" cy="963084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sz="3600" b="1" smtClean="0">
                <a:solidFill>
                  <a:srgbClr val="FFFFFF"/>
                </a:solidFill>
                <a:latin typeface="Calibri" panose="020F0502020204030204" pitchFamily="34" charset="0"/>
              </a:rPr>
              <a:t>Cậu</a:t>
            </a:r>
            <a:endParaRPr lang="en-US" sz="3600" b="1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7180539" y="6208988"/>
            <a:ext cx="156832" cy="15663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6053" tIns="61009" rIns="122018" bIns="61009" anchor="ctr"/>
          <a:lstStyle/>
          <a:p>
            <a:r>
              <a:rPr lang="en-US" sz="48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7202860" y="7242877"/>
            <a:ext cx="156832" cy="15663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6053" tIns="61009" rIns="122018" bIns="61009" anchor="ctr"/>
          <a:lstStyle/>
          <a:p>
            <a:r>
              <a:rPr lang="en-US" sz="48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1225432" y="6179377"/>
            <a:ext cx="156832" cy="15663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366053" tIns="61009" rIns="122018" bIns="61009" anchor="ctr"/>
          <a:lstStyle/>
          <a:p>
            <a:r>
              <a:rPr lang="en-US" sz="48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1114100" y="7242877"/>
            <a:ext cx="156832" cy="15663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6053" tIns="61009" rIns="122018" bIns="61009" anchor="ctr"/>
          <a:lstStyle/>
          <a:p>
            <a:r>
              <a:rPr lang="en-US" sz="48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4" name="66 Phone-A-Friend-pt2.wav"/>
            </a:hlinkClick>
          </p:cNvPr>
          <p:cNvSpPr/>
          <p:nvPr/>
        </p:nvSpPr>
        <p:spPr>
          <a:xfrm>
            <a:off x="6343810" y="3409136"/>
            <a:ext cx="1220748" cy="12192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/>
          <a:lstStyle/>
          <a:p>
            <a:pPr algn="ctr">
              <a:lnSpc>
                <a:spcPts val="1868"/>
              </a:lnSpc>
            </a:pPr>
            <a:r>
              <a:rPr lang="en-US" sz="21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868"/>
              </a:lnSpc>
            </a:pPr>
            <a:r>
              <a:rPr lang="en-US" sz="21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10343001" y="2249929"/>
            <a:ext cx="1098673" cy="325012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61009" rIns="0" bIns="61009" rtlCol="0" anchor="ctr"/>
          <a:lstStyle/>
          <a:p>
            <a:pPr algn="ctr"/>
            <a:r>
              <a:rPr lang="en-US" sz="21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6472436" y="4572001"/>
            <a:ext cx="976598" cy="325012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61009" rIns="0" bIns="61009" rtlCol="0" anchor="ctr"/>
          <a:lstStyle/>
          <a:p>
            <a:pPr algn="ctr"/>
            <a:r>
              <a:rPr lang="en-US" sz="21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5211319" y="7945183"/>
            <a:ext cx="1110744" cy="554231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5300" b="1" spc="-4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6415464" y="7945183"/>
            <a:ext cx="1110744" cy="554231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5300" b="1" spc="-4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7615570" y="7945183"/>
            <a:ext cx="1110744" cy="554231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5300" b="1" spc="-4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5156317" y="7741245"/>
            <a:ext cx="1220748" cy="962104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6360462" y="7741245"/>
            <a:ext cx="1220748" cy="962104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7560568" y="7741245"/>
            <a:ext cx="1220748" cy="962104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3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6252981" y="6394502"/>
            <a:ext cx="1401002" cy="792247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37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6252981" y="6394502"/>
            <a:ext cx="1401002" cy="792247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37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4356969" y="4784575"/>
            <a:ext cx="5216958" cy="821287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59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59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5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500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3269455" y="4266360"/>
            <a:ext cx="7432448" cy="1414031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32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37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37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=""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6744" y="8772181"/>
            <a:ext cx="3357057" cy="36576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/>
          <a:p>
            <a:pPr algn="ctr"/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62" name="Kbc (1)">
            <a:hlinkClick r:id="" action="ppaction://media"/>
            <a:extLst>
              <a:ext uri="{FF2B5EF4-FFF2-40B4-BE49-F238E27FC236}">
                <a16:creationId xmlns=""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5658824" y="9557157"/>
            <a:ext cx="497177" cy="496547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07" name="50/50">
            <a:hlinkClick r:id="" action="ppaction://macro?name=DoubleDip"/>
            <a:extLst>
              <a:ext uri="{FF2B5EF4-FFF2-40B4-BE49-F238E27FC236}">
                <a16:creationId xmlns="" xmlns:a16="http://schemas.microsoft.com/office/drawing/2014/main" id="{DCC6FF4D-1686-46E4-8D79-8410492AA2F7}"/>
              </a:ext>
            </a:extLst>
          </p:cNvPr>
          <p:cNvSpPr/>
          <p:nvPr/>
        </p:nvSpPr>
        <p:spPr>
          <a:xfrm>
            <a:off x="5382545" y="7817453"/>
            <a:ext cx="1359484" cy="756964"/>
          </a:xfrm>
          <a:prstGeom prst="ellipse">
            <a:avLst/>
          </a:prstGeom>
          <a:solidFill>
            <a:schemeClr val="tx1"/>
          </a:solidFill>
          <a:ln w="28575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/>
          <a:p>
            <a:pPr algn="ctr"/>
            <a:r>
              <a:rPr lang="en-US" sz="2700" b="1" spc="-400">
                <a:solidFill>
                  <a:prstClr val="white"/>
                </a:solidFill>
              </a:rPr>
              <a:t>50/50</a:t>
            </a:r>
            <a:endParaRPr lang="en-US" sz="2700" b="1" spc="-400" dirty="0">
              <a:solidFill>
                <a:prstClr val="white"/>
              </a:solidFill>
            </a:endParaRPr>
          </a:p>
        </p:txBody>
      </p:sp>
      <p:grpSp>
        <p:nvGrpSpPr>
          <p:cNvPr id="4" name="ykienkhangia">
            <a:extLst>
              <a:ext uri="{FF2B5EF4-FFF2-40B4-BE49-F238E27FC236}">
                <a16:creationId xmlns="" xmlns:a16="http://schemas.microsoft.com/office/drawing/2014/main" id="{CF49E567-959B-4B7E-A312-4BAFFB27103F}"/>
              </a:ext>
            </a:extLst>
          </p:cNvPr>
          <p:cNvGrpSpPr/>
          <p:nvPr/>
        </p:nvGrpSpPr>
        <p:grpSpPr>
          <a:xfrm>
            <a:off x="7483363" y="7891745"/>
            <a:ext cx="1235201" cy="726959"/>
            <a:chOff x="5605406" y="5918808"/>
            <a:chExt cx="925226" cy="545219"/>
          </a:xfrm>
        </p:grpSpPr>
        <p:sp>
          <p:nvSpPr>
            <p:cNvPr id="112" name="Lifeline">
              <a:hlinkClick r:id="" action="ppaction://macro?name=PhoneFriend"/>
              <a:extLst>
                <a:ext uri="{FF2B5EF4-FFF2-40B4-BE49-F238E27FC236}">
                  <a16:creationId xmlns="" xmlns:a16="http://schemas.microsoft.com/office/drawing/2014/main" id="{2492EEE5-B5A8-49DE-AC79-4D0F1DDE8D8F}"/>
                </a:ext>
              </a:extLst>
            </p:cNvPr>
            <p:cNvSpPr/>
            <p:nvPr/>
          </p:nvSpPr>
          <p:spPr>
            <a:xfrm>
              <a:off x="5605406" y="5918808"/>
              <a:ext cx="925226" cy="481491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5300" b="1" spc="-400" dirty="0">
                <a:solidFill>
                  <a:prstClr val="white"/>
                </a:solidFill>
              </a:endParaRPr>
            </a:p>
          </p:txBody>
        </p:sp>
        <p:pic>
          <p:nvPicPr>
            <p:cNvPr id="3" name="Graphic 2" descr="Group">
              <a:extLst>
                <a:ext uri="{FF2B5EF4-FFF2-40B4-BE49-F238E27FC236}">
                  <a16:creationId xmlns="" xmlns:a16="http://schemas.microsoft.com/office/drawing/2014/main" id="{16236276-A128-4E9F-AAE4-141A8E42F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5833296" y="5923838"/>
              <a:ext cx="540189" cy="540189"/>
            </a:xfrm>
            <a:prstGeom prst="rect">
              <a:avLst/>
            </a:prstGeom>
          </p:spPr>
        </p:pic>
      </p:grpSp>
      <p:pic>
        <p:nvPicPr>
          <p:cNvPr id="108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xmlns="" id="{F8747D55-8924-4EED-975F-A33AA844AED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22"/>
          <a:srcRect l="21738" r="21801"/>
          <a:stretch/>
        </p:blipFill>
        <p:spPr>
          <a:xfrm>
            <a:off x="14026197" y="7399984"/>
            <a:ext cx="1849617" cy="1724483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07570087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100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7576" numSld="999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778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77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778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778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108"/>
                </p:tgtEl>
              </p:cMediaNode>
            </p:video>
          </p:childTnLst>
        </p:cTn>
      </p:par>
    </p:tnLst>
    <p:bldLst>
      <p:bldP spid="77883" grpId="0" animBg="1"/>
      <p:bldP spid="77862" grpId="0" animBg="1"/>
      <p:bldP spid="77862" grpId="1" animBg="1"/>
      <p:bldP spid="77861" grpId="0" animBg="1"/>
      <p:bldP spid="77864" grpId="0" animBg="1"/>
      <p:bldP spid="77863" grpId="0" animBg="1"/>
      <p:bldP spid="77863" grpId="1" animBg="1"/>
      <p:bldP spid="77877" grpId="0" animBg="1"/>
      <p:bldP spid="7787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3735</TotalTime>
  <Words>82</Words>
  <Application>Microsoft Office PowerPoint</Application>
  <PresentationFormat>Custom</PresentationFormat>
  <Paragraphs>45</Paragraphs>
  <Slides>1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</cp:lastModifiedBy>
  <cp:revision>724</cp:revision>
  <dcterms:created xsi:type="dcterms:W3CDTF">2019-02-27T07:30:53Z</dcterms:created>
  <dcterms:modified xsi:type="dcterms:W3CDTF">2022-08-12T10:50:43Z</dcterms:modified>
</cp:coreProperties>
</file>