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427" r:id="rId3"/>
    <p:sldId id="256" r:id="rId4"/>
    <p:sldId id="257" r:id="rId5"/>
    <p:sldId id="258" r:id="rId6"/>
    <p:sldId id="425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6C4A8"/>
    <a:srgbClr val="CD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6" autoAdjust="0"/>
    <p:restoredTop sz="94660"/>
  </p:normalViewPr>
  <p:slideViewPr>
    <p:cSldViewPr>
      <p:cViewPr varScale="1">
        <p:scale>
          <a:sx n="62" d="100"/>
          <a:sy n="62" d="100"/>
        </p:scale>
        <p:origin x="15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756CD8-56A5-43E2-92FB-07586437F6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DB7CA-EA97-40EB-9BE0-25A9B8F0A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2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3B15F-0A20-4411-8180-5AFB96908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9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02C2-D0D3-4930-BD0E-A44B78485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0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F57141-D4BF-4EF2-9387-CA9F22376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907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0104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5546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200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5155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3754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1478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44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F5428-0566-423D-AECB-BFDF5E4D5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106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9479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7313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0777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762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85291-E394-411E-A770-9BF0459AC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17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580E3-96E6-4705-904F-39F9A9FE7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89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5571A-0BE9-4E9A-881C-0732F0701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89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67BC-2A7F-4C9F-B738-DF276A890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6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2F2C3-4660-4B85-A495-B96A9BC98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3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37467-03A9-4B57-9B17-F6201F5EC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19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CDB14-9689-4422-9ABE-07AAD6F4E9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66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F290B0-5F92-424A-817A-44675FE260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494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.jpeg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1.gif"/><Relationship Id="rId4" Type="http://schemas.openxmlformats.org/officeDocument/2006/relationships/image" Target="../media/image3.png"/><Relationship Id="rId9" Type="http://schemas.openxmlformats.org/officeDocument/2006/relationships/hyperlink" Target="../../../../Documents%20and%20Settings/Administrator/My%20Documents/nhac/Dung%20Ban%20Tam%20-%20Khoi%20My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0228" name="Picture 4" descr="4ed72916_11b7062c_071124024399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9" name="WordArt 5"/>
          <p:cNvSpPr>
            <a:spLocks noChangeArrowheads="1" noChangeShapeType="1" noTextEdit="1"/>
          </p:cNvSpPr>
          <p:nvPr/>
        </p:nvSpPr>
        <p:spPr bwMode="auto">
          <a:xfrm>
            <a:off x="700088" y="3008313"/>
            <a:ext cx="7743825" cy="847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b="1" i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trò chơi hay trong PP</a:t>
            </a:r>
            <a:endParaRPr lang="en-US" sz="6000" b="1" i="1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ackground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8353425" cy="158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bạn đến với trò chơi chiếc nón kì diệu của chúng tôi.</a:t>
            </a:r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Pictur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5038"/>
            <a:ext cx="374332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96413" y="5949950"/>
            <a:ext cx="250825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7200" kern="10" spc="-72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/>
              </a:rPr>
              <a:t>!!!!!!!!!!!!!</a:t>
            </a:r>
          </a:p>
        </p:txBody>
      </p:sp>
      <p:pic>
        <p:nvPicPr>
          <p:cNvPr id="2056" name="Picture 8" descr="Copy (2) of !c_lit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opy (2) of !c_lit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!danc_c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7150" y="4810125"/>
            <a:ext cx="1466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!danc_c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25"/>
            <a:ext cx="14859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background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5575" cy="1143000"/>
          </a:xfrm>
          <a:noFill/>
          <a:ln/>
        </p:spPr>
        <p:txBody>
          <a:bodyPr/>
          <a:lstStyle/>
          <a:p>
            <a:r>
              <a:rPr lang="en-US" altLang="en-US"/>
              <a:t>Thể lệ cuộc chơi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95288" y="1341438"/>
            <a:ext cx="82296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68313" y="1557338"/>
            <a:ext cx="82296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/>
              <a:t>Bạn phải nhấn vào </a:t>
            </a:r>
            <a:r>
              <a:rPr lang="en-US" altLang="en-US" i="1" u="sng">
                <a:solidFill>
                  <a:srgbClr val="FF0000"/>
                </a:solidFill>
              </a:rPr>
              <a:t>Start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để bắt đầu.</a:t>
            </a:r>
            <a:br>
              <a:rPr lang="en-US" altLang="en-US"/>
            </a:br>
            <a:r>
              <a:rPr lang="en-US" altLang="en-US"/>
              <a:t>Trò chơi gồm có 5 câu hỏi </a:t>
            </a:r>
            <a:endParaRPr lang="en-US" altLang="en-US" u="sng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95288" y="5084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23850" y="5229225"/>
            <a:ext cx="6048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Hãy nhấn vào </a:t>
            </a:r>
            <a:r>
              <a:rPr lang="en-US" altLang="en-US" sz="3200">
                <a:solidFill>
                  <a:srgbClr val="FF0000"/>
                </a:solidFill>
              </a:rPr>
              <a:t>Rõ</a:t>
            </a:r>
            <a:r>
              <a:rPr lang="en-US" altLang="en-US" sz="3200"/>
              <a:t> để bắt đầu</a:t>
            </a:r>
          </a:p>
        </p:txBody>
      </p:sp>
      <p:sp>
        <p:nvSpPr>
          <p:cNvPr id="3084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04025" y="5300663"/>
            <a:ext cx="1368425" cy="10810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chemeClr val="bg1"/>
                </a:solidFill>
              </a:rPr>
              <a:t>Rõ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0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1" grpId="0"/>
      <p:bldP spid="3083" grpId="0"/>
      <p:bldP spid="308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0" name="Picture 4" descr="background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7" name="Picture 16" descr="Pictur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34559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1620838" y="3286125"/>
            <a:ext cx="431800" cy="649288"/>
          </a:xfrm>
          <a:prstGeom prst="upArrow">
            <a:avLst>
              <a:gd name="adj1" fmla="val 50000"/>
              <a:gd name="adj2" fmla="val 37592"/>
            </a:avLst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3789363"/>
            <a:ext cx="1368425" cy="433387"/>
          </a:xfrm>
          <a:prstGeom prst="actionButtonBlank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4108" name="AutoShape 12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900113" cy="6207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6C4A8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u="sng"/>
              <a:t>Thoát</a:t>
            </a:r>
          </a:p>
        </p:txBody>
      </p:sp>
      <p:sp>
        <p:nvSpPr>
          <p:cNvPr id="4119" name="AutoShape 23"/>
          <p:cNvSpPr>
            <a:spLocks noChangeArrowheads="1"/>
          </p:cNvSpPr>
          <p:nvPr/>
        </p:nvSpPr>
        <p:spPr bwMode="auto">
          <a:xfrm>
            <a:off x="3924300" y="188913"/>
            <a:ext cx="4751388" cy="792162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/>
              <a:t>Câu 1: Ai là người ở tương lai? </a:t>
            </a:r>
          </a:p>
        </p:txBody>
      </p:sp>
      <p:sp>
        <p:nvSpPr>
          <p:cNvPr id="4120" name="AutoShape 24"/>
          <p:cNvSpPr>
            <a:spLocks/>
          </p:cNvSpPr>
          <p:nvPr/>
        </p:nvSpPr>
        <p:spPr bwMode="auto">
          <a:xfrm>
            <a:off x="3851275" y="1628775"/>
            <a:ext cx="4681538" cy="3816350"/>
          </a:xfrm>
          <a:prstGeom prst="rightBracket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/>
              <a:t>A: Nobita</a:t>
            </a:r>
          </a:p>
          <a:p>
            <a:pPr algn="ctr"/>
            <a:r>
              <a:rPr lang="en-US" altLang="en-US" sz="2400" b="1"/>
              <a:t>B: Đê Khi</a:t>
            </a:r>
          </a:p>
          <a:p>
            <a:pPr algn="ctr"/>
            <a:r>
              <a:rPr lang="en-US" altLang="en-US" sz="2400" b="1"/>
              <a:t>      C: Doreamon</a:t>
            </a:r>
          </a:p>
          <a:p>
            <a:pPr algn="ctr"/>
            <a:r>
              <a:rPr lang="en-US" altLang="en-US" sz="2400" b="1"/>
              <a:t> D: Doremi</a:t>
            </a:r>
          </a:p>
          <a:p>
            <a:pPr algn="ctr"/>
            <a:r>
              <a:rPr lang="en-US" altLang="en-US" sz="2400" b="1"/>
              <a:t>     E: Cả D và C</a:t>
            </a:r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900113" y="6237288"/>
            <a:ext cx="792162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1</a:t>
            </a:r>
          </a:p>
        </p:txBody>
      </p: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1692275" y="6237288"/>
            <a:ext cx="792163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2</a:t>
            </a:r>
          </a:p>
        </p:txBody>
      </p:sp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2484438" y="6237288"/>
            <a:ext cx="792162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3</a:t>
            </a:r>
          </a:p>
        </p:txBody>
      </p:sp>
      <p:sp>
        <p:nvSpPr>
          <p:cNvPr id="4125" name="AutoShape 29"/>
          <p:cNvSpPr>
            <a:spLocks noChangeArrowheads="1"/>
          </p:cNvSpPr>
          <p:nvPr/>
        </p:nvSpPr>
        <p:spPr bwMode="auto">
          <a:xfrm>
            <a:off x="3276600" y="6237288"/>
            <a:ext cx="792163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4</a:t>
            </a:r>
          </a:p>
        </p:txBody>
      </p:sp>
      <p:sp>
        <p:nvSpPr>
          <p:cNvPr id="4126" name="AutoShape 30"/>
          <p:cNvSpPr>
            <a:spLocks noChangeArrowheads="1"/>
          </p:cNvSpPr>
          <p:nvPr/>
        </p:nvSpPr>
        <p:spPr bwMode="auto">
          <a:xfrm>
            <a:off x="4067175" y="6237288"/>
            <a:ext cx="792163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5</a:t>
            </a:r>
          </a:p>
        </p:txBody>
      </p:sp>
      <p:pic>
        <p:nvPicPr>
          <p:cNvPr id="4132" name="Picture 36" descr="1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133600"/>
            <a:ext cx="1252538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7" descr="MMj0336357000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221163"/>
            <a:ext cx="1698625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>
            <a:off x="1692275" y="4365625"/>
            <a:ext cx="1727200" cy="503238"/>
          </a:xfrm>
          <a:prstGeom prst="wedgeEllipseCallout">
            <a:avLst>
              <a:gd name="adj1" fmla="val -46046"/>
              <a:gd name="adj2" fmla="val 69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Trả lời</a:t>
            </a:r>
          </a:p>
        </p:txBody>
      </p:sp>
      <p:sp>
        <p:nvSpPr>
          <p:cNvPr id="4164" name="AutoShape 68"/>
          <p:cNvSpPr>
            <a:spLocks noChangeArrowheads="1"/>
          </p:cNvSpPr>
          <p:nvPr/>
        </p:nvSpPr>
        <p:spPr bwMode="auto">
          <a:xfrm>
            <a:off x="3635375" y="0"/>
            <a:ext cx="5184775" cy="1341438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/>
              <a:t>Câu 2: Trong tiếng anh, tường là gì?</a:t>
            </a:r>
          </a:p>
        </p:txBody>
      </p:sp>
      <p:sp>
        <p:nvSpPr>
          <p:cNvPr id="4165" name="AutoShape 69"/>
          <p:cNvSpPr>
            <a:spLocks/>
          </p:cNvSpPr>
          <p:nvPr/>
        </p:nvSpPr>
        <p:spPr bwMode="auto">
          <a:xfrm>
            <a:off x="3635375" y="1989138"/>
            <a:ext cx="3598863" cy="3311525"/>
          </a:xfrm>
          <a:prstGeom prst="leftBracket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/>
              <a:t>A: Wall</a:t>
            </a:r>
          </a:p>
          <a:p>
            <a:pPr algn="ctr"/>
            <a:r>
              <a:rPr lang="en-US" altLang="en-US" sz="2400" b="1"/>
              <a:t>B: lamp</a:t>
            </a:r>
          </a:p>
          <a:p>
            <a:pPr algn="ctr"/>
            <a:r>
              <a:rPr lang="en-US" altLang="en-US" sz="2400" b="1"/>
              <a:t>C: Floor</a:t>
            </a:r>
          </a:p>
        </p:txBody>
      </p:sp>
      <p:pic>
        <p:nvPicPr>
          <p:cNvPr id="4166" name="Picture 70" descr="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157788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7" name="AutoShape 71"/>
          <p:cNvSpPr>
            <a:spLocks noChangeArrowheads="1"/>
          </p:cNvSpPr>
          <p:nvPr/>
        </p:nvSpPr>
        <p:spPr bwMode="auto">
          <a:xfrm>
            <a:off x="3779838" y="908050"/>
            <a:ext cx="5040312" cy="7207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/>
              <a:t>Câu 3: Bác Hồ sinh năm bao nhiêu?</a:t>
            </a:r>
          </a:p>
        </p:txBody>
      </p:sp>
      <p:sp>
        <p:nvSpPr>
          <p:cNvPr id="4168" name="AutoShape 72"/>
          <p:cNvSpPr>
            <a:spLocks/>
          </p:cNvSpPr>
          <p:nvPr/>
        </p:nvSpPr>
        <p:spPr bwMode="auto">
          <a:xfrm>
            <a:off x="3779838" y="2708275"/>
            <a:ext cx="5040312" cy="2376488"/>
          </a:xfrm>
          <a:prstGeom prst="rightBracket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/>
              <a:t>A: 1920</a:t>
            </a:r>
          </a:p>
          <a:p>
            <a:pPr algn="ctr"/>
            <a:r>
              <a:rPr lang="en-US" altLang="en-US" sz="2400" b="1"/>
              <a:t>B: 1890</a:t>
            </a:r>
          </a:p>
          <a:p>
            <a:pPr algn="ctr"/>
            <a:r>
              <a:rPr lang="en-US" altLang="en-US" sz="2400" b="1"/>
              <a:t>C: 1790</a:t>
            </a:r>
          </a:p>
        </p:txBody>
      </p:sp>
      <p:pic>
        <p:nvPicPr>
          <p:cNvPr id="4169" name="Picture 73" descr="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08476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3419475" y="0"/>
            <a:ext cx="5545138" cy="908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4: Đây là bài hát của ai?</a:t>
            </a:r>
          </a:p>
        </p:txBody>
      </p:sp>
      <p:sp>
        <p:nvSpPr>
          <p:cNvPr id="4172" name="Music">
            <a:hlinkClick r:id="rId9" action="ppaction://hlinkfile"/>
          </p:cNvPr>
          <p:cNvSpPr>
            <a:spLocks noEditPoints="1" noChangeArrowheads="1"/>
          </p:cNvSpPr>
          <p:nvPr/>
        </p:nvSpPr>
        <p:spPr bwMode="auto">
          <a:xfrm>
            <a:off x="8172450" y="188913"/>
            <a:ext cx="617538" cy="6921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73" name="AutoShape 77"/>
          <p:cNvSpPr>
            <a:spLocks noChangeArrowheads="1"/>
          </p:cNvSpPr>
          <p:nvPr/>
        </p:nvSpPr>
        <p:spPr bwMode="auto">
          <a:xfrm>
            <a:off x="4716463" y="1628775"/>
            <a:ext cx="4427537" cy="20875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                        </a:t>
            </a:r>
            <a:r>
              <a:rPr lang="en-US" altLang="en-US" sz="2400" b="1"/>
              <a:t>A: Lương Bích Hữu</a:t>
            </a:r>
          </a:p>
          <a:p>
            <a:pPr algn="ctr"/>
            <a:r>
              <a:rPr lang="en-US" altLang="en-US" sz="2400" b="1"/>
              <a:t>B: Hà Chi</a:t>
            </a:r>
          </a:p>
          <a:p>
            <a:pPr algn="ctr"/>
            <a:r>
              <a:rPr lang="en-US" altLang="en-US" sz="2400" b="1"/>
              <a:t>   C: Khởi My</a:t>
            </a:r>
          </a:p>
        </p:txBody>
      </p:sp>
      <p:pic>
        <p:nvPicPr>
          <p:cNvPr id="4174" name="Picture 78" descr="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05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5" name="Rectangle 7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932363" y="6237288"/>
            <a:ext cx="4211637" cy="620712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</a:rPr>
              <a:t>Chuyển sang trò chơi: Rung chuông vàng</a:t>
            </a:r>
          </a:p>
        </p:txBody>
      </p:sp>
      <p:sp>
        <p:nvSpPr>
          <p:cNvPr id="4176" name="Rectangle 80"/>
          <p:cNvSpPr>
            <a:spLocks noChangeArrowheads="1"/>
          </p:cNvSpPr>
          <p:nvPr/>
        </p:nvSpPr>
        <p:spPr bwMode="auto">
          <a:xfrm>
            <a:off x="3708400" y="908050"/>
            <a:ext cx="5148263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Câu 5: Từ " Địa y'' trong môn nào?</a:t>
            </a:r>
          </a:p>
        </p:txBody>
      </p:sp>
      <p:sp>
        <p:nvSpPr>
          <p:cNvPr id="4178" name="Rectangle 82"/>
          <p:cNvSpPr>
            <a:spLocks noChangeArrowheads="1"/>
          </p:cNvSpPr>
          <p:nvPr/>
        </p:nvSpPr>
        <p:spPr bwMode="auto">
          <a:xfrm>
            <a:off x="3708400" y="1844675"/>
            <a:ext cx="5256213" cy="2808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/>
              <a:t> A: Sinh học</a:t>
            </a:r>
          </a:p>
          <a:p>
            <a:pPr algn="ctr"/>
            <a:r>
              <a:rPr lang="en-US" altLang="en-US" sz="2400" b="1"/>
              <a:t>                     B: Nghành sinh vật học</a:t>
            </a:r>
          </a:p>
          <a:p>
            <a:pPr algn="ctr"/>
            <a:r>
              <a:rPr lang="en-US" altLang="en-US" sz="2400" b="1"/>
              <a:t>C: Văn học</a:t>
            </a:r>
          </a:p>
        </p:txBody>
      </p:sp>
      <p:pic>
        <p:nvPicPr>
          <p:cNvPr id="4179" name="Picture 83" descr="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157788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0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120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4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4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4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4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4" dur="1"/>
                                        <p:tgtEl>
                                          <p:spTgt spid="4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0" dur="1"/>
                                        <p:tgtEl>
                                          <p:spTgt spid="4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4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6" dur="1"/>
                                        <p:tgtEl>
                                          <p:spTgt spid="4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9" dur="1"/>
                                        <p:tgtEl>
                                          <p:spTgt spid="4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2" dur="1"/>
                                        <p:tgtEl>
                                          <p:spTgt spid="4120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8" dur="2000" fill="hold"/>
                                        <p:tgtEl>
                                          <p:spTgt spid="4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65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66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71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72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7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3" dur="1230" decel="100000"/>
                                        <p:tgtEl>
                                          <p:spTgt spid="416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4" dur="1230" decel="1000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6" dur="1230" decel="1000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02" dur="1230" decel="100000"/>
                                        <p:tgtEl>
                                          <p:spTgt spid="416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3" dur="1230" decel="100000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0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05" dur="1230" decel="100000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0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4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 nodeType="clickPar">
                      <p:stCondLst>
                        <p:cond delay="0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3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2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2" dur="20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5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 nodeType="clickPar">
                      <p:stCondLst>
                        <p:cond delay="0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</p:childTnLst>
        </p:cTn>
      </p:par>
    </p:tnLst>
    <p:bldLst>
      <p:bldP spid="4119" grpId="0" animBg="1"/>
      <p:bldP spid="4119" grpId="1" animBg="1"/>
      <p:bldP spid="4119" grpId="2" animBg="1"/>
      <p:bldP spid="4120" grpId="0" uiExpand="1" build="allAtOnce" animBg="1"/>
      <p:bldP spid="4120" grpId="1" build="allAtOnce" animBg="1"/>
      <p:bldP spid="4134" grpId="0" animBg="1"/>
      <p:bldP spid="4164" grpId="0" animBg="1"/>
      <p:bldP spid="4164" grpId="1" animBg="1"/>
      <p:bldP spid="4165" grpId="0" animBg="1"/>
      <p:bldP spid="4165" grpId="1" animBg="1"/>
      <p:bldP spid="4167" grpId="0" animBg="1"/>
      <p:bldP spid="4167" grpId="1" animBg="1"/>
      <p:bldP spid="4168" grpId="0" animBg="1"/>
      <p:bldP spid="4168" grpId="1" animBg="1"/>
      <p:bldP spid="4170" grpId="0" animBg="1"/>
      <p:bldP spid="4170" grpId="1" animBg="1"/>
      <p:bldP spid="4173" grpId="0" animBg="1"/>
      <p:bldP spid="4173" grpId="1" animBg="1"/>
      <p:bldP spid="4176" grpId="0" animBg="1"/>
      <p:bldP spid="4176" grpId="1" animBg="1"/>
      <p:bldP spid="4178" grpId="0" animBg="1"/>
      <p:bldP spid="41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234</Words>
  <PresentationFormat>Trình chiếu Trên màn hình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5</vt:i4>
      </vt:variant>
    </vt:vector>
  </HeadingPairs>
  <TitlesOfParts>
    <vt:vector size="12" baseType="lpstr">
      <vt:lpstr>.VnFree</vt:lpstr>
      <vt:lpstr>Arial</vt:lpstr>
      <vt:lpstr>Calibri</vt:lpstr>
      <vt:lpstr>Calibri Light</vt:lpstr>
      <vt:lpstr>Times New Roman</vt:lpstr>
      <vt:lpstr>Default Design</vt:lpstr>
      <vt:lpstr>Office</vt:lpstr>
      <vt:lpstr>Bản trình bày PowerPoint</vt:lpstr>
      <vt:lpstr>Bản trình bày PowerPoint</vt:lpstr>
      <vt:lpstr>Thể lệ cuộc chơi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2014-11-09T04:42:31Z</dcterms:created>
  <dcterms:modified xsi:type="dcterms:W3CDTF">2023-09-16T10:02:38Z</dcterms:modified>
</cp:coreProperties>
</file>