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7" r:id="rId5"/>
    <p:sldId id="258" r:id="rId6"/>
    <p:sldId id="259" r:id="rId7"/>
    <p:sldId id="260" r:id="rId8"/>
    <p:sldId id="261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8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4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6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3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2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6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5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811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06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7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317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0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2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55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50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36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803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05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0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9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55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349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8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11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13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5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843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97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37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7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22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82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36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69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7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8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22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8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3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38522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88720"/>
            <a:ext cx="10591800" cy="383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1097280"/>
            <a:ext cx="10658475" cy="40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" y="1120141"/>
            <a:ext cx="10336529" cy="33794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74770" y="468630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476250"/>
            <a:ext cx="10919460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60520" y="558165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64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thật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nhiêu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4097" y="334297"/>
            <a:ext cx="3082903" cy="22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búp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0222" y="334297"/>
            <a:ext cx="3111806" cy="27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35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 tiếp theo là số bao nhiêu?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3875" y="862965"/>
            <a:ext cx="4048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41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40)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14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182880"/>
            <a:ext cx="10984229" cy="63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4540" y="3542188"/>
            <a:ext cx="9224010" cy="1361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23032"/>
            <a:ext cx="10271760" cy="1809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34540" y="211455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40, 41, 42, 43, 44, 45, 46, 47, 48, 49, 50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9840" y="498729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50, 51, 52, 53, 54, 55, 56, 57, 58, 59, 60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0" y="1690689"/>
            <a:ext cx="9555480" cy="20650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55520" y="3755709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50, 61, 62, 63, 64, 65, 66, 67, 68, 69, 70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158</Words>
  <Application>Microsoft Office PowerPoint</Application>
  <PresentationFormat>Widescreen</PresentationFormat>
  <Paragraphs>21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1_Office Theme</vt:lpstr>
      <vt:lpstr>3_Office Theme</vt:lpstr>
      <vt:lpstr>2_Office Theme</vt:lpstr>
      <vt:lpstr>5_Office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</dc:creator>
  <cp:lastModifiedBy>Admin</cp:lastModifiedBy>
  <cp:revision>4</cp:revision>
  <dcterms:created xsi:type="dcterms:W3CDTF">2020-10-05T14:38:40Z</dcterms:created>
  <dcterms:modified xsi:type="dcterms:W3CDTF">2020-10-05T15:05:48Z</dcterms:modified>
</cp:coreProperties>
</file>