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160">
          <p15:clr>
            <a:srgbClr val="000000"/>
          </p15:clr>
        </p15:guide>
        <p15:guide id="2" pos="288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gFXjoZ5inP35PJfas7FmgRLyKJ/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1206"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0502170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facebook.com/groups/311634746757667/"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1" name="Google Shape;91;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u="sng">
                <a:solidFill>
                  <a:schemeClr val="dk1"/>
                </a:solidFill>
                <a:latin typeface="Calibri"/>
                <a:ea typeface="Calibri"/>
                <a:cs typeface="Calibri"/>
                <a:sym typeface="Calibri"/>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www.facebook.com/groups/311634746757667/</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92" name="Google Shape;92;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type="objOnly">
  <p:cSld name="OBJECT_ONLY">
    <p:spTree>
      <p:nvGrpSpPr>
        <p:cNvPr id="1" name="Shape 84"/>
        <p:cNvGrpSpPr/>
        <p:nvPr/>
      </p:nvGrpSpPr>
      <p:grpSpPr>
        <a:xfrm>
          <a:off x="0" y="0"/>
          <a:ext cx="0" cy="0"/>
          <a:chOff x="0" y="0"/>
          <a:chExt cx="0" cy="0"/>
        </a:xfrm>
      </p:grpSpPr>
      <p:sp>
        <p:nvSpPr>
          <p:cNvPr id="85" name="Google Shape;85;p14"/>
          <p:cNvSpPr txBox="1">
            <a:spLocks noGrp="1"/>
          </p:cNvSpPr>
          <p:nvPr>
            <p:ph type="body" idx="1"/>
          </p:nvPr>
        </p:nvSpPr>
        <p:spPr>
          <a:xfrm>
            <a:off x="457200" y="274638"/>
            <a:ext cx="8229600" cy="585152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6" name="Google Shape;86;p1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lvl="0" algn="ctr">
              <a:spcBef>
                <a:spcPts val="480"/>
              </a:spcBef>
              <a:spcAft>
                <a:spcPts val="0"/>
              </a:spcAft>
              <a:buClr>
                <a:schemeClr val="dk1"/>
              </a:buClr>
              <a:buSzPts val="2400"/>
              <a:buFont typeface="Arial"/>
              <a:buNone/>
              <a:defRPr sz="2400"/>
            </a:lvl1pPr>
            <a:lvl2pPr lvl="1" algn="ctr">
              <a:spcBef>
                <a:spcPts val="400"/>
              </a:spcBef>
              <a:spcAft>
                <a:spcPts val="0"/>
              </a:spcAft>
              <a:buClr>
                <a:schemeClr val="dk1"/>
              </a:buClr>
              <a:buSzPts val="2000"/>
              <a:buFont typeface="Arial"/>
              <a:buNone/>
              <a:defRPr sz="2000"/>
            </a:lvl2pPr>
            <a:lvl3pPr lvl="2" algn="ctr">
              <a:spcBef>
                <a:spcPts val="360"/>
              </a:spcBef>
              <a:spcAft>
                <a:spcPts val="0"/>
              </a:spcAft>
              <a:buClr>
                <a:schemeClr val="dk1"/>
              </a:buClr>
              <a:buSzPts val="1800"/>
              <a:buFont typeface="Arial"/>
              <a:buNone/>
              <a:defRPr sz="1800"/>
            </a:lvl3pPr>
            <a:lvl4pPr lvl="3" algn="ctr">
              <a:spcBef>
                <a:spcPts val="320"/>
              </a:spcBef>
              <a:spcAft>
                <a:spcPts val="0"/>
              </a:spcAft>
              <a:buClr>
                <a:schemeClr val="dk1"/>
              </a:buClr>
              <a:buSzPts val="1600"/>
              <a:buFont typeface="Arial"/>
              <a:buNone/>
              <a:defRPr sz="1600"/>
            </a:lvl4pPr>
            <a:lvl5pPr lvl="4" algn="ctr">
              <a:spcBef>
                <a:spcPts val="320"/>
              </a:spcBef>
              <a:spcAft>
                <a:spcPts val="0"/>
              </a:spcAft>
              <a:buClr>
                <a:schemeClr val="dk1"/>
              </a:buClr>
              <a:buSzPts val="1600"/>
              <a:buFont typeface="Arial"/>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623888" y="1709738"/>
            <a:ext cx="7886700" cy="2852737"/>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623888" y="4589463"/>
            <a:ext cx="7886700" cy="1500187"/>
          </a:xfrm>
          <a:prstGeom prst="rect">
            <a:avLst/>
          </a:prstGeom>
          <a:noFill/>
          <a:ln>
            <a:noFill/>
          </a:ln>
        </p:spPr>
        <p:txBody>
          <a:bodyPr spcFirstLastPara="1" wrap="square" lIns="91425" tIns="45700" rIns="91425" bIns="45700" anchor="t" anchorCtr="0">
            <a:noAutofit/>
          </a:bodyPr>
          <a:lstStyle>
            <a:lvl1pPr marL="457200" lvl="0" indent="-228600" algn="l">
              <a:spcBef>
                <a:spcPts val="480"/>
              </a:spcBef>
              <a:spcAft>
                <a:spcPts val="0"/>
              </a:spcAft>
              <a:buClr>
                <a:schemeClr val="dk1"/>
              </a:buClr>
              <a:buSzPts val="2400"/>
              <a:buFont typeface="Arial"/>
              <a:buNone/>
              <a:defRPr sz="2400"/>
            </a:lvl1pPr>
            <a:lvl2pPr marL="914400" lvl="1" indent="-228600" algn="l">
              <a:spcBef>
                <a:spcPts val="400"/>
              </a:spcBef>
              <a:spcAft>
                <a:spcPts val="0"/>
              </a:spcAft>
              <a:buClr>
                <a:schemeClr val="dk1"/>
              </a:buClr>
              <a:buSzPts val="2000"/>
              <a:buFont typeface="Arial"/>
              <a:buNone/>
              <a:defRPr sz="2000"/>
            </a:lvl2pPr>
            <a:lvl3pPr marL="1371600" lvl="2" indent="-228600" algn="l">
              <a:spcBef>
                <a:spcPts val="360"/>
              </a:spcBef>
              <a:spcAft>
                <a:spcPts val="0"/>
              </a:spcAft>
              <a:buClr>
                <a:schemeClr val="dk1"/>
              </a:buClr>
              <a:buSzPts val="1800"/>
              <a:buFont typeface="Arial"/>
              <a:buNone/>
              <a:defRPr sz="1800"/>
            </a:lvl3pPr>
            <a:lvl4pPr marL="1828800" lvl="3" indent="-228600" algn="l">
              <a:spcBef>
                <a:spcPts val="320"/>
              </a:spcBef>
              <a:spcAft>
                <a:spcPts val="0"/>
              </a:spcAft>
              <a:buClr>
                <a:schemeClr val="dk1"/>
              </a:buClr>
              <a:buSzPts val="1600"/>
              <a:buFont typeface="Arial"/>
              <a:buNone/>
              <a:defRPr sz="1600"/>
            </a:lvl4pPr>
            <a:lvl5pPr marL="2286000" lvl="4" indent="-228600" algn="l">
              <a:spcBef>
                <a:spcPts val="320"/>
              </a:spcBef>
              <a:spcAft>
                <a:spcPts val="0"/>
              </a:spcAft>
              <a:buClr>
                <a:schemeClr val="dk1"/>
              </a:buClr>
              <a:buSzPts val="1600"/>
              <a:buFont typeface="Arial"/>
              <a:buNone/>
              <a:defRPr sz="1600"/>
            </a:lvl5pPr>
            <a:lvl6pPr marL="2743200" lvl="5" indent="-228600" algn="l">
              <a:lnSpc>
                <a:spcPct val="90000"/>
              </a:lnSpc>
              <a:spcBef>
                <a:spcPts val="500"/>
              </a:spcBef>
              <a:spcAft>
                <a:spcPts val="0"/>
              </a:spcAft>
              <a:buClr>
                <a:schemeClr val="dk1"/>
              </a:buClr>
              <a:buSzPts val="1600"/>
              <a:buNone/>
              <a:defRPr sz="1600"/>
            </a:lvl6pPr>
            <a:lvl7pPr marL="3200400" lvl="6" indent="-228600" algn="l">
              <a:lnSpc>
                <a:spcPct val="90000"/>
              </a:lnSpc>
              <a:spcBef>
                <a:spcPts val="500"/>
              </a:spcBef>
              <a:spcAft>
                <a:spcPts val="0"/>
              </a:spcAft>
              <a:buClr>
                <a:schemeClr val="dk1"/>
              </a:buClr>
              <a:buSzPts val="1600"/>
              <a:buNone/>
              <a:defRPr sz="1600"/>
            </a:lvl7pPr>
            <a:lvl8pPr marL="3657600" lvl="7" indent="-228600" algn="l">
              <a:lnSpc>
                <a:spcPct val="90000"/>
              </a:lnSpc>
              <a:spcBef>
                <a:spcPts val="500"/>
              </a:spcBef>
              <a:spcAft>
                <a:spcPts val="0"/>
              </a:spcAft>
              <a:buClr>
                <a:schemeClr val="dk1"/>
              </a:buClr>
              <a:buSzPts val="1600"/>
              <a:buNone/>
              <a:defRPr sz="1600"/>
            </a:lvl8pPr>
            <a:lvl9pPr marL="4114800" lvl="8" indent="-228600" algn="l">
              <a:lnSpc>
                <a:spcPct val="90000"/>
              </a:lnSpc>
              <a:spcBef>
                <a:spcPts val="500"/>
              </a:spcBef>
              <a:spcAft>
                <a:spcPts val="0"/>
              </a:spcAft>
              <a:buClr>
                <a:schemeClr val="dk1"/>
              </a:buClr>
              <a:buSzPts val="1600"/>
              <a:buNone/>
              <a:defRPr sz="1600"/>
            </a:lvl9pPr>
          </a:lstStyle>
          <a:p>
            <a:endParaRPr/>
          </a:p>
        </p:txBody>
      </p:sp>
      <p:sp>
        <p:nvSpPr>
          <p:cNvPr id="30" name="Google Shape;30;p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630238" y="365125"/>
            <a:ext cx="7886700" cy="132556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630238" y="1681163"/>
            <a:ext cx="3868737"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630238" y="2505075"/>
            <a:ext cx="3868737"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4629150" y="1681163"/>
            <a:ext cx="3887788"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4629150" y="2505075"/>
            <a:ext cx="3887788"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3887788" y="987425"/>
            <a:ext cx="4629150" cy="4873625"/>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0"/>
          <p:cNvSpPr txBox="1">
            <a:spLocks noGrp="1"/>
          </p:cNvSpPr>
          <p:nvPr>
            <p:ph type="body" idx="2"/>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chemeClr val="dk1"/>
              </a:buClr>
              <a:buSzPts val="1600"/>
              <a:buFont typeface="Arial"/>
              <a:buNone/>
              <a:defRPr sz="1600"/>
            </a:lvl1pPr>
            <a:lvl2pPr marL="914400" lvl="1" indent="-228600" algn="l">
              <a:spcBef>
                <a:spcPts val="280"/>
              </a:spcBef>
              <a:spcAft>
                <a:spcPts val="0"/>
              </a:spcAft>
              <a:buClr>
                <a:schemeClr val="dk1"/>
              </a:buClr>
              <a:buSzPts val="1400"/>
              <a:buFont typeface="Arial"/>
              <a:buNone/>
              <a:defRPr sz="1400"/>
            </a:lvl2pPr>
            <a:lvl3pPr marL="1371600" lvl="2" indent="-228600" algn="l">
              <a:spcBef>
                <a:spcPts val="240"/>
              </a:spcBef>
              <a:spcAft>
                <a:spcPts val="0"/>
              </a:spcAft>
              <a:buClr>
                <a:schemeClr val="dk1"/>
              </a:buClr>
              <a:buSzPts val="1200"/>
              <a:buFont typeface="Arial"/>
              <a:buNone/>
              <a:defRPr sz="1200"/>
            </a:lvl3pPr>
            <a:lvl4pPr marL="1828800" lvl="3" indent="-228600" algn="l">
              <a:spcBef>
                <a:spcPts val="200"/>
              </a:spcBef>
              <a:spcAft>
                <a:spcPts val="0"/>
              </a:spcAft>
              <a:buClr>
                <a:schemeClr val="dk1"/>
              </a:buClr>
              <a:buSzPts val="1000"/>
              <a:buFont typeface="Arial"/>
              <a:buNone/>
              <a:defRPr sz="1000"/>
            </a:lvl4pPr>
            <a:lvl5pPr marL="2286000" lvl="4" indent="-228600" algn="l">
              <a:spcBef>
                <a:spcPts val="200"/>
              </a:spcBef>
              <a:spcAft>
                <a:spcPts val="0"/>
              </a:spcAft>
              <a:buClr>
                <a:schemeClr val="dk1"/>
              </a:buClr>
              <a:buSzPts val="1000"/>
              <a:buFont typeface="Arial"/>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1"/>
          <p:cNvSpPr>
            <a:spLocks noGrp="1"/>
          </p:cNvSpPr>
          <p:nvPr>
            <p:ph type="pic" idx="2"/>
          </p:nvPr>
        </p:nvSpPr>
        <p:spPr>
          <a:xfrm>
            <a:off x="3887788" y="987425"/>
            <a:ext cx="4629150" cy="4873625"/>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8" name="Google Shape;68;p11"/>
          <p:cNvSpPr txBox="1">
            <a:spLocks noGrp="1"/>
          </p:cNvSpPr>
          <p:nvPr>
            <p:ph type="body" idx="1"/>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chemeClr val="dk1"/>
              </a:buClr>
              <a:buSzPts val="1600"/>
              <a:buFont typeface="Arial"/>
              <a:buNone/>
              <a:defRPr sz="1600"/>
            </a:lvl1pPr>
            <a:lvl2pPr marL="914400" lvl="1" indent="-228600" algn="l">
              <a:spcBef>
                <a:spcPts val="280"/>
              </a:spcBef>
              <a:spcAft>
                <a:spcPts val="0"/>
              </a:spcAft>
              <a:buClr>
                <a:schemeClr val="dk1"/>
              </a:buClr>
              <a:buSzPts val="1400"/>
              <a:buFont typeface="Arial"/>
              <a:buNone/>
              <a:defRPr sz="1400"/>
            </a:lvl2pPr>
            <a:lvl3pPr marL="1371600" lvl="2" indent="-228600" algn="l">
              <a:spcBef>
                <a:spcPts val="240"/>
              </a:spcBef>
              <a:spcAft>
                <a:spcPts val="0"/>
              </a:spcAft>
              <a:buClr>
                <a:schemeClr val="dk1"/>
              </a:buClr>
              <a:buSzPts val="1200"/>
              <a:buFont typeface="Arial"/>
              <a:buNone/>
              <a:defRPr sz="1200"/>
            </a:lvl3pPr>
            <a:lvl4pPr marL="1828800" lvl="3" indent="-228600" algn="l">
              <a:spcBef>
                <a:spcPts val="200"/>
              </a:spcBef>
              <a:spcAft>
                <a:spcPts val="0"/>
              </a:spcAft>
              <a:buClr>
                <a:schemeClr val="dk1"/>
              </a:buClr>
              <a:buSzPts val="1000"/>
              <a:buFont typeface="Arial"/>
              <a:buNone/>
              <a:defRPr sz="1000"/>
            </a:lvl4pPr>
            <a:lvl5pPr marL="2286000" lvl="4" indent="-228600" algn="l">
              <a:spcBef>
                <a:spcPts val="200"/>
              </a:spcBef>
              <a:spcAft>
                <a:spcPts val="0"/>
              </a:spcAft>
              <a:buClr>
                <a:schemeClr val="dk1"/>
              </a:buClr>
              <a:buSzPts val="1000"/>
              <a:buFont typeface="Arial"/>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 name="Google Shape;11;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rgbClr val="000000"/>
                </a:solidFill>
                <a:latin typeface="Arial"/>
                <a:ea typeface="Arial"/>
                <a:cs typeface="Arial"/>
                <a:sym typeface="Arial"/>
              </a:defRPr>
            </a:lvl1pPr>
            <a:lvl2pPr marL="0" marR="0" lvl="1" indent="0" algn="r" rtl="0">
              <a:spcBef>
                <a:spcPts val="0"/>
              </a:spcBef>
              <a:spcAft>
                <a:spcPts val="0"/>
              </a:spcAft>
              <a:buNone/>
              <a:defRPr sz="1400" b="0" i="0" u="none" strike="noStrike" cap="none">
                <a:solidFill>
                  <a:srgbClr val="000000"/>
                </a:solidFill>
                <a:latin typeface="Arial"/>
                <a:ea typeface="Arial"/>
                <a:cs typeface="Arial"/>
                <a:sym typeface="Arial"/>
              </a:defRPr>
            </a:lvl2pPr>
            <a:lvl3pPr marL="0" marR="0" lvl="2" indent="0" algn="r" rtl="0">
              <a:spcBef>
                <a:spcPts val="0"/>
              </a:spcBef>
              <a:spcAft>
                <a:spcPts val="0"/>
              </a:spcAft>
              <a:buNone/>
              <a:defRPr sz="1400" b="0" i="0" u="none" strike="noStrike" cap="none">
                <a:solidFill>
                  <a:srgbClr val="000000"/>
                </a:solidFill>
                <a:latin typeface="Arial"/>
                <a:ea typeface="Arial"/>
                <a:cs typeface="Arial"/>
                <a:sym typeface="Arial"/>
              </a:defRPr>
            </a:lvl3pPr>
            <a:lvl4pPr marL="0" marR="0" lvl="3" indent="0" algn="r" rtl="0">
              <a:spcBef>
                <a:spcPts val="0"/>
              </a:spcBef>
              <a:spcAft>
                <a:spcPts val="0"/>
              </a:spcAft>
              <a:buNone/>
              <a:defRPr sz="1400" b="0" i="0" u="none" strike="noStrike" cap="none">
                <a:solidFill>
                  <a:srgbClr val="000000"/>
                </a:solidFill>
                <a:latin typeface="Arial"/>
                <a:ea typeface="Arial"/>
                <a:cs typeface="Arial"/>
                <a:sym typeface="Arial"/>
              </a:defRPr>
            </a:lvl4pPr>
            <a:lvl5pPr marL="0" marR="0" lvl="4" indent="0" algn="r" rtl="0">
              <a:spcBef>
                <a:spcPts val="0"/>
              </a:spcBef>
              <a:spcAft>
                <a:spcPts val="0"/>
              </a:spcAft>
              <a:buNone/>
              <a:defRPr sz="1400" b="0" i="0" u="none" strike="noStrike" cap="none">
                <a:solidFill>
                  <a:srgbClr val="000000"/>
                </a:solidFill>
                <a:latin typeface="Arial"/>
                <a:ea typeface="Arial"/>
                <a:cs typeface="Arial"/>
                <a:sym typeface="Arial"/>
              </a:defRPr>
            </a:lvl5pPr>
            <a:lvl6pPr marL="0" marR="0" lvl="5" indent="0" algn="r" rtl="0">
              <a:spcBef>
                <a:spcPts val="0"/>
              </a:spcBef>
              <a:spcAft>
                <a:spcPts val="0"/>
              </a:spcAft>
              <a:buNone/>
              <a:defRPr sz="1400" b="0" i="0" u="none" strike="noStrike" cap="none">
                <a:solidFill>
                  <a:srgbClr val="000000"/>
                </a:solidFill>
                <a:latin typeface="Arial"/>
                <a:ea typeface="Arial"/>
                <a:cs typeface="Arial"/>
                <a:sym typeface="Arial"/>
              </a:defRPr>
            </a:lvl6pPr>
            <a:lvl7pPr marL="0" marR="0" lvl="6" indent="0" algn="r" rtl="0">
              <a:spcBef>
                <a:spcPts val="0"/>
              </a:spcBef>
              <a:spcAft>
                <a:spcPts val="0"/>
              </a:spcAft>
              <a:buNone/>
              <a:defRPr sz="1400" b="0" i="0" u="none" strike="noStrike" cap="none">
                <a:solidFill>
                  <a:srgbClr val="000000"/>
                </a:solidFill>
                <a:latin typeface="Arial"/>
                <a:ea typeface="Arial"/>
                <a:cs typeface="Arial"/>
                <a:sym typeface="Arial"/>
              </a:defRPr>
            </a:lvl7pPr>
            <a:lvl8pPr marL="0" marR="0" lvl="7" indent="0" algn="r" rtl="0">
              <a:spcBef>
                <a:spcPts val="0"/>
              </a:spcBef>
              <a:spcAft>
                <a:spcPts val="0"/>
              </a:spcAft>
              <a:buNone/>
              <a:defRPr sz="1400" b="0" i="0" u="none" strike="noStrike" cap="none">
                <a:solidFill>
                  <a:srgbClr val="000000"/>
                </a:solidFill>
                <a:latin typeface="Arial"/>
                <a:ea typeface="Arial"/>
                <a:cs typeface="Arial"/>
                <a:sym typeface="Arial"/>
              </a:defRPr>
            </a:lvl8pPr>
            <a:lvl9pPr marL="0" marR="0" lvl="8" indent="0" algn="r" rtl="0">
              <a:spcBef>
                <a:spcPts val="0"/>
              </a:spcBef>
              <a:spcAft>
                <a:spcPts val="0"/>
              </a:spcAft>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acebook.com/groups/31163474675766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
          <p:cNvSpPr txBox="1">
            <a:spLocks noGrp="1"/>
          </p:cNvSpPr>
          <p:nvPr>
            <p:ph type="title"/>
          </p:nvPr>
        </p:nvSpPr>
        <p:spPr>
          <a:xfrm>
            <a:off x="152400" y="76200"/>
            <a:ext cx="8763000" cy="3048000"/>
          </a:xfrm>
          <a:prstGeom prst="rect">
            <a:avLst/>
          </a:prstGeom>
          <a:noFill/>
          <a:ln>
            <a:noFill/>
          </a:ln>
        </p:spPr>
        <p:txBody>
          <a:bodyPr spcFirstLastPara="1" wrap="square" lIns="91425" tIns="45700" rIns="91425" bIns="45700" anchor="ctr" anchorCtr="0">
            <a:noAutofit/>
          </a:bodyPr>
          <a:lstStyle/>
          <a:p>
            <a:pPr marL="0" lvl="0" indent="0" algn="l" rtl="0">
              <a:lnSpc>
                <a:spcPct val="120000"/>
              </a:lnSpc>
              <a:spcBef>
                <a:spcPts val="0"/>
              </a:spcBef>
              <a:spcAft>
                <a:spcPts val="0"/>
              </a:spcAft>
              <a:buNone/>
            </a:pPr>
            <a:r>
              <a:rPr lang="en-US" sz="1800" b="1">
                <a:solidFill>
                  <a:srgbClr val="000000"/>
                </a:solidFill>
                <a:latin typeface="Times New Roman"/>
                <a:ea typeface="Times New Roman"/>
                <a:cs typeface="Times New Roman"/>
                <a:sym typeface="Times New Roman"/>
              </a:rPr>
              <a:t>GROUP GIÁO VIÊN THCS ĐƯỢC XÂY DỰNG VỚI MỤC ĐÍCH HỖ TRỢ CÁC THẦY CÔ VỀ MODUN, GIÁO ÁN, ĐỀ THI, SÁNG KIẾN,…TẤT CẢ TÀI LIỆU ĐỀU MIỄN PHÍ! MONG QUÝ THẦY CÔ ỦNG HỘ GROUP, THAM GIAM NHÓM ĐỂ NHÓM NGÀY CÀNG LỚN MẠNH! SẮP TỚI GROUP SẼ CÓ CÁC EVENT ĐƯỢC TỔ CHỨC HÀNG TUẦN ĐỂ CÁM ƠN CÁC THẦY CÔ CÓ ĐÓNG GÓP CHO NHÓM VỀ TÀI LIỆU XÂY DỰNG NHÓM, SẼ CÓ NHỮNG PHẦN QUÀ GIÁ TRỊ GỬI ĐẾN THẦY CÔ AH!</a:t>
            </a:r>
            <a:br>
              <a:rPr lang="en-US" sz="1800" b="1">
                <a:solidFill>
                  <a:srgbClr val="000000"/>
                </a:solidFill>
                <a:latin typeface="Times New Roman"/>
                <a:ea typeface="Times New Roman"/>
                <a:cs typeface="Times New Roman"/>
                <a:sym typeface="Times New Roman"/>
              </a:rPr>
            </a:br>
            <a:r>
              <a:rPr lang="en-US" sz="1800" b="1">
                <a:solidFill>
                  <a:srgbClr val="000000"/>
                </a:solidFill>
                <a:latin typeface="Times New Roman"/>
                <a:ea typeface="Times New Roman"/>
                <a:cs typeface="Times New Roman"/>
                <a:sym typeface="Times New Roman"/>
              </a:rPr>
              <a:t/>
            </a:r>
            <a:br>
              <a:rPr lang="en-US" sz="1800" b="1">
                <a:solidFill>
                  <a:srgbClr val="000000"/>
                </a:solidFill>
                <a:latin typeface="Times New Roman"/>
                <a:ea typeface="Times New Roman"/>
                <a:cs typeface="Times New Roman"/>
                <a:sym typeface="Times New Roman"/>
              </a:rPr>
            </a:br>
            <a:r>
              <a:rPr lang="en-US" sz="1800" b="1">
                <a:solidFill>
                  <a:srgbClr val="000000"/>
                </a:solidFill>
                <a:latin typeface="Times New Roman"/>
                <a:ea typeface="Times New Roman"/>
                <a:cs typeface="Times New Roman"/>
                <a:sym typeface="Times New Roman"/>
              </a:rPr>
              <a:t>THẦY CÔ KÍCH VÀ LINK DƯỚI ĐỂ VÀO NHÓM NHÉ!</a:t>
            </a:r>
            <a:endParaRPr/>
          </a:p>
        </p:txBody>
      </p:sp>
      <p:sp>
        <p:nvSpPr>
          <p:cNvPr id="95" name="Google Shape;95;p1"/>
          <p:cNvSpPr txBox="1"/>
          <p:nvPr/>
        </p:nvSpPr>
        <p:spPr>
          <a:xfrm>
            <a:off x="1828801" y="3287900"/>
            <a:ext cx="5562599"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0" i="0" u="sng" strike="noStrike" cap="none">
                <a:solidFill>
                  <a:schemeClr val="accent2"/>
                </a:solidFill>
                <a:latin typeface="Times New Roman"/>
                <a:ea typeface="Times New Roman"/>
                <a:cs typeface="Times New Roman"/>
                <a:sym typeface="Times New Roman"/>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www.facebook.com/groups/311634746757667</a:t>
            </a:r>
            <a:r>
              <a:rPr lang="en-US" sz="2000" b="0" i="0" u="sng" strike="noStrike" cap="none">
                <a:solidFill>
                  <a:schemeClr val="dk1"/>
                </a:solidFill>
                <a:latin typeface="Arial"/>
                <a:ea typeface="Arial"/>
                <a:cs typeface="Arial"/>
                <a:sym typeface="Arial"/>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a:t>
            </a:r>
            <a:endParaRPr sz="2000" b="0" i="0" u="none" strike="noStrike" cap="none">
              <a:solidFill>
                <a:schemeClr val="dk1"/>
              </a:solidFill>
              <a:latin typeface="Arial"/>
              <a:ea typeface="Arial"/>
              <a:cs typeface="Arial"/>
              <a:sym typeface="Arial"/>
            </a:endParaRPr>
          </a:p>
        </p:txBody>
      </p:sp>
      <p:pic>
        <p:nvPicPr>
          <p:cNvPr id="96" name="Google Shape;96;p1"/>
          <p:cNvPicPr preferRelativeResize="0"/>
          <p:nvPr/>
        </p:nvPicPr>
        <p:blipFill rotWithShape="1">
          <a:blip r:embed="rId4">
            <a:alphaModFix/>
          </a:blip>
          <a:srcRect/>
          <a:stretch/>
        </p:blipFill>
        <p:spPr>
          <a:xfrm>
            <a:off x="2667000" y="3701876"/>
            <a:ext cx="3863549" cy="2999549"/>
          </a:xfrm>
          <a:prstGeom prst="rect">
            <a:avLst/>
          </a:prstGeom>
          <a:noFill/>
          <a:ln>
            <a:noFill/>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101</Words>
  <Application>Microsoft Office PowerPoint</Application>
  <PresentationFormat>On-screen Show (4:3)</PresentationFormat>
  <Paragraphs>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GROUP GIÁO VIÊN THCS ĐƯỢC XÂY DỰNG VỚI MỤC ĐÍCH HỖ TRỢ CÁC THẦY CÔ VỀ MODUN, GIÁO ÁN, ĐỀ THI, SÁNG KIẾN,…TẤT CẢ TÀI LIỆU ĐỀU MIỄN PHÍ! MONG QUÝ THẦY CÔ ỦNG HỘ GROUP, THAM GIAM NHÓM ĐỂ NHÓM NGÀY CÀNG LỚN MẠNH! SẮP TỚI GROUP SẼ CÓ CÁC EVENT ĐƯỢC TỔ CHỨC HÀNG TUẦN ĐỂ CÁM ƠN CÁC THẦY CÔ CÓ ĐÓNG GÓP CHO NHÓM VỀ TÀI LIỆU XÂY DỰNG NHÓM, SẼ CÓ NHỮNG PHẦN QUÀ GIÁ TRỊ GỬI ĐẾN THẦY CÔ AH!  THẦY CÔ KÍCH VÀ LINK DƯỚI ĐỂ VÀO NHÓM NHÉ!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GIÁO VIÊN THCS ĐƯỢC XÂY DỰNG VỚI MỤC ĐÍCH HỖ TRỢ CÁC THẦY CÔ VỀ MODUN, GIÁO ÁN, ĐỀ THI, SÁNG KIẾN,…TẤT CẢ TÀI LIỆU ĐỀU MIỄN PHÍ! MONG QUÝ THẦY CÔ ỦNG HỘ GROUP, THAM GIAM NHÓM ĐỂ NHÓM NGÀY CÀNG LỚN MẠNH! SẮP TỚI GROUP SẼ CÓ CÁC EVENT ĐƯỢC TỔ CHỨC HÀNG TUẦN ĐỂ CÁM ƠN CÁC THẦY CÔ CÓ ĐÓNG GÓP CHO NHÓM VỀ TÀI LIỆU XÂY DỰNG NHÓM, SẼ CÓ NHỮNG PHẦN QUÀ GIÁ TRỊ GỬI ĐẾN THẦY CÔ AH!  THẦY CÔ KÍCH VÀ LINK DƯỚI ĐỂ VÀO NHÓM NHÉ!</dc:title>
  <dc:creator>Admin</dc:creator>
  <cp:lastModifiedBy>Admin</cp:lastModifiedBy>
  <cp:revision>2</cp:revision>
  <dcterms:created xsi:type="dcterms:W3CDTF">2021-01-04T13:40:36Z</dcterms:created>
  <dcterms:modified xsi:type="dcterms:W3CDTF">2021-01-20T14:48:45Z</dcterms:modified>
</cp:coreProperties>
</file>