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220" y="2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4E0C-7C2E-4AEB-ADE7-D24975D97A47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4684" y="2561969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4684" y="5099223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5961" y="3291415"/>
            <a:ext cx="5081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đây có ba file, một file thầy cô in đen trắng cho hs tự trang trí. Hai file có sẵn</a:t>
            </a:r>
          </a:p>
        </p:txBody>
      </p:sp>
    </p:spTree>
    <p:extLst>
      <p:ext uri="{BB962C8B-B14F-4D97-AF65-F5344CB8AC3E}">
        <p14:creationId xmlns:p14="http://schemas.microsoft.com/office/powerpoint/2010/main" val="98371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4684" y="1985449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4684" y="5554172"/>
            <a:ext cx="6048632" cy="22283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1250" y="5927487"/>
            <a:ext cx="668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ANH</a:t>
            </a:r>
          </a:p>
        </p:txBody>
      </p:sp>
    </p:spTree>
    <p:extLst>
      <p:ext uri="{BB962C8B-B14F-4D97-AF65-F5344CB8AC3E}">
        <p14:creationId xmlns:p14="http://schemas.microsoft.com/office/powerpoint/2010/main" val="277871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</p:spPr>
      </p:pic>
      <p:sp>
        <p:nvSpPr>
          <p:cNvPr id="6" name="TextBox 5"/>
          <p:cNvSpPr txBox="1"/>
          <p:nvPr/>
        </p:nvSpPr>
        <p:spPr>
          <a:xfrm>
            <a:off x="1640114" y="3529785"/>
            <a:ext cx="6432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MINH VŨ</a:t>
            </a:r>
          </a:p>
        </p:txBody>
      </p:sp>
    </p:spTree>
    <p:extLst>
      <p:ext uri="{BB962C8B-B14F-4D97-AF65-F5344CB8AC3E}">
        <p14:creationId xmlns:p14="http://schemas.microsoft.com/office/powerpoint/2010/main" val="34935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2122" y="3414867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49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SƠN TÙNG</a:t>
            </a:r>
          </a:p>
        </p:txBody>
      </p:sp>
    </p:spTree>
    <p:extLst>
      <p:ext uri="{BB962C8B-B14F-4D97-AF65-F5344CB8AC3E}">
        <p14:creationId xmlns:p14="http://schemas.microsoft.com/office/powerpoint/2010/main" val="373703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7513" y="3480579"/>
            <a:ext cx="624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MỸ HẠNH</a:t>
            </a:r>
          </a:p>
        </p:txBody>
      </p:sp>
    </p:spTree>
    <p:extLst>
      <p:ext uri="{BB962C8B-B14F-4D97-AF65-F5344CB8AC3E}">
        <p14:creationId xmlns:p14="http://schemas.microsoft.com/office/powerpoint/2010/main" val="328745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234778"/>
            <a:ext cx="6858000" cy="224893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-6178" y="2704070"/>
            <a:ext cx="6858000" cy="22489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6178" y="5187778"/>
            <a:ext cx="6858000" cy="224893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7657070"/>
            <a:ext cx="6858000" cy="2248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71" y="690316"/>
            <a:ext cx="624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Con:…………………………               Gửi: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12" y="1042222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512" y="319805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453" y="3549961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453" y="559458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94" y="5946487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394" y="7991107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335" y="8343013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</p:spTree>
    <p:extLst>
      <p:ext uri="{BB962C8B-B14F-4D97-AF65-F5344CB8AC3E}">
        <p14:creationId xmlns:p14="http://schemas.microsoft.com/office/powerpoint/2010/main" val="211640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-96908"/>
            <a:ext cx="7070760" cy="2494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4953000"/>
            <a:ext cx="7070760" cy="24941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6380" y="2397211"/>
            <a:ext cx="7070760" cy="24941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49428" y="7385449"/>
            <a:ext cx="7070760" cy="249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497" y="823542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052" y="2848262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187" y="528071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187" y="7777090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96" y="3197333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495" y="5681434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494" y="8360226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494" y="47001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76</Words>
  <Application>Microsoft Office PowerPoint</Application>
  <PresentationFormat>A4 Paper (210x297 mm)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</cp:revision>
  <cp:lastPrinted>2023-05-19T23:20:24Z</cp:lastPrinted>
  <dcterms:created xsi:type="dcterms:W3CDTF">2022-08-31T04:18:33Z</dcterms:created>
  <dcterms:modified xsi:type="dcterms:W3CDTF">2023-09-18T16:30:00Z</dcterms:modified>
</cp:coreProperties>
</file>