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</p:sldIdLst>
  <p:sldSz cx="12192000" cy="6858000"/>
  <p:notesSz cx="6858000" cy="9144000"/>
  <p:embeddedFontLst>
    <p:embeddedFont>
      <p:font typeface="Calibri Light" pitchFamily="34" charset="0"/>
      <p:regular r:id="rId3"/>
      <p:italic r:id="rId4"/>
    </p:embeddedFont>
    <p:embeddedFont>
      <p:font typeface="Calibri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189"/>
    <a:srgbClr val="FCDC22"/>
    <a:srgbClr val="FBDA21"/>
    <a:srgbClr val="FBE230"/>
    <a:srgbClr val="FF0300"/>
    <a:srgbClr val="FF0000"/>
    <a:srgbClr val="4B731F"/>
    <a:srgbClr val="860000"/>
    <a:srgbClr val="E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>
        <p:scale>
          <a:sx n="50" d="100"/>
          <a:sy n="50" d="100"/>
        </p:scale>
        <p:origin x="-1416" y="-8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813453-03E5-446C-8EFE-AFB68EB87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1E4D805-86B9-435C-99C1-65AE63E28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01B533-E632-4315-B3FD-8D7A361D8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412E30-B00E-4F97-87E8-A21741F1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E17D20-A33D-47D6-BCE5-BD1BFB46A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3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8C402B-E5C2-4B64-AC86-E8BBC805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8817C1F-0965-4CBE-B8BD-08A6CC14E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3AB84C-6736-4357-9F21-E89ACC3AC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E4744A-A472-4774-8498-354BAC3FF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15DDDF-005B-47FA-83AF-C1B011A6E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3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E482865-CB6A-4249-B90C-40F1FB9266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0A11159-9FB9-4199-9E37-6BEEF4608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41C279-D2B6-4A74-8CE5-49FBE5217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A48E3D-C212-4072-9DF4-2F17252C0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78F69F-9C45-4CCB-B844-8CBA34C3B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349597-126E-4120-B867-7061857E8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EBDF54-E964-4BAB-BC54-BFAB16767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703D11-C40A-445B-971F-464ECFDA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369D4C-2415-4662-B1E3-6E11CF94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A2C74B-A65C-48F9-B99E-3B78737E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9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5FCC85-7140-4F9A-8573-CEA3E870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195D08-E542-4EFA-A189-12DC5E6CF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685B2E-5558-4AB2-8EE7-CDDF2D523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F76913-D56C-42A8-A6CD-B859FDFA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C9D959-971E-4635-9481-C1D75006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4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8873F5-9EF0-4D12-90A5-668DD8DE7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32F9CA-2836-4ACD-A8D4-1C96E4D40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20C9C04-5D06-4911-A127-EF8EB17C7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02CD891-6B8E-4F03-B2F4-4315C2441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9B1797-B54C-4027-91A1-573DDFB8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80102E-680A-47D8-855C-B24C5385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3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F2C4F1-59B4-432E-A036-AC81128B6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B835EF-A9C8-42ED-A3D9-7A3A4A955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5EC655-D851-4A3B-ABD4-E480B5E33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D4163A0-EF1D-45C6-A429-21F420604F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FD3AD5B-F5A4-471C-9729-A13BA6FA8A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006E56A-EE4B-4B8C-AFCF-EC9BE8D8F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848B326-BFFA-421E-9073-188BB76B8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D136673-929A-44F1-8278-32DF77CDC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EF587F-10E7-4665-8D6D-7091E4873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7D82667-5059-44C5-8784-F8DADD4DA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6339A59-0444-43C2-B0BB-4C690753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D3CC85-D3E5-411F-95D4-75742C59A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BDBBD75-4237-4725-BEC8-8628A69CC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AF7D698-5A82-4686-B1DE-FE85F340A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1F1862C-4D6E-4D41-A62E-ACD33B1C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10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C8E009-4AE9-4EBC-A758-649AA805A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36CB7A-D042-47B0-8025-ADD90A07B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18CA666-120A-4CBD-B774-DAB86D4B6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428ED3-8FF3-4A73-A506-B480DEC5C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8237B3-57E8-4EB5-A0F9-90CB70F8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14E21F-BD6F-48D2-9997-0E958A1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9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A8FD08-BC58-4435-9757-D4699F46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4B9F57A-1C41-4D62-91EB-E6470353F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8C48B6-BA3F-42EB-B36C-82AC7850F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9D32DDD-A379-4233-B079-55253273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B10B41-CBE6-4FBD-8A12-CB9BBAE47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A0D0B49-E809-49DF-9E39-E0C9E853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3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C1554BB-812D-4631-B3E9-9B5E2ED0C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B4EF92-EBC8-4F88-A382-569F0D3A0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5FDFB6-E2FF-491D-B0B2-727EE8981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16332F-DAB3-4388-A5A0-DFC2DFF3C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E5DE4B-AE17-4852-9628-5351426FA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4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2" t="38761" r="66073" b="35349"/>
          <a:stretch/>
        </p:blipFill>
        <p:spPr bwMode="auto">
          <a:xfrm>
            <a:off x="3322320" y="609600"/>
            <a:ext cx="3810000" cy="5636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3" t="38760" r="61072" b="38207"/>
          <a:stretch/>
        </p:blipFill>
        <p:spPr bwMode="auto">
          <a:xfrm>
            <a:off x="5958840" y="920634"/>
            <a:ext cx="1036320" cy="5013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1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 Light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77</cp:revision>
  <dcterms:created xsi:type="dcterms:W3CDTF">2018-01-28T07:11:08Z</dcterms:created>
  <dcterms:modified xsi:type="dcterms:W3CDTF">2022-08-27T08:08:15Z</dcterms:modified>
</cp:coreProperties>
</file>