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0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256" r:id="rId19"/>
    <p:sldId id="391" r:id="rId20"/>
    <p:sldId id="423" r:id="rId21"/>
    <p:sldId id="425" r:id="rId22"/>
    <p:sldId id="442" r:id="rId23"/>
    <p:sldId id="434" r:id="rId24"/>
    <p:sldId id="443" r:id="rId25"/>
    <p:sldId id="444" r:id="rId26"/>
    <p:sldId id="257" r:id="rId27"/>
    <p:sldId id="398" r:id="rId28"/>
    <p:sldId id="288" r:id="rId29"/>
  </p:sldIdLst>
  <p:sldSz cx="14630400" cy="8229600"/>
  <p:notesSz cx="6858000" cy="9144000"/>
  <p:embeddedFontLst>
    <p:embeddedFont>
      <p:font typeface="Microsoft YaHei" pitchFamily="34" charset="-122"/>
      <p:regular r:id="rId31"/>
      <p:bold r:id="rId32"/>
    </p:embeddedFont>
    <p:embeddedFont>
      <p:font typeface="Montserrat" charset="0"/>
      <p:regular r:id="rId33"/>
      <p:bold r:id="rId34"/>
      <p:italic r:id="rId35"/>
      <p:boldItalic r:id="rId36"/>
    </p:embeddedFont>
    <p:embeddedFont>
      <p:font typeface="Cambria Math" pitchFamily="18" charset="0"/>
      <p:regular r:id="rId37"/>
    </p:embeddedFont>
    <p:embeddedFont>
      <p:font typeface="Indie Flower" charset="0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Tahoma" pitchFamily="34" charset="0"/>
      <p:regular r:id="rId43"/>
      <p:bold r:id="rId44"/>
    </p:embeddedFont>
    <p:embeddedFont>
      <p:font typeface="Patrick Hand" charset="0"/>
      <p:regular r:id="rId45"/>
    </p:embeddedFont>
    <p:embeddedFont>
      <p:font typeface="VNI-Times" pitchFamily="2" charset="0"/>
      <p:regular r:id="rId46"/>
      <p:bold r:id="rId47"/>
      <p:italic r:id="rId48"/>
      <p:boldItalic r:id="rId49"/>
    </p:embeddedFont>
    <p:embeddedFont>
      <p:font typeface="SVN-Segoe Print" charset="0"/>
      <p:regular r:id="rId50"/>
    </p:embeddedFont>
    <p:embeddedFont>
      <p:font typeface="Maven Pro" charset="0"/>
      <p:regular r:id="rId51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4660"/>
  </p:normalViewPr>
  <p:slideViewPr>
    <p:cSldViewPr snapToGrid="0">
      <p:cViewPr>
        <p:scale>
          <a:sx n="63" d="100"/>
          <a:sy n="63" d="100"/>
        </p:scale>
        <p:origin x="-426" y="-1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21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6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0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7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6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0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8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5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3893040" y="2750920"/>
            <a:ext cx="6844320" cy="18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10386239" y="5891543"/>
            <a:ext cx="3928411" cy="2396502"/>
            <a:chOff x="6102849" y="3185238"/>
            <a:chExt cx="3269753" cy="1994692"/>
          </a:xfrm>
        </p:grpSpPr>
        <p:grpSp>
          <p:nvGrpSpPr>
            <p:cNvPr id="278" name="Google Shape;278;p27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81" name="Google Shape;281;p27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10762701" y="2094863"/>
            <a:ext cx="5037210" cy="2396437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-980038" y="736183"/>
            <a:ext cx="5123768" cy="2691106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xmlns="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số hạt thóc ô trước đến ô cuối cùng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" y="1014743"/>
            <a:ext cx="1569723" cy="24384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5604" y="2233945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89" y="3545864"/>
            <a:ext cx="9258300" cy="416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206" y="3712997"/>
            <a:ext cx="3720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thóc ở ô số 8 là: </a:t>
            </a:r>
            <a:endParaRPr lang="en-US" sz="32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2.2.2.2.2.2.2 = 128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206" y="4937948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- 2.2.2.2.2.2.2 </a:t>
            </a: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747206" y="5581788"/>
            <a:ext cx="34238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smtClean="0">
                <a:latin typeface="SVN-A Love Of Thunde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2. 2 = </a:t>
            </a:r>
            <a:r>
              <a:rPr lang="en-US" sz="32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300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a. a. a. a = a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5" y="622936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2"/>
          <p:cNvSpPr txBox="1"/>
          <p:nvPr/>
        </p:nvSpPr>
        <p:spPr>
          <a:xfrm>
            <a:off x="4997548" y="1051582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4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64351" y="3219836"/>
            <a:ext cx="73327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I. Lũy thừa với số mũ tự nhiên </a:t>
            </a:r>
            <a:endParaRPr lang="en-US" sz="3600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7827" y="2119756"/>
            <a:ext cx="94766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các ví dụ trên em hãy định nghĩa lũy thừa bậc n của </a:t>
            </a:r>
            <a:r>
              <a:rPr lang="en-US" sz="28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4403" y="4033799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 thừa bậc n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số tự nhiên a là tích của n thừa số bằng nhau,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thừa số bằng a: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5598286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là “ a mũ n </a:t>
            </a:r>
            <a:r>
              <a:rPr lang="en-US" alt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“ a lũy thừa n ”, a là cơ số, n là số mũ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9810"/>
          <a:stretch/>
        </p:blipFill>
        <p:spPr>
          <a:xfrm>
            <a:off x="11654788" y="375057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44" y="4782089"/>
            <a:ext cx="4187704" cy="927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hú ý:</a:t>
                </a: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</a:t>
                </a:r>
                <a:r>
                  <a:rPr kumimoji="0" lang="en-US" altLang="en-US" sz="3200" b="0" i="0" u="none" strike="noStrike" cap="none" normalizeH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là a bình phương ( hay bình phương của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được gọi là a </a:t>
                </a:r>
                <a:r>
                  <a:rPr lang="en-US" alt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( hay </a:t>
                </a:r>
                <a:r>
                  <a:rPr lang="en-US" alt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của a)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blipFill>
                <a:blip r:embed="rId6"/>
                <a:stretch>
                  <a:fillRect l="-1447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7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2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xmlns="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xmlns="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xmlns="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xmlns="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xmlns="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xmlns="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xmlns="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xmlns="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Ví dụ 1: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3.3.3.3.3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dạng luỹ thừa. Hãy chỉ ra cơ số và số mũ của luỹ thừa đó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  <a:blipFill>
                <a:blip r:embed="rId4"/>
                <a:stretch>
                  <a:fillRect l="-1252" r="-1953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3.3.3.3.3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Cơ số là 3 và số mũ là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11.11 = 121</a:t>
                </a:r>
              </a:p>
              <a:p>
                <a:pPr>
                  <a:lnSpc>
                    <a:spcPct val="150000"/>
                  </a:lnSpc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blipFill>
                <a:blip r:embed="rId5"/>
                <a:stretch>
                  <a:fillRect l="-2137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2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xmlns="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xmlns="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xmlns="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xmlns="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xmlns="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xmlns="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xmlns="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xmlns="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xmlns="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xmlns="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xmlns="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xmlns="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xmlns="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xmlns="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xmlns="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xmlns="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xmlns="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xmlns="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xmlns="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xmlns="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17974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95" t="-89151" r="-111547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84226" y="2294846"/>
            <a:ext cx="102338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1</a:t>
            </a: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Hoàn thành bảng bình phương từ 1 đến 10.</a:t>
            </a:r>
            <a:endParaRPr 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226" y="5739901"/>
            <a:ext cx="1308058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 smtClean="0"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0,1,4,9,16,25 … được gọi là số chính phương.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chính phương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phương ( lũy thừa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bậc 2) của một số tự nhiên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267235" y="6093272"/>
            <a:ext cx="1057275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1315" y="47583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5342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2911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0480" y="47712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7783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1117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0262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2075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38575" y="47406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39207" y="47406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09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xmlns="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xmlns="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xmlns="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xmlns="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xmlns="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xmlns="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xmlns="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xmlns="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xmlns="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0631" y="2181632"/>
            <a:ext cx="133115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hạt thóc có trong ô thứ 7 của bàn cờ nói trong bài toán mở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tự nhiên sau thành tổng giá trị các chữ số của nóbằng cách dùng các luỹ thừa của 10 theo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mẫu: 4257 = 4.10³ + 2.10²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5.10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23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</a:p>
          <a:p>
            <a:pPr>
              <a:lnSpc>
                <a:spcPct val="150000"/>
              </a:lnSpc>
            </a:pP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203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+ 9.10 + 7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blipFill>
                <a:blip r:embed="rId3"/>
                <a:stretch>
                  <a:fillRect l="-2624" t="-14583" r="-171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8.10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  <a:blipFill>
                <a:blip r:embed="rId4"/>
                <a:stretch>
                  <a:fillRect l="-2624" t="-13402" r="-1715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p51">
            <a:extLst>
              <a:ext uri="{FF2B5EF4-FFF2-40B4-BE49-F238E27FC236}">
                <a16:creationId xmlns:a16="http://schemas.microsoft.com/office/drawing/2014/main" xmlns="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oogle Shape;1329;p51">
            <a:extLst>
              <a:ext uri="{FF2B5EF4-FFF2-40B4-BE49-F238E27FC236}">
                <a16:creationId xmlns:a16="http://schemas.microsoft.com/office/drawing/2014/main" xmlns="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" name="Google Shape;1330;p51">
              <a:extLst>
                <a:ext uri="{FF2B5EF4-FFF2-40B4-BE49-F238E27FC236}">
                  <a16:creationId xmlns:a16="http://schemas.microsoft.com/office/drawing/2014/main" xmlns="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" name="Google Shape;1331;p51">
              <a:extLst>
                <a:ext uri="{FF2B5EF4-FFF2-40B4-BE49-F238E27FC236}">
                  <a16:creationId xmlns:a16="http://schemas.microsoft.com/office/drawing/2014/main" xmlns="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6" name="Hộp Văn bản 45">
            <a:extLst>
              <a:ext uri="{FF2B5EF4-FFF2-40B4-BE49-F238E27FC236}">
                <a16:creationId xmlns:a16="http://schemas.microsoft.com/office/drawing/2014/main" xmlns="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7" name="Google Shape;978;p37">
            <a:extLst>
              <a:ext uri="{FF2B5EF4-FFF2-40B4-BE49-F238E27FC236}">
                <a16:creationId xmlns:a16="http://schemas.microsoft.com/office/drawing/2014/main" xmlns="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78" y="1252280"/>
            <a:ext cx="14232221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40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1.36. Viết các tích sau dưới dạng lũy thừa.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9.9.9.9.9                                 b, 10.10.10.10 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2336" y="5198042"/>
              <a:ext cx="13786743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xmlns="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xmlns="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xmlns="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xmlns="" val="2352203771"/>
                        </a:ext>
                      </a:extLst>
                    </a:gridCol>
                  </a:tblGrid>
                  <a:tr h="509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64676098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77004219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343706396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5196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938398"/>
                  </p:ext>
                </p:extLst>
              </p:nvPr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64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09565" r="-225899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412336" y="4148170"/>
            <a:ext cx="57983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1.37. Hoàn thành bảng sau: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553" y="4157124"/>
            <a:ext cx="10685709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“LŨY THỪA VỚI SỐ MŨ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 (T2)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1087" y="1393646"/>
            <a:ext cx="4653069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</a:t>
            </a:r>
            <a:r>
              <a:rPr lang="nl-NL" sz="3360" b="1" spc="-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36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5008" y="2349430"/>
            <a:ext cx="99542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</a:t>
            </a:r>
            <a:r>
              <a:rPr lang="nl-NL" sz="2880" spc="-1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 thừa với số mũ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nhiên.</a:t>
            </a: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5554" y="3031677"/>
            <a:ext cx="972413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Hoàn thành nốt các bài tập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 : 1.38,1.39,1.40 (SGK)  </a:t>
            </a:r>
            <a:endParaRPr lang="nl-NL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1.51, 1.52, 1.53, 1.54, 1.55 (SBT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</a:t>
            </a:r>
            <a:r>
              <a:rPr lang="en" sz="5400" smtClean="0">
                <a:latin typeface="SVN-A Love Of Thunder" panose="02040603050506020204" pitchFamily="18" charset="0"/>
              </a:rPr>
              <a:t>9: Lũy thừa với số mũ tự nhiên.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xmlns="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xmlns="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xmlns="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xmlns="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xmlns="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xmlns="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xmlns="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xmlns="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xmlns="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xmlns="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smtClean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xmlns="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xmlns="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xmlns="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xmlns="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="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xmlns="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xmlns="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smtClean="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xmlns="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xmlns="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xmlns="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 smtClean="0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xmlns="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xmlns="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xmlns="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xmlns="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xmlns="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xmlns="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xmlns="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xmlns="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xmlns="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xmlns="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xmlns="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xmlns="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xmlns="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xmlns="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xmlns="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xmlns="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xmlns="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xmlns="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xmlns="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xmlns="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xmlns="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xmlns="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xmlns="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xmlns="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xmlns="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xmlns="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xmlns="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xmlns="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xmlns="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xmlns="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xmlns="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xmlns="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xmlns="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</a:t>
            </a:r>
            <a:r>
              <a:rPr lang="en-US" sz="5760" b="1" smtClean="0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xmlns="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59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  <a:endParaRPr lang="en-US" sz="400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554" y="3534286"/>
            <a:ext cx="126960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1.1: 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Em hãy viết tích sau dưới dạng lũy thừa: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a)  9.9.9.9.9                                </a:t>
            </a: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b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) a.a.a.a.a.a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1.2: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Áp dụng định nghĩa về lũy thừa hãy viết tích của hai lũy thừa thành một lũy thừa </a:t>
            </a: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2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baseline="300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b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blipFill>
                <a:blip r:embed="rId6"/>
                <a:stretch>
                  <a:fillRect l="-17751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blipFill>
                <a:blip r:embed="rId7"/>
                <a:stretch>
                  <a:fillRect l="-175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(2.2.2).(2.2)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blipFill>
                <a:blip r:embed="rId8"/>
                <a:stretch>
                  <a:fillRect l="-4870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(a.a.a.a).(a.a.a)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blipFill>
                <a:blip r:embed="rId9"/>
                <a:stretch>
                  <a:fillRect l="-4274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72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56719" y="2051249"/>
            <a:ext cx="36737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nhận xét 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279" y="3372147"/>
            <a:ext cx="13061714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“Qua 2 ví dụ ta 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" y="3366674"/>
            <a:ext cx="594435" cy="743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2.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phép nhân sau dưới dạng một luỹ thừa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7.7.7) 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 về mối liên hệ giữa các số mũ của 7 trong hai thừa số và tích tìm được ở câu a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?</a:t>
                </a:r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  <a:blipFill>
                <a:blip r:embed="rId7"/>
                <a:stretch>
                  <a:fillRect l="-1565" t="-3404" r="-101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blipFill>
                <a:blip r:embed="rId8"/>
                <a:stretch>
                  <a:fillRect l="-18343" t="-14019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6767" y="6432814"/>
            <a:ext cx="128793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2 ta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865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nhân hai lũy thừa cùng cơ số, ta giữ nguyên cơ số và cộng số mũ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blipFill>
                <a:blip r:embed="rId6"/>
                <a:stretch>
                  <a:fillRect l="-1408" t="-8293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60" y="5829203"/>
            <a:ext cx="9113755" cy="12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xmlns="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xmlns="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xmlns="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xmlns="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xmlns="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xmlns="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xmlns="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xmlns="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alt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quả phép tính dưới dạng một lũy thừa </a:t>
                </a:r>
                <a:r>
                  <a:rPr lang="en-US" alt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  <a:blipFill>
                <a:blip r:embed="rId4"/>
                <a:stretch>
                  <a:fillRect l="-1502" b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blipFill>
                <a:blip r:embed="rId5"/>
                <a:stretch>
                  <a:fillRect l="-150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blipFill>
                <a:blip r:embed="rId6"/>
                <a:stretch>
                  <a:fillRect l="-1557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blipFill>
                <a:blip r:embed="rId7"/>
                <a:stretch>
                  <a:fillRect l="-1281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3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2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3.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phép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dưới dạng một luỹ thừa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6.6.6.6.6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</m:t>
                        </m:r>
                      </m:den>
                    </m:f>
                  </m:oMath>
                </a14:m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 về mối liên hệ giữa các số mũ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bị chia và thương tìm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ở câu a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?</a:t>
                </a:r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  <a:blipFill>
                <a:blip r:embed="rId6"/>
                <a:stretch>
                  <a:fillRect l="-1493" t="-3065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blipFill>
                <a:blip r:embed="rId7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153" y="6669438"/>
            <a:ext cx="1327618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3 ta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 số mũ của số bị chia và số chia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đây chính là phép nhân của hai lũy thừa cùng cơ số</a:t>
            </a:r>
            <a:r>
              <a:rPr lang="nl-NL" sz="3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6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123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chia hai lũy thừa cùng cơ số ( khác 0 ), ta giữ nguyên cơ số và trừ số mũ :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Người ta quy ước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 với a ≠ 0 )</a:t>
                </a:r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blipFill>
                <a:blip r:embed="rId6"/>
                <a:stretch>
                  <a:fillRect l="-1381" r="-322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96" y="6551603"/>
            <a:ext cx="9478904" cy="11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55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xmlns="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xmlns="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xmlns="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xmlns="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xmlns="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xmlns="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xmlns="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xmlns="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xmlns="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4226" y="2294846"/>
            <a:ext cx="102194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3: </a:t>
            </a:r>
            <a:r>
              <a:rPr lang="en-US" sz="3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quả phép tính dưới dạng lũy thừa.</a:t>
            </a:r>
            <a:endParaRPr lang="en-US" sz="3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  <a:blipFill>
                <a:blip r:embed="rId3"/>
                <a:stretch>
                  <a:fillRect l="-2500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blipFill>
                <a:blip r:embed="rId4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1091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blipFill>
                <a:blip r:embed="rId5"/>
                <a:stretch>
                  <a:fillRect l="-7264" t="-14151" r="-678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2" grpId="0"/>
      <p:bldP spid="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xmlns="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xmlns="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xmlns="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xmlns="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xmlns="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xmlns="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xmlns="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xmlns="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xmlns="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1.44: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 có khối lượng khoảng 60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tấn. Mỗi giây Mặt Trời tiêu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 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 khí hydrogen. Hỏi Mặt Trời cần bao nhiêu giây để tiêu thụ một lượng khí hydrogen có khối lượng bằng khối lượng Trái Đất?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  <a:blipFill>
                <a:blip r:embed="rId3"/>
                <a:stretch>
                  <a:fillRect l="-1143" t="-6202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6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6"/>
          <p:cNvSpPr/>
          <p:nvPr/>
        </p:nvSpPr>
        <p:spPr>
          <a:xfrm>
            <a:off x="923520" y="7914160"/>
            <a:ext cx="2532960" cy="4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/>
              <a:t>Thanks</a:t>
            </a:r>
            <a:endParaRPr/>
          </a:p>
        </p:txBody>
      </p:sp>
      <p:sp>
        <p:nvSpPr>
          <p:cNvPr id="2665" name="Google Shape;2665;p66"/>
          <p:cNvSpPr txBox="1"/>
          <p:nvPr/>
        </p:nvSpPr>
        <p:spPr>
          <a:xfrm>
            <a:off x="4244141" y="5671021"/>
            <a:ext cx="6142080" cy="107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92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2667" name="Google Shape;2667;p66"/>
          <p:cNvGrpSpPr/>
          <p:nvPr/>
        </p:nvGrpSpPr>
        <p:grpSpPr>
          <a:xfrm>
            <a:off x="1028162" y="4121858"/>
            <a:ext cx="2353621" cy="4038290"/>
            <a:chOff x="1669850" y="1810225"/>
            <a:chExt cx="2717055" cy="4661860"/>
          </a:xfrm>
        </p:grpSpPr>
        <p:sp>
          <p:nvSpPr>
            <p:cNvPr id="2668" name="Google Shape;2668;p66"/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9" name="Google Shape;2679;p66"/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0" name="Google Shape;2680;p66"/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5" name="Google Shape;2695;p66"/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6" name="Google Shape;2696;p66"/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4" name="Google Shape;2714;p66"/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5" name="Google Shape;2715;p66"/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5" name="Google Shape;2725;p66"/>
          <p:cNvGrpSpPr/>
          <p:nvPr/>
        </p:nvGrpSpPr>
        <p:grpSpPr>
          <a:xfrm>
            <a:off x="5986778" y="4776782"/>
            <a:ext cx="765443" cy="752670"/>
            <a:chOff x="2866317" y="3817357"/>
            <a:chExt cx="362920" cy="356865"/>
          </a:xfrm>
        </p:grpSpPr>
        <p:sp>
          <p:nvSpPr>
            <p:cNvPr id="2726" name="Google Shape;2726;p66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7" name="Google Shape;2727;p66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8" name="Google Shape;2728;p66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9" name="Google Shape;2729;p66"/>
          <p:cNvGrpSpPr/>
          <p:nvPr/>
        </p:nvGrpSpPr>
        <p:grpSpPr>
          <a:xfrm>
            <a:off x="6932578" y="4776782"/>
            <a:ext cx="765443" cy="752670"/>
            <a:chOff x="3314750" y="3817357"/>
            <a:chExt cx="362920" cy="356865"/>
          </a:xfrm>
        </p:grpSpPr>
        <p:sp>
          <p:nvSpPr>
            <p:cNvPr id="2730" name="Google Shape;2730;p66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1" name="Google Shape;2731;p66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2" name="Google Shape;2732;p66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3" name="Google Shape;2733;p66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4" name="Google Shape;2734;p66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35" name="Google Shape;2735;p66"/>
          <p:cNvGrpSpPr/>
          <p:nvPr/>
        </p:nvGrpSpPr>
        <p:grpSpPr>
          <a:xfrm>
            <a:off x="7878422" y="4777390"/>
            <a:ext cx="765498" cy="752062"/>
            <a:chOff x="4211985" y="3817357"/>
            <a:chExt cx="362947" cy="356576"/>
          </a:xfrm>
        </p:grpSpPr>
        <p:sp>
          <p:nvSpPr>
            <p:cNvPr id="2736" name="Google Shape;2736;p66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7" name="Google Shape;2737;p66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8" name="Google Shape;2738;p66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1.Số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nhiên x trong phép tính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– x )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.100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0  là 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4000" smtClean="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:879.2 + 879.996 + 3.879 laø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smtClean="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887799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897897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879879</a:t>
            </a:r>
            <a:endParaRPr lang="vi-VN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789789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150000"/>
              </a:lnSpc>
            </a:pP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 :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0 +1 + 2 + .... + 9 + 10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 là 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Số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nhiên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: 23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x – 1 ) + 19  =  65  là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phép chia, có thương là 19, số chia là 8 và số dư là số lớn nhất có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thể. Tìm số bị </a:t>
            </a: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</a:t>
            </a:r>
            <a:r>
              <a:rPr lang="en" sz="5400" smtClean="0">
                <a:latin typeface="SVN-A Love Of Thunder" panose="02040603050506020204" pitchFamily="18" charset="0"/>
              </a:rPr>
              <a:t>8: Lũy thừa với số mũ tự nhiên (T1).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xmlns="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xmlns="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xmlns="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xmlns="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xmlns="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xmlns="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xmlns="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xmlns="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xmlns="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xmlns="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smtClean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xmlns="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xmlns="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xmlns="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xmlns="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="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xmlns="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xmlns="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smtClean="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xmlns="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xmlns="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xmlns="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 smtClean="0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xmlns="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xmlns="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xmlns="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xmlns="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xmlns="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xmlns="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xmlns="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xmlns="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xmlns="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xmlns="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xmlns="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xmlns="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xmlns="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xmlns="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xmlns="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xmlns="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xmlns="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xmlns="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xmlns="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xmlns="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xmlns="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xmlns="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xmlns="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xmlns="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xmlns="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xmlns="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xmlns="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xmlns="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xmlns="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xmlns="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xmlns="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xmlns="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xmlns="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</a:t>
            </a:r>
            <a:r>
              <a:rPr lang="en-US" sz="5760" b="1" smtClean="0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xmlns="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1637</Words>
  <PresentationFormat>Custom</PresentationFormat>
  <Paragraphs>232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Microsoft YaHei</vt:lpstr>
      <vt:lpstr>Montserrat</vt:lpstr>
      <vt:lpstr>Cambria Math</vt:lpstr>
      <vt:lpstr>Indie Flower</vt:lpstr>
      <vt:lpstr>Times New Roman</vt:lpstr>
      <vt:lpstr>Calibri</vt:lpstr>
      <vt:lpstr>Bahnschrift</vt:lpstr>
      <vt:lpstr>Tahoma</vt:lpstr>
      <vt:lpstr>SVN-A Love Of Thunder</vt:lpstr>
      <vt:lpstr>Patrick Hand</vt:lpstr>
      <vt:lpstr>VNI-Times</vt:lpstr>
      <vt:lpstr>SVN-Segoe Print</vt:lpstr>
      <vt:lpstr>Maven Pro</vt:lpstr>
      <vt:lpstr>Workout for Kids by Slidesgo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8: Lũy thừa với số mũ tự nhiên (T1).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Vận Dụng</vt:lpstr>
      <vt:lpstr>PowerPoint Presentation</vt:lpstr>
      <vt:lpstr>Tiết 9: Lũy thừa với số mũ tự nhiên.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Vận Dụng</vt:lpstr>
      <vt:lpstr>Vận Dụng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2021-08-22T09:47:11Z</dcterms:modified>
</cp:coreProperties>
</file>