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7" r:id="rId16"/>
    <p:sldId id="271" r:id="rId17"/>
    <p:sldId id="272" r:id="rId18"/>
    <p:sldId id="273" r:id="rId19"/>
    <p:sldId id="274" r:id="rId20"/>
    <p:sldId id="275" r:id="rId21"/>
    <p:sldId id="278" r:id="rId22"/>
    <p:sldId id="279" r:id="rId23"/>
    <p:sldId id="276" r:id="rId24"/>
  </p:sldIdLst>
  <p:sldSz cx="18288000" cy="10287000"/>
  <p:notesSz cx="6858000" cy="9144000"/>
  <p:embeddedFontLst>
    <p:embeddedFont>
      <p:font typeface="Adigiana Extreme" panose="020B0604020202020204" charset="-93"/>
      <p:regular r:id="rId25"/>
    </p:embeddedFont>
    <p:embeddedFont>
      <p:font typeface="Dancing Script Bold" panose="020B0604020202020204" charset="-93"/>
      <p:regular r:id="rId26"/>
    </p:embeddedFont>
    <p:embeddedFont>
      <p:font typeface="DejaVu Serif Bold" panose="020B0604020202020204" charset="0"/>
      <p:regular r:id="rId27"/>
    </p:embeddedFont>
    <p:embeddedFont>
      <p:font typeface="League Spartan" panose="020B0604020202020204" charset="0"/>
      <p:regular r:id="rId28"/>
    </p:embeddedFont>
    <p:embeddedFont>
      <p:font typeface="Baloo Bhai" panose="020B0604020202020204" charset="-93"/>
      <p:regular r:id="rId29"/>
    </p:embeddedFont>
    <p:embeddedFont>
      <p:font typeface="Montserrat Ultra-Bold" panose="020B0604020202020204" charset="-93"/>
      <p:regular r:id="rId30"/>
    </p:embeddedFont>
    <p:embeddedFont>
      <p:font typeface="Open Sans Bold" panose="020B0806030504020204" pitchFamily="34" charset="0"/>
      <p:regular r:id="rId31"/>
      <p:bold r:id="rId32"/>
    </p:embeddedFont>
    <p:embeddedFont>
      <p:font typeface="Inter Bold" panose="020B0604020202020204" charset="0"/>
      <p:regular r:id="rId33"/>
    </p:embeddedFont>
    <p:embeddedFont>
      <p:font typeface="Coiny" panose="020B0604020202020204" charset="0"/>
      <p:regular r:id="rId34"/>
    </p:embeddedFont>
    <p:embeddedFont>
      <p:font typeface="Paytone One" panose="020B0604020202020204" charset="-93"/>
      <p:regular r:id="rId35"/>
    </p:embeddedFont>
    <p:embeddedFont>
      <p:font typeface="Baloo" panose="020B0604020202020204" charset="-93"/>
      <p:regular r:id="rId36"/>
    </p:embeddedFont>
    <p:embeddedFont>
      <p:font typeface="Chiller" panose="04020404031007020602" pitchFamily="82" charset="0"/>
      <p:regular r:id="rId37"/>
    </p:embeddedFont>
    <p:embeddedFont>
      <p:font typeface="Calibri" panose="020F0502020204030204" pitchFamily="34" charset="0"/>
      <p:regular r:id="rId38"/>
      <p:bold r:id="rId39"/>
      <p:italic r:id="rId40"/>
      <p:boldItalic r:id="rId4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8" autoAdjust="0"/>
    <p:restoredTop sz="94622" autoAdjust="0"/>
  </p:normalViewPr>
  <p:slideViewPr>
    <p:cSldViewPr>
      <p:cViewPr>
        <p:scale>
          <a:sx n="34" d="100"/>
          <a:sy n="34" d="100"/>
        </p:scale>
        <p:origin x="782"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font" Target="fonts/font15.fntdata"/><Relationship Id="rId21" Type="http://schemas.openxmlformats.org/officeDocument/2006/relationships/slide" Target="slides/slide20.xml"/><Relationship Id="rId34" Type="http://schemas.openxmlformats.org/officeDocument/2006/relationships/font" Target="fonts/font10.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font" Target="fonts/font16.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font" Target="fonts/font17.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8/2/2023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63.sv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8" Type="http://schemas.openxmlformats.org/officeDocument/2006/relationships/image" Target="../media/image70.svg"/><Relationship Id="rId3" Type="http://schemas.openxmlformats.org/officeDocument/2006/relationships/image" Target="../media/image40.png"/><Relationship Id="rId7" Type="http://schemas.openxmlformats.org/officeDocument/2006/relationships/image" Target="../media/image42.png"/><Relationship Id="rId2" Type="http://schemas.openxmlformats.org/officeDocument/2006/relationships/image" Target="../media/image39.jpe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2.png"/><Relationship Id="rId10" Type="http://schemas.openxmlformats.org/officeDocument/2006/relationships/image" Target="../media/image44.png"/><Relationship Id="rId4" Type="http://schemas.openxmlformats.org/officeDocument/2006/relationships/image" Target="../media/image67.svg"/><Relationship Id="rId9"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1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9.png"/><Relationship Id="rId7" Type="http://schemas.openxmlformats.org/officeDocument/2006/relationships/image" Target="../media/image44.png"/><Relationship Id="rId2" Type="http://schemas.openxmlformats.org/officeDocument/2006/relationships/image" Target="../media/image48.jpeg"/><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82.svg"/><Relationship Id="rId5" Type="http://schemas.openxmlformats.org/officeDocument/2006/relationships/image" Target="../media/image2.png"/><Relationship Id="rId10" Type="http://schemas.openxmlformats.org/officeDocument/2006/relationships/image" Target="../media/image51.png"/><Relationship Id="rId4" Type="http://schemas.openxmlformats.org/officeDocument/2006/relationships/image" Target="../media/image78.svg"/><Relationship Id="rId9" Type="http://schemas.openxmlformats.org/officeDocument/2006/relationships/image" Target="../media/image80.svg"/></Relationships>
</file>

<file path=ppt/slides/_rels/slide1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6.jpeg"/><Relationship Id="rId7" Type="http://schemas.openxmlformats.org/officeDocument/2006/relationships/image" Target="../media/image85.svg"/><Relationship Id="rId2" Type="http://schemas.openxmlformats.org/officeDocument/2006/relationships/image" Target="../media/image45.jpeg"/><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image" Target="../media/image47.png"/></Relationships>
</file>

<file path=ppt/slides/_rels/slide15.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7.png"/><Relationship Id="rId7" Type="http://schemas.openxmlformats.org/officeDocument/2006/relationships/image" Target="NULL"/><Relationship Id="rId2" Type="http://schemas.openxmlformats.org/officeDocument/2006/relationships/image" Target="../media/image55.jpe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7.png"/><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17.xml.rels><?xml version="1.0" encoding="UTF-8" standalone="yes"?>
<Relationships xmlns="http://schemas.openxmlformats.org/package/2006/relationships"><Relationship Id="rId8" Type="http://schemas.openxmlformats.org/officeDocument/2006/relationships/image" Target="../media/image80.svg"/><Relationship Id="rId3" Type="http://schemas.openxmlformats.org/officeDocument/2006/relationships/image" Target="../media/image49.png"/><Relationship Id="rId7" Type="http://schemas.openxmlformats.org/officeDocument/2006/relationships/image" Target="../media/image50.png"/><Relationship Id="rId2" Type="http://schemas.openxmlformats.org/officeDocument/2006/relationships/image" Target="../media/image48.jpe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2.png"/><Relationship Id="rId10" Type="http://schemas.openxmlformats.org/officeDocument/2006/relationships/image" Target="../media/image64.png"/><Relationship Id="rId4" Type="http://schemas.openxmlformats.org/officeDocument/2006/relationships/image" Target="../media/image78.svg"/><Relationship Id="rId9" Type="http://schemas.openxmlformats.org/officeDocument/2006/relationships/image" Target="../media/image6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jpeg"/><Relationship Id="rId7" Type="http://schemas.openxmlformats.org/officeDocument/2006/relationships/image" Target="../media/image10.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12.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hyperlink" Target="https://youtu.be/8IBQhVnpzTw" TargetMode="External"/><Relationship Id="rId1" Type="http://schemas.openxmlformats.org/officeDocument/2006/relationships/slideLayout" Target="../slideLayouts/slideLayout7.xml"/><Relationship Id="rId6" Type="http://schemas.openxmlformats.org/officeDocument/2006/relationships/image" Target="../media/image68.png"/><Relationship Id="rId11" Type="http://schemas.openxmlformats.org/officeDocument/2006/relationships/image" Target="NULL"/><Relationship Id="rId5" Type="http://schemas.openxmlformats.org/officeDocument/2006/relationships/image" Target="../media/image67.png"/><Relationship Id="rId4" Type="http://schemas.openxmlformats.org/officeDocument/2006/relationships/image" Target="../media/image66.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9.png"/></Relationships>
</file>

<file path=ppt/slides/_rels/slide23.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75.png"/><Relationship Id="rId3" Type="http://schemas.openxmlformats.org/officeDocument/2006/relationships/image" Target="../media/image96.svg"/><Relationship Id="rId7" Type="http://schemas.openxmlformats.org/officeDocument/2006/relationships/image" Target="../media/image100.svg"/><Relationship Id="rId12" Type="http://schemas.openxmlformats.org/officeDocument/2006/relationships/image" Target="../media/image104.svg"/><Relationship Id="rId2" Type="http://schemas.openxmlformats.org/officeDocument/2006/relationships/image" Target="../media/image70.png"/><Relationship Id="rId16" Type="http://schemas.openxmlformats.org/officeDocument/2006/relationships/image" Target="../media/image77.jpeg"/><Relationship Id="rId1" Type="http://schemas.openxmlformats.org/officeDocument/2006/relationships/slideLayout" Target="../slideLayouts/slideLayout7.xml"/><Relationship Id="rId6" Type="http://schemas.openxmlformats.org/officeDocument/2006/relationships/image" Target="../media/image72.png"/><Relationship Id="rId11" Type="http://schemas.openxmlformats.org/officeDocument/2006/relationships/image" Target="../media/image74.png"/><Relationship Id="rId5" Type="http://schemas.openxmlformats.org/officeDocument/2006/relationships/image" Target="../media/image98.svg"/><Relationship Id="rId15" Type="http://schemas.openxmlformats.org/officeDocument/2006/relationships/image" Target="../media/image76.png"/><Relationship Id="rId10" Type="http://schemas.openxmlformats.org/officeDocument/2006/relationships/image" Target="../media/image102.svg"/><Relationship Id="rId4" Type="http://schemas.openxmlformats.org/officeDocument/2006/relationships/image" Target="../media/image71.png"/><Relationship Id="rId9" Type="http://schemas.openxmlformats.org/officeDocument/2006/relationships/image" Target="../media/image73.png"/><Relationship Id="rId14" Type="http://schemas.openxmlformats.org/officeDocument/2006/relationships/image" Target="../media/image106.sv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8.svg"/><Relationship Id="rId10" Type="http://schemas.openxmlformats.org/officeDocument/2006/relationships/image" Target="../media/image14.jpeg"/><Relationship Id="rId4" Type="http://schemas.openxmlformats.org/officeDocument/2006/relationships/image" Target="../media/image11.png"/><Relationship Id="rId9" Type="http://schemas.openxmlformats.org/officeDocument/2006/relationships/image" Target="../media/image22.sv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26.sv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8.svg"/><Relationship Id="rId7" Type="http://schemas.openxmlformats.org/officeDocument/2006/relationships/image" Target="../media/image32.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36.svg"/><Relationship Id="rId5" Type="http://schemas.openxmlformats.org/officeDocument/2006/relationships/image" Target="../media/image30.svg"/><Relationship Id="rId10" Type="http://schemas.openxmlformats.org/officeDocument/2006/relationships/image" Target="../media/image21.png"/><Relationship Id="rId4" Type="http://schemas.openxmlformats.org/officeDocument/2006/relationships/image" Target="../media/image18.png"/><Relationship Id="rId9" Type="http://schemas.openxmlformats.org/officeDocument/2006/relationships/image" Target="../media/image34.sv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41.svg"/><Relationship Id="rId5" Type="http://schemas.openxmlformats.org/officeDocument/2006/relationships/image" Target="../media/image24.png"/><Relationship Id="rId4" Type="http://schemas.openxmlformats.org/officeDocument/2006/relationships/image" Target="../media/image39.svg"/></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5.png"/><Relationship Id="rId7" Type="http://schemas.openxmlformats.org/officeDocument/2006/relationships/image" Target="../media/image46.sv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44.svg"/><Relationship Id="rId4" Type="http://schemas.openxmlformats.org/officeDocument/2006/relationships/image" Target="../media/image26.png"/><Relationship Id="rId9" Type="http://schemas.openxmlformats.org/officeDocument/2006/relationships/image" Target="../media/image48.svg"/></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53.svg"/><Relationship Id="rId7" Type="http://schemas.openxmlformats.org/officeDocument/2006/relationships/image" Target="../media/image57.sv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55.svg"/><Relationship Id="rId4" Type="http://schemas.openxmlformats.org/officeDocument/2006/relationships/image" Target="../media/image33.png"/><Relationship Id="rId9" Type="http://schemas.openxmlformats.org/officeDocument/2006/relationships/image" Target="../media/image5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33054" y="-317047"/>
            <a:ext cx="18921054" cy="10604047"/>
          </a:xfrm>
          <a:custGeom>
            <a:avLst/>
            <a:gdLst/>
            <a:ahLst/>
            <a:cxnLst/>
            <a:rect l="l" t="t" r="r" b="b"/>
            <a:pathLst>
              <a:path w="18921054" h="10604047">
                <a:moveTo>
                  <a:pt x="0" y="0"/>
                </a:moveTo>
                <a:lnTo>
                  <a:pt x="18921054" y="0"/>
                </a:lnTo>
                <a:lnTo>
                  <a:pt x="18921054" y="10604047"/>
                </a:lnTo>
                <a:lnTo>
                  <a:pt x="0" y="10604047"/>
                </a:lnTo>
                <a:lnTo>
                  <a:pt x="0" y="0"/>
                </a:lnTo>
                <a:close/>
              </a:path>
            </a:pathLst>
          </a:custGeom>
          <a:blipFill>
            <a:blip r:embed="rId2"/>
            <a:stretch>
              <a:fillRect t="-7401" r="-5654" b="-10424"/>
            </a:stretch>
          </a:blipFill>
        </p:spPr>
      </p:sp>
      <p:sp>
        <p:nvSpPr>
          <p:cNvPr id="3" name="Freeform 3"/>
          <p:cNvSpPr/>
          <p:nvPr/>
        </p:nvSpPr>
        <p:spPr>
          <a:xfrm>
            <a:off x="13489281" y="-2716868"/>
            <a:ext cx="4392549" cy="8229600"/>
          </a:xfrm>
          <a:custGeom>
            <a:avLst/>
            <a:gdLst/>
            <a:ahLst/>
            <a:cxnLst/>
            <a:rect l="l" t="t" r="r" b="b"/>
            <a:pathLst>
              <a:path w="4392549" h="8229600">
                <a:moveTo>
                  <a:pt x="0" y="0"/>
                </a:moveTo>
                <a:lnTo>
                  <a:pt x="4392549" y="0"/>
                </a:lnTo>
                <a:lnTo>
                  <a:pt x="4392549" y="8229600"/>
                </a:lnTo>
                <a:lnTo>
                  <a:pt x="0" y="8229600"/>
                </a:lnTo>
                <a:lnTo>
                  <a:pt x="0" y="0"/>
                </a:lnTo>
                <a:close/>
              </a:path>
            </a:pathLst>
          </a:custGeom>
          <a:blipFill>
            <a:blip r:embed="rId3">
              <a:alphaModFix amt="81000"/>
            </a:blip>
            <a:stretch>
              <a:fillRect/>
            </a:stretch>
          </a:blipFill>
        </p:spPr>
      </p:sp>
      <p:sp>
        <p:nvSpPr>
          <p:cNvPr id="4" name="Freeform 4"/>
          <p:cNvSpPr/>
          <p:nvPr/>
        </p:nvSpPr>
        <p:spPr>
          <a:xfrm rot="-10800000">
            <a:off x="14910826" y="1698816"/>
            <a:ext cx="1603045" cy="2553315"/>
          </a:xfrm>
          <a:custGeom>
            <a:avLst/>
            <a:gdLst/>
            <a:ahLst/>
            <a:cxnLst/>
            <a:rect l="l" t="t" r="r" b="b"/>
            <a:pathLst>
              <a:path w="1603045" h="2553315">
                <a:moveTo>
                  <a:pt x="0" y="0"/>
                </a:moveTo>
                <a:lnTo>
                  <a:pt x="1603045" y="0"/>
                </a:lnTo>
                <a:lnTo>
                  <a:pt x="1603045" y="2553315"/>
                </a:lnTo>
                <a:lnTo>
                  <a:pt x="0" y="2553315"/>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TextBox 5"/>
          <p:cNvSpPr txBox="1"/>
          <p:nvPr/>
        </p:nvSpPr>
        <p:spPr>
          <a:xfrm>
            <a:off x="1808449" y="178940"/>
            <a:ext cx="9545351" cy="3590727"/>
          </a:xfrm>
          <a:prstGeom prst="rect">
            <a:avLst/>
          </a:prstGeom>
        </p:spPr>
        <p:txBody>
          <a:bodyPr wrap="square" lIns="0" tIns="0" rIns="0" bIns="0" rtlCol="0" anchor="t">
            <a:spAutoFit/>
          </a:bodyPr>
          <a:lstStyle/>
          <a:p>
            <a:pPr algn="ctr">
              <a:lnSpc>
                <a:spcPts val="13993"/>
              </a:lnSpc>
            </a:pPr>
            <a:r>
              <a:rPr lang="en-US" sz="9995">
                <a:solidFill>
                  <a:srgbClr val="3B2D9B"/>
                </a:solidFill>
                <a:latin typeface="Paytone One"/>
              </a:rPr>
              <a:t>NÓI VÀ NGHE:</a:t>
            </a:r>
          </a:p>
          <a:p>
            <a:pPr algn="ctr">
              <a:lnSpc>
                <a:spcPts val="13993"/>
              </a:lnSpc>
              <a:spcBef>
                <a:spcPct val="0"/>
              </a:spcBef>
            </a:pPr>
            <a:endParaRPr lang="en-US" sz="9995">
              <a:solidFill>
                <a:srgbClr val="3B2D9B"/>
              </a:solidFill>
              <a:latin typeface="Paytone One"/>
            </a:endParaRPr>
          </a:p>
        </p:txBody>
      </p:sp>
      <p:sp>
        <p:nvSpPr>
          <p:cNvPr id="6" name="TextBox 6"/>
          <p:cNvSpPr txBox="1"/>
          <p:nvPr/>
        </p:nvSpPr>
        <p:spPr>
          <a:xfrm>
            <a:off x="6522861" y="3371515"/>
            <a:ext cx="5242278" cy="880616"/>
          </a:xfrm>
          <a:prstGeom prst="rect">
            <a:avLst/>
          </a:prstGeom>
        </p:spPr>
        <p:txBody>
          <a:bodyPr lIns="0" tIns="0" rIns="0" bIns="0" rtlCol="0" anchor="t">
            <a:spAutoFit/>
          </a:bodyPr>
          <a:lstStyle/>
          <a:p>
            <a:pPr>
              <a:lnSpc>
                <a:spcPts val="6295"/>
              </a:lnSpc>
            </a:pPr>
            <a:endParaRPr/>
          </a:p>
        </p:txBody>
      </p:sp>
      <p:sp>
        <p:nvSpPr>
          <p:cNvPr id="7" name="TextBox 7"/>
          <p:cNvSpPr txBox="1"/>
          <p:nvPr/>
        </p:nvSpPr>
        <p:spPr>
          <a:xfrm>
            <a:off x="2836634" y="1987830"/>
            <a:ext cx="11310284" cy="3524902"/>
          </a:xfrm>
          <a:prstGeom prst="rect">
            <a:avLst/>
          </a:prstGeom>
        </p:spPr>
        <p:txBody>
          <a:bodyPr lIns="0" tIns="0" rIns="0" bIns="0" rtlCol="0" anchor="t">
            <a:spAutoFit/>
          </a:bodyPr>
          <a:lstStyle/>
          <a:p>
            <a:pPr algn="ctr">
              <a:lnSpc>
                <a:spcPts val="14139"/>
              </a:lnSpc>
            </a:pPr>
            <a:r>
              <a:rPr lang="en-US" sz="10099">
                <a:solidFill>
                  <a:srgbClr val="14241C"/>
                </a:solidFill>
                <a:latin typeface="Adigiana Extreme"/>
              </a:rPr>
              <a:t>GIỚI THIỆU VỀ MỘT TÁC PHẨM KỊCH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4500">
        <p15:prstTrans prst="curtains"/>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5EC"/>
        </a:solidFill>
        <a:effectLst/>
      </p:bgPr>
    </p:bg>
    <p:spTree>
      <p:nvGrpSpPr>
        <p:cNvPr id="1" name=""/>
        <p:cNvGrpSpPr/>
        <p:nvPr/>
      </p:nvGrpSpPr>
      <p:grpSpPr>
        <a:xfrm>
          <a:off x="0" y="0"/>
          <a:ext cx="0" cy="0"/>
          <a:chOff x="0" y="0"/>
          <a:chExt cx="0" cy="0"/>
        </a:xfrm>
      </p:grpSpPr>
      <p:sp>
        <p:nvSpPr>
          <p:cNvPr id="2" name="Freeform 2"/>
          <p:cNvSpPr/>
          <p:nvPr/>
        </p:nvSpPr>
        <p:spPr>
          <a:xfrm>
            <a:off x="1295400" y="1591878"/>
            <a:ext cx="5216710" cy="6703717"/>
          </a:xfrm>
          <a:custGeom>
            <a:avLst/>
            <a:gdLst/>
            <a:ahLst/>
            <a:cxnLst/>
            <a:rect l="l" t="t" r="r" b="b"/>
            <a:pathLst>
              <a:path w="5216710" h="6703717">
                <a:moveTo>
                  <a:pt x="0" y="0"/>
                </a:moveTo>
                <a:lnTo>
                  <a:pt x="5216710" y="0"/>
                </a:lnTo>
                <a:lnTo>
                  <a:pt x="5216710" y="6703717"/>
                </a:lnTo>
                <a:lnTo>
                  <a:pt x="0" y="670371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7237815" y="1923288"/>
            <a:ext cx="4947410" cy="6357653"/>
          </a:xfrm>
          <a:custGeom>
            <a:avLst/>
            <a:gdLst/>
            <a:ahLst/>
            <a:cxnLst/>
            <a:rect l="l" t="t" r="r" b="b"/>
            <a:pathLst>
              <a:path w="4947410" h="6357653">
                <a:moveTo>
                  <a:pt x="0" y="0"/>
                </a:moveTo>
                <a:lnTo>
                  <a:pt x="4947410" y="0"/>
                </a:lnTo>
                <a:lnTo>
                  <a:pt x="4947410" y="6357653"/>
                </a:lnTo>
                <a:lnTo>
                  <a:pt x="0" y="6357653"/>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AutoShape 4"/>
          <p:cNvSpPr/>
          <p:nvPr/>
        </p:nvSpPr>
        <p:spPr>
          <a:xfrm>
            <a:off x="2385214" y="10024564"/>
            <a:ext cx="3119751" cy="19050"/>
          </a:xfrm>
          <a:prstGeom prst="line">
            <a:avLst/>
          </a:prstGeom>
          <a:ln w="38100" cap="flat">
            <a:solidFill>
              <a:srgbClr val="000000"/>
            </a:solidFill>
            <a:prstDash val="solid"/>
            <a:headEnd type="none" w="sm" len="sm"/>
            <a:tailEnd type="none" w="sm" len="sm"/>
          </a:ln>
        </p:spPr>
      </p:sp>
      <p:sp>
        <p:nvSpPr>
          <p:cNvPr id="6" name="AutoShape 6"/>
          <p:cNvSpPr/>
          <p:nvPr/>
        </p:nvSpPr>
        <p:spPr>
          <a:xfrm>
            <a:off x="3260763" y="9516734"/>
            <a:ext cx="2244317" cy="19050"/>
          </a:xfrm>
          <a:prstGeom prst="line">
            <a:avLst/>
          </a:prstGeom>
          <a:ln w="38100" cap="flat">
            <a:solidFill>
              <a:srgbClr val="000000"/>
            </a:solidFill>
            <a:prstDash val="sysDot"/>
            <a:headEnd type="none" w="sm" len="sm"/>
            <a:tailEnd type="arrow" w="med" len="sm"/>
          </a:ln>
        </p:spPr>
      </p:sp>
      <p:sp>
        <p:nvSpPr>
          <p:cNvPr id="7" name="Freeform 7"/>
          <p:cNvSpPr/>
          <p:nvPr/>
        </p:nvSpPr>
        <p:spPr>
          <a:xfrm>
            <a:off x="12914644" y="2014056"/>
            <a:ext cx="4798726" cy="6166587"/>
          </a:xfrm>
          <a:custGeom>
            <a:avLst/>
            <a:gdLst/>
            <a:ahLst/>
            <a:cxnLst/>
            <a:rect l="l" t="t" r="r" b="b"/>
            <a:pathLst>
              <a:path w="4798726" h="6166587">
                <a:moveTo>
                  <a:pt x="0" y="0"/>
                </a:moveTo>
                <a:lnTo>
                  <a:pt x="4798726" y="0"/>
                </a:lnTo>
                <a:lnTo>
                  <a:pt x="4798726" y="6166588"/>
                </a:lnTo>
                <a:lnTo>
                  <a:pt x="0" y="616658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8" name="Freeform 8"/>
          <p:cNvSpPr/>
          <p:nvPr/>
        </p:nvSpPr>
        <p:spPr>
          <a:xfrm>
            <a:off x="15314008" y="-2415476"/>
            <a:ext cx="5588000" cy="4114800"/>
          </a:xfrm>
          <a:custGeom>
            <a:avLst/>
            <a:gdLst/>
            <a:ahLst/>
            <a:cxnLst/>
            <a:rect l="l" t="t" r="r" b="b"/>
            <a:pathLst>
              <a:path w="5588000" h="4114800">
                <a:moveTo>
                  <a:pt x="0" y="0"/>
                </a:moveTo>
                <a:lnTo>
                  <a:pt x="5588000" y="0"/>
                </a:lnTo>
                <a:lnTo>
                  <a:pt x="5588000" y="4114800"/>
                </a:lnTo>
                <a:lnTo>
                  <a:pt x="0" y="41148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9" name="Freeform 9"/>
          <p:cNvSpPr/>
          <p:nvPr/>
        </p:nvSpPr>
        <p:spPr>
          <a:xfrm>
            <a:off x="-1225062" y="8422091"/>
            <a:ext cx="4485663" cy="3513770"/>
          </a:xfrm>
          <a:custGeom>
            <a:avLst/>
            <a:gdLst/>
            <a:ahLst/>
            <a:cxnLst/>
            <a:rect l="l" t="t" r="r" b="b"/>
            <a:pathLst>
              <a:path w="4485663" h="3513770">
                <a:moveTo>
                  <a:pt x="0" y="0"/>
                </a:moveTo>
                <a:lnTo>
                  <a:pt x="4485663" y="0"/>
                </a:lnTo>
                <a:lnTo>
                  <a:pt x="4485663" y="3513769"/>
                </a:lnTo>
                <a:lnTo>
                  <a:pt x="0" y="3513769"/>
                </a:lnTo>
                <a:lnTo>
                  <a:pt x="0" y="0"/>
                </a:lnTo>
                <a:close/>
              </a:path>
            </a:pathLst>
          </a:custGeom>
          <a:blipFill>
            <a:blip r:embed="rId6"/>
            <a:stretch>
              <a:fillRect/>
            </a:stretch>
          </a:blipFill>
        </p:spPr>
      </p:sp>
      <p:sp>
        <p:nvSpPr>
          <p:cNvPr id="10" name="TextBox 10"/>
          <p:cNvSpPr txBox="1"/>
          <p:nvPr/>
        </p:nvSpPr>
        <p:spPr>
          <a:xfrm>
            <a:off x="2967536" y="213997"/>
            <a:ext cx="11742622" cy="1467481"/>
          </a:xfrm>
          <a:prstGeom prst="rect">
            <a:avLst/>
          </a:prstGeom>
        </p:spPr>
        <p:txBody>
          <a:bodyPr lIns="0" tIns="0" rIns="0" bIns="0" rtlCol="0" anchor="t">
            <a:spAutoFit/>
          </a:bodyPr>
          <a:lstStyle/>
          <a:p>
            <a:pPr algn="ctr">
              <a:lnSpc>
                <a:spcPts val="12040"/>
              </a:lnSpc>
            </a:pPr>
            <a:r>
              <a:rPr lang="en-US" sz="8600">
                <a:solidFill>
                  <a:srgbClr val="000000"/>
                </a:solidFill>
                <a:latin typeface="Paytone One Bold"/>
              </a:rPr>
              <a:t>TÌM Ý VÀ </a:t>
            </a:r>
            <a:r>
              <a:rPr lang="en-US" sz="8600" u="sng">
                <a:solidFill>
                  <a:srgbClr val="E81E25"/>
                </a:solidFill>
                <a:latin typeface="Paytone One Bold"/>
              </a:rPr>
              <a:t>LẬP DÀN Ý</a:t>
            </a:r>
          </a:p>
        </p:txBody>
      </p:sp>
      <p:sp>
        <p:nvSpPr>
          <p:cNvPr id="11" name="TextBox 11"/>
          <p:cNvSpPr txBox="1"/>
          <p:nvPr/>
        </p:nvSpPr>
        <p:spPr>
          <a:xfrm>
            <a:off x="1730587" y="3822801"/>
            <a:ext cx="4429004" cy="4847481"/>
          </a:xfrm>
          <a:prstGeom prst="rect">
            <a:avLst/>
          </a:prstGeom>
        </p:spPr>
        <p:txBody>
          <a:bodyPr lIns="0" tIns="0" rIns="0" bIns="0" rtlCol="0" anchor="t">
            <a:spAutoFit/>
          </a:bodyPr>
          <a:lstStyle/>
          <a:p>
            <a:pPr algn="ctr">
              <a:lnSpc>
                <a:spcPts val="5447"/>
              </a:lnSpc>
            </a:pPr>
            <a:r>
              <a:rPr lang="en-US" sz="3891" smtClean="0">
                <a:solidFill>
                  <a:srgbClr val="000000"/>
                </a:solidFill>
                <a:latin typeface="Baloo"/>
              </a:rPr>
              <a:t> </a:t>
            </a:r>
            <a:r>
              <a:rPr lang="en-US" sz="3891">
                <a:solidFill>
                  <a:srgbClr val="000000"/>
                </a:solidFill>
                <a:latin typeface="Baloo"/>
              </a:rPr>
              <a:t>Mở đầu: Chào hỏi, giới thiệu tên vở kịch, tên tác giả, lí do mình lựa chọn để giới thiệu vở kịch.</a:t>
            </a:r>
          </a:p>
          <a:p>
            <a:pPr algn="ctr">
              <a:lnSpc>
                <a:spcPts val="5447"/>
              </a:lnSpc>
            </a:pPr>
            <a:endParaRPr lang="en-US" sz="3891">
              <a:solidFill>
                <a:srgbClr val="000000"/>
              </a:solidFill>
              <a:latin typeface="Baloo"/>
            </a:endParaRPr>
          </a:p>
        </p:txBody>
      </p:sp>
      <p:sp>
        <p:nvSpPr>
          <p:cNvPr id="12" name="TextBox 12"/>
          <p:cNvSpPr txBox="1"/>
          <p:nvPr/>
        </p:nvSpPr>
        <p:spPr>
          <a:xfrm>
            <a:off x="7705725" y="4198939"/>
            <a:ext cx="4011591" cy="3498852"/>
          </a:xfrm>
          <a:prstGeom prst="rect">
            <a:avLst/>
          </a:prstGeom>
        </p:spPr>
        <p:txBody>
          <a:bodyPr lIns="0" tIns="0" rIns="0" bIns="0" rtlCol="0" anchor="t">
            <a:spAutoFit/>
          </a:bodyPr>
          <a:lstStyle/>
          <a:p>
            <a:pPr algn="ctr">
              <a:lnSpc>
                <a:spcPts val="5599"/>
              </a:lnSpc>
              <a:spcBef>
                <a:spcPct val="0"/>
              </a:spcBef>
            </a:pPr>
            <a:r>
              <a:rPr lang="en-US" sz="3999">
                <a:solidFill>
                  <a:srgbClr val="000000"/>
                </a:solidFill>
                <a:latin typeface="Baloo"/>
              </a:rPr>
              <a:t>Nội dung chính: Lần lượt giới thiệu vở kịch theo trình tự phù hợp.</a:t>
            </a:r>
          </a:p>
        </p:txBody>
      </p:sp>
      <p:sp>
        <p:nvSpPr>
          <p:cNvPr id="13" name="TextBox 13"/>
          <p:cNvSpPr txBox="1"/>
          <p:nvPr/>
        </p:nvSpPr>
        <p:spPr>
          <a:xfrm>
            <a:off x="13532450" y="4189414"/>
            <a:ext cx="3563115" cy="3024507"/>
          </a:xfrm>
          <a:prstGeom prst="rect">
            <a:avLst/>
          </a:prstGeom>
        </p:spPr>
        <p:txBody>
          <a:bodyPr lIns="0" tIns="0" rIns="0" bIns="0" rtlCol="0" anchor="t">
            <a:spAutoFit/>
          </a:bodyPr>
          <a:lstStyle/>
          <a:p>
            <a:pPr algn="ctr">
              <a:lnSpc>
                <a:spcPts val="6019"/>
              </a:lnSpc>
              <a:spcBef>
                <a:spcPct val="0"/>
              </a:spcBef>
            </a:pPr>
            <a:r>
              <a:rPr lang="en-US" sz="4299">
                <a:solidFill>
                  <a:srgbClr val="000000"/>
                </a:solidFill>
                <a:latin typeface="Baloo"/>
              </a:rPr>
              <a:t>Kết thúc: Khẳng định lại giá trị của tác phẩm kịch</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ou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fade">
                                      <p:cBhvr>
                                        <p:cTn id="17" dur="1000"/>
                                        <p:tgtEl>
                                          <p:spTgt spid="11">
                                            <p:txEl>
                                              <p:pRg st="0" end="0"/>
                                            </p:txEl>
                                          </p:spTgt>
                                        </p:tgtEl>
                                      </p:cBhvr>
                                    </p:animEffect>
                                    <p:anim calcmode="lin" valueType="num">
                                      <p:cBhvr>
                                        <p:cTn id="1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animEffect transition="in" filter="fade">
                                      <p:cBhvr>
                                        <p:cTn id="41" dur="1000"/>
                                        <p:tgtEl>
                                          <p:spTgt spid="13">
                                            <p:txEl>
                                              <p:pRg st="0" end="0"/>
                                            </p:txEl>
                                          </p:spTgt>
                                        </p:tgtEl>
                                      </p:cBhvr>
                                    </p:animEffect>
                                    <p:anim calcmode="lin" valueType="num">
                                      <p:cBhvr>
                                        <p:cTn id="42"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43"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5EC"/>
        </a:solidFill>
        <a:effectLst/>
      </p:bgPr>
    </p:bg>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21640800" cy="10972800"/>
          </a:xfrm>
        </p:grpSpPr>
        <p:pic>
          <p:nvPicPr>
            <p:cNvPr id="3" name="Picture 3"/>
            <p:cNvPicPr>
              <a:picLocks noChangeAspect="1"/>
            </p:cNvPicPr>
            <p:nvPr/>
          </p:nvPicPr>
          <p:blipFill>
            <a:blip r:embed="rId2">
              <a:alphaModFix amt="56000"/>
            </a:blip>
            <a:srcRect l="18321" r="18321"/>
            <a:stretch>
              <a:fillRect/>
            </a:stretch>
          </p:blipFill>
          <p:spPr>
            <a:xfrm>
              <a:off x="0" y="0"/>
              <a:ext cx="21640800" cy="10972800"/>
            </a:xfrm>
            <a:prstGeom prst="rect">
              <a:avLst/>
            </a:prstGeom>
          </p:spPr>
        </p:pic>
      </p:grpSp>
      <p:grpSp>
        <p:nvGrpSpPr>
          <p:cNvPr id="4" name="Group 4"/>
          <p:cNvGrpSpPr/>
          <p:nvPr/>
        </p:nvGrpSpPr>
        <p:grpSpPr>
          <a:xfrm>
            <a:off x="0" y="2901516"/>
            <a:ext cx="18288000" cy="4483968"/>
            <a:chOff x="0" y="0"/>
            <a:chExt cx="6671512" cy="1635764"/>
          </a:xfrm>
        </p:grpSpPr>
        <p:sp>
          <p:nvSpPr>
            <p:cNvPr id="5" name="Freeform 5"/>
            <p:cNvSpPr/>
            <p:nvPr/>
          </p:nvSpPr>
          <p:spPr>
            <a:xfrm>
              <a:off x="0" y="0"/>
              <a:ext cx="6671512" cy="1635764"/>
            </a:xfrm>
            <a:custGeom>
              <a:avLst/>
              <a:gdLst/>
              <a:ahLst/>
              <a:cxnLst/>
              <a:rect l="l" t="t" r="r" b="b"/>
              <a:pathLst>
                <a:path w="6671512" h="1635764">
                  <a:moveTo>
                    <a:pt x="0" y="0"/>
                  </a:moveTo>
                  <a:lnTo>
                    <a:pt x="6671512" y="0"/>
                  </a:lnTo>
                  <a:lnTo>
                    <a:pt x="6671512" y="1635764"/>
                  </a:lnTo>
                  <a:lnTo>
                    <a:pt x="0" y="1635764"/>
                  </a:lnTo>
                  <a:close/>
                </a:path>
              </a:pathLst>
            </a:custGeom>
            <a:solidFill>
              <a:srgbClr val="012A54">
                <a:alpha val="89804"/>
              </a:srgbClr>
            </a:solidFill>
          </p:spPr>
        </p:sp>
      </p:grpSp>
      <p:sp>
        <p:nvSpPr>
          <p:cNvPr id="6" name="Freeform 6"/>
          <p:cNvSpPr/>
          <p:nvPr/>
        </p:nvSpPr>
        <p:spPr>
          <a:xfrm>
            <a:off x="7142925" y="2254540"/>
            <a:ext cx="1702568" cy="1293951"/>
          </a:xfrm>
          <a:custGeom>
            <a:avLst/>
            <a:gdLst/>
            <a:ahLst/>
            <a:cxnLst/>
            <a:rect l="l" t="t" r="r" b="b"/>
            <a:pathLst>
              <a:path w="1702568" h="1293951">
                <a:moveTo>
                  <a:pt x="0" y="0"/>
                </a:moveTo>
                <a:lnTo>
                  <a:pt x="1702568" y="0"/>
                </a:lnTo>
                <a:lnTo>
                  <a:pt x="1702568" y="1293952"/>
                </a:lnTo>
                <a:lnTo>
                  <a:pt x="0" y="1293952"/>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7" name="Freeform 7"/>
          <p:cNvSpPr/>
          <p:nvPr/>
        </p:nvSpPr>
        <p:spPr>
          <a:xfrm flipH="1" flipV="1">
            <a:off x="9442507" y="2254540"/>
            <a:ext cx="1702568" cy="1293951"/>
          </a:xfrm>
          <a:custGeom>
            <a:avLst/>
            <a:gdLst/>
            <a:ahLst/>
            <a:cxnLst/>
            <a:rect l="l" t="t" r="r" b="b"/>
            <a:pathLst>
              <a:path w="1702568" h="1293951">
                <a:moveTo>
                  <a:pt x="1702568" y="1293952"/>
                </a:moveTo>
                <a:lnTo>
                  <a:pt x="0" y="1293952"/>
                </a:lnTo>
                <a:lnTo>
                  <a:pt x="0" y="0"/>
                </a:lnTo>
                <a:lnTo>
                  <a:pt x="1702568" y="0"/>
                </a:lnTo>
                <a:lnTo>
                  <a:pt x="1702568" y="1293952"/>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8" name="Freeform 8"/>
          <p:cNvSpPr/>
          <p:nvPr/>
        </p:nvSpPr>
        <p:spPr>
          <a:xfrm>
            <a:off x="13612563" y="-2764338"/>
            <a:ext cx="4395978" cy="8229600"/>
          </a:xfrm>
          <a:custGeom>
            <a:avLst/>
            <a:gdLst/>
            <a:ahLst/>
            <a:cxnLst/>
            <a:rect l="l" t="t" r="r" b="b"/>
            <a:pathLst>
              <a:path w="4395978" h="8229600">
                <a:moveTo>
                  <a:pt x="0" y="0"/>
                </a:moveTo>
                <a:lnTo>
                  <a:pt x="4395978" y="0"/>
                </a:lnTo>
                <a:lnTo>
                  <a:pt x="4395978" y="8229600"/>
                </a:lnTo>
                <a:lnTo>
                  <a:pt x="0" y="8229600"/>
                </a:lnTo>
                <a:lnTo>
                  <a:pt x="0" y="0"/>
                </a:lnTo>
                <a:close/>
              </a:path>
            </a:pathLst>
          </a:custGeom>
          <a:blipFill>
            <a:blip r:embed="rId5"/>
            <a:stretch>
              <a:fillRect/>
            </a:stretch>
          </a:blipFill>
        </p:spPr>
      </p:sp>
      <p:sp>
        <p:nvSpPr>
          <p:cNvPr id="9" name="Freeform 9"/>
          <p:cNvSpPr/>
          <p:nvPr/>
        </p:nvSpPr>
        <p:spPr>
          <a:xfrm>
            <a:off x="3494354" y="2901516"/>
            <a:ext cx="11299292" cy="4483968"/>
          </a:xfrm>
          <a:custGeom>
            <a:avLst/>
            <a:gdLst/>
            <a:ahLst/>
            <a:cxnLst/>
            <a:rect l="l" t="t" r="r" b="b"/>
            <a:pathLst>
              <a:path w="11299292" h="4483968">
                <a:moveTo>
                  <a:pt x="0" y="0"/>
                </a:moveTo>
                <a:lnTo>
                  <a:pt x="11299292" y="0"/>
                </a:lnTo>
                <a:lnTo>
                  <a:pt x="11299292" y="4483968"/>
                </a:lnTo>
                <a:lnTo>
                  <a:pt x="0" y="4483968"/>
                </a:lnTo>
                <a:lnTo>
                  <a:pt x="0" y="0"/>
                </a:lnTo>
                <a:close/>
              </a:path>
            </a:pathLst>
          </a:custGeom>
          <a:blipFill>
            <a:blip r:embed="rId6"/>
            <a:stretch>
              <a:fillRect t="-62730" b="-77082"/>
            </a:stretch>
          </a:blipFill>
        </p:spPr>
      </p:sp>
      <p:sp>
        <p:nvSpPr>
          <p:cNvPr id="10" name="Freeform 10"/>
          <p:cNvSpPr/>
          <p:nvPr/>
        </p:nvSpPr>
        <p:spPr>
          <a:xfrm>
            <a:off x="6995279" y="3086100"/>
            <a:ext cx="4297441" cy="4114800"/>
          </a:xfrm>
          <a:custGeom>
            <a:avLst/>
            <a:gdLst/>
            <a:ahLst/>
            <a:cxnLst/>
            <a:rect l="l" t="t" r="r" b="b"/>
            <a:pathLst>
              <a:path w="4297441" h="4114800">
                <a:moveTo>
                  <a:pt x="0" y="0"/>
                </a:moveTo>
                <a:lnTo>
                  <a:pt x="4297442" y="0"/>
                </a:lnTo>
                <a:lnTo>
                  <a:pt x="4297442" y="4114800"/>
                </a:lnTo>
                <a:lnTo>
                  <a:pt x="0" y="4114800"/>
                </a:lnTo>
                <a:lnTo>
                  <a:pt x="0" y="0"/>
                </a:lnTo>
                <a:close/>
              </a:path>
            </a:pathLst>
          </a:custGeom>
          <a:blipFill>
            <a:blip r:embed="rId7">
              <a:alphaModFix amt="56000"/>
              <a:extLst>
                <a:ext uri="{96DAC541-7B7A-43D3-8B79-37D633B846F1}">
                  <asvg:svgBlip xmlns="" xmlns:asvg="http://schemas.microsoft.com/office/drawing/2016/SVG/main" r:embed="rId8"/>
                </a:ext>
              </a:extLst>
            </a:blip>
            <a:stretch>
              <a:fillRect/>
            </a:stretch>
          </a:blipFill>
        </p:spPr>
      </p:sp>
      <p:sp>
        <p:nvSpPr>
          <p:cNvPr id="11" name="Freeform 11"/>
          <p:cNvSpPr/>
          <p:nvPr/>
        </p:nvSpPr>
        <p:spPr>
          <a:xfrm>
            <a:off x="15919984" y="5832765"/>
            <a:ext cx="2678632" cy="8229600"/>
          </a:xfrm>
          <a:custGeom>
            <a:avLst/>
            <a:gdLst/>
            <a:ahLst/>
            <a:cxnLst/>
            <a:rect l="l" t="t" r="r" b="b"/>
            <a:pathLst>
              <a:path w="2678632" h="8229600">
                <a:moveTo>
                  <a:pt x="0" y="0"/>
                </a:moveTo>
                <a:lnTo>
                  <a:pt x="2678632" y="0"/>
                </a:lnTo>
                <a:lnTo>
                  <a:pt x="2678632" y="8229600"/>
                </a:lnTo>
                <a:lnTo>
                  <a:pt x="0" y="8229600"/>
                </a:lnTo>
                <a:lnTo>
                  <a:pt x="0" y="0"/>
                </a:lnTo>
                <a:close/>
              </a:path>
            </a:pathLst>
          </a:custGeom>
          <a:blipFill>
            <a:blip r:embed="rId9"/>
            <a:stretch>
              <a:fillRect/>
            </a:stretch>
          </a:blipFill>
        </p:spPr>
      </p:sp>
      <p:sp>
        <p:nvSpPr>
          <p:cNvPr id="12" name="Freeform 12"/>
          <p:cNvSpPr/>
          <p:nvPr/>
        </p:nvSpPr>
        <p:spPr>
          <a:xfrm>
            <a:off x="16821225" y="7795420"/>
            <a:ext cx="2006458" cy="2925759"/>
          </a:xfrm>
          <a:custGeom>
            <a:avLst/>
            <a:gdLst/>
            <a:ahLst/>
            <a:cxnLst/>
            <a:rect l="l" t="t" r="r" b="b"/>
            <a:pathLst>
              <a:path w="2006458" h="2925759">
                <a:moveTo>
                  <a:pt x="0" y="0"/>
                </a:moveTo>
                <a:lnTo>
                  <a:pt x="2006458" y="0"/>
                </a:lnTo>
                <a:lnTo>
                  <a:pt x="2006458" y="2925760"/>
                </a:lnTo>
                <a:lnTo>
                  <a:pt x="0" y="2925760"/>
                </a:lnTo>
                <a:lnTo>
                  <a:pt x="0" y="0"/>
                </a:lnTo>
                <a:close/>
              </a:path>
            </a:pathLst>
          </a:custGeom>
          <a:blipFill>
            <a:blip r:embed="rId10"/>
            <a:stretch>
              <a:fillRect/>
            </a:stretch>
          </a:blipFill>
        </p:spPr>
      </p:sp>
      <p:sp>
        <p:nvSpPr>
          <p:cNvPr id="13" name="TextBox 13"/>
          <p:cNvSpPr txBox="1"/>
          <p:nvPr/>
        </p:nvSpPr>
        <p:spPr>
          <a:xfrm>
            <a:off x="2063790" y="4273260"/>
            <a:ext cx="14757435" cy="1559506"/>
          </a:xfrm>
          <a:prstGeom prst="rect">
            <a:avLst/>
          </a:prstGeom>
        </p:spPr>
        <p:txBody>
          <a:bodyPr lIns="0" tIns="0" rIns="0" bIns="0" rtlCol="0" anchor="t">
            <a:spAutoFit/>
          </a:bodyPr>
          <a:lstStyle/>
          <a:p>
            <a:pPr algn="ctr">
              <a:lnSpc>
                <a:spcPts val="12743"/>
              </a:lnSpc>
              <a:spcBef>
                <a:spcPct val="0"/>
              </a:spcBef>
            </a:pPr>
            <a:r>
              <a:rPr lang="en-US" sz="9102">
                <a:solidFill>
                  <a:srgbClr val="FFFFFF"/>
                </a:solidFill>
                <a:latin typeface="Baloo"/>
              </a:rPr>
              <a:t>GIỚI THIỆU TÁC PHẨM KỊCH</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12A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0" y="0"/>
            <a:ext cx="19063849" cy="10287000"/>
          </a:xfrm>
          <a:custGeom>
            <a:avLst/>
            <a:gdLst/>
            <a:ahLst/>
            <a:cxnLst/>
            <a:rect l="l" t="t" r="r" b="b"/>
            <a:pathLst>
              <a:path w="19063849" h="10287000">
                <a:moveTo>
                  <a:pt x="0" y="0"/>
                </a:moveTo>
                <a:lnTo>
                  <a:pt x="19063849" y="0"/>
                </a:lnTo>
                <a:lnTo>
                  <a:pt x="19063849" y="10287000"/>
                </a:lnTo>
                <a:lnTo>
                  <a:pt x="0" y="10287000"/>
                </a:lnTo>
                <a:lnTo>
                  <a:pt x="0" y="0"/>
                </a:lnTo>
                <a:close/>
              </a:path>
            </a:pathLst>
          </a:custGeom>
          <a:blipFill>
            <a:blip r:embed="rId3"/>
            <a:stretch>
              <a:fillRect t="-11734" b="-11734"/>
            </a:stretch>
          </a:blipFill>
        </p:spPr>
      </p:sp>
      <p:graphicFrame>
        <p:nvGraphicFramePr>
          <p:cNvPr id="4" name="Table 4"/>
          <p:cNvGraphicFramePr>
            <a:graphicFrameLocks noGrp="1"/>
          </p:cNvGraphicFramePr>
          <p:nvPr/>
        </p:nvGraphicFramePr>
        <p:xfrm>
          <a:off x="442512" y="178396"/>
          <a:ext cx="17402976" cy="9930207"/>
        </p:xfrm>
        <a:graphic>
          <a:graphicData uri="http://schemas.openxmlformats.org/drawingml/2006/table">
            <a:tbl>
              <a:tblPr/>
              <a:tblGrid>
                <a:gridCol w="8701488">
                  <a:extLst>
                    <a:ext uri="{9D8B030D-6E8A-4147-A177-3AD203B41FA5}">
                      <a16:colId xmlns:a16="http://schemas.microsoft.com/office/drawing/2014/main" val="20000"/>
                    </a:ext>
                  </a:extLst>
                </a:gridCol>
                <a:gridCol w="8701488">
                  <a:extLst>
                    <a:ext uri="{9D8B030D-6E8A-4147-A177-3AD203B41FA5}">
                      <a16:colId xmlns:a16="http://schemas.microsoft.com/office/drawing/2014/main" val="20001"/>
                    </a:ext>
                  </a:extLst>
                </a:gridCol>
              </a:tblGrid>
              <a:tr h="1577678">
                <a:tc>
                  <a:txBody>
                    <a:bodyPr/>
                    <a:lstStyle/>
                    <a:p>
                      <a:pPr algn="ctr">
                        <a:lnSpc>
                          <a:spcPts val="7139"/>
                        </a:lnSpc>
                        <a:defRPr/>
                      </a:pPr>
                      <a:r>
                        <a:rPr lang="en-US" sz="5099">
                          <a:solidFill>
                            <a:srgbClr val="FFFFFF"/>
                          </a:solidFill>
                          <a:latin typeface="Baloo"/>
                        </a:rPr>
                        <a:t>Người nói</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385B76"/>
                    </a:solidFill>
                  </a:tcPr>
                </a:tc>
                <a:tc>
                  <a:txBody>
                    <a:bodyPr/>
                    <a:lstStyle/>
                    <a:p>
                      <a:pPr algn="ctr">
                        <a:lnSpc>
                          <a:spcPts val="7139"/>
                        </a:lnSpc>
                        <a:defRPr/>
                      </a:pPr>
                      <a:r>
                        <a:rPr lang="en-US" sz="5099">
                          <a:solidFill>
                            <a:srgbClr val="FFFFFF"/>
                          </a:solidFill>
                          <a:latin typeface="Baloo"/>
                        </a:rPr>
                        <a:t>Người nghe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802B00"/>
                    </a:solidFill>
                  </a:tcPr>
                </a:tc>
                <a:extLst>
                  <a:ext uri="{0D108BD9-81ED-4DB2-BD59-A6C34878D82A}">
                    <a16:rowId xmlns:a16="http://schemas.microsoft.com/office/drawing/2014/main" val="10000"/>
                  </a:ext>
                </a:extLst>
              </a:tr>
              <a:tr h="2266120">
                <a:tc>
                  <a:txBody>
                    <a:bodyPr/>
                    <a:lstStyle/>
                    <a:p>
                      <a:pPr algn="just">
                        <a:lnSpc>
                          <a:spcPts val="4479"/>
                        </a:lnSpc>
                        <a:defRPr/>
                      </a:pPr>
                      <a:r>
                        <a:rPr lang="en-US" sz="3199">
                          <a:solidFill>
                            <a:srgbClr val="000000"/>
                          </a:solidFill>
                          <a:latin typeface="Baloo"/>
                        </a:rPr>
                        <a:t>- Trình bày bài giới thiệu theo dàn ý đã chuẩn bị.</a:t>
                      </a:r>
                      <a:endParaRPr lang="en-US" sz="1100"/>
                    </a:p>
                    <a:p>
                      <a:pPr algn="just">
                        <a:lnSpc>
                          <a:spcPts val="4479"/>
                        </a:lnSpc>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AE5"/>
                    </a:solidFill>
                  </a:tcPr>
                </a:tc>
                <a:tc>
                  <a:txBody>
                    <a:bodyPr/>
                    <a:lstStyle/>
                    <a:p>
                      <a:pPr algn="l">
                        <a:lnSpc>
                          <a:spcPts val="4479"/>
                        </a:lnSpc>
                        <a:defRPr/>
                      </a:pPr>
                      <a:r>
                        <a:rPr lang="en-US" sz="3199">
                          <a:solidFill>
                            <a:srgbClr val="000000"/>
                          </a:solidFill>
                          <a:latin typeface="Baloo"/>
                        </a:rPr>
                        <a:t>- Tập trung lắng nghe, nắm được nội dung chính, quan điểm, thái độ của người nói.</a:t>
                      </a:r>
                      <a:endParaRPr lang="en-US" sz="1100"/>
                    </a:p>
                    <a:p>
                      <a:pPr>
                        <a:lnSpc>
                          <a:spcPts val="4479"/>
                        </a:lnSpc>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AE5"/>
                    </a:solidFill>
                  </a:tcPr>
                </a:tc>
                <a:extLst>
                  <a:ext uri="{0D108BD9-81ED-4DB2-BD59-A6C34878D82A}">
                    <a16:rowId xmlns:a16="http://schemas.microsoft.com/office/drawing/2014/main" val="10001"/>
                  </a:ext>
                </a:extLst>
              </a:tr>
              <a:tr h="2208749">
                <a:tc>
                  <a:txBody>
                    <a:bodyPr/>
                    <a:lstStyle/>
                    <a:p>
                      <a:pPr algn="just">
                        <a:lnSpc>
                          <a:spcPts val="4339"/>
                        </a:lnSpc>
                        <a:defRPr/>
                      </a:pPr>
                      <a:r>
                        <a:rPr lang="en-US" sz="3099">
                          <a:solidFill>
                            <a:srgbClr val="000000"/>
                          </a:solidFill>
                          <a:latin typeface="Baloo"/>
                        </a:rPr>
                        <a:t>- Đảm bảo sự phù hợp, thống nhát giữa nội dung với hình thức và các phương tiện hỗ trợ thuyết trình.</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AE5"/>
                    </a:solidFill>
                  </a:tcPr>
                </a:tc>
                <a:tc>
                  <a:txBody>
                    <a:bodyPr/>
                    <a:lstStyle/>
                    <a:p>
                      <a:pPr algn="just">
                        <a:lnSpc>
                          <a:spcPts val="4339"/>
                        </a:lnSpc>
                        <a:defRPr/>
                      </a:pPr>
                      <a:r>
                        <a:rPr lang="en-US" sz="3099">
                          <a:solidFill>
                            <a:srgbClr val="000000"/>
                          </a:solidFill>
                          <a:latin typeface="Baloo"/>
                        </a:rPr>
                        <a:t>- Ghi lại các ý chính và những nhận xét đánh giá về nội dung, cách thức, tính cảm thái độ của người trình bày.</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AE5"/>
                    </a:solidFill>
                  </a:tcPr>
                </a:tc>
                <a:extLst>
                  <a:ext uri="{0D108BD9-81ED-4DB2-BD59-A6C34878D82A}">
                    <a16:rowId xmlns:a16="http://schemas.microsoft.com/office/drawing/2014/main" val="10002"/>
                  </a:ext>
                </a:extLst>
              </a:tr>
              <a:tr h="2213927">
                <a:tc>
                  <a:txBody>
                    <a:bodyPr/>
                    <a:lstStyle/>
                    <a:p>
                      <a:pPr algn="just">
                        <a:lnSpc>
                          <a:spcPts val="4339"/>
                        </a:lnSpc>
                        <a:defRPr/>
                      </a:pPr>
                      <a:r>
                        <a:rPr lang="en-US" sz="3099">
                          <a:solidFill>
                            <a:srgbClr val="000000"/>
                          </a:solidFill>
                          <a:latin typeface="Baloo"/>
                        </a:rPr>
                        <a:t>- Nói rõ ràng, âm lượng phù hợp, tránh đọc bài viết đã chuẩn bị sẵn, sử dụng phương tiện phi ngôn ngữ, đảm bảo thời gian quy định.</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AE5"/>
                    </a:solidFill>
                  </a:tcPr>
                </a:tc>
                <a:tc>
                  <a:txBody>
                    <a:bodyPr/>
                    <a:lstStyle/>
                    <a:p>
                      <a:pPr algn="just">
                        <a:lnSpc>
                          <a:spcPts val="4339"/>
                        </a:lnSpc>
                        <a:defRPr/>
                      </a:pPr>
                      <a:r>
                        <a:rPr lang="en-US" sz="3099">
                          <a:solidFill>
                            <a:srgbClr val="000000"/>
                          </a:solidFill>
                          <a:latin typeface="Baloo"/>
                        </a:rPr>
                        <a:t>- Nêu các vấn đề cần hỏi, các ý kiến cần trao đổi về nội dung bài nói một cách ngăn gọn, rõ ràng.</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AE5"/>
                    </a:solidFill>
                  </a:tcPr>
                </a:tc>
                <a:extLst>
                  <a:ext uri="{0D108BD9-81ED-4DB2-BD59-A6C34878D82A}">
                    <a16:rowId xmlns:a16="http://schemas.microsoft.com/office/drawing/2014/main" val="10003"/>
                  </a:ext>
                </a:extLst>
              </a:tr>
              <a:tr h="1663733">
                <a:tc>
                  <a:txBody>
                    <a:bodyPr/>
                    <a:lstStyle/>
                    <a:p>
                      <a:pPr algn="just">
                        <a:lnSpc>
                          <a:spcPts val="4339"/>
                        </a:lnSpc>
                        <a:defRPr/>
                      </a:pPr>
                      <a:r>
                        <a:rPr lang="en-US" sz="3099">
                          <a:solidFill>
                            <a:srgbClr val="000000"/>
                          </a:solidFill>
                          <a:latin typeface="Baloo"/>
                        </a:rPr>
                        <a:t>- Có thái độ thân thiện, tôn trọng, trả lời câu hỏi của người nghe đặt ra (nếu có)</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AE5"/>
                    </a:solidFill>
                  </a:tcPr>
                </a:tc>
                <a:tc>
                  <a:txBody>
                    <a:bodyPr/>
                    <a:lstStyle/>
                    <a:p>
                      <a:pPr algn="ctr">
                        <a:lnSpc>
                          <a:spcPts val="2659"/>
                        </a:lnSpc>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FFAE5"/>
                    </a:solidFill>
                  </a:tcPr>
                </a:tc>
                <a:extLst>
                  <a:ext uri="{0D108BD9-81ED-4DB2-BD59-A6C34878D82A}">
                    <a16:rowId xmlns:a16="http://schemas.microsoft.com/office/drawing/2014/main" val="10004"/>
                  </a:ext>
                </a:extLst>
              </a:tr>
            </a:tbl>
          </a:graphicData>
        </a:graphic>
      </p:graphicFrame>
      <p:sp>
        <p:nvSpPr>
          <p:cNvPr id="5" name="Freeform 5"/>
          <p:cNvSpPr/>
          <p:nvPr/>
        </p:nvSpPr>
        <p:spPr>
          <a:xfrm>
            <a:off x="15997094" y="8414184"/>
            <a:ext cx="2290906" cy="1872816"/>
          </a:xfrm>
          <a:custGeom>
            <a:avLst/>
            <a:gdLst/>
            <a:ahLst/>
            <a:cxnLst/>
            <a:rect l="l" t="t" r="r" b="b"/>
            <a:pathLst>
              <a:path w="2290906" h="1872816">
                <a:moveTo>
                  <a:pt x="0" y="0"/>
                </a:moveTo>
                <a:lnTo>
                  <a:pt x="2290906" y="0"/>
                </a:lnTo>
                <a:lnTo>
                  <a:pt x="2290906" y="1872816"/>
                </a:lnTo>
                <a:lnTo>
                  <a:pt x="0" y="1872816"/>
                </a:lnTo>
                <a:lnTo>
                  <a:pt x="0" y="0"/>
                </a:lnTo>
                <a:close/>
              </a:path>
            </a:pathLst>
          </a:custGeom>
          <a:blipFill>
            <a:blip r:embed="rId4"/>
            <a:stretch>
              <a:fillRect/>
            </a:stretch>
          </a:blipFill>
        </p:spPr>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12A54"/>
        </a:solidFill>
        <a:effectLst/>
      </p:bgPr>
    </p:bg>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21640800" cy="10972800"/>
          </a:xfrm>
        </p:grpSpPr>
        <p:pic>
          <p:nvPicPr>
            <p:cNvPr id="3" name="Picture 3"/>
            <p:cNvPicPr>
              <a:picLocks noChangeAspect="1"/>
            </p:cNvPicPr>
            <p:nvPr/>
          </p:nvPicPr>
          <p:blipFill>
            <a:blip r:embed="rId2">
              <a:alphaModFix amt="56000"/>
            </a:blip>
            <a:srcRect t="11876" b="11876"/>
            <a:stretch>
              <a:fillRect/>
            </a:stretch>
          </p:blipFill>
          <p:spPr>
            <a:xfrm>
              <a:off x="0" y="0"/>
              <a:ext cx="21640800" cy="10972800"/>
            </a:xfrm>
            <a:prstGeom prst="rect">
              <a:avLst/>
            </a:prstGeom>
          </p:spPr>
        </p:pic>
      </p:grpSp>
      <p:grpSp>
        <p:nvGrpSpPr>
          <p:cNvPr id="4" name="Group 4"/>
          <p:cNvGrpSpPr/>
          <p:nvPr/>
        </p:nvGrpSpPr>
        <p:grpSpPr>
          <a:xfrm>
            <a:off x="0" y="2901516"/>
            <a:ext cx="18288000" cy="4483968"/>
            <a:chOff x="0" y="0"/>
            <a:chExt cx="6671512" cy="1635764"/>
          </a:xfrm>
        </p:grpSpPr>
        <p:sp>
          <p:nvSpPr>
            <p:cNvPr id="5" name="Freeform 5"/>
            <p:cNvSpPr/>
            <p:nvPr/>
          </p:nvSpPr>
          <p:spPr>
            <a:xfrm>
              <a:off x="0" y="0"/>
              <a:ext cx="6671512" cy="1635764"/>
            </a:xfrm>
            <a:custGeom>
              <a:avLst/>
              <a:gdLst/>
              <a:ahLst/>
              <a:cxnLst/>
              <a:rect l="l" t="t" r="r" b="b"/>
              <a:pathLst>
                <a:path w="6671512" h="1635764">
                  <a:moveTo>
                    <a:pt x="0" y="0"/>
                  </a:moveTo>
                  <a:lnTo>
                    <a:pt x="6671512" y="0"/>
                  </a:lnTo>
                  <a:lnTo>
                    <a:pt x="6671512" y="1635764"/>
                  </a:lnTo>
                  <a:lnTo>
                    <a:pt x="0" y="1635764"/>
                  </a:lnTo>
                  <a:close/>
                </a:path>
              </a:pathLst>
            </a:custGeom>
            <a:solidFill>
              <a:srgbClr val="231F20">
                <a:alpha val="89804"/>
              </a:srgbClr>
            </a:solidFill>
          </p:spPr>
        </p:sp>
      </p:grpSp>
      <p:sp>
        <p:nvSpPr>
          <p:cNvPr id="6" name="Freeform 6"/>
          <p:cNvSpPr/>
          <p:nvPr/>
        </p:nvSpPr>
        <p:spPr>
          <a:xfrm>
            <a:off x="7142925" y="2254540"/>
            <a:ext cx="1702568" cy="1293951"/>
          </a:xfrm>
          <a:custGeom>
            <a:avLst/>
            <a:gdLst/>
            <a:ahLst/>
            <a:cxnLst/>
            <a:rect l="l" t="t" r="r" b="b"/>
            <a:pathLst>
              <a:path w="1702568" h="1293951">
                <a:moveTo>
                  <a:pt x="0" y="0"/>
                </a:moveTo>
                <a:lnTo>
                  <a:pt x="1702568" y="0"/>
                </a:lnTo>
                <a:lnTo>
                  <a:pt x="1702568" y="1293952"/>
                </a:lnTo>
                <a:lnTo>
                  <a:pt x="0" y="1293952"/>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7" name="Freeform 7"/>
          <p:cNvSpPr/>
          <p:nvPr/>
        </p:nvSpPr>
        <p:spPr>
          <a:xfrm flipH="1" flipV="1">
            <a:off x="9442507" y="2254540"/>
            <a:ext cx="1702568" cy="1293951"/>
          </a:xfrm>
          <a:custGeom>
            <a:avLst/>
            <a:gdLst/>
            <a:ahLst/>
            <a:cxnLst/>
            <a:rect l="l" t="t" r="r" b="b"/>
            <a:pathLst>
              <a:path w="1702568" h="1293951">
                <a:moveTo>
                  <a:pt x="1702568" y="1293952"/>
                </a:moveTo>
                <a:lnTo>
                  <a:pt x="0" y="1293952"/>
                </a:lnTo>
                <a:lnTo>
                  <a:pt x="0" y="0"/>
                </a:lnTo>
                <a:lnTo>
                  <a:pt x="1702568" y="0"/>
                </a:lnTo>
                <a:lnTo>
                  <a:pt x="1702568" y="1293952"/>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8" name="Freeform 8"/>
          <p:cNvSpPr/>
          <p:nvPr/>
        </p:nvSpPr>
        <p:spPr>
          <a:xfrm>
            <a:off x="13612563" y="-2764338"/>
            <a:ext cx="4395978" cy="8229600"/>
          </a:xfrm>
          <a:custGeom>
            <a:avLst/>
            <a:gdLst/>
            <a:ahLst/>
            <a:cxnLst/>
            <a:rect l="l" t="t" r="r" b="b"/>
            <a:pathLst>
              <a:path w="4395978" h="8229600">
                <a:moveTo>
                  <a:pt x="0" y="0"/>
                </a:moveTo>
                <a:lnTo>
                  <a:pt x="4395978" y="0"/>
                </a:lnTo>
                <a:lnTo>
                  <a:pt x="4395978" y="8229600"/>
                </a:lnTo>
                <a:lnTo>
                  <a:pt x="0" y="8229600"/>
                </a:lnTo>
                <a:lnTo>
                  <a:pt x="0" y="0"/>
                </a:lnTo>
                <a:close/>
              </a:path>
            </a:pathLst>
          </a:custGeom>
          <a:blipFill>
            <a:blip r:embed="rId5"/>
            <a:stretch>
              <a:fillRect/>
            </a:stretch>
          </a:blipFill>
        </p:spPr>
      </p:sp>
      <p:sp>
        <p:nvSpPr>
          <p:cNvPr id="9" name="Freeform 9"/>
          <p:cNvSpPr/>
          <p:nvPr/>
        </p:nvSpPr>
        <p:spPr>
          <a:xfrm>
            <a:off x="3306190" y="2901516"/>
            <a:ext cx="11095957" cy="4403277"/>
          </a:xfrm>
          <a:custGeom>
            <a:avLst/>
            <a:gdLst/>
            <a:ahLst/>
            <a:cxnLst/>
            <a:rect l="l" t="t" r="r" b="b"/>
            <a:pathLst>
              <a:path w="11095957" h="4403277">
                <a:moveTo>
                  <a:pt x="0" y="0"/>
                </a:moveTo>
                <a:lnTo>
                  <a:pt x="11095957" y="0"/>
                </a:lnTo>
                <a:lnTo>
                  <a:pt x="11095957" y="4403277"/>
                </a:lnTo>
                <a:lnTo>
                  <a:pt x="0" y="4403277"/>
                </a:lnTo>
                <a:lnTo>
                  <a:pt x="0" y="0"/>
                </a:lnTo>
                <a:close/>
              </a:path>
            </a:pathLst>
          </a:custGeom>
          <a:blipFill>
            <a:blip r:embed="rId6"/>
            <a:stretch>
              <a:fillRect t="-62730" b="-77082"/>
            </a:stretch>
          </a:blipFill>
        </p:spPr>
      </p:sp>
      <p:sp>
        <p:nvSpPr>
          <p:cNvPr id="10" name="Freeform 10"/>
          <p:cNvSpPr/>
          <p:nvPr/>
        </p:nvSpPr>
        <p:spPr>
          <a:xfrm>
            <a:off x="16821225" y="7795420"/>
            <a:ext cx="2006458" cy="2925759"/>
          </a:xfrm>
          <a:custGeom>
            <a:avLst/>
            <a:gdLst/>
            <a:ahLst/>
            <a:cxnLst/>
            <a:rect l="l" t="t" r="r" b="b"/>
            <a:pathLst>
              <a:path w="2006458" h="2925759">
                <a:moveTo>
                  <a:pt x="0" y="0"/>
                </a:moveTo>
                <a:lnTo>
                  <a:pt x="2006458" y="0"/>
                </a:lnTo>
                <a:lnTo>
                  <a:pt x="2006458" y="2925760"/>
                </a:lnTo>
                <a:lnTo>
                  <a:pt x="0" y="2925760"/>
                </a:lnTo>
                <a:lnTo>
                  <a:pt x="0" y="0"/>
                </a:lnTo>
                <a:close/>
              </a:path>
            </a:pathLst>
          </a:custGeom>
          <a:blipFill>
            <a:blip r:embed="rId7"/>
            <a:stretch>
              <a:fillRect/>
            </a:stretch>
          </a:blipFill>
        </p:spPr>
      </p:sp>
      <p:sp>
        <p:nvSpPr>
          <p:cNvPr id="11" name="Freeform 11"/>
          <p:cNvSpPr/>
          <p:nvPr/>
        </p:nvSpPr>
        <p:spPr>
          <a:xfrm>
            <a:off x="7288456" y="2974087"/>
            <a:ext cx="3711088" cy="4411397"/>
          </a:xfrm>
          <a:custGeom>
            <a:avLst/>
            <a:gdLst/>
            <a:ahLst/>
            <a:cxnLst/>
            <a:rect l="l" t="t" r="r" b="b"/>
            <a:pathLst>
              <a:path w="3711088" h="4411397">
                <a:moveTo>
                  <a:pt x="0" y="0"/>
                </a:moveTo>
                <a:lnTo>
                  <a:pt x="3711088" y="0"/>
                </a:lnTo>
                <a:lnTo>
                  <a:pt x="3711088" y="4411397"/>
                </a:lnTo>
                <a:lnTo>
                  <a:pt x="0" y="4411397"/>
                </a:lnTo>
                <a:lnTo>
                  <a:pt x="0" y="0"/>
                </a:lnTo>
                <a:close/>
              </a:path>
            </a:pathLst>
          </a:custGeom>
          <a:blipFill>
            <a:blip r:embed="rId8">
              <a:alphaModFix amt="74000"/>
              <a:extLst>
                <a:ext uri="{96DAC541-7B7A-43D3-8B79-37D633B846F1}">
                  <asvg:svgBlip xmlns="" xmlns:asvg="http://schemas.microsoft.com/office/drawing/2016/SVG/main" r:embed="rId9"/>
                </a:ext>
              </a:extLst>
            </a:blip>
            <a:stretch>
              <a:fillRect/>
            </a:stretch>
          </a:blipFill>
        </p:spPr>
      </p:sp>
      <p:sp>
        <p:nvSpPr>
          <p:cNvPr id="12" name="Freeform 12"/>
          <p:cNvSpPr/>
          <p:nvPr/>
        </p:nvSpPr>
        <p:spPr>
          <a:xfrm>
            <a:off x="14667499" y="6419376"/>
            <a:ext cx="4160184" cy="4114800"/>
          </a:xfrm>
          <a:custGeom>
            <a:avLst/>
            <a:gdLst/>
            <a:ahLst/>
            <a:cxnLst/>
            <a:rect l="l" t="t" r="r" b="b"/>
            <a:pathLst>
              <a:path w="4160184" h="4114800">
                <a:moveTo>
                  <a:pt x="0" y="0"/>
                </a:moveTo>
                <a:lnTo>
                  <a:pt x="4160184" y="0"/>
                </a:lnTo>
                <a:lnTo>
                  <a:pt x="4160184" y="4114800"/>
                </a:lnTo>
                <a:lnTo>
                  <a:pt x="0" y="4114800"/>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3" name="TextBox 13"/>
          <p:cNvSpPr txBox="1"/>
          <p:nvPr/>
        </p:nvSpPr>
        <p:spPr>
          <a:xfrm>
            <a:off x="2063790" y="4273260"/>
            <a:ext cx="14757435" cy="1559506"/>
          </a:xfrm>
          <a:prstGeom prst="rect">
            <a:avLst/>
          </a:prstGeom>
        </p:spPr>
        <p:txBody>
          <a:bodyPr lIns="0" tIns="0" rIns="0" bIns="0" rtlCol="0" anchor="t">
            <a:spAutoFit/>
          </a:bodyPr>
          <a:lstStyle/>
          <a:p>
            <a:pPr algn="ctr">
              <a:lnSpc>
                <a:spcPts val="12743"/>
              </a:lnSpc>
              <a:spcBef>
                <a:spcPct val="0"/>
              </a:spcBef>
            </a:pPr>
            <a:r>
              <a:rPr lang="en-US" sz="9102">
                <a:solidFill>
                  <a:srgbClr val="FFFFFF"/>
                </a:solidFill>
                <a:latin typeface="Baloo"/>
              </a:rPr>
              <a:t>KIỂM TRA VÀ CHỈNH SỬA</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12A54"/>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0" y="0"/>
            <a:ext cx="19063849" cy="10287000"/>
          </a:xfrm>
          <a:custGeom>
            <a:avLst/>
            <a:gdLst/>
            <a:ahLst/>
            <a:cxnLst/>
            <a:rect l="l" t="t" r="r" b="b"/>
            <a:pathLst>
              <a:path w="19063849" h="10287000">
                <a:moveTo>
                  <a:pt x="0" y="0"/>
                </a:moveTo>
                <a:lnTo>
                  <a:pt x="19063849" y="0"/>
                </a:lnTo>
                <a:lnTo>
                  <a:pt x="19063849" y="10287000"/>
                </a:lnTo>
                <a:lnTo>
                  <a:pt x="0" y="10287000"/>
                </a:lnTo>
                <a:lnTo>
                  <a:pt x="0" y="0"/>
                </a:lnTo>
                <a:close/>
              </a:path>
            </a:pathLst>
          </a:custGeom>
          <a:blipFill>
            <a:blip r:embed="rId3"/>
            <a:stretch>
              <a:fillRect t="-11734" b="-11734"/>
            </a:stretch>
          </a:blipFill>
        </p:spPr>
      </p:sp>
      <p:sp>
        <p:nvSpPr>
          <p:cNvPr id="5" name="Freeform 5"/>
          <p:cNvSpPr/>
          <p:nvPr/>
        </p:nvSpPr>
        <p:spPr>
          <a:xfrm>
            <a:off x="2536586" y="1028700"/>
            <a:ext cx="15329154" cy="8942115"/>
          </a:xfrm>
          <a:custGeom>
            <a:avLst/>
            <a:gdLst/>
            <a:ahLst/>
            <a:cxnLst/>
            <a:rect l="l" t="t" r="r" b="b"/>
            <a:pathLst>
              <a:path w="15329154" h="8942115">
                <a:moveTo>
                  <a:pt x="0" y="0"/>
                </a:moveTo>
                <a:lnTo>
                  <a:pt x="15329154" y="0"/>
                </a:lnTo>
                <a:lnTo>
                  <a:pt x="15329154" y="8942115"/>
                </a:lnTo>
                <a:lnTo>
                  <a:pt x="0" y="8942115"/>
                </a:lnTo>
                <a:lnTo>
                  <a:pt x="0" y="0"/>
                </a:lnTo>
                <a:close/>
              </a:path>
            </a:pathLst>
          </a:custGeom>
          <a:blipFill>
            <a:blip r:embed="rId4">
              <a:alphaModFix amt="96000"/>
            </a:blip>
            <a:stretch>
              <a:fillRect t="-7445" b="-11124"/>
            </a:stretch>
          </a:blipFill>
        </p:spPr>
      </p:sp>
      <p:sp>
        <p:nvSpPr>
          <p:cNvPr id="6" name="Freeform 6"/>
          <p:cNvSpPr/>
          <p:nvPr/>
        </p:nvSpPr>
        <p:spPr>
          <a:xfrm>
            <a:off x="485052" y="573476"/>
            <a:ext cx="6883797" cy="2428103"/>
          </a:xfrm>
          <a:custGeom>
            <a:avLst/>
            <a:gdLst/>
            <a:ahLst/>
            <a:cxnLst/>
            <a:rect l="l" t="t" r="r" b="b"/>
            <a:pathLst>
              <a:path w="6883797" h="2428103">
                <a:moveTo>
                  <a:pt x="0" y="0"/>
                </a:moveTo>
                <a:lnTo>
                  <a:pt x="6883797" y="0"/>
                </a:lnTo>
                <a:lnTo>
                  <a:pt x="6883797" y="2428103"/>
                </a:lnTo>
                <a:lnTo>
                  <a:pt x="0" y="2428103"/>
                </a:lnTo>
                <a:lnTo>
                  <a:pt x="0" y="0"/>
                </a:lnTo>
                <a:close/>
              </a:path>
            </a:pathLst>
          </a:custGeom>
          <a:blipFill>
            <a:blip r:embed="rId5">
              <a:alphaModFix amt="97000"/>
              <a:extLst>
                <a:ext uri="{96DAC541-7B7A-43D3-8B79-37D633B846F1}">
                  <asvg:svgBlip xmlns="" xmlns:asvg="http://schemas.microsoft.com/office/drawing/2016/SVG/main" r:embed="rId7"/>
                </a:ext>
              </a:extLst>
            </a:blip>
            <a:stretch>
              <a:fillRect/>
            </a:stretch>
          </a:blipFill>
        </p:spPr>
      </p:sp>
      <p:sp>
        <p:nvSpPr>
          <p:cNvPr id="7" name="Freeform 7"/>
          <p:cNvSpPr/>
          <p:nvPr/>
        </p:nvSpPr>
        <p:spPr>
          <a:xfrm>
            <a:off x="-12877622" y="-3193532"/>
            <a:ext cx="16230600" cy="5528548"/>
          </a:xfrm>
          <a:custGeom>
            <a:avLst/>
            <a:gdLst/>
            <a:ahLst/>
            <a:cxnLst/>
            <a:rect l="l" t="t" r="r" b="b"/>
            <a:pathLst>
              <a:path w="16230600" h="5528548">
                <a:moveTo>
                  <a:pt x="0" y="0"/>
                </a:moveTo>
                <a:lnTo>
                  <a:pt x="16230600" y="0"/>
                </a:lnTo>
                <a:lnTo>
                  <a:pt x="16230600" y="5528549"/>
                </a:lnTo>
                <a:lnTo>
                  <a:pt x="0" y="5528549"/>
                </a:lnTo>
                <a:lnTo>
                  <a:pt x="0" y="0"/>
                </a:lnTo>
                <a:close/>
              </a:path>
            </a:pathLst>
          </a:custGeom>
          <a:blipFill>
            <a:blip r:embed="rId8">
              <a:alphaModFix amt="90000"/>
            </a:blip>
            <a:stretch>
              <a:fillRect/>
            </a:stretch>
          </a:blipFill>
        </p:spPr>
      </p:sp>
      <p:sp>
        <p:nvSpPr>
          <p:cNvPr id="8" name="TextBox 8"/>
          <p:cNvSpPr txBox="1"/>
          <p:nvPr/>
        </p:nvSpPr>
        <p:spPr>
          <a:xfrm>
            <a:off x="700753" y="1019429"/>
            <a:ext cx="6452394" cy="1708155"/>
          </a:xfrm>
          <a:prstGeom prst="rect">
            <a:avLst/>
          </a:prstGeom>
        </p:spPr>
        <p:txBody>
          <a:bodyPr lIns="0" tIns="0" rIns="0" bIns="0" rtlCol="0" anchor="t">
            <a:spAutoFit/>
          </a:bodyPr>
          <a:lstStyle/>
          <a:p>
            <a:pPr algn="ctr">
              <a:lnSpc>
                <a:spcPts val="13999"/>
              </a:lnSpc>
            </a:pPr>
            <a:r>
              <a:rPr lang="en-US" sz="9999">
                <a:solidFill>
                  <a:srgbClr val="000000"/>
                </a:solidFill>
                <a:latin typeface="Baloo"/>
              </a:rPr>
              <a:t>NGƯỜI NÓI</a:t>
            </a:r>
          </a:p>
        </p:txBody>
      </p:sp>
      <p:sp>
        <p:nvSpPr>
          <p:cNvPr id="9" name="TextBox 9"/>
          <p:cNvSpPr txBox="1"/>
          <p:nvPr/>
        </p:nvSpPr>
        <p:spPr>
          <a:xfrm>
            <a:off x="3439360" y="2512409"/>
            <a:ext cx="13703187" cy="7774591"/>
          </a:xfrm>
          <a:prstGeom prst="rect">
            <a:avLst/>
          </a:prstGeom>
        </p:spPr>
        <p:txBody>
          <a:bodyPr lIns="0" tIns="0" rIns="0" bIns="0" rtlCol="0" anchor="t">
            <a:spAutoFit/>
          </a:bodyPr>
          <a:lstStyle/>
          <a:p>
            <a:pPr algn="just">
              <a:lnSpc>
                <a:spcPts val="6179"/>
              </a:lnSpc>
            </a:pPr>
            <a:endParaRPr/>
          </a:p>
          <a:p>
            <a:pPr algn="just">
              <a:lnSpc>
                <a:spcPts val="6179"/>
              </a:lnSpc>
            </a:pPr>
            <a:r>
              <a:rPr lang="en-US" sz="4413">
                <a:solidFill>
                  <a:srgbClr val="000000"/>
                </a:solidFill>
                <a:latin typeface="Baloo"/>
              </a:rPr>
              <a:t>+ Đã trình bày đầy đủ các nội dung chuẩn bị trong đề cương chưa?</a:t>
            </a:r>
          </a:p>
          <a:p>
            <a:pPr algn="just">
              <a:lnSpc>
                <a:spcPts val="6179"/>
              </a:lnSpc>
            </a:pPr>
            <a:r>
              <a:rPr lang="en-US" sz="4413">
                <a:solidFill>
                  <a:srgbClr val="000000"/>
                </a:solidFill>
                <a:latin typeface="Baloo"/>
              </a:rPr>
              <a:t>+ Cách trình bày, phong thái, giọng điệu, ngôn ngữ ...có phù hợp không?</a:t>
            </a:r>
          </a:p>
          <a:p>
            <a:pPr algn="just">
              <a:lnSpc>
                <a:spcPts val="6179"/>
              </a:lnSpc>
            </a:pPr>
            <a:r>
              <a:rPr lang="en-US" sz="4413">
                <a:solidFill>
                  <a:srgbClr val="000000"/>
                </a:solidFill>
                <a:latin typeface="Baloo"/>
              </a:rPr>
              <a:t>+ Hiệu quả sử dụng các phương tiện hỗ trợ như thế nào?</a:t>
            </a:r>
          </a:p>
          <a:p>
            <a:pPr algn="just">
              <a:lnSpc>
                <a:spcPts val="6179"/>
              </a:lnSpc>
            </a:pPr>
            <a:r>
              <a:rPr lang="en-US" sz="4413">
                <a:solidFill>
                  <a:srgbClr val="000000"/>
                </a:solidFill>
                <a:latin typeface="Baloo"/>
              </a:rPr>
              <a:t>- Đánh giá chung: những thành công và hạn chế của bài thuyết trình; hướng khắc phục, sửa chữa</a:t>
            </a:r>
          </a:p>
          <a:p>
            <a:pPr algn="just">
              <a:lnSpc>
                <a:spcPts val="6179"/>
              </a:lnSpc>
            </a:pPr>
            <a:endParaRPr lang="en-US" sz="4413">
              <a:solidFill>
                <a:srgbClr val="000000"/>
              </a:solidFill>
              <a:latin typeface="Baloo"/>
            </a:endParaRPr>
          </a:p>
        </p:txBody>
      </p:sp>
      <p:sp>
        <p:nvSpPr>
          <p:cNvPr id="10" name="Freeform 4"/>
          <p:cNvSpPr/>
          <p:nvPr/>
        </p:nvSpPr>
        <p:spPr>
          <a:xfrm>
            <a:off x="16358691" y="8580485"/>
            <a:ext cx="2290906" cy="1878285"/>
          </a:xfrm>
          <a:custGeom>
            <a:avLst/>
            <a:gdLst/>
            <a:ahLst/>
            <a:cxnLst/>
            <a:rect l="l" t="t" r="r" b="b"/>
            <a:pathLst>
              <a:path w="2290906" h="1872816">
                <a:moveTo>
                  <a:pt x="0" y="0"/>
                </a:moveTo>
                <a:lnTo>
                  <a:pt x="2290906" y="0"/>
                </a:lnTo>
                <a:lnTo>
                  <a:pt x="2290906" y="1872816"/>
                </a:lnTo>
                <a:lnTo>
                  <a:pt x="0" y="1872816"/>
                </a:lnTo>
                <a:lnTo>
                  <a:pt x="0" y="0"/>
                </a:lnTo>
                <a:close/>
              </a:path>
            </a:pathLst>
          </a:custGeom>
          <a:blipFill>
            <a:blip r:embed="rId9"/>
            <a:stretch>
              <a:fillRect/>
            </a:stretch>
          </a:blipFill>
        </p:spPr>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fade">
                                      <p:cBhvr>
                                        <p:cTn id="14" dur="500"/>
                                        <p:tgtEl>
                                          <p:spTgt spid="9">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Effect transition="in" filter="fade">
                                      <p:cBhvr>
                                        <p:cTn id="19" dur="500"/>
                                        <p:tgtEl>
                                          <p:spTgt spid="9">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xEl>
                                              <p:pRg st="3" end="3"/>
                                            </p:txEl>
                                          </p:spTgt>
                                        </p:tgtEl>
                                        <p:attrNameLst>
                                          <p:attrName>style.visibility</p:attrName>
                                        </p:attrNameLst>
                                      </p:cBhvr>
                                      <p:to>
                                        <p:strVal val="visible"/>
                                      </p:to>
                                    </p:set>
                                    <p:animEffect transition="in" filter="fade">
                                      <p:cBhvr>
                                        <p:cTn id="24" dur="500"/>
                                        <p:tgtEl>
                                          <p:spTgt spid="9">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9">
                                            <p:txEl>
                                              <p:pRg st="4" end="4"/>
                                            </p:txEl>
                                          </p:spTgt>
                                        </p:tgtEl>
                                        <p:attrNameLst>
                                          <p:attrName>style.visibility</p:attrName>
                                        </p:attrNameLst>
                                      </p:cBhvr>
                                      <p:to>
                                        <p:strVal val="visible"/>
                                      </p:to>
                                    </p:set>
                                    <p:animEffect transition="in" filter="fade">
                                      <p:cBhvr>
                                        <p:cTn id="29"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64143" b="-64143"/>
            </a:stretch>
          </a:blipFill>
        </p:spPr>
      </p:sp>
      <p:sp>
        <p:nvSpPr>
          <p:cNvPr id="3" name="Freeform 3"/>
          <p:cNvSpPr/>
          <p:nvPr/>
        </p:nvSpPr>
        <p:spPr>
          <a:xfrm>
            <a:off x="15997094" y="8730369"/>
            <a:ext cx="2290906" cy="1872816"/>
          </a:xfrm>
          <a:custGeom>
            <a:avLst/>
            <a:gdLst/>
            <a:ahLst/>
            <a:cxnLst/>
            <a:rect l="l" t="t" r="r" b="b"/>
            <a:pathLst>
              <a:path w="2290906" h="1872816">
                <a:moveTo>
                  <a:pt x="0" y="0"/>
                </a:moveTo>
                <a:lnTo>
                  <a:pt x="2290906" y="0"/>
                </a:lnTo>
                <a:lnTo>
                  <a:pt x="2290906" y="1872816"/>
                </a:lnTo>
                <a:lnTo>
                  <a:pt x="0" y="1872816"/>
                </a:lnTo>
                <a:lnTo>
                  <a:pt x="0" y="0"/>
                </a:lnTo>
                <a:close/>
              </a:path>
            </a:pathLst>
          </a:custGeom>
          <a:blipFill>
            <a:blip r:embed="rId3"/>
            <a:stretch>
              <a:fillRect/>
            </a:stretch>
          </a:blipFill>
        </p:spPr>
      </p:sp>
      <p:sp>
        <p:nvSpPr>
          <p:cNvPr id="4" name="Freeform 4"/>
          <p:cNvSpPr/>
          <p:nvPr/>
        </p:nvSpPr>
        <p:spPr>
          <a:xfrm>
            <a:off x="1783803" y="582331"/>
            <a:ext cx="16211176" cy="9188437"/>
          </a:xfrm>
          <a:custGeom>
            <a:avLst/>
            <a:gdLst/>
            <a:ahLst/>
            <a:cxnLst/>
            <a:rect l="l" t="t" r="r" b="b"/>
            <a:pathLst>
              <a:path w="16211176" h="9188437">
                <a:moveTo>
                  <a:pt x="0" y="0"/>
                </a:moveTo>
                <a:lnTo>
                  <a:pt x="16211176" y="0"/>
                </a:lnTo>
                <a:lnTo>
                  <a:pt x="16211176" y="9188437"/>
                </a:lnTo>
                <a:lnTo>
                  <a:pt x="0" y="9188437"/>
                </a:lnTo>
                <a:lnTo>
                  <a:pt x="0" y="0"/>
                </a:lnTo>
                <a:close/>
              </a:path>
            </a:pathLst>
          </a:custGeom>
          <a:blipFill>
            <a:blip r:embed="rId4">
              <a:alphaModFix amt="96000"/>
            </a:blip>
            <a:stretch>
              <a:fillRect t="-14727" b="-14727"/>
            </a:stretch>
          </a:blipFill>
        </p:spPr>
      </p:sp>
      <p:sp>
        <p:nvSpPr>
          <p:cNvPr id="7" name="TextBox 8"/>
          <p:cNvSpPr txBox="1"/>
          <p:nvPr/>
        </p:nvSpPr>
        <p:spPr>
          <a:xfrm>
            <a:off x="2979421" y="1236700"/>
            <a:ext cx="13819940" cy="9489091"/>
          </a:xfrm>
          <a:prstGeom prst="rect">
            <a:avLst/>
          </a:prstGeom>
        </p:spPr>
        <p:txBody>
          <a:bodyPr lIns="0" tIns="0" rIns="0" bIns="0" rtlCol="0" anchor="t">
            <a:spAutoFit/>
          </a:bodyPr>
          <a:lstStyle/>
          <a:p>
            <a:pPr algn="just">
              <a:lnSpc>
                <a:spcPts val="6179"/>
              </a:lnSpc>
            </a:pPr>
            <a:endParaRPr/>
          </a:p>
          <a:p>
            <a:pPr algn="just">
              <a:lnSpc>
                <a:spcPts val="6179"/>
              </a:lnSpc>
            </a:pPr>
            <a:r>
              <a:rPr lang="en-US" sz="4413">
                <a:solidFill>
                  <a:srgbClr val="000000"/>
                </a:solidFill>
                <a:latin typeface="Baloo"/>
              </a:rPr>
              <a:t>- </a:t>
            </a:r>
          </a:p>
          <a:p>
            <a:pPr algn="just">
              <a:lnSpc>
                <a:spcPts val="6319"/>
              </a:lnSpc>
            </a:pPr>
            <a:r>
              <a:rPr lang="en-US" sz="4513">
                <a:solidFill>
                  <a:srgbClr val="000000"/>
                </a:solidFill>
                <a:latin typeface="Baloo"/>
              </a:rPr>
              <a:t>- </a:t>
            </a:r>
            <a:r>
              <a:rPr lang="en-US" sz="4513">
                <a:solidFill>
                  <a:srgbClr val="010101"/>
                </a:solidFill>
                <a:latin typeface="Baloo"/>
              </a:rPr>
              <a:t>Kiểm tra kết quả nghe</a:t>
            </a:r>
          </a:p>
          <a:p>
            <a:pPr algn="just">
              <a:lnSpc>
                <a:spcPts val="6319"/>
              </a:lnSpc>
            </a:pPr>
            <a:r>
              <a:rPr lang="en-US" sz="4513">
                <a:solidFill>
                  <a:srgbClr val="010101"/>
                </a:solidFill>
                <a:latin typeface="Baloo"/>
              </a:rPr>
              <a:t>+ Nội dung nghe và ghi chép lại đã chính xác chưa?</a:t>
            </a:r>
          </a:p>
          <a:p>
            <a:pPr algn="just">
              <a:lnSpc>
                <a:spcPts val="6319"/>
              </a:lnSpc>
            </a:pPr>
            <a:r>
              <a:rPr lang="en-US" sz="4513">
                <a:solidFill>
                  <a:srgbClr val="010101"/>
                </a:solidFill>
                <a:latin typeface="Baloo"/>
              </a:rPr>
              <a:t>+ Thu hoạch được những gì về nội dung và cách thức giới thiệu về tp kịch</a:t>
            </a:r>
          </a:p>
          <a:p>
            <a:pPr algn="just">
              <a:lnSpc>
                <a:spcPts val="6319"/>
              </a:lnSpc>
            </a:pPr>
            <a:r>
              <a:rPr lang="en-US" sz="4513">
                <a:solidFill>
                  <a:srgbClr val="010101"/>
                </a:solidFill>
                <a:latin typeface="Baloo"/>
              </a:rPr>
              <a:t>- Rút kinh nghiệm về thái độ nghe:</a:t>
            </a:r>
          </a:p>
          <a:p>
            <a:pPr algn="just">
              <a:lnSpc>
                <a:spcPts val="6319"/>
              </a:lnSpc>
            </a:pPr>
            <a:r>
              <a:rPr lang="en-US" sz="4513">
                <a:solidFill>
                  <a:srgbClr val="010101"/>
                </a:solidFill>
                <a:latin typeface="Baloo"/>
              </a:rPr>
              <a:t>+ Đã chú ý và tôn trọng người nói chưa?</a:t>
            </a:r>
          </a:p>
          <a:p>
            <a:pPr algn="just">
              <a:lnSpc>
                <a:spcPts val="6319"/>
              </a:lnSpc>
            </a:pPr>
            <a:r>
              <a:rPr lang="en-US" sz="4513">
                <a:solidFill>
                  <a:srgbClr val="010101"/>
                </a:solidFill>
                <a:latin typeface="Baloo"/>
              </a:rPr>
              <a:t>+ Có nêu được câu hỏi và tham gia ý kiến trong quá trình thảo luận không?</a:t>
            </a:r>
          </a:p>
          <a:p>
            <a:pPr algn="just">
              <a:lnSpc>
                <a:spcPts val="6179"/>
              </a:lnSpc>
            </a:pPr>
            <a:endParaRPr lang="en-US" sz="4513">
              <a:solidFill>
                <a:srgbClr val="010101"/>
              </a:solidFill>
              <a:latin typeface="Baloo"/>
            </a:endParaRPr>
          </a:p>
          <a:p>
            <a:pPr algn="just">
              <a:lnSpc>
                <a:spcPts val="6179"/>
              </a:lnSpc>
            </a:pPr>
            <a:endParaRPr lang="en-US" sz="4513">
              <a:solidFill>
                <a:srgbClr val="010101"/>
              </a:solidFill>
              <a:latin typeface="Baloo"/>
            </a:endParaRPr>
          </a:p>
        </p:txBody>
      </p:sp>
      <p:sp>
        <p:nvSpPr>
          <p:cNvPr id="8" name="Freeform 9"/>
          <p:cNvSpPr/>
          <p:nvPr/>
        </p:nvSpPr>
        <p:spPr>
          <a:xfrm rot="-2378533">
            <a:off x="-325235" y="-61951"/>
            <a:ext cx="2387147" cy="2553098"/>
          </a:xfrm>
          <a:custGeom>
            <a:avLst/>
            <a:gdLst/>
            <a:ahLst/>
            <a:cxnLst/>
            <a:rect l="l" t="t" r="r" b="b"/>
            <a:pathLst>
              <a:path w="2387147" h="2553098">
                <a:moveTo>
                  <a:pt x="0" y="0"/>
                </a:moveTo>
                <a:lnTo>
                  <a:pt x="2387147" y="0"/>
                </a:lnTo>
                <a:lnTo>
                  <a:pt x="2387147" y="2553098"/>
                </a:lnTo>
                <a:lnTo>
                  <a:pt x="0" y="2553098"/>
                </a:lnTo>
                <a:lnTo>
                  <a:pt x="0" y="0"/>
                </a:lnTo>
                <a:close/>
              </a:path>
            </a:pathLst>
          </a:custGeom>
          <a:blipFill>
            <a:blip r:embed="rId5"/>
            <a:stretch>
              <a:fillRect/>
            </a:stretch>
          </a:blipFill>
        </p:spPr>
      </p:sp>
      <p:sp>
        <p:nvSpPr>
          <p:cNvPr id="10" name="Freeform 5"/>
          <p:cNvSpPr/>
          <p:nvPr/>
        </p:nvSpPr>
        <p:spPr>
          <a:xfrm>
            <a:off x="1028700" y="0"/>
            <a:ext cx="7444278" cy="2625800"/>
          </a:xfrm>
          <a:custGeom>
            <a:avLst/>
            <a:gdLst/>
            <a:ahLst/>
            <a:cxnLst/>
            <a:rect l="l" t="t" r="r" b="b"/>
            <a:pathLst>
              <a:path w="7444278" h="2625800">
                <a:moveTo>
                  <a:pt x="0" y="0"/>
                </a:moveTo>
                <a:lnTo>
                  <a:pt x="7444278" y="0"/>
                </a:lnTo>
                <a:lnTo>
                  <a:pt x="7444278" y="2625800"/>
                </a:lnTo>
                <a:lnTo>
                  <a:pt x="0" y="2625800"/>
                </a:lnTo>
                <a:lnTo>
                  <a:pt x="0" y="0"/>
                </a:lnTo>
                <a:close/>
              </a:path>
            </a:pathLst>
          </a:custGeom>
          <a:blipFill>
            <a:blip r:embed="rId6">
              <a:alphaModFix amt="97000"/>
              <a:extLst>
                <a:ext uri="{96DAC541-7B7A-43D3-8B79-37D633B846F1}">
                  <asvg:svgBlip xmlns:asvg="http://schemas.microsoft.com/office/drawing/2016/SVG/main" xmlns="" r:embed="rId7"/>
                </a:ext>
              </a:extLst>
            </a:blip>
            <a:stretch>
              <a:fillRect/>
            </a:stretch>
          </a:blipFill>
        </p:spPr>
      </p:sp>
      <p:sp>
        <p:nvSpPr>
          <p:cNvPr id="12" name="Freeform 6"/>
          <p:cNvSpPr/>
          <p:nvPr/>
        </p:nvSpPr>
        <p:spPr>
          <a:xfrm rot="21378626">
            <a:off x="-11650179" y="-3524901"/>
            <a:ext cx="16230600" cy="5819331"/>
          </a:xfrm>
          <a:custGeom>
            <a:avLst/>
            <a:gdLst/>
            <a:ahLst/>
            <a:cxnLst/>
            <a:rect l="l" t="t" r="r" b="b"/>
            <a:pathLst>
              <a:path w="16230600" h="5819331">
                <a:moveTo>
                  <a:pt x="0" y="0"/>
                </a:moveTo>
                <a:lnTo>
                  <a:pt x="16230600" y="0"/>
                </a:lnTo>
                <a:lnTo>
                  <a:pt x="16230600" y="5819332"/>
                </a:lnTo>
                <a:lnTo>
                  <a:pt x="0" y="5819332"/>
                </a:lnTo>
                <a:lnTo>
                  <a:pt x="0" y="0"/>
                </a:lnTo>
                <a:close/>
              </a:path>
            </a:pathLst>
          </a:custGeom>
          <a:blipFill>
            <a:blip r:embed="rId8">
              <a:alphaModFix amt="90000"/>
            </a:blip>
            <a:stretch>
              <a:fillRect l="-2629" r="-2629"/>
            </a:stretch>
          </a:blipFill>
        </p:spPr>
      </p:sp>
      <p:sp>
        <p:nvSpPr>
          <p:cNvPr id="13" name="Rectangle 12"/>
          <p:cNvSpPr/>
          <p:nvPr/>
        </p:nvSpPr>
        <p:spPr>
          <a:xfrm>
            <a:off x="868338" y="587146"/>
            <a:ext cx="7563289" cy="1810752"/>
          </a:xfrm>
          <a:prstGeom prst="rect">
            <a:avLst/>
          </a:prstGeom>
        </p:spPr>
        <p:txBody>
          <a:bodyPr wrap="none">
            <a:spAutoFit/>
          </a:bodyPr>
          <a:lstStyle/>
          <a:p>
            <a:pPr algn="ctr">
              <a:lnSpc>
                <a:spcPts val="13439"/>
              </a:lnSpc>
            </a:pPr>
            <a:r>
              <a:rPr lang="en-US" sz="9600" smtClean="0">
                <a:solidFill>
                  <a:srgbClr val="000000"/>
                </a:solidFill>
                <a:latin typeface="Baloo"/>
              </a:rPr>
              <a:t>NGƯỜI </a:t>
            </a:r>
            <a:r>
              <a:rPr lang="en-US" smtClean="0">
                <a:solidFill>
                  <a:srgbClr val="000000"/>
                </a:solidFill>
                <a:latin typeface="Baloo"/>
              </a:rPr>
              <a:t> </a:t>
            </a:r>
            <a:r>
              <a:rPr lang="en-US" sz="9600">
                <a:solidFill>
                  <a:srgbClr val="000000"/>
                </a:solidFill>
                <a:latin typeface="Baloo"/>
              </a:rPr>
              <a:t>NGHE</a:t>
            </a:r>
            <a:endParaRPr lang="en-US" sz="9600">
              <a:solidFill>
                <a:srgbClr val="000000"/>
              </a:solidFill>
              <a:latin typeface="Baloo"/>
            </a:endParaRPr>
          </a:p>
        </p:txBody>
      </p:sp>
    </p:spTree>
    <p:extLst>
      <p:ext uri="{BB962C8B-B14F-4D97-AF65-F5344CB8AC3E}">
        <p14:creationId xmlns:p14="http://schemas.microsoft.com/office/powerpoint/2010/main" val="19740541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
                                            <p:txEl>
                                              <p:pRg st="2" end="2"/>
                                            </p:txEl>
                                          </p:spTgt>
                                        </p:tgtEl>
                                        <p:attrNameLst>
                                          <p:attrName>style.visibility</p:attrName>
                                        </p:attrNameLst>
                                      </p:cBhvr>
                                      <p:to>
                                        <p:strVal val="visible"/>
                                      </p:to>
                                    </p:set>
                                    <p:animEffect transition="in" filter="fade">
                                      <p:cBhvr>
                                        <p:cTn id="14" dur="500"/>
                                        <p:tgtEl>
                                          <p:spTgt spid="7">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fade">
                                      <p:cBhvr>
                                        <p:cTn id="19" dur="500"/>
                                        <p:tgtEl>
                                          <p:spTgt spid="7">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
                                            <p:txEl>
                                              <p:pRg st="4" end="4"/>
                                            </p:txEl>
                                          </p:spTgt>
                                        </p:tgtEl>
                                        <p:attrNameLst>
                                          <p:attrName>style.visibility</p:attrName>
                                        </p:attrNameLst>
                                      </p:cBhvr>
                                      <p:to>
                                        <p:strVal val="visible"/>
                                      </p:to>
                                    </p:set>
                                    <p:animEffect transition="in" filter="fade">
                                      <p:cBhvr>
                                        <p:cTn id="24" dur="500"/>
                                        <p:tgtEl>
                                          <p:spTgt spid="7">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7">
                                            <p:txEl>
                                              <p:pRg st="5" end="5"/>
                                            </p:txEl>
                                          </p:spTgt>
                                        </p:tgtEl>
                                        <p:attrNameLst>
                                          <p:attrName>style.visibility</p:attrName>
                                        </p:attrNameLst>
                                      </p:cBhvr>
                                      <p:to>
                                        <p:strVal val="visible"/>
                                      </p:to>
                                    </p:set>
                                    <p:animEffect transition="in" filter="fade">
                                      <p:cBhvr>
                                        <p:cTn id="29" dur="500"/>
                                        <p:tgtEl>
                                          <p:spTgt spid="7">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7">
                                            <p:txEl>
                                              <p:pRg st="6" end="6"/>
                                            </p:txEl>
                                          </p:spTgt>
                                        </p:tgtEl>
                                        <p:attrNameLst>
                                          <p:attrName>style.visibility</p:attrName>
                                        </p:attrNameLst>
                                      </p:cBhvr>
                                      <p:to>
                                        <p:strVal val="visible"/>
                                      </p:to>
                                    </p:set>
                                    <p:animEffect transition="in" filter="fade">
                                      <p:cBhvr>
                                        <p:cTn id="34" dur="500"/>
                                        <p:tgtEl>
                                          <p:spTgt spid="7">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7">
                                            <p:txEl>
                                              <p:pRg st="7" end="7"/>
                                            </p:txEl>
                                          </p:spTgt>
                                        </p:tgtEl>
                                        <p:attrNameLst>
                                          <p:attrName>style.visibility</p:attrName>
                                        </p:attrNameLst>
                                      </p:cBhvr>
                                      <p:to>
                                        <p:strVal val="visible"/>
                                      </p:to>
                                    </p:set>
                                    <p:animEffect transition="in" filter="fade">
                                      <p:cBhvr>
                                        <p:cTn id="39"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AE5"/>
        </a:solidFill>
        <a:effectLst/>
      </p:bgPr>
    </p:bg>
    <p:spTree>
      <p:nvGrpSpPr>
        <p:cNvPr id="1" name=""/>
        <p:cNvGrpSpPr/>
        <p:nvPr/>
      </p:nvGrpSpPr>
      <p:grpSpPr>
        <a:xfrm>
          <a:off x="0" y="0"/>
          <a:ext cx="0" cy="0"/>
          <a:chOff x="0" y="0"/>
          <a:chExt cx="0" cy="0"/>
        </a:xfrm>
      </p:grpSpPr>
      <p:grpSp>
        <p:nvGrpSpPr>
          <p:cNvPr id="2" name="Group 2"/>
          <p:cNvGrpSpPr/>
          <p:nvPr/>
        </p:nvGrpSpPr>
        <p:grpSpPr>
          <a:xfrm>
            <a:off x="1123950" y="1832029"/>
            <a:ext cx="7706695" cy="6622941"/>
            <a:chOff x="0" y="0"/>
            <a:chExt cx="812800" cy="698500"/>
          </a:xfrm>
        </p:grpSpPr>
        <p:sp>
          <p:nvSpPr>
            <p:cNvPr id="3" name="Freeform 3"/>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012A54"/>
            </a:solidFill>
          </p:spPr>
        </p:sp>
        <p:sp>
          <p:nvSpPr>
            <p:cNvPr id="4" name="TextBox 4"/>
            <p:cNvSpPr txBox="1"/>
            <p:nvPr/>
          </p:nvSpPr>
          <p:spPr>
            <a:xfrm>
              <a:off x="114300" y="-38100"/>
              <a:ext cx="584200" cy="736600"/>
            </a:xfrm>
            <a:prstGeom prst="rect">
              <a:avLst/>
            </a:prstGeom>
          </p:spPr>
          <p:txBody>
            <a:bodyPr lIns="50800" tIns="50800" rIns="50800" bIns="50800" rtlCol="0" anchor="ctr"/>
            <a:lstStyle/>
            <a:p>
              <a:pPr algn="ctr">
                <a:lnSpc>
                  <a:spcPts val="2659"/>
                </a:lnSpc>
              </a:pPr>
              <a:endParaRPr/>
            </a:p>
          </p:txBody>
        </p:sp>
      </p:grpSp>
      <p:sp>
        <p:nvSpPr>
          <p:cNvPr id="5" name="AutoShape 5"/>
          <p:cNvSpPr/>
          <p:nvPr/>
        </p:nvSpPr>
        <p:spPr>
          <a:xfrm rot="5400000">
            <a:off x="7018380" y="5086350"/>
            <a:ext cx="5845101" cy="0"/>
          </a:xfrm>
          <a:prstGeom prst="line">
            <a:avLst/>
          </a:prstGeom>
          <a:ln w="114300" cap="flat">
            <a:solidFill>
              <a:srgbClr val="802B00"/>
            </a:solidFill>
            <a:prstDash val="solid"/>
            <a:headEnd type="none" w="sm" len="sm"/>
            <a:tailEnd type="none" w="sm" len="sm"/>
          </a:ln>
        </p:spPr>
      </p:sp>
      <p:grpSp>
        <p:nvGrpSpPr>
          <p:cNvPr id="6" name="Group 6"/>
          <p:cNvGrpSpPr/>
          <p:nvPr/>
        </p:nvGrpSpPr>
        <p:grpSpPr>
          <a:xfrm>
            <a:off x="9669200" y="2973523"/>
            <a:ext cx="543461" cy="467036"/>
            <a:chOff x="0" y="0"/>
            <a:chExt cx="812800" cy="698500"/>
          </a:xfrm>
        </p:grpSpPr>
        <p:sp>
          <p:nvSpPr>
            <p:cNvPr id="7" name="Freeform 7"/>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F7CE4D"/>
            </a:solidFill>
          </p:spPr>
        </p:sp>
        <p:sp>
          <p:nvSpPr>
            <p:cNvPr id="8" name="TextBox 8"/>
            <p:cNvSpPr txBox="1"/>
            <p:nvPr/>
          </p:nvSpPr>
          <p:spPr>
            <a:xfrm>
              <a:off x="114300" y="-38100"/>
              <a:ext cx="584200" cy="736600"/>
            </a:xfrm>
            <a:prstGeom prst="rect">
              <a:avLst/>
            </a:prstGeom>
          </p:spPr>
          <p:txBody>
            <a:bodyPr lIns="50800" tIns="50800" rIns="50800" bIns="50800" rtlCol="0" anchor="ctr"/>
            <a:lstStyle/>
            <a:p>
              <a:pPr algn="ctr">
                <a:lnSpc>
                  <a:spcPts val="2659"/>
                </a:lnSpc>
              </a:pPr>
              <a:endParaRPr/>
            </a:p>
          </p:txBody>
        </p:sp>
      </p:grpSp>
      <p:grpSp>
        <p:nvGrpSpPr>
          <p:cNvPr id="9" name="Group 9"/>
          <p:cNvGrpSpPr/>
          <p:nvPr/>
        </p:nvGrpSpPr>
        <p:grpSpPr>
          <a:xfrm>
            <a:off x="9669200" y="4865785"/>
            <a:ext cx="543461" cy="467036"/>
            <a:chOff x="0" y="0"/>
            <a:chExt cx="812800" cy="698500"/>
          </a:xfrm>
        </p:grpSpPr>
        <p:sp>
          <p:nvSpPr>
            <p:cNvPr id="10" name="Freeform 10"/>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F7CE4D"/>
            </a:solidFill>
          </p:spPr>
        </p:sp>
        <p:sp>
          <p:nvSpPr>
            <p:cNvPr id="11" name="TextBox 11"/>
            <p:cNvSpPr txBox="1"/>
            <p:nvPr/>
          </p:nvSpPr>
          <p:spPr>
            <a:xfrm>
              <a:off x="114300" y="-38100"/>
              <a:ext cx="584200" cy="736600"/>
            </a:xfrm>
            <a:prstGeom prst="rect">
              <a:avLst/>
            </a:prstGeom>
          </p:spPr>
          <p:txBody>
            <a:bodyPr lIns="50800" tIns="50800" rIns="50800" bIns="50800" rtlCol="0" anchor="ctr"/>
            <a:lstStyle/>
            <a:p>
              <a:pPr algn="ctr">
                <a:lnSpc>
                  <a:spcPts val="2659"/>
                </a:lnSpc>
              </a:pPr>
              <a:endParaRPr/>
            </a:p>
          </p:txBody>
        </p:sp>
      </p:grpSp>
      <p:grpSp>
        <p:nvGrpSpPr>
          <p:cNvPr id="12" name="Group 12"/>
          <p:cNvGrpSpPr/>
          <p:nvPr/>
        </p:nvGrpSpPr>
        <p:grpSpPr>
          <a:xfrm>
            <a:off x="9669200" y="6758048"/>
            <a:ext cx="543461" cy="467036"/>
            <a:chOff x="0" y="0"/>
            <a:chExt cx="812800" cy="698500"/>
          </a:xfrm>
        </p:grpSpPr>
        <p:sp>
          <p:nvSpPr>
            <p:cNvPr id="13" name="Freeform 13"/>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F7CE4D"/>
            </a:solidFill>
          </p:spPr>
        </p:sp>
        <p:sp>
          <p:nvSpPr>
            <p:cNvPr id="14" name="TextBox 14"/>
            <p:cNvSpPr txBox="1"/>
            <p:nvPr/>
          </p:nvSpPr>
          <p:spPr>
            <a:xfrm>
              <a:off x="114300" y="-38100"/>
              <a:ext cx="584200" cy="736600"/>
            </a:xfrm>
            <a:prstGeom prst="rect">
              <a:avLst/>
            </a:prstGeom>
          </p:spPr>
          <p:txBody>
            <a:bodyPr lIns="50800" tIns="50800" rIns="50800" bIns="50800" rtlCol="0" anchor="ctr"/>
            <a:lstStyle/>
            <a:p>
              <a:pPr algn="ctr">
                <a:lnSpc>
                  <a:spcPts val="2659"/>
                </a:lnSpc>
              </a:pPr>
              <a:endParaRPr/>
            </a:p>
          </p:txBody>
        </p:sp>
      </p:grpSp>
      <p:grpSp>
        <p:nvGrpSpPr>
          <p:cNvPr id="15" name="Group 15"/>
          <p:cNvGrpSpPr/>
          <p:nvPr/>
        </p:nvGrpSpPr>
        <p:grpSpPr>
          <a:xfrm>
            <a:off x="10356733" y="2220949"/>
            <a:ext cx="7830079" cy="1937871"/>
            <a:chOff x="0" y="0"/>
            <a:chExt cx="3501257" cy="866528"/>
          </a:xfrm>
        </p:grpSpPr>
        <p:sp>
          <p:nvSpPr>
            <p:cNvPr id="16" name="Freeform 16"/>
            <p:cNvSpPr/>
            <p:nvPr/>
          </p:nvSpPr>
          <p:spPr>
            <a:xfrm>
              <a:off x="0" y="0"/>
              <a:ext cx="3501257" cy="866528"/>
            </a:xfrm>
            <a:custGeom>
              <a:avLst/>
              <a:gdLst/>
              <a:ahLst/>
              <a:cxnLst/>
              <a:rect l="l" t="t" r="r" b="b"/>
              <a:pathLst>
                <a:path w="3501257" h="866528">
                  <a:moveTo>
                    <a:pt x="3501257" y="433264"/>
                  </a:moveTo>
                  <a:lnTo>
                    <a:pt x="3298057" y="866528"/>
                  </a:lnTo>
                  <a:lnTo>
                    <a:pt x="203200" y="866528"/>
                  </a:lnTo>
                  <a:lnTo>
                    <a:pt x="0" y="433264"/>
                  </a:lnTo>
                  <a:lnTo>
                    <a:pt x="203200" y="0"/>
                  </a:lnTo>
                  <a:lnTo>
                    <a:pt x="3298057" y="0"/>
                  </a:lnTo>
                  <a:lnTo>
                    <a:pt x="3501257" y="433264"/>
                  </a:lnTo>
                  <a:close/>
                </a:path>
              </a:pathLst>
            </a:custGeom>
            <a:solidFill>
              <a:srgbClr val="802B00"/>
            </a:solidFill>
          </p:spPr>
        </p:sp>
        <p:sp>
          <p:nvSpPr>
            <p:cNvPr id="17" name="TextBox 17"/>
            <p:cNvSpPr txBox="1"/>
            <p:nvPr/>
          </p:nvSpPr>
          <p:spPr>
            <a:xfrm>
              <a:off x="114300" y="-38100"/>
              <a:ext cx="584200" cy="736600"/>
            </a:xfrm>
            <a:prstGeom prst="rect">
              <a:avLst/>
            </a:prstGeom>
          </p:spPr>
          <p:txBody>
            <a:bodyPr lIns="50800" tIns="50800" rIns="50800" bIns="50800" rtlCol="0" anchor="ctr"/>
            <a:lstStyle/>
            <a:p>
              <a:pPr algn="ctr">
                <a:lnSpc>
                  <a:spcPts val="2659"/>
                </a:lnSpc>
              </a:pPr>
              <a:endParaRPr/>
            </a:p>
          </p:txBody>
        </p:sp>
      </p:grpSp>
      <p:grpSp>
        <p:nvGrpSpPr>
          <p:cNvPr id="18" name="Group 18"/>
          <p:cNvGrpSpPr/>
          <p:nvPr/>
        </p:nvGrpSpPr>
        <p:grpSpPr>
          <a:xfrm>
            <a:off x="10546426" y="4318254"/>
            <a:ext cx="7362188" cy="1777963"/>
            <a:chOff x="0" y="0"/>
            <a:chExt cx="3292037" cy="795024"/>
          </a:xfrm>
        </p:grpSpPr>
        <p:sp>
          <p:nvSpPr>
            <p:cNvPr id="19" name="Freeform 19"/>
            <p:cNvSpPr/>
            <p:nvPr/>
          </p:nvSpPr>
          <p:spPr>
            <a:xfrm>
              <a:off x="0" y="0"/>
              <a:ext cx="3292037" cy="795024"/>
            </a:xfrm>
            <a:custGeom>
              <a:avLst/>
              <a:gdLst/>
              <a:ahLst/>
              <a:cxnLst/>
              <a:rect l="l" t="t" r="r" b="b"/>
              <a:pathLst>
                <a:path w="3292037" h="795024">
                  <a:moveTo>
                    <a:pt x="3292037" y="397512"/>
                  </a:moveTo>
                  <a:lnTo>
                    <a:pt x="3088837" y="795024"/>
                  </a:lnTo>
                  <a:lnTo>
                    <a:pt x="203200" y="795024"/>
                  </a:lnTo>
                  <a:lnTo>
                    <a:pt x="0" y="397512"/>
                  </a:lnTo>
                  <a:lnTo>
                    <a:pt x="203200" y="0"/>
                  </a:lnTo>
                  <a:lnTo>
                    <a:pt x="3088837" y="0"/>
                  </a:lnTo>
                  <a:lnTo>
                    <a:pt x="3292037" y="397512"/>
                  </a:lnTo>
                  <a:close/>
                </a:path>
              </a:pathLst>
            </a:custGeom>
            <a:solidFill>
              <a:srgbClr val="969393"/>
            </a:solidFill>
          </p:spPr>
        </p:sp>
        <p:sp>
          <p:nvSpPr>
            <p:cNvPr id="20" name="TextBox 20"/>
            <p:cNvSpPr txBox="1"/>
            <p:nvPr/>
          </p:nvSpPr>
          <p:spPr>
            <a:xfrm>
              <a:off x="114300" y="-38100"/>
              <a:ext cx="584200" cy="736600"/>
            </a:xfrm>
            <a:prstGeom prst="rect">
              <a:avLst/>
            </a:prstGeom>
          </p:spPr>
          <p:txBody>
            <a:bodyPr lIns="50800" tIns="50800" rIns="50800" bIns="50800" rtlCol="0" anchor="ctr"/>
            <a:lstStyle/>
            <a:p>
              <a:pPr algn="ctr">
                <a:lnSpc>
                  <a:spcPts val="2659"/>
                </a:lnSpc>
              </a:pPr>
              <a:endParaRPr/>
            </a:p>
          </p:txBody>
        </p:sp>
      </p:grpSp>
      <p:grpSp>
        <p:nvGrpSpPr>
          <p:cNvPr id="21" name="Group 21"/>
          <p:cNvGrpSpPr/>
          <p:nvPr/>
        </p:nvGrpSpPr>
        <p:grpSpPr>
          <a:xfrm>
            <a:off x="10546426" y="6210517"/>
            <a:ext cx="6712874" cy="1562099"/>
            <a:chOff x="0" y="0"/>
            <a:chExt cx="3001693" cy="698500"/>
          </a:xfrm>
        </p:grpSpPr>
        <p:sp>
          <p:nvSpPr>
            <p:cNvPr id="22" name="Freeform 22"/>
            <p:cNvSpPr/>
            <p:nvPr/>
          </p:nvSpPr>
          <p:spPr>
            <a:xfrm>
              <a:off x="0" y="0"/>
              <a:ext cx="3001693" cy="698500"/>
            </a:xfrm>
            <a:custGeom>
              <a:avLst/>
              <a:gdLst/>
              <a:ahLst/>
              <a:cxnLst/>
              <a:rect l="l" t="t" r="r" b="b"/>
              <a:pathLst>
                <a:path w="3001693" h="698500">
                  <a:moveTo>
                    <a:pt x="3001693" y="349250"/>
                  </a:moveTo>
                  <a:lnTo>
                    <a:pt x="2798493" y="698500"/>
                  </a:lnTo>
                  <a:lnTo>
                    <a:pt x="203200" y="698500"/>
                  </a:lnTo>
                  <a:lnTo>
                    <a:pt x="0" y="349250"/>
                  </a:lnTo>
                  <a:lnTo>
                    <a:pt x="203200" y="0"/>
                  </a:lnTo>
                  <a:lnTo>
                    <a:pt x="2798493" y="0"/>
                  </a:lnTo>
                  <a:lnTo>
                    <a:pt x="3001693" y="349250"/>
                  </a:lnTo>
                  <a:close/>
                </a:path>
              </a:pathLst>
            </a:custGeom>
            <a:solidFill>
              <a:srgbClr val="0D7377"/>
            </a:solidFill>
          </p:spPr>
        </p:sp>
        <p:sp>
          <p:nvSpPr>
            <p:cNvPr id="23" name="TextBox 23"/>
            <p:cNvSpPr txBox="1"/>
            <p:nvPr/>
          </p:nvSpPr>
          <p:spPr>
            <a:xfrm>
              <a:off x="114300" y="-38100"/>
              <a:ext cx="584200" cy="736600"/>
            </a:xfrm>
            <a:prstGeom prst="rect">
              <a:avLst/>
            </a:prstGeom>
          </p:spPr>
          <p:txBody>
            <a:bodyPr lIns="50800" tIns="50800" rIns="50800" bIns="50800" rtlCol="0" anchor="ctr"/>
            <a:lstStyle/>
            <a:p>
              <a:pPr algn="ctr">
                <a:lnSpc>
                  <a:spcPts val="2659"/>
                </a:lnSpc>
              </a:pPr>
              <a:endParaRPr/>
            </a:p>
          </p:txBody>
        </p:sp>
      </p:grpSp>
      <p:grpSp>
        <p:nvGrpSpPr>
          <p:cNvPr id="24" name="Group 24"/>
          <p:cNvGrpSpPr/>
          <p:nvPr/>
        </p:nvGrpSpPr>
        <p:grpSpPr>
          <a:xfrm>
            <a:off x="10580925" y="2690241"/>
            <a:ext cx="1202736" cy="1033601"/>
            <a:chOff x="0" y="0"/>
            <a:chExt cx="812800" cy="698500"/>
          </a:xfrm>
        </p:grpSpPr>
        <p:sp>
          <p:nvSpPr>
            <p:cNvPr id="25" name="Freeform 25"/>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FFFFFF"/>
            </a:solidFill>
          </p:spPr>
        </p:sp>
        <p:sp>
          <p:nvSpPr>
            <p:cNvPr id="26" name="TextBox 26"/>
            <p:cNvSpPr txBox="1"/>
            <p:nvPr/>
          </p:nvSpPr>
          <p:spPr>
            <a:xfrm>
              <a:off x="114300" y="-38100"/>
              <a:ext cx="584200" cy="736600"/>
            </a:xfrm>
            <a:prstGeom prst="rect">
              <a:avLst/>
            </a:prstGeom>
          </p:spPr>
          <p:txBody>
            <a:bodyPr lIns="50800" tIns="50800" rIns="50800" bIns="50800" rtlCol="0" anchor="ctr"/>
            <a:lstStyle/>
            <a:p>
              <a:pPr algn="ctr">
                <a:lnSpc>
                  <a:spcPts val="2659"/>
                </a:lnSpc>
              </a:pPr>
              <a:endParaRPr/>
            </a:p>
          </p:txBody>
        </p:sp>
      </p:grpSp>
      <p:grpSp>
        <p:nvGrpSpPr>
          <p:cNvPr id="27" name="Group 27"/>
          <p:cNvGrpSpPr/>
          <p:nvPr/>
        </p:nvGrpSpPr>
        <p:grpSpPr>
          <a:xfrm>
            <a:off x="10853916" y="4582503"/>
            <a:ext cx="1202736" cy="1033601"/>
            <a:chOff x="0" y="0"/>
            <a:chExt cx="812800" cy="698500"/>
          </a:xfrm>
        </p:grpSpPr>
        <p:sp>
          <p:nvSpPr>
            <p:cNvPr id="28" name="Freeform 28"/>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FFFFFF"/>
            </a:solidFill>
          </p:spPr>
        </p:sp>
        <p:sp>
          <p:nvSpPr>
            <p:cNvPr id="29" name="TextBox 29"/>
            <p:cNvSpPr txBox="1"/>
            <p:nvPr/>
          </p:nvSpPr>
          <p:spPr>
            <a:xfrm>
              <a:off x="114300" y="-38100"/>
              <a:ext cx="584200" cy="736600"/>
            </a:xfrm>
            <a:prstGeom prst="rect">
              <a:avLst/>
            </a:prstGeom>
          </p:spPr>
          <p:txBody>
            <a:bodyPr lIns="50800" tIns="50800" rIns="50800" bIns="50800" rtlCol="0" anchor="ctr"/>
            <a:lstStyle/>
            <a:p>
              <a:pPr algn="ctr">
                <a:lnSpc>
                  <a:spcPts val="2659"/>
                </a:lnSpc>
              </a:pPr>
              <a:endParaRPr/>
            </a:p>
          </p:txBody>
        </p:sp>
      </p:grpSp>
      <p:grpSp>
        <p:nvGrpSpPr>
          <p:cNvPr id="30" name="Group 30"/>
          <p:cNvGrpSpPr/>
          <p:nvPr/>
        </p:nvGrpSpPr>
        <p:grpSpPr>
          <a:xfrm>
            <a:off x="10853916" y="6474766"/>
            <a:ext cx="1202736" cy="1033601"/>
            <a:chOff x="0" y="0"/>
            <a:chExt cx="812800" cy="698500"/>
          </a:xfrm>
        </p:grpSpPr>
        <p:sp>
          <p:nvSpPr>
            <p:cNvPr id="31" name="Freeform 31"/>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FFFFFF"/>
            </a:solidFill>
          </p:spPr>
        </p:sp>
        <p:sp>
          <p:nvSpPr>
            <p:cNvPr id="32" name="TextBox 32"/>
            <p:cNvSpPr txBox="1"/>
            <p:nvPr/>
          </p:nvSpPr>
          <p:spPr>
            <a:xfrm>
              <a:off x="114300" y="-38100"/>
              <a:ext cx="584200" cy="736600"/>
            </a:xfrm>
            <a:prstGeom prst="rect">
              <a:avLst/>
            </a:prstGeom>
          </p:spPr>
          <p:txBody>
            <a:bodyPr lIns="50800" tIns="50800" rIns="50800" bIns="50800" rtlCol="0" anchor="ctr"/>
            <a:lstStyle/>
            <a:p>
              <a:pPr algn="ctr">
                <a:lnSpc>
                  <a:spcPts val="2659"/>
                </a:lnSpc>
              </a:pPr>
              <a:endParaRPr/>
            </a:p>
          </p:txBody>
        </p:sp>
      </p:grpSp>
      <p:grpSp>
        <p:nvGrpSpPr>
          <p:cNvPr id="33" name="Group 33"/>
          <p:cNvGrpSpPr/>
          <p:nvPr/>
        </p:nvGrpSpPr>
        <p:grpSpPr>
          <a:xfrm>
            <a:off x="-337928" y="2387829"/>
            <a:ext cx="6534491" cy="5511342"/>
            <a:chOff x="0" y="0"/>
            <a:chExt cx="1721018" cy="1451547"/>
          </a:xfrm>
        </p:grpSpPr>
        <p:sp>
          <p:nvSpPr>
            <p:cNvPr id="34" name="Freeform 34"/>
            <p:cNvSpPr/>
            <p:nvPr/>
          </p:nvSpPr>
          <p:spPr>
            <a:xfrm>
              <a:off x="0" y="0"/>
              <a:ext cx="1721018" cy="1451547"/>
            </a:xfrm>
            <a:custGeom>
              <a:avLst/>
              <a:gdLst/>
              <a:ahLst/>
              <a:cxnLst/>
              <a:rect l="l" t="t" r="r" b="b"/>
              <a:pathLst>
                <a:path w="1721018" h="1451547">
                  <a:moveTo>
                    <a:pt x="0" y="0"/>
                  </a:moveTo>
                  <a:lnTo>
                    <a:pt x="1721018" y="0"/>
                  </a:lnTo>
                  <a:lnTo>
                    <a:pt x="1721018" y="1451547"/>
                  </a:lnTo>
                  <a:lnTo>
                    <a:pt x="0" y="1451547"/>
                  </a:lnTo>
                  <a:close/>
                </a:path>
              </a:pathLst>
            </a:custGeom>
            <a:solidFill>
              <a:srgbClr val="012A54"/>
            </a:solidFill>
          </p:spPr>
        </p:sp>
        <p:sp>
          <p:nvSpPr>
            <p:cNvPr id="35" name="TextBox 35"/>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grpSp>
        <p:nvGrpSpPr>
          <p:cNvPr id="36" name="Group 36"/>
          <p:cNvGrpSpPr/>
          <p:nvPr/>
        </p:nvGrpSpPr>
        <p:grpSpPr>
          <a:xfrm>
            <a:off x="1622671" y="2176753"/>
            <a:ext cx="6709253" cy="5845101"/>
            <a:chOff x="0" y="0"/>
            <a:chExt cx="6350000" cy="5532120"/>
          </a:xfrm>
        </p:grpSpPr>
        <p:sp>
          <p:nvSpPr>
            <p:cNvPr id="37" name="Freeform 37"/>
            <p:cNvSpPr/>
            <p:nvPr/>
          </p:nvSpPr>
          <p:spPr>
            <a:xfrm>
              <a:off x="0" y="0"/>
              <a:ext cx="6350000" cy="5532120"/>
            </a:xfrm>
            <a:custGeom>
              <a:avLst/>
              <a:gdLst/>
              <a:ahLst/>
              <a:cxnLst/>
              <a:rect l="l" t="t" r="r" b="b"/>
              <a:pathLst>
                <a:path w="6350000" h="5532120">
                  <a:moveTo>
                    <a:pt x="4762500" y="0"/>
                  </a:moveTo>
                  <a:lnTo>
                    <a:pt x="1587500" y="0"/>
                  </a:lnTo>
                  <a:lnTo>
                    <a:pt x="0" y="2766060"/>
                  </a:lnTo>
                  <a:lnTo>
                    <a:pt x="1587500" y="5532120"/>
                  </a:lnTo>
                  <a:lnTo>
                    <a:pt x="4762500" y="5532120"/>
                  </a:lnTo>
                  <a:lnTo>
                    <a:pt x="6350000" y="2766060"/>
                  </a:lnTo>
                  <a:lnTo>
                    <a:pt x="4762500" y="0"/>
                  </a:lnTo>
                  <a:lnTo>
                    <a:pt x="4762500" y="0"/>
                  </a:lnTo>
                  <a:close/>
                  <a:moveTo>
                    <a:pt x="4676140" y="5382260"/>
                  </a:moveTo>
                  <a:lnTo>
                    <a:pt x="1673860" y="5382260"/>
                  </a:lnTo>
                  <a:lnTo>
                    <a:pt x="172720" y="2766060"/>
                  </a:lnTo>
                  <a:lnTo>
                    <a:pt x="1673860" y="149860"/>
                  </a:lnTo>
                  <a:lnTo>
                    <a:pt x="4676140" y="149860"/>
                  </a:lnTo>
                  <a:lnTo>
                    <a:pt x="6177280" y="2766060"/>
                  </a:lnTo>
                  <a:lnTo>
                    <a:pt x="4676140" y="5382260"/>
                  </a:lnTo>
                  <a:close/>
                </a:path>
              </a:pathLst>
            </a:custGeom>
            <a:solidFill>
              <a:srgbClr val="FFFFFF"/>
            </a:solidFill>
          </p:spPr>
        </p:sp>
      </p:grpSp>
      <p:sp>
        <p:nvSpPr>
          <p:cNvPr id="38" name="AutoShape 38"/>
          <p:cNvSpPr/>
          <p:nvPr/>
        </p:nvSpPr>
        <p:spPr>
          <a:xfrm rot="-7193308">
            <a:off x="-497852" y="6516002"/>
            <a:ext cx="3317663" cy="0"/>
          </a:xfrm>
          <a:prstGeom prst="line">
            <a:avLst/>
          </a:prstGeom>
          <a:ln w="85725" cap="flat">
            <a:solidFill>
              <a:srgbClr val="FFFFFF"/>
            </a:solidFill>
            <a:prstDash val="solid"/>
            <a:headEnd type="none" w="sm" len="sm"/>
            <a:tailEnd type="none" w="sm" len="sm"/>
          </a:ln>
        </p:spPr>
      </p:sp>
      <p:sp>
        <p:nvSpPr>
          <p:cNvPr id="39" name="AutoShape 39"/>
          <p:cNvSpPr/>
          <p:nvPr/>
        </p:nvSpPr>
        <p:spPr>
          <a:xfrm rot="-3598859">
            <a:off x="-501078" y="3680979"/>
            <a:ext cx="3317663" cy="0"/>
          </a:xfrm>
          <a:prstGeom prst="line">
            <a:avLst/>
          </a:prstGeom>
          <a:ln w="85725" cap="flat">
            <a:solidFill>
              <a:srgbClr val="FFFFFF"/>
            </a:solidFill>
            <a:prstDash val="solid"/>
            <a:headEnd type="none" w="sm" len="sm"/>
            <a:tailEnd type="none" w="sm" len="sm"/>
          </a:ln>
        </p:spPr>
      </p:sp>
      <p:sp>
        <p:nvSpPr>
          <p:cNvPr id="40" name="Freeform 40"/>
          <p:cNvSpPr/>
          <p:nvPr/>
        </p:nvSpPr>
        <p:spPr>
          <a:xfrm>
            <a:off x="10853916" y="2936018"/>
            <a:ext cx="601368" cy="599864"/>
          </a:xfrm>
          <a:custGeom>
            <a:avLst/>
            <a:gdLst/>
            <a:ahLst/>
            <a:cxnLst/>
            <a:rect l="l" t="t" r="r" b="b"/>
            <a:pathLst>
              <a:path w="601368" h="599864">
                <a:moveTo>
                  <a:pt x="0" y="0"/>
                </a:moveTo>
                <a:lnTo>
                  <a:pt x="601368" y="0"/>
                </a:lnTo>
                <a:lnTo>
                  <a:pt x="601368" y="599864"/>
                </a:lnTo>
                <a:lnTo>
                  <a:pt x="0" y="599864"/>
                </a:lnTo>
                <a:lnTo>
                  <a:pt x="0" y="0"/>
                </a:lnTo>
                <a:close/>
              </a:path>
            </a:pathLst>
          </a:custGeom>
          <a:blipFill>
            <a:blip r:embed="rId2"/>
            <a:stretch>
              <a:fillRect/>
            </a:stretch>
          </a:blipFill>
        </p:spPr>
      </p:sp>
      <p:sp>
        <p:nvSpPr>
          <p:cNvPr id="41" name="Freeform 41"/>
          <p:cNvSpPr/>
          <p:nvPr/>
        </p:nvSpPr>
        <p:spPr>
          <a:xfrm>
            <a:off x="11088316" y="4850260"/>
            <a:ext cx="733935" cy="482562"/>
          </a:xfrm>
          <a:custGeom>
            <a:avLst/>
            <a:gdLst/>
            <a:ahLst/>
            <a:cxnLst/>
            <a:rect l="l" t="t" r="r" b="b"/>
            <a:pathLst>
              <a:path w="733935" h="482562">
                <a:moveTo>
                  <a:pt x="0" y="0"/>
                </a:moveTo>
                <a:lnTo>
                  <a:pt x="733935" y="0"/>
                </a:lnTo>
                <a:lnTo>
                  <a:pt x="733935" y="482562"/>
                </a:lnTo>
                <a:lnTo>
                  <a:pt x="0" y="482562"/>
                </a:lnTo>
                <a:lnTo>
                  <a:pt x="0" y="0"/>
                </a:lnTo>
                <a:close/>
              </a:path>
            </a:pathLst>
          </a:custGeom>
          <a:blipFill>
            <a:blip r:embed="rId3"/>
            <a:stretch>
              <a:fillRect/>
            </a:stretch>
          </a:blipFill>
        </p:spPr>
      </p:sp>
      <p:sp>
        <p:nvSpPr>
          <p:cNvPr id="42" name="Freeform 42"/>
          <p:cNvSpPr/>
          <p:nvPr/>
        </p:nvSpPr>
        <p:spPr>
          <a:xfrm>
            <a:off x="11050861" y="6704766"/>
            <a:ext cx="712549" cy="573602"/>
          </a:xfrm>
          <a:custGeom>
            <a:avLst/>
            <a:gdLst/>
            <a:ahLst/>
            <a:cxnLst/>
            <a:rect l="l" t="t" r="r" b="b"/>
            <a:pathLst>
              <a:path w="712549" h="573602">
                <a:moveTo>
                  <a:pt x="0" y="0"/>
                </a:moveTo>
                <a:lnTo>
                  <a:pt x="712549" y="0"/>
                </a:lnTo>
                <a:lnTo>
                  <a:pt x="712549" y="573601"/>
                </a:lnTo>
                <a:lnTo>
                  <a:pt x="0" y="573601"/>
                </a:lnTo>
                <a:lnTo>
                  <a:pt x="0" y="0"/>
                </a:lnTo>
                <a:close/>
              </a:path>
            </a:pathLst>
          </a:custGeom>
          <a:blipFill>
            <a:blip r:embed="rId4"/>
            <a:stretch>
              <a:fillRect/>
            </a:stretch>
          </a:blipFill>
        </p:spPr>
      </p:sp>
      <p:grpSp>
        <p:nvGrpSpPr>
          <p:cNvPr id="43" name="Group 43"/>
          <p:cNvGrpSpPr/>
          <p:nvPr/>
        </p:nvGrpSpPr>
        <p:grpSpPr>
          <a:xfrm rot="5158173">
            <a:off x="13362910" y="6417629"/>
            <a:ext cx="3086100" cy="7738742"/>
            <a:chOff x="0" y="0"/>
            <a:chExt cx="812800" cy="2038187"/>
          </a:xfrm>
        </p:grpSpPr>
        <p:sp>
          <p:nvSpPr>
            <p:cNvPr id="44" name="Freeform 44"/>
            <p:cNvSpPr/>
            <p:nvPr/>
          </p:nvSpPr>
          <p:spPr>
            <a:xfrm>
              <a:off x="0" y="0"/>
              <a:ext cx="812800" cy="2038187"/>
            </a:xfrm>
            <a:custGeom>
              <a:avLst/>
              <a:gdLst/>
              <a:ahLst/>
              <a:cxnLst/>
              <a:rect l="l" t="t" r="r" b="b"/>
              <a:pathLst>
                <a:path w="812800" h="2038187">
                  <a:moveTo>
                    <a:pt x="406400" y="2038187"/>
                  </a:moveTo>
                  <a:lnTo>
                    <a:pt x="812800" y="0"/>
                  </a:lnTo>
                  <a:lnTo>
                    <a:pt x="0" y="0"/>
                  </a:lnTo>
                  <a:lnTo>
                    <a:pt x="406400" y="2038187"/>
                  </a:lnTo>
                  <a:close/>
                </a:path>
              </a:pathLst>
            </a:custGeom>
            <a:solidFill>
              <a:srgbClr val="012A54"/>
            </a:solidFill>
          </p:spPr>
        </p:sp>
        <p:sp>
          <p:nvSpPr>
            <p:cNvPr id="45" name="TextBox 45"/>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46" name="TextBox 46"/>
          <p:cNvSpPr txBox="1"/>
          <p:nvPr/>
        </p:nvSpPr>
        <p:spPr>
          <a:xfrm>
            <a:off x="2069177" y="4746625"/>
            <a:ext cx="5816242" cy="1166491"/>
          </a:xfrm>
          <a:prstGeom prst="rect">
            <a:avLst/>
          </a:prstGeom>
        </p:spPr>
        <p:txBody>
          <a:bodyPr lIns="0" tIns="0" rIns="0" bIns="0" rtlCol="0" anchor="t">
            <a:spAutoFit/>
          </a:bodyPr>
          <a:lstStyle/>
          <a:p>
            <a:pPr algn="ctr">
              <a:lnSpc>
                <a:spcPts val="8799"/>
              </a:lnSpc>
            </a:pPr>
            <a:r>
              <a:rPr lang="en-US" sz="8799">
                <a:solidFill>
                  <a:srgbClr val="FFFFFF"/>
                </a:solidFill>
                <a:latin typeface="Baloo Bhai"/>
              </a:rPr>
              <a:t>VẬN DỤNG</a:t>
            </a:r>
          </a:p>
        </p:txBody>
      </p:sp>
      <p:sp>
        <p:nvSpPr>
          <p:cNvPr id="47" name="TextBox 47"/>
          <p:cNvSpPr txBox="1"/>
          <p:nvPr/>
        </p:nvSpPr>
        <p:spPr>
          <a:xfrm>
            <a:off x="12151924" y="4440654"/>
            <a:ext cx="2465878" cy="1099821"/>
          </a:xfrm>
          <a:prstGeom prst="rect">
            <a:avLst/>
          </a:prstGeom>
        </p:spPr>
        <p:txBody>
          <a:bodyPr lIns="0" tIns="0" rIns="0" bIns="0" rtlCol="0" anchor="t">
            <a:spAutoFit/>
          </a:bodyPr>
          <a:lstStyle/>
          <a:p>
            <a:pPr>
              <a:lnSpc>
                <a:spcPts val="4479"/>
              </a:lnSpc>
            </a:pPr>
            <a:r>
              <a:rPr lang="en-US" sz="3199" u="sng">
                <a:solidFill>
                  <a:srgbClr val="FFFFFF"/>
                </a:solidFill>
                <a:latin typeface="League Spartan"/>
              </a:rPr>
              <a:t>Nội dung: </a:t>
            </a:r>
          </a:p>
          <a:p>
            <a:pPr>
              <a:lnSpc>
                <a:spcPts val="4479"/>
              </a:lnSpc>
              <a:spcBef>
                <a:spcPct val="0"/>
              </a:spcBef>
            </a:pPr>
            <a:endParaRPr lang="en-US" sz="3199" u="sng">
              <a:solidFill>
                <a:srgbClr val="FFFFFF"/>
              </a:solidFill>
              <a:latin typeface="League Spartan"/>
            </a:endParaRPr>
          </a:p>
        </p:txBody>
      </p:sp>
      <p:sp>
        <p:nvSpPr>
          <p:cNvPr id="48" name="TextBox 48"/>
          <p:cNvSpPr txBox="1"/>
          <p:nvPr/>
        </p:nvSpPr>
        <p:spPr>
          <a:xfrm>
            <a:off x="12151924" y="5039642"/>
            <a:ext cx="5498653" cy="1222248"/>
          </a:xfrm>
          <a:prstGeom prst="rect">
            <a:avLst/>
          </a:prstGeom>
        </p:spPr>
        <p:txBody>
          <a:bodyPr lIns="0" tIns="0" rIns="0" bIns="0" rtlCol="0" anchor="t">
            <a:spAutoFit/>
          </a:bodyPr>
          <a:lstStyle/>
          <a:p>
            <a:pPr>
              <a:lnSpc>
                <a:spcPts val="3537"/>
              </a:lnSpc>
            </a:pPr>
            <a:r>
              <a:rPr lang="en-US" sz="2899" spc="115">
                <a:solidFill>
                  <a:srgbClr val="FFFFFF"/>
                </a:solidFill>
                <a:latin typeface="Baloo"/>
              </a:rPr>
              <a:t>Sử dụng kiến thức đã học để hỏi và trả lời, trao đổi.</a:t>
            </a:r>
          </a:p>
          <a:p>
            <a:pPr>
              <a:lnSpc>
                <a:spcPts val="2683"/>
              </a:lnSpc>
            </a:pPr>
            <a:endParaRPr lang="en-US" sz="2899" spc="115">
              <a:solidFill>
                <a:srgbClr val="FFFFFF"/>
              </a:solidFill>
              <a:latin typeface="Baloo"/>
            </a:endParaRPr>
          </a:p>
        </p:txBody>
      </p:sp>
      <p:sp>
        <p:nvSpPr>
          <p:cNvPr id="50" name="AutoShape 50"/>
          <p:cNvSpPr/>
          <p:nvPr/>
        </p:nvSpPr>
        <p:spPr>
          <a:xfrm flipV="1">
            <a:off x="12390120" y="8430751"/>
            <a:ext cx="7744270" cy="1856249"/>
          </a:xfrm>
          <a:prstGeom prst="line">
            <a:avLst/>
          </a:prstGeom>
          <a:ln w="38100" cap="flat">
            <a:solidFill>
              <a:srgbClr val="FFFFFF"/>
            </a:solidFill>
            <a:prstDash val="sysDash"/>
            <a:headEnd type="none" w="sm" len="sm"/>
            <a:tailEnd type="none" w="sm" len="sm"/>
          </a:ln>
        </p:spPr>
      </p:sp>
      <p:sp>
        <p:nvSpPr>
          <p:cNvPr id="51" name="Freeform 51"/>
          <p:cNvSpPr/>
          <p:nvPr/>
        </p:nvSpPr>
        <p:spPr>
          <a:xfrm>
            <a:off x="16525593" y="8144791"/>
            <a:ext cx="1467413" cy="2142209"/>
          </a:xfrm>
          <a:custGeom>
            <a:avLst/>
            <a:gdLst/>
            <a:ahLst/>
            <a:cxnLst/>
            <a:rect l="l" t="t" r="r" b="b"/>
            <a:pathLst>
              <a:path w="1467413" h="2142209">
                <a:moveTo>
                  <a:pt x="0" y="0"/>
                </a:moveTo>
                <a:lnTo>
                  <a:pt x="1467414" y="0"/>
                </a:lnTo>
                <a:lnTo>
                  <a:pt x="1467414" y="2142209"/>
                </a:lnTo>
                <a:lnTo>
                  <a:pt x="0" y="2142209"/>
                </a:lnTo>
                <a:lnTo>
                  <a:pt x="0" y="0"/>
                </a:lnTo>
                <a:close/>
              </a:path>
            </a:pathLst>
          </a:custGeom>
          <a:blipFill>
            <a:blip r:embed="rId5"/>
            <a:stretch>
              <a:fillRect/>
            </a:stretch>
          </a:blipFill>
        </p:spPr>
      </p:sp>
      <p:grpSp>
        <p:nvGrpSpPr>
          <p:cNvPr id="52" name="Group 52"/>
          <p:cNvGrpSpPr/>
          <p:nvPr/>
        </p:nvGrpSpPr>
        <p:grpSpPr>
          <a:xfrm rot="3833987">
            <a:off x="1560830" y="-3767486"/>
            <a:ext cx="3086100" cy="7738742"/>
            <a:chOff x="0" y="0"/>
            <a:chExt cx="812800" cy="2038187"/>
          </a:xfrm>
        </p:grpSpPr>
        <p:sp>
          <p:nvSpPr>
            <p:cNvPr id="53" name="Freeform 53"/>
            <p:cNvSpPr/>
            <p:nvPr/>
          </p:nvSpPr>
          <p:spPr>
            <a:xfrm>
              <a:off x="0" y="0"/>
              <a:ext cx="812800" cy="2038187"/>
            </a:xfrm>
            <a:custGeom>
              <a:avLst/>
              <a:gdLst/>
              <a:ahLst/>
              <a:cxnLst/>
              <a:rect l="l" t="t" r="r" b="b"/>
              <a:pathLst>
                <a:path w="812800" h="2038187">
                  <a:moveTo>
                    <a:pt x="406400" y="2038187"/>
                  </a:moveTo>
                  <a:lnTo>
                    <a:pt x="812800" y="0"/>
                  </a:lnTo>
                  <a:lnTo>
                    <a:pt x="0" y="0"/>
                  </a:lnTo>
                  <a:lnTo>
                    <a:pt x="406400" y="2038187"/>
                  </a:lnTo>
                  <a:close/>
                </a:path>
              </a:pathLst>
            </a:custGeom>
            <a:solidFill>
              <a:srgbClr val="012A54"/>
            </a:solidFill>
          </p:spPr>
        </p:sp>
        <p:sp>
          <p:nvSpPr>
            <p:cNvPr id="54" name="TextBox 54"/>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55" name="AutoShape 55"/>
          <p:cNvSpPr/>
          <p:nvPr/>
        </p:nvSpPr>
        <p:spPr>
          <a:xfrm flipV="1">
            <a:off x="-1552148" y="-86397"/>
            <a:ext cx="7744270" cy="1856249"/>
          </a:xfrm>
          <a:prstGeom prst="line">
            <a:avLst/>
          </a:prstGeom>
          <a:ln w="38100" cap="flat">
            <a:solidFill>
              <a:srgbClr val="FFFFFF"/>
            </a:solidFill>
            <a:prstDash val="sysDash"/>
            <a:headEnd type="none" w="sm" len="sm"/>
            <a:tailEnd type="none" w="sm" len="sm"/>
          </a:ln>
        </p:spPr>
      </p:sp>
      <p:sp>
        <p:nvSpPr>
          <p:cNvPr id="56" name="Freeform 56"/>
          <p:cNvSpPr/>
          <p:nvPr/>
        </p:nvSpPr>
        <p:spPr>
          <a:xfrm rot="8845200">
            <a:off x="-2576294" y="-4839142"/>
            <a:ext cx="7209988" cy="6065402"/>
          </a:xfrm>
          <a:custGeom>
            <a:avLst/>
            <a:gdLst/>
            <a:ahLst/>
            <a:cxnLst/>
            <a:rect l="l" t="t" r="r" b="b"/>
            <a:pathLst>
              <a:path w="7209988" h="6065402">
                <a:moveTo>
                  <a:pt x="0" y="0"/>
                </a:moveTo>
                <a:lnTo>
                  <a:pt x="7209988" y="0"/>
                </a:lnTo>
                <a:lnTo>
                  <a:pt x="7209988" y="6065402"/>
                </a:lnTo>
                <a:lnTo>
                  <a:pt x="0" y="6065402"/>
                </a:lnTo>
                <a:lnTo>
                  <a:pt x="0" y="0"/>
                </a:lnTo>
                <a:close/>
              </a:path>
            </a:pathLst>
          </a:custGeom>
          <a:blipFill>
            <a:blip r:embed="rId6"/>
            <a:stretch>
              <a:fillRect/>
            </a:stretch>
          </a:blipFill>
        </p:spPr>
      </p:sp>
      <p:sp>
        <p:nvSpPr>
          <p:cNvPr id="57" name="TextBox 57"/>
          <p:cNvSpPr txBox="1"/>
          <p:nvPr/>
        </p:nvSpPr>
        <p:spPr>
          <a:xfrm>
            <a:off x="11873726" y="2393132"/>
            <a:ext cx="2465878" cy="580391"/>
          </a:xfrm>
          <a:prstGeom prst="rect">
            <a:avLst/>
          </a:prstGeom>
        </p:spPr>
        <p:txBody>
          <a:bodyPr lIns="0" tIns="0" rIns="0" bIns="0" rtlCol="0" anchor="t">
            <a:spAutoFit/>
          </a:bodyPr>
          <a:lstStyle/>
          <a:p>
            <a:pPr>
              <a:lnSpc>
                <a:spcPts val="4759"/>
              </a:lnSpc>
              <a:spcBef>
                <a:spcPct val="0"/>
              </a:spcBef>
            </a:pPr>
            <a:r>
              <a:rPr lang="en-US" sz="3399" u="sng">
                <a:solidFill>
                  <a:srgbClr val="FFFFFF"/>
                </a:solidFill>
                <a:latin typeface="League Spartan"/>
              </a:rPr>
              <a:t>Mục tiêu:</a:t>
            </a:r>
          </a:p>
        </p:txBody>
      </p:sp>
      <p:sp>
        <p:nvSpPr>
          <p:cNvPr id="58" name="TextBox 58"/>
          <p:cNvSpPr txBox="1"/>
          <p:nvPr/>
        </p:nvSpPr>
        <p:spPr>
          <a:xfrm>
            <a:off x="11873726" y="2973523"/>
            <a:ext cx="6034888" cy="944626"/>
          </a:xfrm>
          <a:prstGeom prst="rect">
            <a:avLst/>
          </a:prstGeom>
        </p:spPr>
        <p:txBody>
          <a:bodyPr lIns="0" tIns="0" rIns="0" bIns="0" rtlCol="0" anchor="t">
            <a:spAutoFit/>
          </a:bodyPr>
          <a:lstStyle/>
          <a:p>
            <a:pPr>
              <a:lnSpc>
                <a:spcPts val="3781"/>
              </a:lnSpc>
            </a:pPr>
            <a:r>
              <a:rPr lang="en-US" sz="3099" spc="123">
                <a:solidFill>
                  <a:srgbClr val="FFFFFF"/>
                </a:solidFill>
                <a:latin typeface="Baloo"/>
              </a:rPr>
              <a:t>Vận dụng kiến thức đã học để giải bài tập, củng cố kiến thức.</a:t>
            </a:r>
          </a:p>
        </p:txBody>
      </p:sp>
      <p:sp>
        <p:nvSpPr>
          <p:cNvPr id="59" name="TextBox 59"/>
          <p:cNvSpPr txBox="1"/>
          <p:nvPr/>
        </p:nvSpPr>
        <p:spPr>
          <a:xfrm>
            <a:off x="12151924" y="6319040"/>
            <a:ext cx="3968547" cy="537846"/>
          </a:xfrm>
          <a:prstGeom prst="rect">
            <a:avLst/>
          </a:prstGeom>
        </p:spPr>
        <p:txBody>
          <a:bodyPr lIns="0" tIns="0" rIns="0" bIns="0" rtlCol="0" anchor="t">
            <a:spAutoFit/>
          </a:bodyPr>
          <a:lstStyle/>
          <a:p>
            <a:pPr>
              <a:lnSpc>
                <a:spcPts val="4479"/>
              </a:lnSpc>
              <a:spcBef>
                <a:spcPct val="0"/>
              </a:spcBef>
            </a:pPr>
            <a:r>
              <a:rPr lang="en-US" sz="3199" u="sng">
                <a:solidFill>
                  <a:srgbClr val="FFFFFF"/>
                </a:solidFill>
                <a:latin typeface="League Spartan"/>
              </a:rPr>
              <a:t>Sản phẩm học tập :</a:t>
            </a:r>
          </a:p>
        </p:txBody>
      </p:sp>
      <p:sp>
        <p:nvSpPr>
          <p:cNvPr id="60" name="TextBox 60"/>
          <p:cNvSpPr txBox="1"/>
          <p:nvPr/>
        </p:nvSpPr>
        <p:spPr>
          <a:xfrm>
            <a:off x="10937703" y="6944486"/>
            <a:ext cx="6712874" cy="563881"/>
          </a:xfrm>
          <a:prstGeom prst="rect">
            <a:avLst/>
          </a:prstGeom>
        </p:spPr>
        <p:txBody>
          <a:bodyPr lIns="0" tIns="0" rIns="0" bIns="0" rtlCol="0" anchor="t">
            <a:spAutoFit/>
          </a:bodyPr>
          <a:lstStyle/>
          <a:p>
            <a:pPr algn="ctr">
              <a:lnSpc>
                <a:spcPts val="4619"/>
              </a:lnSpc>
              <a:spcBef>
                <a:spcPct val="0"/>
              </a:spcBef>
            </a:pPr>
            <a:r>
              <a:rPr lang="en-US" sz="3299">
                <a:solidFill>
                  <a:srgbClr val="FFFFFF"/>
                </a:solidFill>
                <a:latin typeface="Baloo"/>
              </a:rPr>
              <a:t>Câu trả lời của học sinh.</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
                                            <p:txEl>
                                              <p:pRg st="0" end="0"/>
                                            </p:txEl>
                                          </p:spTgt>
                                        </p:tgtEl>
                                        <p:attrNameLst>
                                          <p:attrName>style.visibility</p:attrName>
                                        </p:attrNameLst>
                                      </p:cBhvr>
                                      <p:to>
                                        <p:strVal val="visible"/>
                                      </p:to>
                                    </p:set>
                                    <p:animEffect transition="in" filter="fade">
                                      <p:cBhvr>
                                        <p:cTn id="7" dur="500"/>
                                        <p:tgtEl>
                                          <p:spTgt spid="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500"/>
                                        <p:tgtEl>
                                          <p:spTgt spid="5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1000"/>
                                        <p:tgtEl>
                                          <p:spTgt spid="47"/>
                                        </p:tgtEl>
                                      </p:cBhvr>
                                    </p:animEffect>
                                    <p:anim calcmode="lin" valueType="num">
                                      <p:cBhvr>
                                        <p:cTn id="35" dur="1000" fill="hold"/>
                                        <p:tgtEl>
                                          <p:spTgt spid="47"/>
                                        </p:tgtEl>
                                        <p:attrNameLst>
                                          <p:attrName>ppt_x</p:attrName>
                                        </p:attrNameLst>
                                      </p:cBhvr>
                                      <p:tavLst>
                                        <p:tav tm="0">
                                          <p:val>
                                            <p:strVal val="#ppt_x"/>
                                          </p:val>
                                        </p:tav>
                                        <p:tav tm="100000">
                                          <p:val>
                                            <p:strVal val="#ppt_x"/>
                                          </p:val>
                                        </p:tav>
                                      </p:tavLst>
                                    </p:anim>
                                    <p:anim calcmode="lin" valueType="num">
                                      <p:cBhvr>
                                        <p:cTn id="36"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500"/>
                                        <p:tgtEl>
                                          <p:spTgt spid="4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1000"/>
                                        <p:tgtEl>
                                          <p:spTgt spid="59"/>
                                        </p:tgtEl>
                                      </p:cBhvr>
                                    </p:animEffect>
                                    <p:anim calcmode="lin" valueType="num">
                                      <p:cBhvr>
                                        <p:cTn id="52" dur="1000" fill="hold"/>
                                        <p:tgtEl>
                                          <p:spTgt spid="59"/>
                                        </p:tgtEl>
                                        <p:attrNameLst>
                                          <p:attrName>ppt_x</p:attrName>
                                        </p:attrNameLst>
                                      </p:cBhvr>
                                      <p:tavLst>
                                        <p:tav tm="0">
                                          <p:val>
                                            <p:strVal val="#ppt_x"/>
                                          </p:val>
                                        </p:tav>
                                        <p:tav tm="100000">
                                          <p:val>
                                            <p:strVal val="#ppt_x"/>
                                          </p:val>
                                        </p:tav>
                                      </p:tavLst>
                                    </p:anim>
                                    <p:anim calcmode="lin" valueType="num">
                                      <p:cBhvr>
                                        <p:cTn id="53"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57" grpId="0"/>
      <p:bldP spid="58" grpId="0"/>
      <p:bldP spid="59" grpId="0"/>
      <p:bldP spid="6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02B00"/>
        </a:solidFill>
        <a:effectLst/>
      </p:bgPr>
    </p:bg>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21640800" cy="10972800"/>
          </a:xfrm>
        </p:grpSpPr>
        <p:pic>
          <p:nvPicPr>
            <p:cNvPr id="3" name="Picture 3"/>
            <p:cNvPicPr>
              <a:picLocks noChangeAspect="1"/>
            </p:cNvPicPr>
            <p:nvPr/>
          </p:nvPicPr>
          <p:blipFill>
            <a:blip r:embed="rId2">
              <a:alphaModFix amt="56000"/>
            </a:blip>
            <a:srcRect t="11876" b="11876"/>
            <a:stretch>
              <a:fillRect/>
            </a:stretch>
          </p:blipFill>
          <p:spPr>
            <a:xfrm>
              <a:off x="0" y="0"/>
              <a:ext cx="21640800" cy="10972800"/>
            </a:xfrm>
            <a:prstGeom prst="rect">
              <a:avLst/>
            </a:prstGeom>
          </p:spPr>
        </p:pic>
      </p:grpSp>
      <p:grpSp>
        <p:nvGrpSpPr>
          <p:cNvPr id="4" name="Group 4"/>
          <p:cNvGrpSpPr/>
          <p:nvPr/>
        </p:nvGrpSpPr>
        <p:grpSpPr>
          <a:xfrm>
            <a:off x="0" y="2901516"/>
            <a:ext cx="18288000" cy="4483968"/>
            <a:chOff x="0" y="0"/>
            <a:chExt cx="6671512" cy="1635764"/>
          </a:xfrm>
        </p:grpSpPr>
        <p:sp>
          <p:nvSpPr>
            <p:cNvPr id="5" name="Freeform 5"/>
            <p:cNvSpPr/>
            <p:nvPr/>
          </p:nvSpPr>
          <p:spPr>
            <a:xfrm>
              <a:off x="0" y="0"/>
              <a:ext cx="6671512" cy="1635764"/>
            </a:xfrm>
            <a:custGeom>
              <a:avLst/>
              <a:gdLst/>
              <a:ahLst/>
              <a:cxnLst/>
              <a:rect l="l" t="t" r="r" b="b"/>
              <a:pathLst>
                <a:path w="6671512" h="1635764">
                  <a:moveTo>
                    <a:pt x="0" y="0"/>
                  </a:moveTo>
                  <a:lnTo>
                    <a:pt x="6671512" y="0"/>
                  </a:lnTo>
                  <a:lnTo>
                    <a:pt x="6671512" y="1635764"/>
                  </a:lnTo>
                  <a:lnTo>
                    <a:pt x="0" y="1635764"/>
                  </a:lnTo>
                  <a:close/>
                </a:path>
              </a:pathLst>
            </a:custGeom>
            <a:solidFill>
              <a:srgbClr val="3A241A">
                <a:alpha val="89804"/>
              </a:srgbClr>
            </a:solidFill>
          </p:spPr>
        </p:sp>
      </p:grpSp>
      <p:sp>
        <p:nvSpPr>
          <p:cNvPr id="6" name="Freeform 6"/>
          <p:cNvSpPr/>
          <p:nvPr/>
        </p:nvSpPr>
        <p:spPr>
          <a:xfrm>
            <a:off x="7142925" y="2254540"/>
            <a:ext cx="1702568" cy="1293951"/>
          </a:xfrm>
          <a:custGeom>
            <a:avLst/>
            <a:gdLst/>
            <a:ahLst/>
            <a:cxnLst/>
            <a:rect l="l" t="t" r="r" b="b"/>
            <a:pathLst>
              <a:path w="1702568" h="1293951">
                <a:moveTo>
                  <a:pt x="0" y="0"/>
                </a:moveTo>
                <a:lnTo>
                  <a:pt x="1702568" y="0"/>
                </a:lnTo>
                <a:lnTo>
                  <a:pt x="1702568" y="1293952"/>
                </a:lnTo>
                <a:lnTo>
                  <a:pt x="0" y="1293952"/>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7" name="Freeform 7"/>
          <p:cNvSpPr/>
          <p:nvPr/>
        </p:nvSpPr>
        <p:spPr>
          <a:xfrm flipH="1" flipV="1">
            <a:off x="9442507" y="2254540"/>
            <a:ext cx="1702568" cy="1293951"/>
          </a:xfrm>
          <a:custGeom>
            <a:avLst/>
            <a:gdLst/>
            <a:ahLst/>
            <a:cxnLst/>
            <a:rect l="l" t="t" r="r" b="b"/>
            <a:pathLst>
              <a:path w="1702568" h="1293951">
                <a:moveTo>
                  <a:pt x="1702568" y="1293952"/>
                </a:moveTo>
                <a:lnTo>
                  <a:pt x="0" y="1293952"/>
                </a:lnTo>
                <a:lnTo>
                  <a:pt x="0" y="0"/>
                </a:lnTo>
                <a:lnTo>
                  <a:pt x="1702568" y="0"/>
                </a:lnTo>
                <a:lnTo>
                  <a:pt x="1702568" y="1293952"/>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8" name="Freeform 8"/>
          <p:cNvSpPr/>
          <p:nvPr/>
        </p:nvSpPr>
        <p:spPr>
          <a:xfrm>
            <a:off x="13612563" y="-2764338"/>
            <a:ext cx="4395978" cy="8229600"/>
          </a:xfrm>
          <a:custGeom>
            <a:avLst/>
            <a:gdLst/>
            <a:ahLst/>
            <a:cxnLst/>
            <a:rect l="l" t="t" r="r" b="b"/>
            <a:pathLst>
              <a:path w="4395978" h="8229600">
                <a:moveTo>
                  <a:pt x="0" y="0"/>
                </a:moveTo>
                <a:lnTo>
                  <a:pt x="4395978" y="0"/>
                </a:lnTo>
                <a:lnTo>
                  <a:pt x="4395978" y="8229600"/>
                </a:lnTo>
                <a:lnTo>
                  <a:pt x="0" y="8229600"/>
                </a:lnTo>
                <a:lnTo>
                  <a:pt x="0" y="0"/>
                </a:lnTo>
                <a:close/>
              </a:path>
            </a:pathLst>
          </a:custGeom>
          <a:blipFill>
            <a:blip r:embed="rId5"/>
            <a:stretch>
              <a:fillRect/>
            </a:stretch>
          </a:blipFill>
        </p:spPr>
      </p:sp>
      <p:sp>
        <p:nvSpPr>
          <p:cNvPr id="9" name="Freeform 9"/>
          <p:cNvSpPr/>
          <p:nvPr/>
        </p:nvSpPr>
        <p:spPr>
          <a:xfrm>
            <a:off x="3306190" y="2901516"/>
            <a:ext cx="11095957" cy="4403277"/>
          </a:xfrm>
          <a:custGeom>
            <a:avLst/>
            <a:gdLst/>
            <a:ahLst/>
            <a:cxnLst/>
            <a:rect l="l" t="t" r="r" b="b"/>
            <a:pathLst>
              <a:path w="11095957" h="4403277">
                <a:moveTo>
                  <a:pt x="0" y="0"/>
                </a:moveTo>
                <a:lnTo>
                  <a:pt x="11095957" y="0"/>
                </a:lnTo>
                <a:lnTo>
                  <a:pt x="11095957" y="4403277"/>
                </a:lnTo>
                <a:lnTo>
                  <a:pt x="0" y="4403277"/>
                </a:lnTo>
                <a:lnTo>
                  <a:pt x="0" y="0"/>
                </a:lnTo>
                <a:close/>
              </a:path>
            </a:pathLst>
          </a:custGeom>
          <a:blipFill>
            <a:blip r:embed="rId6"/>
            <a:stretch>
              <a:fillRect t="-62730" b="-77082"/>
            </a:stretch>
          </a:blipFill>
        </p:spPr>
      </p:sp>
      <p:sp>
        <p:nvSpPr>
          <p:cNvPr id="10" name="Freeform 10"/>
          <p:cNvSpPr/>
          <p:nvPr/>
        </p:nvSpPr>
        <p:spPr>
          <a:xfrm>
            <a:off x="7288456" y="2974087"/>
            <a:ext cx="3711088" cy="4411397"/>
          </a:xfrm>
          <a:custGeom>
            <a:avLst/>
            <a:gdLst/>
            <a:ahLst/>
            <a:cxnLst/>
            <a:rect l="l" t="t" r="r" b="b"/>
            <a:pathLst>
              <a:path w="3711088" h="4411397">
                <a:moveTo>
                  <a:pt x="0" y="0"/>
                </a:moveTo>
                <a:lnTo>
                  <a:pt x="3711088" y="0"/>
                </a:lnTo>
                <a:lnTo>
                  <a:pt x="3711088" y="4411397"/>
                </a:lnTo>
                <a:lnTo>
                  <a:pt x="0" y="4411397"/>
                </a:lnTo>
                <a:lnTo>
                  <a:pt x="0" y="0"/>
                </a:lnTo>
                <a:close/>
              </a:path>
            </a:pathLst>
          </a:custGeom>
          <a:blipFill>
            <a:blip r:embed="rId7">
              <a:alphaModFix amt="74000"/>
              <a:extLst>
                <a:ext uri="{96DAC541-7B7A-43D3-8B79-37D633B846F1}">
                  <asvg:svgBlip xmlns="" xmlns:asvg="http://schemas.microsoft.com/office/drawing/2016/SVG/main" r:embed="rId8"/>
                </a:ext>
              </a:extLst>
            </a:blip>
            <a:stretch>
              <a:fillRect/>
            </a:stretch>
          </a:blipFill>
        </p:spPr>
      </p:sp>
      <p:sp>
        <p:nvSpPr>
          <p:cNvPr id="11" name="Freeform 11"/>
          <p:cNvSpPr/>
          <p:nvPr/>
        </p:nvSpPr>
        <p:spPr>
          <a:xfrm>
            <a:off x="14402147" y="7113802"/>
            <a:ext cx="7154022" cy="8724417"/>
          </a:xfrm>
          <a:custGeom>
            <a:avLst/>
            <a:gdLst/>
            <a:ahLst/>
            <a:cxnLst/>
            <a:rect l="l" t="t" r="r" b="b"/>
            <a:pathLst>
              <a:path w="7154022" h="8724417">
                <a:moveTo>
                  <a:pt x="0" y="0"/>
                </a:moveTo>
                <a:lnTo>
                  <a:pt x="7154023" y="0"/>
                </a:lnTo>
                <a:lnTo>
                  <a:pt x="7154023" y="8724418"/>
                </a:lnTo>
                <a:lnTo>
                  <a:pt x="0" y="8724418"/>
                </a:lnTo>
                <a:lnTo>
                  <a:pt x="0" y="0"/>
                </a:lnTo>
                <a:close/>
              </a:path>
            </a:pathLst>
          </a:custGeom>
          <a:blipFill>
            <a:blip r:embed="rId9"/>
            <a:stretch>
              <a:fillRect/>
            </a:stretch>
          </a:blipFill>
        </p:spPr>
      </p:sp>
      <p:sp>
        <p:nvSpPr>
          <p:cNvPr id="12" name="Freeform 12"/>
          <p:cNvSpPr/>
          <p:nvPr/>
        </p:nvSpPr>
        <p:spPr>
          <a:xfrm>
            <a:off x="15045119" y="8297945"/>
            <a:ext cx="2564674" cy="2519792"/>
          </a:xfrm>
          <a:custGeom>
            <a:avLst/>
            <a:gdLst/>
            <a:ahLst/>
            <a:cxnLst/>
            <a:rect l="l" t="t" r="r" b="b"/>
            <a:pathLst>
              <a:path w="2564674" h="2519792">
                <a:moveTo>
                  <a:pt x="0" y="0"/>
                </a:moveTo>
                <a:lnTo>
                  <a:pt x="2564673" y="0"/>
                </a:lnTo>
                <a:lnTo>
                  <a:pt x="2564673" y="2519791"/>
                </a:lnTo>
                <a:lnTo>
                  <a:pt x="0" y="2519791"/>
                </a:lnTo>
                <a:lnTo>
                  <a:pt x="0" y="0"/>
                </a:lnTo>
                <a:close/>
              </a:path>
            </a:pathLst>
          </a:custGeom>
          <a:blipFill>
            <a:blip r:embed="rId10"/>
            <a:stretch>
              <a:fillRect/>
            </a:stretch>
          </a:blipFill>
        </p:spPr>
      </p:sp>
      <p:sp>
        <p:nvSpPr>
          <p:cNvPr id="13" name="TextBox 13"/>
          <p:cNvSpPr txBox="1"/>
          <p:nvPr/>
        </p:nvSpPr>
        <p:spPr>
          <a:xfrm>
            <a:off x="1990156" y="4429924"/>
            <a:ext cx="14757435" cy="3240352"/>
          </a:xfrm>
          <a:prstGeom prst="rect">
            <a:avLst/>
          </a:prstGeom>
        </p:spPr>
        <p:txBody>
          <a:bodyPr lIns="0" tIns="0" rIns="0" bIns="0" rtlCol="0" anchor="t">
            <a:spAutoFit/>
          </a:bodyPr>
          <a:lstStyle/>
          <a:p>
            <a:pPr algn="ctr">
              <a:lnSpc>
                <a:spcPts val="13022"/>
              </a:lnSpc>
            </a:pPr>
            <a:r>
              <a:rPr lang="en-US" sz="9302">
                <a:solidFill>
                  <a:srgbClr val="FFFFFF"/>
                </a:solidFill>
                <a:latin typeface="Baloo"/>
              </a:rPr>
              <a:t>BẢNG KIỂM THAM KHẢO</a:t>
            </a:r>
          </a:p>
          <a:p>
            <a:pPr algn="ctr">
              <a:lnSpc>
                <a:spcPts val="13022"/>
              </a:lnSpc>
              <a:spcBef>
                <a:spcPct val="0"/>
              </a:spcBef>
            </a:pPr>
            <a:endParaRPr lang="en-US" sz="9302">
              <a:solidFill>
                <a:srgbClr val="FFFFFF"/>
              </a:solidFill>
              <a:latin typeface="Baloo"/>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AE5"/>
        </a:solidFill>
        <a:effectLst/>
      </p:bgPr>
    </p:bg>
    <p:spTree>
      <p:nvGrpSpPr>
        <p:cNvPr id="1" name=""/>
        <p:cNvGrpSpPr/>
        <p:nvPr/>
      </p:nvGrpSpPr>
      <p:grpSpPr>
        <a:xfrm>
          <a:off x="0" y="0"/>
          <a:ext cx="0" cy="0"/>
          <a:chOff x="0" y="0"/>
          <a:chExt cx="0" cy="0"/>
        </a:xfrm>
      </p:grpSpPr>
      <p:graphicFrame>
        <p:nvGraphicFramePr>
          <p:cNvPr id="2" name="Table 2"/>
          <p:cNvGraphicFramePr>
            <a:graphicFrameLocks noGrp="1"/>
          </p:cNvGraphicFramePr>
          <p:nvPr/>
        </p:nvGraphicFramePr>
        <p:xfrm>
          <a:off x="1981602" y="129642"/>
          <a:ext cx="16118401" cy="10027713"/>
        </p:xfrm>
        <a:graphic>
          <a:graphicData uri="http://schemas.openxmlformats.org/drawingml/2006/table">
            <a:tbl>
              <a:tblPr/>
              <a:tblGrid>
                <a:gridCol w="12375333">
                  <a:extLst>
                    <a:ext uri="{9D8B030D-6E8A-4147-A177-3AD203B41FA5}">
                      <a16:colId xmlns:a16="http://schemas.microsoft.com/office/drawing/2014/main" val="20000"/>
                    </a:ext>
                  </a:extLst>
                </a:gridCol>
                <a:gridCol w="1597366">
                  <a:extLst>
                    <a:ext uri="{9D8B030D-6E8A-4147-A177-3AD203B41FA5}">
                      <a16:colId xmlns:a16="http://schemas.microsoft.com/office/drawing/2014/main" val="20001"/>
                    </a:ext>
                  </a:extLst>
                </a:gridCol>
                <a:gridCol w="2145702">
                  <a:extLst>
                    <a:ext uri="{9D8B030D-6E8A-4147-A177-3AD203B41FA5}">
                      <a16:colId xmlns:a16="http://schemas.microsoft.com/office/drawing/2014/main" val="20002"/>
                    </a:ext>
                  </a:extLst>
                </a:gridCol>
              </a:tblGrid>
              <a:tr h="1262095">
                <a:tc>
                  <a:txBody>
                    <a:bodyPr/>
                    <a:lstStyle/>
                    <a:p>
                      <a:pPr algn="ctr">
                        <a:lnSpc>
                          <a:spcPts val="5179"/>
                        </a:lnSpc>
                        <a:defRPr/>
                      </a:pPr>
                      <a:r>
                        <a:rPr lang="en-US" sz="3699">
                          <a:solidFill>
                            <a:srgbClr val="010101"/>
                          </a:solidFill>
                          <a:latin typeface="Baloo"/>
                        </a:rPr>
                        <a:t>Nội dung kiểm tra</a:t>
                      </a: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4479"/>
                        </a:lnSpc>
                        <a:defRPr/>
                      </a:pPr>
                      <a:r>
                        <a:rPr lang="en-US" sz="3199">
                          <a:solidFill>
                            <a:srgbClr val="010101"/>
                          </a:solidFill>
                          <a:latin typeface="Baloo"/>
                        </a:rPr>
                        <a:t>Đạt</a:t>
                      </a: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4059"/>
                        </a:lnSpc>
                        <a:defRPr/>
                      </a:pPr>
                      <a:r>
                        <a:rPr lang="en-US" sz="2899">
                          <a:solidFill>
                            <a:srgbClr val="010101"/>
                          </a:solidFill>
                          <a:latin typeface="Baloo"/>
                        </a:rPr>
                        <a:t>Chưa đạt</a:t>
                      </a: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0"/>
                  </a:ext>
                </a:extLst>
              </a:tr>
              <a:tr h="1118675">
                <a:tc>
                  <a:txBody>
                    <a:bodyPr/>
                    <a:lstStyle/>
                    <a:p>
                      <a:pPr algn="ctr">
                        <a:lnSpc>
                          <a:spcPts val="4339"/>
                        </a:lnSpc>
                        <a:defRPr/>
                      </a:pPr>
                      <a:r>
                        <a:rPr lang="en-US" sz="3099">
                          <a:solidFill>
                            <a:srgbClr val="010101"/>
                          </a:solidFill>
                          <a:latin typeface="Baloo"/>
                        </a:rPr>
                        <a:t>Lời chào ban đầu và tự giới thiệu (nếu cần)</a:t>
                      </a: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1"/>
                  </a:ext>
                </a:extLst>
              </a:tr>
              <a:tr h="1080430">
                <a:tc>
                  <a:txBody>
                    <a:bodyPr/>
                    <a:lstStyle/>
                    <a:p>
                      <a:pPr algn="ctr">
                        <a:lnSpc>
                          <a:spcPts val="4059"/>
                        </a:lnSpc>
                        <a:defRPr/>
                      </a:pPr>
                      <a:r>
                        <a:rPr lang="en-US" sz="2899">
                          <a:solidFill>
                            <a:srgbClr val="010101"/>
                          </a:solidFill>
                          <a:latin typeface="Baloo"/>
                        </a:rPr>
                        <a:t>Giới thiệu tác phẩm kịch: tên tác phẩm, tác giả, hoàn cảnh ra đời</a:t>
                      </a: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2"/>
                  </a:ext>
                </a:extLst>
              </a:tr>
              <a:tr h="1051746">
                <a:tc>
                  <a:txBody>
                    <a:bodyPr/>
                    <a:lstStyle/>
                    <a:p>
                      <a:pPr algn="ctr">
                        <a:lnSpc>
                          <a:spcPts val="3919"/>
                        </a:lnSpc>
                        <a:defRPr/>
                      </a:pPr>
                      <a:r>
                        <a:rPr lang="en-US" sz="2799">
                          <a:solidFill>
                            <a:srgbClr val="010101"/>
                          </a:solidFill>
                          <a:latin typeface="Baloo"/>
                        </a:rPr>
                        <a:t>Nêu khái quát nội dung chính bài nói (có thể điểm qua các phần/ý chính)</a:t>
                      </a: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3"/>
                  </a:ext>
                </a:extLst>
              </a:tr>
              <a:tr h="1615864">
                <a:tc>
                  <a:txBody>
                    <a:bodyPr/>
                    <a:lstStyle/>
                    <a:p>
                      <a:pPr algn="ctr">
                        <a:lnSpc>
                          <a:spcPts val="4199"/>
                        </a:lnSpc>
                        <a:defRPr/>
                      </a:pPr>
                      <a:r>
                        <a:rPr lang="en-US" sz="2999">
                          <a:solidFill>
                            <a:srgbClr val="010101"/>
                          </a:solidFill>
                          <a:latin typeface="Baloo"/>
                        </a:rPr>
                        <a:t>Trình bày ý kiến đánh giá về nội dung của tp kịch</a:t>
                      </a:r>
                      <a:endParaRPr lang="en-US" sz="1100"/>
                    </a:p>
                    <a:p>
                      <a:pPr algn="ctr">
                        <a:lnSpc>
                          <a:spcPts val="4199"/>
                        </a:lnSpc>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4"/>
                  </a:ext>
                </a:extLst>
              </a:tr>
              <a:tr h="2141737">
                <a:tc>
                  <a:txBody>
                    <a:bodyPr/>
                    <a:lstStyle/>
                    <a:p>
                      <a:pPr algn="ctr">
                        <a:lnSpc>
                          <a:spcPts val="4199"/>
                        </a:lnSpc>
                        <a:defRPr/>
                      </a:pPr>
                      <a:endParaRPr lang="en-US" sz="1100"/>
                    </a:p>
                    <a:p>
                      <a:pPr algn="ctr">
                        <a:lnSpc>
                          <a:spcPts val="4199"/>
                        </a:lnSpc>
                      </a:pPr>
                      <a:r>
                        <a:rPr lang="en-US" sz="2999">
                          <a:solidFill>
                            <a:srgbClr val="010101"/>
                          </a:solidFill>
                          <a:latin typeface="Baloo"/>
                        </a:rPr>
                        <a:t>  Trình bày ý kiến đánh giá về nghệ thuật của tp kịch</a:t>
                      </a:r>
                    </a:p>
                    <a:p>
                      <a:pPr algn="ctr">
                        <a:lnSpc>
                          <a:spcPts val="4199"/>
                        </a:lnSpc>
                      </a:pPr>
                      <a:r>
                        <a:rPr lang="en-US" sz="2999">
                          <a:solidFill>
                            <a:srgbClr val="010101"/>
                          </a:solidFill>
                          <a:latin typeface="Baloo"/>
                        </a:rPr>
                        <a:t>  </a:t>
                      </a:r>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5"/>
                  </a:ext>
                </a:extLst>
              </a:tr>
              <a:tr h="1757166">
                <a:tc>
                  <a:txBody>
                    <a:bodyPr/>
                    <a:lstStyle/>
                    <a:p>
                      <a:pPr algn="ctr">
                        <a:lnSpc>
                          <a:spcPts val="4479"/>
                        </a:lnSpc>
                        <a:defRPr/>
                      </a:pPr>
                      <a:r>
                        <a:rPr lang="en-US" sz="3199">
                          <a:solidFill>
                            <a:srgbClr val="010101"/>
                          </a:solidFill>
                          <a:latin typeface="Baloo"/>
                        </a:rPr>
                        <a:t>Phân tích tác dụng của một số hình thức nghệ thuật trong việc thể hiện chủ đề, cảm hứng chủ đạo của tác phẩm</a:t>
                      </a: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grpSp>
        <p:nvGrpSpPr>
          <p:cNvPr id="3" name="Group 3"/>
          <p:cNvGrpSpPr/>
          <p:nvPr/>
        </p:nvGrpSpPr>
        <p:grpSpPr>
          <a:xfrm>
            <a:off x="281626" y="1336487"/>
            <a:ext cx="1494147" cy="3587682"/>
            <a:chOff x="0" y="-76200"/>
            <a:chExt cx="393520" cy="944904"/>
          </a:xfrm>
        </p:grpSpPr>
        <p:sp>
          <p:nvSpPr>
            <p:cNvPr id="4" name="Freeform 4"/>
            <p:cNvSpPr/>
            <p:nvPr/>
          </p:nvSpPr>
          <p:spPr>
            <a:xfrm>
              <a:off x="0" y="0"/>
              <a:ext cx="393520" cy="868704"/>
            </a:xfrm>
            <a:custGeom>
              <a:avLst/>
              <a:gdLst/>
              <a:ahLst/>
              <a:cxnLst/>
              <a:rect l="l" t="t" r="r" b="b"/>
              <a:pathLst>
                <a:path w="393520" h="868704">
                  <a:moveTo>
                    <a:pt x="196760" y="0"/>
                  </a:moveTo>
                  <a:lnTo>
                    <a:pt x="196760" y="0"/>
                  </a:lnTo>
                  <a:cubicBezTo>
                    <a:pt x="305428" y="0"/>
                    <a:pt x="393520" y="88093"/>
                    <a:pt x="393520" y="196760"/>
                  </a:cubicBezTo>
                  <a:lnTo>
                    <a:pt x="393520" y="671944"/>
                  </a:lnTo>
                  <a:cubicBezTo>
                    <a:pt x="393520" y="724128"/>
                    <a:pt x="372790" y="774175"/>
                    <a:pt x="335891" y="811074"/>
                  </a:cubicBezTo>
                  <a:cubicBezTo>
                    <a:pt x="298991" y="847974"/>
                    <a:pt x="248944" y="868704"/>
                    <a:pt x="196760" y="868704"/>
                  </a:cubicBezTo>
                  <a:lnTo>
                    <a:pt x="196760" y="868704"/>
                  </a:lnTo>
                  <a:cubicBezTo>
                    <a:pt x="88093" y="868704"/>
                    <a:pt x="0" y="780611"/>
                    <a:pt x="0" y="671944"/>
                  </a:cubicBezTo>
                  <a:lnTo>
                    <a:pt x="0" y="196760"/>
                  </a:lnTo>
                  <a:cubicBezTo>
                    <a:pt x="0" y="144576"/>
                    <a:pt x="20730" y="94529"/>
                    <a:pt x="57630" y="57630"/>
                  </a:cubicBezTo>
                  <a:cubicBezTo>
                    <a:pt x="94529" y="20730"/>
                    <a:pt x="144576" y="0"/>
                    <a:pt x="196760" y="0"/>
                  </a:cubicBezTo>
                  <a:close/>
                </a:path>
              </a:pathLst>
            </a:custGeom>
            <a:solidFill>
              <a:srgbClr val="004994"/>
            </a:solidFill>
          </p:spPr>
        </p:sp>
        <p:sp>
          <p:nvSpPr>
            <p:cNvPr id="5" name="TextBox 5"/>
            <p:cNvSpPr txBox="1"/>
            <p:nvPr/>
          </p:nvSpPr>
          <p:spPr>
            <a:xfrm>
              <a:off x="0" y="-76200"/>
              <a:ext cx="393520" cy="889000"/>
            </a:xfrm>
            <a:prstGeom prst="rect">
              <a:avLst/>
            </a:prstGeom>
          </p:spPr>
          <p:txBody>
            <a:bodyPr lIns="50800" tIns="50800" rIns="50800" bIns="50800" rtlCol="0" anchor="ctr"/>
            <a:lstStyle/>
            <a:p>
              <a:pPr algn="ctr">
                <a:lnSpc>
                  <a:spcPts val="5739"/>
                </a:lnSpc>
              </a:pPr>
              <a:r>
                <a:rPr lang="en-US" sz="4099">
                  <a:solidFill>
                    <a:srgbClr val="FFFFFF"/>
                  </a:solidFill>
                  <a:latin typeface="Baloo"/>
                </a:rPr>
                <a:t>Mở đầu</a:t>
              </a:r>
            </a:p>
          </p:txBody>
        </p:sp>
      </p:grpSp>
      <p:grpSp>
        <p:nvGrpSpPr>
          <p:cNvPr id="6" name="Group 6"/>
          <p:cNvGrpSpPr/>
          <p:nvPr/>
        </p:nvGrpSpPr>
        <p:grpSpPr>
          <a:xfrm>
            <a:off x="281626" y="5561951"/>
            <a:ext cx="1494147" cy="4131885"/>
            <a:chOff x="0" y="0"/>
            <a:chExt cx="393520" cy="1088233"/>
          </a:xfrm>
        </p:grpSpPr>
        <p:sp>
          <p:nvSpPr>
            <p:cNvPr id="7" name="Freeform 7"/>
            <p:cNvSpPr/>
            <p:nvPr/>
          </p:nvSpPr>
          <p:spPr>
            <a:xfrm>
              <a:off x="0" y="0"/>
              <a:ext cx="393520" cy="1088233"/>
            </a:xfrm>
            <a:custGeom>
              <a:avLst/>
              <a:gdLst/>
              <a:ahLst/>
              <a:cxnLst/>
              <a:rect l="l" t="t" r="r" b="b"/>
              <a:pathLst>
                <a:path w="393520" h="1088233">
                  <a:moveTo>
                    <a:pt x="196760" y="0"/>
                  </a:moveTo>
                  <a:lnTo>
                    <a:pt x="196760" y="0"/>
                  </a:lnTo>
                  <a:cubicBezTo>
                    <a:pt x="305428" y="0"/>
                    <a:pt x="393520" y="88093"/>
                    <a:pt x="393520" y="196760"/>
                  </a:cubicBezTo>
                  <a:lnTo>
                    <a:pt x="393520" y="891473"/>
                  </a:lnTo>
                  <a:cubicBezTo>
                    <a:pt x="393520" y="943657"/>
                    <a:pt x="372790" y="993704"/>
                    <a:pt x="335891" y="1030603"/>
                  </a:cubicBezTo>
                  <a:cubicBezTo>
                    <a:pt x="298991" y="1067503"/>
                    <a:pt x="248944" y="1088233"/>
                    <a:pt x="196760" y="1088233"/>
                  </a:cubicBezTo>
                  <a:lnTo>
                    <a:pt x="196760" y="1088233"/>
                  </a:lnTo>
                  <a:cubicBezTo>
                    <a:pt x="88093" y="1088233"/>
                    <a:pt x="0" y="1000141"/>
                    <a:pt x="0" y="891473"/>
                  </a:cubicBezTo>
                  <a:lnTo>
                    <a:pt x="0" y="196760"/>
                  </a:lnTo>
                  <a:cubicBezTo>
                    <a:pt x="0" y="144576"/>
                    <a:pt x="20730" y="94529"/>
                    <a:pt x="57630" y="57630"/>
                  </a:cubicBezTo>
                  <a:cubicBezTo>
                    <a:pt x="94529" y="20730"/>
                    <a:pt x="144576" y="0"/>
                    <a:pt x="196760" y="0"/>
                  </a:cubicBezTo>
                  <a:close/>
                </a:path>
              </a:pathLst>
            </a:custGeom>
            <a:solidFill>
              <a:srgbClr val="004994"/>
            </a:solidFill>
          </p:spPr>
        </p:sp>
        <p:sp>
          <p:nvSpPr>
            <p:cNvPr id="8" name="TextBox 8"/>
            <p:cNvSpPr txBox="1"/>
            <p:nvPr/>
          </p:nvSpPr>
          <p:spPr>
            <a:xfrm>
              <a:off x="0" y="99616"/>
              <a:ext cx="393520" cy="889000"/>
            </a:xfrm>
            <a:prstGeom prst="rect">
              <a:avLst/>
            </a:prstGeom>
          </p:spPr>
          <p:txBody>
            <a:bodyPr lIns="50800" tIns="50800" rIns="50800" bIns="50800" rtlCol="0" anchor="ctr"/>
            <a:lstStyle/>
            <a:p>
              <a:pPr algn="ctr">
                <a:lnSpc>
                  <a:spcPts val="5739"/>
                </a:lnSpc>
              </a:pPr>
              <a:r>
                <a:rPr lang="en-US" sz="4099">
                  <a:solidFill>
                    <a:srgbClr val="FFFFFF"/>
                  </a:solidFill>
                  <a:latin typeface="Baloo"/>
                </a:rPr>
                <a:t>Nội dung chính</a:t>
              </a:r>
            </a:p>
          </p:txBody>
        </p:sp>
      </p:gr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AE5"/>
        </a:solidFill>
        <a:effectLst/>
      </p:bgPr>
    </p:bg>
    <p:spTree>
      <p:nvGrpSpPr>
        <p:cNvPr id="1" name=""/>
        <p:cNvGrpSpPr/>
        <p:nvPr/>
      </p:nvGrpSpPr>
      <p:grpSpPr>
        <a:xfrm>
          <a:off x="0" y="0"/>
          <a:ext cx="0" cy="0"/>
          <a:chOff x="0" y="0"/>
          <a:chExt cx="0" cy="0"/>
        </a:xfrm>
      </p:grpSpPr>
      <p:graphicFrame>
        <p:nvGraphicFramePr>
          <p:cNvPr id="2" name="Table 2"/>
          <p:cNvGraphicFramePr>
            <a:graphicFrameLocks noGrp="1"/>
          </p:cNvGraphicFramePr>
          <p:nvPr/>
        </p:nvGraphicFramePr>
        <p:xfrm>
          <a:off x="1775774" y="1028700"/>
          <a:ext cx="16118401" cy="8362950"/>
        </p:xfrm>
        <a:graphic>
          <a:graphicData uri="http://schemas.openxmlformats.org/drawingml/2006/table">
            <a:tbl>
              <a:tblPr/>
              <a:tblGrid>
                <a:gridCol w="12375333">
                  <a:extLst>
                    <a:ext uri="{9D8B030D-6E8A-4147-A177-3AD203B41FA5}">
                      <a16:colId xmlns:a16="http://schemas.microsoft.com/office/drawing/2014/main" val="20000"/>
                    </a:ext>
                  </a:extLst>
                </a:gridCol>
                <a:gridCol w="1597366">
                  <a:extLst>
                    <a:ext uri="{9D8B030D-6E8A-4147-A177-3AD203B41FA5}">
                      <a16:colId xmlns:a16="http://schemas.microsoft.com/office/drawing/2014/main" val="20001"/>
                    </a:ext>
                  </a:extLst>
                </a:gridCol>
                <a:gridCol w="2145702">
                  <a:extLst>
                    <a:ext uri="{9D8B030D-6E8A-4147-A177-3AD203B41FA5}">
                      <a16:colId xmlns:a16="http://schemas.microsoft.com/office/drawing/2014/main" val="20002"/>
                    </a:ext>
                  </a:extLst>
                </a:gridCol>
              </a:tblGrid>
              <a:tr h="1349172">
                <a:tc>
                  <a:txBody>
                    <a:bodyPr/>
                    <a:lstStyle/>
                    <a:p>
                      <a:pPr algn="ctr">
                        <a:lnSpc>
                          <a:spcPts val="5739"/>
                        </a:lnSpc>
                        <a:defRPr/>
                      </a:pPr>
                      <a:r>
                        <a:rPr lang="en-US" sz="4099">
                          <a:solidFill>
                            <a:srgbClr val="010101"/>
                          </a:solidFill>
                          <a:latin typeface="Baloo"/>
                        </a:rPr>
                        <a:t>Nội dung kiểm tra</a:t>
                      </a: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5039"/>
                        </a:lnSpc>
                        <a:defRPr/>
                      </a:pPr>
                      <a:r>
                        <a:rPr lang="en-US" sz="3599">
                          <a:solidFill>
                            <a:srgbClr val="010101"/>
                          </a:solidFill>
                          <a:latin typeface="Baloo"/>
                        </a:rPr>
                        <a:t>Đạt</a:t>
                      </a: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4479"/>
                        </a:lnSpc>
                        <a:defRPr/>
                      </a:pPr>
                      <a:r>
                        <a:rPr lang="en-US" sz="3199">
                          <a:solidFill>
                            <a:srgbClr val="010101"/>
                          </a:solidFill>
                          <a:latin typeface="Baloo"/>
                        </a:rPr>
                        <a:t>Chưa đạt</a:t>
                      </a: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0"/>
                  </a:ext>
                </a:extLst>
              </a:tr>
              <a:tr h="1789327">
                <a:tc>
                  <a:txBody>
                    <a:bodyPr/>
                    <a:lstStyle/>
                    <a:p>
                      <a:pPr algn="ctr">
                        <a:lnSpc>
                          <a:spcPts val="4759"/>
                        </a:lnSpc>
                        <a:defRPr/>
                      </a:pPr>
                      <a:r>
                        <a:rPr lang="en-US" sz="3399">
                          <a:solidFill>
                            <a:srgbClr val="010101"/>
                          </a:solidFill>
                          <a:latin typeface="Baloo"/>
                        </a:rPr>
                        <a:t>Thể hiện những suy nghĩ, cảm nhận của người nói về tác phẩm</a:t>
                      </a: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1"/>
                  </a:ext>
                </a:extLst>
              </a:tr>
              <a:tr h="1167368">
                <a:tc>
                  <a:txBody>
                    <a:bodyPr/>
                    <a:lstStyle/>
                    <a:p>
                      <a:pPr algn="ctr">
                        <a:lnSpc>
                          <a:spcPts val="4619"/>
                        </a:lnSpc>
                        <a:defRPr/>
                      </a:pPr>
                      <a:r>
                        <a:rPr lang="en-US" sz="3299">
                          <a:solidFill>
                            <a:srgbClr val="010101"/>
                          </a:solidFill>
                          <a:latin typeface="Baloo"/>
                        </a:rPr>
                        <a:t>Có lí lẽ xác đáng, bằng chứng tin cậy lấy từ tác phẩm</a:t>
                      </a: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2"/>
                  </a:ext>
                </a:extLst>
              </a:tr>
              <a:tr h="1090820">
                <a:tc>
                  <a:txBody>
                    <a:bodyPr/>
                    <a:lstStyle/>
                    <a:p>
                      <a:pPr algn="ctr">
                        <a:lnSpc>
                          <a:spcPts val="4199"/>
                        </a:lnSpc>
                        <a:defRPr/>
                      </a:pPr>
                      <a:r>
                        <a:rPr lang="en-US" sz="2999">
                          <a:solidFill>
                            <a:srgbClr val="010101"/>
                          </a:solidFill>
                          <a:latin typeface="Baloo"/>
                        </a:rPr>
                        <a:t>Tóm tắt được nội dung trình này về tác phẩm</a:t>
                      </a: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3"/>
                  </a:ext>
                </a:extLst>
              </a:tr>
              <a:tr h="1751052">
                <a:tc>
                  <a:txBody>
                    <a:bodyPr/>
                    <a:lstStyle/>
                    <a:p>
                      <a:pPr algn="ctr">
                        <a:lnSpc>
                          <a:spcPts val="4619"/>
                        </a:lnSpc>
                        <a:defRPr/>
                      </a:pPr>
                      <a:r>
                        <a:rPr lang="en-US" sz="3299">
                          <a:solidFill>
                            <a:srgbClr val="010101"/>
                          </a:solidFill>
                          <a:latin typeface="Baloo"/>
                        </a:rPr>
                        <a:t>Nêu vấn đề thảo luận hoặc mời gọi sự phản hồi từ phía người nghe</a:t>
                      </a: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4"/>
                  </a:ext>
                </a:extLst>
              </a:tr>
              <a:tr h="1215211">
                <a:tc>
                  <a:txBody>
                    <a:bodyPr/>
                    <a:lstStyle/>
                    <a:p>
                      <a:pPr algn="ctr">
                        <a:lnSpc>
                          <a:spcPts val="4899"/>
                        </a:lnSpc>
                        <a:defRPr/>
                      </a:pPr>
                      <a:r>
                        <a:rPr lang="en-US" sz="3499">
                          <a:solidFill>
                            <a:srgbClr val="010101"/>
                          </a:solidFill>
                          <a:latin typeface="Baloo"/>
                        </a:rPr>
                        <a:t>Cảm ơn và chào kết thúc</a:t>
                      </a: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38100" cap="flat" cmpd="sng" algn="ctr">
                      <a:solidFill>
                        <a:srgbClr val="802B00"/>
                      </a:solidFill>
                      <a:prstDash val="solid"/>
                      <a:round/>
                      <a:headEnd type="none" w="med" len="med"/>
                      <a:tailEnd type="none" w="med" len="med"/>
                    </a:lnL>
                    <a:lnR w="38100" cap="flat" cmpd="sng" algn="ctr">
                      <a:solidFill>
                        <a:srgbClr val="802B00"/>
                      </a:solidFill>
                      <a:prstDash val="solid"/>
                      <a:round/>
                      <a:headEnd type="none" w="med" len="med"/>
                      <a:tailEnd type="none" w="med" len="med"/>
                    </a:lnR>
                    <a:lnT w="38100" cap="flat" cmpd="sng" algn="ctr">
                      <a:solidFill>
                        <a:srgbClr val="802B00"/>
                      </a:solidFill>
                      <a:prstDash val="solid"/>
                      <a:round/>
                      <a:headEnd type="none" w="med" len="med"/>
                      <a:tailEnd type="none" w="med" len="med"/>
                    </a:lnT>
                    <a:lnB w="3810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grpSp>
        <p:nvGrpSpPr>
          <p:cNvPr id="3" name="Group 3"/>
          <p:cNvGrpSpPr/>
          <p:nvPr/>
        </p:nvGrpSpPr>
        <p:grpSpPr>
          <a:xfrm>
            <a:off x="0" y="1900614"/>
            <a:ext cx="1494147" cy="3375423"/>
            <a:chOff x="0" y="-76200"/>
            <a:chExt cx="393520" cy="889000"/>
          </a:xfrm>
        </p:grpSpPr>
        <p:sp>
          <p:nvSpPr>
            <p:cNvPr id="4" name="Freeform 4"/>
            <p:cNvSpPr/>
            <p:nvPr/>
          </p:nvSpPr>
          <p:spPr>
            <a:xfrm>
              <a:off x="0" y="0"/>
              <a:ext cx="393520" cy="718824"/>
            </a:xfrm>
            <a:custGeom>
              <a:avLst/>
              <a:gdLst/>
              <a:ahLst/>
              <a:cxnLst/>
              <a:rect l="l" t="t" r="r" b="b"/>
              <a:pathLst>
                <a:path w="393520" h="718824">
                  <a:moveTo>
                    <a:pt x="196760" y="0"/>
                  </a:moveTo>
                  <a:lnTo>
                    <a:pt x="196760" y="0"/>
                  </a:lnTo>
                  <a:cubicBezTo>
                    <a:pt x="305428" y="0"/>
                    <a:pt x="393520" y="88093"/>
                    <a:pt x="393520" y="196760"/>
                  </a:cubicBezTo>
                  <a:lnTo>
                    <a:pt x="393520" y="522064"/>
                  </a:lnTo>
                  <a:cubicBezTo>
                    <a:pt x="393520" y="630732"/>
                    <a:pt x="305428" y="718824"/>
                    <a:pt x="196760" y="718824"/>
                  </a:cubicBezTo>
                  <a:lnTo>
                    <a:pt x="196760" y="718824"/>
                  </a:lnTo>
                  <a:cubicBezTo>
                    <a:pt x="144576" y="718824"/>
                    <a:pt x="94529" y="698094"/>
                    <a:pt x="57630" y="661194"/>
                  </a:cubicBezTo>
                  <a:cubicBezTo>
                    <a:pt x="20730" y="624295"/>
                    <a:pt x="0" y="574248"/>
                    <a:pt x="0" y="522064"/>
                  </a:cubicBezTo>
                  <a:lnTo>
                    <a:pt x="0" y="196760"/>
                  </a:lnTo>
                  <a:cubicBezTo>
                    <a:pt x="0" y="144576"/>
                    <a:pt x="20730" y="94529"/>
                    <a:pt x="57630" y="57630"/>
                  </a:cubicBezTo>
                  <a:cubicBezTo>
                    <a:pt x="94529" y="20730"/>
                    <a:pt x="144576" y="0"/>
                    <a:pt x="196760" y="0"/>
                  </a:cubicBezTo>
                  <a:close/>
                </a:path>
              </a:pathLst>
            </a:custGeom>
            <a:solidFill>
              <a:srgbClr val="004994"/>
            </a:solidFill>
          </p:spPr>
        </p:sp>
        <p:sp>
          <p:nvSpPr>
            <p:cNvPr id="5" name="TextBox 5"/>
            <p:cNvSpPr txBox="1"/>
            <p:nvPr/>
          </p:nvSpPr>
          <p:spPr>
            <a:xfrm>
              <a:off x="0" y="-76200"/>
              <a:ext cx="393520" cy="889000"/>
            </a:xfrm>
            <a:prstGeom prst="rect">
              <a:avLst/>
            </a:prstGeom>
          </p:spPr>
          <p:txBody>
            <a:bodyPr lIns="50800" tIns="50800" rIns="50800" bIns="50800" rtlCol="0" anchor="ctr"/>
            <a:lstStyle/>
            <a:p>
              <a:pPr algn="ctr">
                <a:lnSpc>
                  <a:spcPts val="5739"/>
                </a:lnSpc>
              </a:pPr>
              <a:r>
                <a:rPr lang="en-US" sz="4099">
                  <a:solidFill>
                    <a:srgbClr val="FFFFFF"/>
                  </a:solidFill>
                  <a:latin typeface="Baloo"/>
                </a:rPr>
                <a:t>Nội dung chính</a:t>
              </a:r>
            </a:p>
          </p:txBody>
        </p:sp>
      </p:grpSp>
      <p:grpSp>
        <p:nvGrpSpPr>
          <p:cNvPr id="6" name="Group 6"/>
          <p:cNvGrpSpPr/>
          <p:nvPr/>
        </p:nvGrpSpPr>
        <p:grpSpPr>
          <a:xfrm>
            <a:off x="-170803" y="5608546"/>
            <a:ext cx="1775773" cy="3783104"/>
            <a:chOff x="-44985" y="0"/>
            <a:chExt cx="467693" cy="996373"/>
          </a:xfrm>
        </p:grpSpPr>
        <p:sp>
          <p:nvSpPr>
            <p:cNvPr id="7" name="Freeform 7"/>
            <p:cNvSpPr/>
            <p:nvPr/>
          </p:nvSpPr>
          <p:spPr>
            <a:xfrm>
              <a:off x="0" y="0"/>
              <a:ext cx="393520" cy="996373"/>
            </a:xfrm>
            <a:custGeom>
              <a:avLst/>
              <a:gdLst/>
              <a:ahLst/>
              <a:cxnLst/>
              <a:rect l="l" t="t" r="r" b="b"/>
              <a:pathLst>
                <a:path w="393520" h="996373">
                  <a:moveTo>
                    <a:pt x="196760" y="0"/>
                  </a:moveTo>
                  <a:lnTo>
                    <a:pt x="196760" y="0"/>
                  </a:lnTo>
                  <a:cubicBezTo>
                    <a:pt x="305428" y="0"/>
                    <a:pt x="393520" y="88093"/>
                    <a:pt x="393520" y="196760"/>
                  </a:cubicBezTo>
                  <a:lnTo>
                    <a:pt x="393520" y="799613"/>
                  </a:lnTo>
                  <a:cubicBezTo>
                    <a:pt x="393520" y="851797"/>
                    <a:pt x="372790" y="901844"/>
                    <a:pt x="335891" y="938743"/>
                  </a:cubicBezTo>
                  <a:cubicBezTo>
                    <a:pt x="298991" y="975643"/>
                    <a:pt x="248944" y="996373"/>
                    <a:pt x="196760" y="996373"/>
                  </a:cubicBezTo>
                  <a:lnTo>
                    <a:pt x="196760" y="996373"/>
                  </a:lnTo>
                  <a:cubicBezTo>
                    <a:pt x="88093" y="996373"/>
                    <a:pt x="0" y="908281"/>
                    <a:pt x="0" y="799613"/>
                  </a:cubicBezTo>
                  <a:lnTo>
                    <a:pt x="0" y="196760"/>
                  </a:lnTo>
                  <a:cubicBezTo>
                    <a:pt x="0" y="144576"/>
                    <a:pt x="20730" y="94529"/>
                    <a:pt x="57630" y="57630"/>
                  </a:cubicBezTo>
                  <a:cubicBezTo>
                    <a:pt x="94529" y="20730"/>
                    <a:pt x="144576" y="0"/>
                    <a:pt x="196760" y="0"/>
                  </a:cubicBezTo>
                  <a:close/>
                </a:path>
              </a:pathLst>
            </a:custGeom>
            <a:solidFill>
              <a:srgbClr val="004994"/>
            </a:solidFill>
          </p:spPr>
        </p:sp>
        <p:sp>
          <p:nvSpPr>
            <p:cNvPr id="8" name="TextBox 8"/>
            <p:cNvSpPr txBox="1"/>
            <p:nvPr/>
          </p:nvSpPr>
          <p:spPr>
            <a:xfrm>
              <a:off x="-44985" y="53687"/>
              <a:ext cx="467693" cy="889000"/>
            </a:xfrm>
            <a:prstGeom prst="rect">
              <a:avLst/>
            </a:prstGeom>
          </p:spPr>
          <p:txBody>
            <a:bodyPr lIns="50800" tIns="50800" rIns="50800" bIns="50800" rtlCol="0" anchor="ctr"/>
            <a:lstStyle/>
            <a:p>
              <a:pPr algn="ctr">
                <a:lnSpc>
                  <a:spcPts val="5739"/>
                </a:lnSpc>
              </a:pPr>
              <a:r>
                <a:rPr lang="en-US" sz="4099">
                  <a:solidFill>
                    <a:srgbClr val="FFFFFF"/>
                  </a:solidFill>
                  <a:latin typeface="Baloo"/>
                </a:rPr>
                <a:t>Kết thúc</a:t>
              </a:r>
            </a:p>
          </p:txBody>
        </p:sp>
      </p:gr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2F4F5"/>
        </a:solidFill>
        <a:effectLst/>
      </p:bgPr>
    </p:bg>
    <p:spTree>
      <p:nvGrpSpPr>
        <p:cNvPr id="1" name=""/>
        <p:cNvGrpSpPr/>
        <p:nvPr/>
      </p:nvGrpSpPr>
      <p:grpSpPr>
        <a:xfrm>
          <a:off x="0" y="0"/>
          <a:ext cx="0" cy="0"/>
          <a:chOff x="0" y="0"/>
          <a:chExt cx="0" cy="0"/>
        </a:xfrm>
      </p:grpSpPr>
      <p:sp>
        <p:nvSpPr>
          <p:cNvPr id="2" name="Freeform 2"/>
          <p:cNvSpPr/>
          <p:nvPr/>
        </p:nvSpPr>
        <p:spPr>
          <a:xfrm rot="2925483">
            <a:off x="5978889" y="4633519"/>
            <a:ext cx="15026802" cy="1591351"/>
          </a:xfrm>
          <a:custGeom>
            <a:avLst/>
            <a:gdLst/>
            <a:ahLst/>
            <a:cxnLst/>
            <a:rect l="l" t="t" r="r" b="b"/>
            <a:pathLst>
              <a:path w="15026802" h="1591351">
                <a:moveTo>
                  <a:pt x="0" y="0"/>
                </a:moveTo>
                <a:lnTo>
                  <a:pt x="15026802" y="0"/>
                </a:lnTo>
                <a:lnTo>
                  <a:pt x="15026802" y="1591350"/>
                </a:lnTo>
                <a:lnTo>
                  <a:pt x="0" y="1591350"/>
                </a:lnTo>
                <a:lnTo>
                  <a:pt x="0" y="0"/>
                </a:lnTo>
                <a:close/>
              </a:path>
            </a:pathLst>
          </a:custGeom>
          <a:blipFill>
            <a:blip r:embed="rId2"/>
            <a:stretch>
              <a:fillRect t="-86495"/>
            </a:stretch>
          </a:blipFill>
        </p:spPr>
      </p:sp>
      <p:grpSp>
        <p:nvGrpSpPr>
          <p:cNvPr id="3" name="Group 3"/>
          <p:cNvGrpSpPr>
            <a:grpSpLocks noChangeAspect="1"/>
          </p:cNvGrpSpPr>
          <p:nvPr/>
        </p:nvGrpSpPr>
        <p:grpSpPr>
          <a:xfrm>
            <a:off x="8946848" y="-112648"/>
            <a:ext cx="9431769" cy="10610741"/>
            <a:chOff x="0" y="0"/>
            <a:chExt cx="5370413" cy="6041715"/>
          </a:xfrm>
        </p:grpSpPr>
        <p:sp>
          <p:nvSpPr>
            <p:cNvPr id="4" name="Freeform 4"/>
            <p:cNvSpPr/>
            <p:nvPr/>
          </p:nvSpPr>
          <p:spPr>
            <a:xfrm>
              <a:off x="0" y="0"/>
              <a:ext cx="5370413" cy="6041715"/>
            </a:xfrm>
            <a:custGeom>
              <a:avLst/>
              <a:gdLst/>
              <a:ahLst/>
              <a:cxnLst/>
              <a:rect l="l" t="t" r="r" b="b"/>
              <a:pathLst>
                <a:path w="5370413" h="6041715">
                  <a:moveTo>
                    <a:pt x="5370413" y="0"/>
                  </a:moveTo>
                  <a:lnTo>
                    <a:pt x="5370413" y="6041715"/>
                  </a:lnTo>
                  <a:cubicBezTo>
                    <a:pt x="3580275" y="4027810"/>
                    <a:pt x="1790138" y="2013905"/>
                    <a:pt x="0" y="0"/>
                  </a:cubicBezTo>
                  <a:lnTo>
                    <a:pt x="5370413" y="0"/>
                  </a:lnTo>
                  <a:close/>
                </a:path>
              </a:pathLst>
            </a:custGeom>
            <a:solidFill>
              <a:srgbClr val="000000"/>
            </a:solidFill>
          </p:spPr>
        </p:sp>
        <p:sp>
          <p:nvSpPr>
            <p:cNvPr id="5" name="Freeform 5"/>
            <p:cNvSpPr/>
            <p:nvPr/>
          </p:nvSpPr>
          <p:spPr>
            <a:xfrm rot="-1685999">
              <a:off x="1739373" y="-908686"/>
              <a:ext cx="4737385" cy="7859087"/>
            </a:xfrm>
            <a:custGeom>
              <a:avLst/>
              <a:gdLst/>
              <a:ahLst/>
              <a:cxnLst/>
              <a:rect l="l" t="t" r="r" b="b"/>
              <a:pathLst>
                <a:path w="4737385" h="7859087">
                  <a:moveTo>
                    <a:pt x="4737386" y="2529528"/>
                  </a:moveTo>
                  <a:lnTo>
                    <a:pt x="1891667" y="7859087"/>
                  </a:lnTo>
                  <a:cubicBezTo>
                    <a:pt x="1261111" y="5239391"/>
                    <a:pt x="630556" y="2619696"/>
                    <a:pt x="0" y="0"/>
                  </a:cubicBezTo>
                  <a:lnTo>
                    <a:pt x="4737386" y="2529528"/>
                  </a:lnTo>
                  <a:close/>
                </a:path>
              </a:pathLst>
            </a:custGeom>
            <a:blipFill>
              <a:blip r:embed="rId3"/>
              <a:stretch>
                <a:fillRect l="-196691" t="-52918" r="-10134" b="-44100"/>
              </a:stretch>
            </a:blipFill>
          </p:spPr>
        </p:sp>
      </p:grpSp>
      <p:grpSp>
        <p:nvGrpSpPr>
          <p:cNvPr id="6" name="Group 6"/>
          <p:cNvGrpSpPr/>
          <p:nvPr/>
        </p:nvGrpSpPr>
        <p:grpSpPr>
          <a:xfrm>
            <a:off x="2122031" y="4270779"/>
            <a:ext cx="1828744" cy="1828744"/>
            <a:chOff x="0" y="0"/>
            <a:chExt cx="812800" cy="812800"/>
          </a:xfrm>
        </p:grpSpPr>
        <p:sp>
          <p:nvSpPr>
            <p:cNvPr id="7" name="Freeform 7"/>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10101"/>
            </a:solidFill>
          </p:spPr>
        </p:sp>
        <p:sp>
          <p:nvSpPr>
            <p:cNvPr id="8" name="TextBox 8"/>
            <p:cNvSpPr txBox="1"/>
            <p:nvPr/>
          </p:nvSpPr>
          <p:spPr>
            <a:xfrm>
              <a:off x="76200" y="57150"/>
              <a:ext cx="660400" cy="679450"/>
            </a:xfrm>
            <a:prstGeom prst="rect">
              <a:avLst/>
            </a:prstGeom>
          </p:spPr>
          <p:txBody>
            <a:bodyPr lIns="50800" tIns="50800" rIns="50800" bIns="50800" rtlCol="0" anchor="ctr"/>
            <a:lstStyle/>
            <a:p>
              <a:pPr algn="ctr">
                <a:lnSpc>
                  <a:spcPts val="2859"/>
                </a:lnSpc>
              </a:pPr>
              <a:endParaRPr/>
            </a:p>
          </p:txBody>
        </p:sp>
      </p:grpSp>
      <p:sp>
        <p:nvSpPr>
          <p:cNvPr id="9" name="Freeform 9"/>
          <p:cNvSpPr/>
          <p:nvPr/>
        </p:nvSpPr>
        <p:spPr>
          <a:xfrm>
            <a:off x="2456932" y="4728682"/>
            <a:ext cx="1236499" cy="858804"/>
          </a:xfrm>
          <a:custGeom>
            <a:avLst/>
            <a:gdLst/>
            <a:ahLst/>
            <a:cxnLst/>
            <a:rect l="l" t="t" r="r" b="b"/>
            <a:pathLst>
              <a:path w="1236499" h="858804">
                <a:moveTo>
                  <a:pt x="0" y="0"/>
                </a:moveTo>
                <a:lnTo>
                  <a:pt x="1236498" y="0"/>
                </a:lnTo>
                <a:lnTo>
                  <a:pt x="1236498" y="858804"/>
                </a:lnTo>
                <a:lnTo>
                  <a:pt x="0" y="85880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10" name="Group 10"/>
          <p:cNvGrpSpPr/>
          <p:nvPr/>
        </p:nvGrpSpPr>
        <p:grpSpPr>
          <a:xfrm>
            <a:off x="2122031" y="6625687"/>
            <a:ext cx="1828744" cy="1828744"/>
            <a:chOff x="0" y="0"/>
            <a:chExt cx="812800" cy="812800"/>
          </a:xfrm>
        </p:grpSpPr>
        <p:sp>
          <p:nvSpPr>
            <p:cNvPr id="11" name="Freeform 11"/>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10101"/>
            </a:solidFill>
          </p:spPr>
        </p:sp>
        <p:sp>
          <p:nvSpPr>
            <p:cNvPr id="12" name="TextBox 12"/>
            <p:cNvSpPr txBox="1"/>
            <p:nvPr/>
          </p:nvSpPr>
          <p:spPr>
            <a:xfrm>
              <a:off x="76200" y="57150"/>
              <a:ext cx="660400" cy="679450"/>
            </a:xfrm>
            <a:prstGeom prst="rect">
              <a:avLst/>
            </a:prstGeom>
          </p:spPr>
          <p:txBody>
            <a:bodyPr lIns="50800" tIns="50800" rIns="50800" bIns="50800" rtlCol="0" anchor="ctr"/>
            <a:lstStyle/>
            <a:p>
              <a:pPr algn="ctr">
                <a:lnSpc>
                  <a:spcPts val="2859"/>
                </a:lnSpc>
              </a:pPr>
              <a:endParaRPr/>
            </a:p>
          </p:txBody>
        </p:sp>
      </p:grpSp>
      <p:sp>
        <p:nvSpPr>
          <p:cNvPr id="13" name="Freeform 13"/>
          <p:cNvSpPr/>
          <p:nvPr/>
        </p:nvSpPr>
        <p:spPr>
          <a:xfrm>
            <a:off x="2553577" y="7025093"/>
            <a:ext cx="1043208" cy="1029931"/>
          </a:xfrm>
          <a:custGeom>
            <a:avLst/>
            <a:gdLst/>
            <a:ahLst/>
            <a:cxnLst/>
            <a:rect l="l" t="t" r="r" b="b"/>
            <a:pathLst>
              <a:path w="1043208" h="1029931">
                <a:moveTo>
                  <a:pt x="0" y="0"/>
                </a:moveTo>
                <a:lnTo>
                  <a:pt x="1043208" y="0"/>
                </a:lnTo>
                <a:lnTo>
                  <a:pt x="1043208" y="1029931"/>
                </a:lnTo>
                <a:lnTo>
                  <a:pt x="0" y="1029931"/>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grpSp>
        <p:nvGrpSpPr>
          <p:cNvPr id="14" name="Group 14"/>
          <p:cNvGrpSpPr/>
          <p:nvPr/>
        </p:nvGrpSpPr>
        <p:grpSpPr>
          <a:xfrm>
            <a:off x="-4425053" y="803081"/>
            <a:ext cx="16334116" cy="2258023"/>
            <a:chOff x="0" y="0"/>
            <a:chExt cx="1583232" cy="218865"/>
          </a:xfrm>
        </p:grpSpPr>
        <p:sp>
          <p:nvSpPr>
            <p:cNvPr id="15" name="Freeform 15"/>
            <p:cNvSpPr/>
            <p:nvPr/>
          </p:nvSpPr>
          <p:spPr>
            <a:xfrm>
              <a:off x="0" y="0"/>
              <a:ext cx="1583232" cy="218865"/>
            </a:xfrm>
            <a:custGeom>
              <a:avLst/>
              <a:gdLst/>
              <a:ahLst/>
              <a:cxnLst/>
              <a:rect l="l" t="t" r="r" b="b"/>
              <a:pathLst>
                <a:path w="1583232" h="218865">
                  <a:moveTo>
                    <a:pt x="1380032" y="0"/>
                  </a:moveTo>
                  <a:lnTo>
                    <a:pt x="0" y="0"/>
                  </a:lnTo>
                  <a:lnTo>
                    <a:pt x="203200" y="218865"/>
                  </a:lnTo>
                  <a:lnTo>
                    <a:pt x="1583232" y="218865"/>
                  </a:lnTo>
                  <a:lnTo>
                    <a:pt x="1380032" y="0"/>
                  </a:lnTo>
                  <a:close/>
                </a:path>
              </a:pathLst>
            </a:custGeom>
            <a:solidFill>
              <a:srgbClr val="012A54"/>
            </a:solidFill>
            <a:ln>
              <a:noFill/>
            </a:ln>
          </p:spPr>
        </p:sp>
        <p:sp>
          <p:nvSpPr>
            <p:cNvPr id="16" name="TextBox 16"/>
            <p:cNvSpPr txBox="1"/>
            <p:nvPr/>
          </p:nvSpPr>
          <p:spPr>
            <a:xfrm>
              <a:off x="101600" y="-19050"/>
              <a:ext cx="609600" cy="628650"/>
            </a:xfrm>
            <a:prstGeom prst="rect">
              <a:avLst/>
            </a:prstGeom>
          </p:spPr>
          <p:txBody>
            <a:bodyPr lIns="50800" tIns="50800" rIns="50800" bIns="50800" rtlCol="0" anchor="ctr"/>
            <a:lstStyle/>
            <a:p>
              <a:pPr marL="0" lvl="0" indent="0" algn="ctr">
                <a:lnSpc>
                  <a:spcPts val="2859"/>
                </a:lnSpc>
                <a:spcBef>
                  <a:spcPct val="0"/>
                </a:spcBef>
              </a:pPr>
              <a:endParaRPr/>
            </a:p>
          </p:txBody>
        </p:sp>
      </p:grpSp>
      <p:sp>
        <p:nvSpPr>
          <p:cNvPr id="17" name="Freeform 17"/>
          <p:cNvSpPr/>
          <p:nvPr/>
        </p:nvSpPr>
        <p:spPr>
          <a:xfrm>
            <a:off x="11908665" y="6383293"/>
            <a:ext cx="6540867" cy="4114800"/>
          </a:xfrm>
          <a:custGeom>
            <a:avLst/>
            <a:gdLst/>
            <a:ahLst/>
            <a:cxnLst/>
            <a:rect l="l" t="t" r="r" b="b"/>
            <a:pathLst>
              <a:path w="6540867" h="4114800">
                <a:moveTo>
                  <a:pt x="0" y="0"/>
                </a:moveTo>
                <a:lnTo>
                  <a:pt x="6540867" y="0"/>
                </a:lnTo>
                <a:lnTo>
                  <a:pt x="6540867" y="4114800"/>
                </a:lnTo>
                <a:lnTo>
                  <a:pt x="0" y="4114800"/>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8" name="Freeform 18"/>
          <p:cNvSpPr/>
          <p:nvPr/>
        </p:nvSpPr>
        <p:spPr>
          <a:xfrm rot="-1246115">
            <a:off x="815201" y="62654"/>
            <a:ext cx="1342804" cy="1932092"/>
          </a:xfrm>
          <a:custGeom>
            <a:avLst/>
            <a:gdLst/>
            <a:ahLst/>
            <a:cxnLst/>
            <a:rect l="l" t="t" r="r" b="b"/>
            <a:pathLst>
              <a:path w="1342804" h="1932092">
                <a:moveTo>
                  <a:pt x="0" y="0"/>
                </a:moveTo>
                <a:lnTo>
                  <a:pt x="1342804" y="0"/>
                </a:lnTo>
                <a:lnTo>
                  <a:pt x="1342804" y="1932092"/>
                </a:lnTo>
                <a:lnTo>
                  <a:pt x="0" y="1932092"/>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9" name="TextBox 19"/>
          <p:cNvSpPr txBox="1"/>
          <p:nvPr/>
        </p:nvSpPr>
        <p:spPr>
          <a:xfrm>
            <a:off x="4188259" y="4362934"/>
            <a:ext cx="8292780" cy="1695451"/>
          </a:xfrm>
          <a:prstGeom prst="rect">
            <a:avLst/>
          </a:prstGeom>
        </p:spPr>
        <p:txBody>
          <a:bodyPr lIns="0" tIns="0" rIns="0" bIns="0" rtlCol="0" anchor="t">
            <a:spAutoFit/>
          </a:bodyPr>
          <a:lstStyle/>
          <a:p>
            <a:pPr marL="0" lvl="0" indent="0" algn="l">
              <a:lnSpc>
                <a:spcPts val="6899"/>
              </a:lnSpc>
              <a:spcBef>
                <a:spcPct val="0"/>
              </a:spcBef>
            </a:pPr>
            <a:r>
              <a:rPr lang="en-US" sz="4999" spc="489">
                <a:solidFill>
                  <a:srgbClr val="231F20"/>
                </a:solidFill>
                <a:latin typeface="Baloo"/>
              </a:rPr>
              <a:t>Kể tên các văn bản kịch em biết?</a:t>
            </a:r>
          </a:p>
        </p:txBody>
      </p:sp>
      <p:sp>
        <p:nvSpPr>
          <p:cNvPr id="20" name="TextBox 20"/>
          <p:cNvSpPr txBox="1"/>
          <p:nvPr/>
        </p:nvSpPr>
        <p:spPr>
          <a:xfrm>
            <a:off x="4188259" y="6717842"/>
            <a:ext cx="9479230" cy="2481073"/>
          </a:xfrm>
          <a:prstGeom prst="rect">
            <a:avLst/>
          </a:prstGeom>
        </p:spPr>
        <p:txBody>
          <a:bodyPr lIns="0" tIns="0" rIns="0" bIns="0" rtlCol="0" anchor="t">
            <a:spAutoFit/>
          </a:bodyPr>
          <a:lstStyle/>
          <a:p>
            <a:pPr>
              <a:lnSpc>
                <a:spcPts val="6623"/>
              </a:lnSpc>
            </a:pPr>
            <a:r>
              <a:rPr lang="en-US" sz="4799" spc="470">
                <a:solidFill>
                  <a:srgbClr val="000000"/>
                </a:solidFill>
                <a:latin typeface="Baloo"/>
              </a:rPr>
              <a:t> Nêu trải nghiệm cảm xúc khi xem 1 vở diễn kịch? </a:t>
            </a:r>
          </a:p>
          <a:p>
            <a:pPr marL="0" lvl="0" indent="0" algn="l">
              <a:lnSpc>
                <a:spcPts val="6623"/>
              </a:lnSpc>
              <a:spcBef>
                <a:spcPct val="0"/>
              </a:spcBef>
            </a:pPr>
            <a:endParaRPr lang="en-US" sz="4799" spc="470">
              <a:solidFill>
                <a:srgbClr val="000000"/>
              </a:solidFill>
              <a:latin typeface="Baloo"/>
            </a:endParaRPr>
          </a:p>
        </p:txBody>
      </p:sp>
      <p:sp>
        <p:nvSpPr>
          <p:cNvPr id="21" name="TextBox 21"/>
          <p:cNvSpPr txBox="1"/>
          <p:nvPr/>
        </p:nvSpPr>
        <p:spPr>
          <a:xfrm>
            <a:off x="1727059" y="1038403"/>
            <a:ext cx="7416941" cy="1618214"/>
          </a:xfrm>
          <a:prstGeom prst="rect">
            <a:avLst/>
          </a:prstGeom>
        </p:spPr>
        <p:txBody>
          <a:bodyPr lIns="0" tIns="0" rIns="0" bIns="0" rtlCol="0" anchor="t">
            <a:spAutoFit/>
          </a:bodyPr>
          <a:lstStyle/>
          <a:p>
            <a:pPr marL="0" lvl="0" indent="0" algn="ctr">
              <a:lnSpc>
                <a:spcPts val="13287"/>
              </a:lnSpc>
              <a:spcBef>
                <a:spcPct val="0"/>
              </a:spcBef>
            </a:pPr>
            <a:r>
              <a:rPr lang="en-US" sz="9628" spc="77">
                <a:solidFill>
                  <a:srgbClr val="FFFFFF"/>
                </a:solidFill>
                <a:latin typeface="Baloo Bhai"/>
              </a:rPr>
              <a:t>KHỞI ĐỘNG</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xEl>
                                              <p:pRg st="0" end="0"/>
                                            </p:txEl>
                                          </p:spTgt>
                                        </p:tgtEl>
                                        <p:attrNameLst>
                                          <p:attrName>style.visibility</p:attrName>
                                        </p:attrNameLst>
                                      </p:cBhvr>
                                      <p:to>
                                        <p:strVal val="visible"/>
                                      </p:to>
                                    </p:set>
                                    <p:animEffect transition="in" filter="fade">
                                      <p:cBhvr>
                                        <p:cTn id="11" dur="500"/>
                                        <p:tgtEl>
                                          <p:spTgt spid="21">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AE5"/>
        </a:solidFill>
        <a:effectLst/>
      </p:bgPr>
    </p:bg>
    <p:spTree>
      <p:nvGrpSpPr>
        <p:cNvPr id="1" name=""/>
        <p:cNvGrpSpPr/>
        <p:nvPr/>
      </p:nvGrpSpPr>
      <p:grpSpPr>
        <a:xfrm>
          <a:off x="0" y="0"/>
          <a:ext cx="0" cy="0"/>
          <a:chOff x="0" y="0"/>
          <a:chExt cx="0" cy="0"/>
        </a:xfrm>
      </p:grpSpPr>
      <p:graphicFrame>
        <p:nvGraphicFramePr>
          <p:cNvPr id="2" name="Table 2"/>
          <p:cNvGraphicFramePr>
            <a:graphicFrameLocks noGrp="1"/>
          </p:cNvGraphicFramePr>
          <p:nvPr/>
        </p:nvGraphicFramePr>
        <p:xfrm>
          <a:off x="1963771" y="56768"/>
          <a:ext cx="15742405" cy="10363200"/>
        </p:xfrm>
        <a:graphic>
          <a:graphicData uri="http://schemas.openxmlformats.org/drawingml/2006/table">
            <a:tbl>
              <a:tblPr/>
              <a:tblGrid>
                <a:gridCol w="12222749">
                  <a:extLst>
                    <a:ext uri="{9D8B030D-6E8A-4147-A177-3AD203B41FA5}">
                      <a16:colId xmlns:a16="http://schemas.microsoft.com/office/drawing/2014/main" val="20000"/>
                    </a:ext>
                  </a:extLst>
                </a:gridCol>
                <a:gridCol w="1610104">
                  <a:extLst>
                    <a:ext uri="{9D8B030D-6E8A-4147-A177-3AD203B41FA5}">
                      <a16:colId xmlns:a16="http://schemas.microsoft.com/office/drawing/2014/main" val="20001"/>
                    </a:ext>
                  </a:extLst>
                </a:gridCol>
                <a:gridCol w="1909552">
                  <a:extLst>
                    <a:ext uri="{9D8B030D-6E8A-4147-A177-3AD203B41FA5}">
                      <a16:colId xmlns:a16="http://schemas.microsoft.com/office/drawing/2014/main" val="20002"/>
                    </a:ext>
                  </a:extLst>
                </a:gridCol>
              </a:tblGrid>
              <a:tr h="1858097">
                <a:tc>
                  <a:txBody>
                    <a:bodyPr/>
                    <a:lstStyle/>
                    <a:p>
                      <a:pPr algn="ctr">
                        <a:lnSpc>
                          <a:spcPts val="5739"/>
                        </a:lnSpc>
                        <a:defRPr/>
                      </a:pPr>
                      <a:r>
                        <a:rPr lang="en-US" sz="4099">
                          <a:solidFill>
                            <a:srgbClr val="010101"/>
                          </a:solidFill>
                          <a:latin typeface="Baloo"/>
                        </a:rPr>
                        <a:t>Nội dung kiểm tra</a:t>
                      </a: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tc>
                  <a:txBody>
                    <a:bodyPr/>
                    <a:lstStyle/>
                    <a:p>
                      <a:pPr algn="ctr">
                        <a:lnSpc>
                          <a:spcPts val="5039"/>
                        </a:lnSpc>
                        <a:defRPr/>
                      </a:pPr>
                      <a:r>
                        <a:rPr lang="en-US" sz="3599">
                          <a:solidFill>
                            <a:srgbClr val="010101"/>
                          </a:solidFill>
                          <a:latin typeface="Baloo"/>
                        </a:rPr>
                        <a:t>Đạt</a:t>
                      </a: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tc>
                  <a:txBody>
                    <a:bodyPr/>
                    <a:lstStyle/>
                    <a:p>
                      <a:pPr algn="ctr">
                        <a:lnSpc>
                          <a:spcPts val="4899"/>
                        </a:lnSpc>
                        <a:defRPr/>
                      </a:pPr>
                      <a:r>
                        <a:rPr lang="en-US" sz="3499">
                          <a:solidFill>
                            <a:srgbClr val="010101"/>
                          </a:solidFill>
                          <a:latin typeface="Baloo"/>
                        </a:rPr>
                        <a:t>Chưa đạt</a:t>
                      </a: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0"/>
                  </a:ext>
                </a:extLst>
              </a:tr>
              <a:tr h="1206805">
                <a:tc>
                  <a:txBody>
                    <a:bodyPr/>
                    <a:lstStyle/>
                    <a:p>
                      <a:pPr algn="ctr">
                        <a:lnSpc>
                          <a:spcPts val="4759"/>
                        </a:lnSpc>
                        <a:defRPr/>
                      </a:pPr>
                      <a:r>
                        <a:rPr lang="en-US" sz="3399">
                          <a:solidFill>
                            <a:srgbClr val="010101"/>
                          </a:solidFill>
                          <a:latin typeface="Baloo"/>
                        </a:rPr>
                        <a:t>Bố cục bài nói rõ ràng, các ý kiến được sắp xếp hợp lí</a:t>
                      </a: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1"/>
                  </a:ext>
                </a:extLst>
              </a:tr>
              <a:tr h="1187650">
                <a:tc>
                  <a:txBody>
                    <a:bodyPr/>
                    <a:lstStyle/>
                    <a:p>
                      <a:pPr algn="ctr">
                        <a:lnSpc>
                          <a:spcPts val="4619"/>
                        </a:lnSpc>
                        <a:defRPr/>
                      </a:pPr>
                      <a:r>
                        <a:rPr lang="en-US" sz="3299">
                          <a:solidFill>
                            <a:srgbClr val="010101"/>
                          </a:solidFill>
                          <a:latin typeface="Baloo"/>
                        </a:rPr>
                        <a:t>Tương tác tích cực với người nghe trong suốt quá trình nói</a:t>
                      </a: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2"/>
                  </a:ext>
                </a:extLst>
              </a:tr>
              <a:tr h="1858097">
                <a:tc>
                  <a:txBody>
                    <a:bodyPr/>
                    <a:lstStyle/>
                    <a:p>
                      <a:pPr algn="ctr">
                        <a:lnSpc>
                          <a:spcPts val="4899"/>
                        </a:lnSpc>
                        <a:defRPr/>
                      </a:pPr>
                      <a:r>
                        <a:rPr lang="en-US" sz="3499">
                          <a:solidFill>
                            <a:srgbClr val="010101"/>
                          </a:solidFill>
                          <a:latin typeface="Baloo"/>
                        </a:rPr>
                        <a:t>Diễn đạt rõ ràng, gãy gọn, đáp ứng yêu cầu của bài nói</a:t>
                      </a:r>
                      <a:endParaRPr lang="en-US" sz="1100"/>
                    </a:p>
                    <a:p>
                      <a:pPr algn="ctr">
                        <a:lnSpc>
                          <a:spcPts val="4899"/>
                        </a:lnSpc>
                      </a:pP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3"/>
                  </a:ext>
                </a:extLst>
              </a:tr>
              <a:tr h="1771896">
                <a:tc>
                  <a:txBody>
                    <a:bodyPr/>
                    <a:lstStyle/>
                    <a:p>
                      <a:pPr algn="ctr">
                        <a:lnSpc>
                          <a:spcPts val="4619"/>
                        </a:lnSpc>
                        <a:defRPr/>
                      </a:pPr>
                      <a:r>
                        <a:rPr lang="en-US" sz="3299">
                          <a:solidFill>
                            <a:srgbClr val="010101"/>
                          </a:solidFill>
                          <a:latin typeface="Baloo"/>
                        </a:rPr>
                        <a:t>Kết hợp sử dụng các phương tiện phi ngôn ngữ để làm rõ nội dung trình bày</a:t>
                      </a: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4"/>
                  </a:ext>
                </a:extLst>
              </a:tr>
              <a:tr h="2480655">
                <a:tc>
                  <a:txBody>
                    <a:bodyPr/>
                    <a:lstStyle/>
                    <a:p>
                      <a:pPr algn="ctr">
                        <a:lnSpc>
                          <a:spcPts val="4899"/>
                        </a:lnSpc>
                        <a:defRPr/>
                      </a:pPr>
                      <a:r>
                        <a:rPr lang="en-US" sz="3499">
                          <a:solidFill>
                            <a:srgbClr val="010101"/>
                          </a:solidFill>
                          <a:latin typeface="Baloo"/>
                        </a:rPr>
                        <a:t>  Phản</a:t>
                      </a:r>
                      <a:endParaRPr lang="en-US" sz="1100"/>
                    </a:p>
                    <a:p>
                      <a:pPr algn="ctr">
                        <a:lnSpc>
                          <a:spcPts val="4899"/>
                        </a:lnSpc>
                      </a:pPr>
                      <a:r>
                        <a:rPr lang="en-US" sz="3499">
                          <a:solidFill>
                            <a:srgbClr val="010101"/>
                          </a:solidFill>
                          <a:latin typeface="Baloo"/>
                        </a:rPr>
                        <a:t>  hồi thoả đáng những câu hỏi, ý kiến của người nghe</a:t>
                      </a:r>
                    </a:p>
                    <a:p>
                      <a:pPr algn="ctr">
                        <a:lnSpc>
                          <a:spcPts val="4899"/>
                        </a:lnSpc>
                      </a:pPr>
                      <a:r>
                        <a:rPr lang="en-US" sz="3499">
                          <a:solidFill>
                            <a:srgbClr val="010101"/>
                          </a:solidFill>
                          <a:latin typeface="Baloo"/>
                        </a:rPr>
                        <a:t>  </a:t>
                      </a:r>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tc>
                  <a:txBody>
                    <a:bodyPr/>
                    <a:lstStyle/>
                    <a:p>
                      <a:pPr algn="ctr">
                        <a:lnSpc>
                          <a:spcPts val="2939"/>
                        </a:lnSpc>
                        <a:defRPr/>
                      </a:pPr>
                      <a:endParaRPr lang="en-US" sz="1100"/>
                    </a:p>
                  </a:txBody>
                  <a:tcPr marL="190500" marR="190500" marT="190500" marB="190500" anchor="ctr">
                    <a:lnL w="57150" cap="flat" cmpd="sng" algn="ctr">
                      <a:solidFill>
                        <a:srgbClr val="802B00"/>
                      </a:solidFill>
                      <a:prstDash val="solid"/>
                      <a:round/>
                      <a:headEnd type="none" w="med" len="med"/>
                      <a:tailEnd type="none" w="med" len="med"/>
                    </a:lnL>
                    <a:lnR w="57150" cap="flat" cmpd="sng" algn="ctr">
                      <a:solidFill>
                        <a:srgbClr val="802B00"/>
                      </a:solidFill>
                      <a:prstDash val="solid"/>
                      <a:round/>
                      <a:headEnd type="none" w="med" len="med"/>
                      <a:tailEnd type="none" w="med" len="med"/>
                    </a:lnR>
                    <a:lnT w="57150" cap="flat" cmpd="sng" algn="ctr">
                      <a:solidFill>
                        <a:srgbClr val="802B00"/>
                      </a:solidFill>
                      <a:prstDash val="solid"/>
                      <a:round/>
                      <a:headEnd type="none" w="med" len="med"/>
                      <a:tailEnd type="none" w="med" len="med"/>
                    </a:lnT>
                    <a:lnB w="57150" cap="flat" cmpd="sng" algn="ctr">
                      <a:solidFill>
                        <a:srgbClr val="802B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grpSp>
        <p:nvGrpSpPr>
          <p:cNvPr id="3" name="Group 3"/>
          <p:cNvGrpSpPr/>
          <p:nvPr/>
        </p:nvGrpSpPr>
        <p:grpSpPr>
          <a:xfrm>
            <a:off x="0" y="2005180"/>
            <a:ext cx="1775774" cy="7253120"/>
            <a:chOff x="0" y="0"/>
            <a:chExt cx="467693" cy="1910287"/>
          </a:xfrm>
        </p:grpSpPr>
        <p:sp>
          <p:nvSpPr>
            <p:cNvPr id="4" name="Freeform 4"/>
            <p:cNvSpPr/>
            <p:nvPr/>
          </p:nvSpPr>
          <p:spPr>
            <a:xfrm>
              <a:off x="0" y="0"/>
              <a:ext cx="467693" cy="1910287"/>
            </a:xfrm>
            <a:custGeom>
              <a:avLst/>
              <a:gdLst/>
              <a:ahLst/>
              <a:cxnLst/>
              <a:rect l="l" t="t" r="r" b="b"/>
              <a:pathLst>
                <a:path w="467693" h="1910287">
                  <a:moveTo>
                    <a:pt x="222347" y="0"/>
                  </a:moveTo>
                  <a:lnTo>
                    <a:pt x="245347" y="0"/>
                  </a:lnTo>
                  <a:cubicBezTo>
                    <a:pt x="368145" y="0"/>
                    <a:pt x="467693" y="99548"/>
                    <a:pt x="467693" y="222347"/>
                  </a:cubicBezTo>
                  <a:lnTo>
                    <a:pt x="467693" y="1687940"/>
                  </a:lnTo>
                  <a:cubicBezTo>
                    <a:pt x="467693" y="1810739"/>
                    <a:pt x="368145" y="1910287"/>
                    <a:pt x="245347" y="1910287"/>
                  </a:cubicBezTo>
                  <a:lnTo>
                    <a:pt x="222347" y="1910287"/>
                  </a:lnTo>
                  <a:cubicBezTo>
                    <a:pt x="99548" y="1910287"/>
                    <a:pt x="0" y="1810739"/>
                    <a:pt x="0" y="1687940"/>
                  </a:cubicBezTo>
                  <a:lnTo>
                    <a:pt x="0" y="222347"/>
                  </a:lnTo>
                  <a:cubicBezTo>
                    <a:pt x="0" y="99548"/>
                    <a:pt x="99548" y="0"/>
                    <a:pt x="222347" y="0"/>
                  </a:cubicBezTo>
                  <a:close/>
                </a:path>
              </a:pathLst>
            </a:custGeom>
            <a:solidFill>
              <a:srgbClr val="004994"/>
            </a:solidFill>
          </p:spPr>
        </p:sp>
        <p:sp>
          <p:nvSpPr>
            <p:cNvPr id="5" name="TextBox 5"/>
            <p:cNvSpPr txBox="1"/>
            <p:nvPr/>
          </p:nvSpPr>
          <p:spPr>
            <a:xfrm>
              <a:off x="0" y="510643"/>
              <a:ext cx="467693" cy="889000"/>
            </a:xfrm>
            <a:prstGeom prst="rect">
              <a:avLst/>
            </a:prstGeom>
          </p:spPr>
          <p:txBody>
            <a:bodyPr lIns="50800" tIns="50800" rIns="50800" bIns="50800" rtlCol="0" anchor="ctr"/>
            <a:lstStyle/>
            <a:p>
              <a:pPr algn="ctr">
                <a:lnSpc>
                  <a:spcPts val="5739"/>
                </a:lnSpc>
              </a:pPr>
              <a:r>
                <a:rPr lang="en-US" sz="4099">
                  <a:solidFill>
                    <a:srgbClr val="FFFFFF"/>
                  </a:solidFill>
                  <a:latin typeface="Baloo"/>
                </a:rPr>
                <a:t>Kĩ năng trình bày, tương tác với người nghe</a:t>
              </a:r>
            </a:p>
            <a:p>
              <a:pPr algn="ctr">
                <a:lnSpc>
                  <a:spcPts val="5739"/>
                </a:lnSpc>
              </a:pPr>
              <a:endParaRPr lang="en-US" sz="4099">
                <a:solidFill>
                  <a:srgbClr val="FFFFFF"/>
                </a:solidFill>
                <a:latin typeface="Baloo"/>
              </a:endParaRPr>
            </a:p>
          </p:txBody>
        </p:sp>
      </p:grpSp>
      <p:sp>
        <p:nvSpPr>
          <p:cNvPr id="6" name="AutoShape 6"/>
          <p:cNvSpPr/>
          <p:nvPr/>
        </p:nvSpPr>
        <p:spPr>
          <a:xfrm>
            <a:off x="1963771" y="10267950"/>
            <a:ext cx="15742405" cy="19050"/>
          </a:xfrm>
          <a:prstGeom prst="line">
            <a:avLst/>
          </a:prstGeom>
          <a:ln w="171450" cap="flat">
            <a:solidFill>
              <a:srgbClr val="000000"/>
            </a:solidFill>
            <a:prstDash val="solid"/>
            <a:headEnd type="none" w="sm" len="sm"/>
            <a:tailEnd type="none" w="sm" len="sm"/>
          </a:ln>
        </p:spPr>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8288000" cy="10287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3" name="Group 10"/>
          <p:cNvGrpSpPr>
            <a:grpSpLocks noChangeAspect="1"/>
          </p:cNvGrpSpPr>
          <p:nvPr/>
        </p:nvGrpSpPr>
        <p:grpSpPr>
          <a:xfrm>
            <a:off x="-684985" y="-3432089"/>
            <a:ext cx="18972985" cy="10868737"/>
            <a:chOff x="-149692" y="-252221"/>
            <a:chExt cx="6001852" cy="3438181"/>
          </a:xfrm>
        </p:grpSpPr>
        <p:sp>
          <p:nvSpPr>
            <p:cNvPr id="4" name="Freeform 11">
              <a:hlinkClick r:id="rId2" tooltip="https://youtu.be/8IBQhVnpzTw"/>
            </p:cNvPr>
            <p:cNvSpPr/>
            <p:nvPr/>
          </p:nvSpPr>
          <p:spPr>
            <a:xfrm rot="-354000">
              <a:off x="-149692" y="-52790"/>
              <a:ext cx="1443718" cy="3064629"/>
            </a:xfrm>
            <a:custGeom>
              <a:avLst/>
              <a:gdLst/>
              <a:ahLst/>
              <a:cxnLst/>
              <a:rect l="l" t="t" r="r" b="b"/>
              <a:pathLst>
                <a:path w="1443718" h="3064629">
                  <a:moveTo>
                    <a:pt x="1443718" y="117610"/>
                  </a:moveTo>
                  <a:lnTo>
                    <a:pt x="1175561" y="3064629"/>
                  </a:lnTo>
                  <a:lnTo>
                    <a:pt x="0" y="2957574"/>
                  </a:lnTo>
                  <a:lnTo>
                    <a:pt x="305636" y="0"/>
                  </a:lnTo>
                  <a:lnTo>
                    <a:pt x="1443718" y="117610"/>
                  </a:lnTo>
                  <a:close/>
                </a:path>
              </a:pathLst>
            </a:custGeom>
            <a:blipFill>
              <a:blip r:embed="rId3"/>
              <a:stretch>
                <a:fillRect l="-36904" t="-6209" r="-468352" b="-107638"/>
              </a:stretch>
            </a:blipFill>
          </p:spPr>
        </p:sp>
        <p:sp>
          <p:nvSpPr>
            <p:cNvPr id="5" name="Freeform 12">
              <a:hlinkClick r:id="rId2" tooltip="https://youtu.be/8IBQhVnpzTw"/>
            </p:cNvPr>
            <p:cNvSpPr/>
            <p:nvPr/>
          </p:nvSpPr>
          <p:spPr>
            <a:xfrm rot="612000">
              <a:off x="911198" y="-153321"/>
              <a:ext cx="2554442" cy="3265443"/>
            </a:xfrm>
            <a:custGeom>
              <a:avLst/>
              <a:gdLst/>
              <a:ahLst/>
              <a:cxnLst/>
              <a:rect l="l" t="t" r="r" b="b"/>
              <a:pathLst>
                <a:path w="2554442" h="3265443">
                  <a:moveTo>
                    <a:pt x="2554442" y="2881220"/>
                  </a:moveTo>
                  <a:lnTo>
                    <a:pt x="2554442" y="2881220"/>
                  </a:lnTo>
                  <a:lnTo>
                    <a:pt x="559590" y="3265443"/>
                  </a:lnTo>
                  <a:lnTo>
                    <a:pt x="559590" y="3265443"/>
                  </a:lnTo>
                  <a:lnTo>
                    <a:pt x="0" y="359769"/>
                  </a:lnTo>
                  <a:lnTo>
                    <a:pt x="1999510" y="0"/>
                  </a:lnTo>
                  <a:lnTo>
                    <a:pt x="2554442" y="2881220"/>
                  </a:lnTo>
                  <a:close/>
                </a:path>
              </a:pathLst>
            </a:custGeom>
            <a:blipFill>
              <a:blip r:embed="rId3"/>
              <a:stretch>
                <a:fillRect l="-26782" t="-49" r="-82374" b="-22662"/>
              </a:stretch>
            </a:blipFill>
          </p:spPr>
        </p:sp>
        <p:sp>
          <p:nvSpPr>
            <p:cNvPr id="6" name="Freeform 13">
              <a:hlinkClick r:id="rId2" tooltip="https://youtu.be/8IBQhVnpzTw"/>
            </p:cNvPr>
            <p:cNvSpPr/>
            <p:nvPr/>
          </p:nvSpPr>
          <p:spPr>
            <a:xfrm rot="1205999">
              <a:off x="2757719" y="-252221"/>
              <a:ext cx="2933490" cy="3438181"/>
            </a:xfrm>
            <a:custGeom>
              <a:avLst/>
              <a:gdLst/>
              <a:ahLst/>
              <a:cxnLst/>
              <a:rect l="l" t="t" r="r" b="b"/>
              <a:pathLst>
                <a:path w="2933490" h="3438181">
                  <a:moveTo>
                    <a:pt x="2933490" y="2719620"/>
                  </a:moveTo>
                  <a:lnTo>
                    <a:pt x="1041990" y="3438181"/>
                  </a:lnTo>
                  <a:lnTo>
                    <a:pt x="0" y="695393"/>
                  </a:lnTo>
                  <a:lnTo>
                    <a:pt x="1900248" y="0"/>
                  </a:lnTo>
                  <a:lnTo>
                    <a:pt x="2933490" y="2719620"/>
                  </a:lnTo>
                  <a:close/>
                </a:path>
              </a:pathLst>
            </a:custGeom>
            <a:blipFill>
              <a:blip r:embed="rId3"/>
              <a:stretch>
                <a:fillRect l="-102868" t="-884" r="-2462" b="-30509"/>
              </a:stretch>
            </a:blipFill>
          </p:spPr>
        </p:sp>
        <p:sp>
          <p:nvSpPr>
            <p:cNvPr id="7" name="Freeform 14">
              <a:hlinkClick r:id="rId2" tooltip="https://youtu.be/8IBQhVnpzTw"/>
            </p:cNvPr>
            <p:cNvSpPr/>
            <p:nvPr/>
          </p:nvSpPr>
          <p:spPr>
            <a:xfrm>
              <a:off x="5235067" y="0"/>
              <a:ext cx="617093" cy="2908808"/>
            </a:xfrm>
            <a:custGeom>
              <a:avLst/>
              <a:gdLst/>
              <a:ahLst/>
              <a:cxnLst/>
              <a:rect l="l" t="t" r="r" b="b"/>
              <a:pathLst>
                <a:path w="617093" h="2908808">
                  <a:moveTo>
                    <a:pt x="617093" y="0"/>
                  </a:moveTo>
                  <a:lnTo>
                    <a:pt x="617093" y="140208"/>
                  </a:lnTo>
                  <a:lnTo>
                    <a:pt x="617093" y="2901696"/>
                  </a:lnTo>
                  <a:lnTo>
                    <a:pt x="35560" y="2908808"/>
                  </a:lnTo>
                  <a:lnTo>
                    <a:pt x="0" y="0"/>
                  </a:lnTo>
                  <a:lnTo>
                    <a:pt x="615442" y="0"/>
                  </a:lnTo>
                  <a:lnTo>
                    <a:pt x="617093" y="0"/>
                  </a:lnTo>
                  <a:close/>
                </a:path>
              </a:pathLst>
            </a:custGeom>
            <a:blipFill>
              <a:blip r:embed="rId4"/>
              <a:stretch>
                <a:fillRect l="-303750" r="-303750"/>
              </a:stretch>
            </a:blipFill>
          </p:spPr>
        </p:sp>
        <p:sp>
          <p:nvSpPr>
            <p:cNvPr id="8" name="Freeform 15">
              <a:hlinkClick r:id="rId2" tooltip="https://youtu.be/8IBQhVnpzTw"/>
            </p:cNvPr>
            <p:cNvSpPr/>
            <p:nvPr/>
          </p:nvSpPr>
          <p:spPr>
            <a:xfrm>
              <a:off x="-2100" y="-36559"/>
              <a:ext cx="5852160" cy="3217334"/>
            </a:xfrm>
            <a:custGeom>
              <a:avLst/>
              <a:gdLst/>
              <a:ahLst/>
              <a:cxnLst/>
              <a:rect l="l" t="t" r="r" b="b"/>
              <a:pathLst>
                <a:path w="5852160" h="3291840">
                  <a:moveTo>
                    <a:pt x="5852160" y="3291840"/>
                  </a:moveTo>
                  <a:lnTo>
                    <a:pt x="0" y="3291840"/>
                  </a:lnTo>
                  <a:lnTo>
                    <a:pt x="0" y="0"/>
                  </a:lnTo>
                  <a:lnTo>
                    <a:pt x="5852160" y="0"/>
                  </a:lnTo>
                  <a:lnTo>
                    <a:pt x="5852160" y="3291840"/>
                  </a:lnTo>
                  <a:close/>
                </a:path>
              </a:pathLst>
            </a:custGeom>
            <a:blipFill>
              <a:blip r:embed="rId5"/>
              <a:stretch>
                <a:fillRect/>
              </a:stretch>
            </a:blipFill>
          </p:spPr>
        </p:sp>
      </p:grpSp>
      <p:sp>
        <p:nvSpPr>
          <p:cNvPr id="9" name="Rectangle 8"/>
          <p:cNvSpPr/>
          <p:nvPr/>
        </p:nvSpPr>
        <p:spPr>
          <a:xfrm>
            <a:off x="-195750" y="6226063"/>
            <a:ext cx="18506419" cy="127613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9"/>
          <p:cNvSpPr/>
          <p:nvPr/>
        </p:nvSpPr>
        <p:spPr>
          <a:xfrm>
            <a:off x="838200" y="7238407"/>
            <a:ext cx="14272625" cy="1196481"/>
          </a:xfrm>
          <a:prstGeom prst="rect">
            <a:avLst/>
          </a:prstGeom>
        </p:spPr>
        <p:txBody>
          <a:bodyPr wrap="none">
            <a:spAutoFit/>
          </a:bodyPr>
          <a:lstStyle/>
          <a:p>
            <a:pPr algn="just">
              <a:lnSpc>
                <a:spcPts val="8626"/>
              </a:lnSpc>
            </a:pPr>
            <a:r>
              <a:rPr lang="en-US" sz="7200" smtClean="0">
                <a:solidFill>
                  <a:srgbClr val="F5BB5E"/>
                </a:solidFill>
                <a:latin typeface="Coiny"/>
              </a:rPr>
              <a:t>VIDEO GIỚI THIỆU 1 TP KỊCH:</a:t>
            </a:r>
            <a:endParaRPr lang="en-US" sz="7200">
              <a:solidFill>
                <a:srgbClr val="F5BB5E"/>
              </a:solidFill>
              <a:latin typeface="Coiny"/>
            </a:endParaRPr>
          </a:p>
        </p:txBody>
      </p:sp>
      <p:sp>
        <p:nvSpPr>
          <p:cNvPr id="11" name="Rectangle 10"/>
          <p:cNvSpPr/>
          <p:nvPr/>
        </p:nvSpPr>
        <p:spPr>
          <a:xfrm>
            <a:off x="5565605" y="8450210"/>
            <a:ext cx="10756408" cy="977191"/>
          </a:xfrm>
          <a:prstGeom prst="rect">
            <a:avLst/>
          </a:prstGeom>
        </p:spPr>
        <p:txBody>
          <a:bodyPr wrap="square">
            <a:spAutoFit/>
          </a:bodyPr>
          <a:lstStyle/>
          <a:p>
            <a:pPr algn="just">
              <a:lnSpc>
                <a:spcPts val="6859"/>
              </a:lnSpc>
            </a:pPr>
            <a:r>
              <a:rPr lang="en-US" sz="6600" b="1" smtClean="0">
                <a:solidFill>
                  <a:srgbClr val="F5BB5E"/>
                </a:solidFill>
                <a:latin typeface="Chiller" panose="04020404031007020602" pitchFamily="82" charset="0"/>
              </a:rPr>
              <a:t>“HỒN </a:t>
            </a:r>
            <a:r>
              <a:rPr lang="en-US" sz="6600" b="1">
                <a:solidFill>
                  <a:srgbClr val="F5BB5E"/>
                </a:solidFill>
                <a:latin typeface="Chiller" panose="04020404031007020602" pitchFamily="82" charset="0"/>
              </a:rPr>
              <a:t>TRƯƠNG BA, DA HÀNG THỊT"</a:t>
            </a:r>
            <a:endParaRPr lang="en-US" sz="6600" b="1">
              <a:solidFill>
                <a:srgbClr val="F5BB5E"/>
              </a:solidFill>
              <a:latin typeface="Chiller" panose="04020404031007020602" pitchFamily="82" charset="0"/>
            </a:endParaRPr>
          </a:p>
        </p:txBody>
      </p:sp>
      <p:sp>
        <p:nvSpPr>
          <p:cNvPr id="12" name="Freeform 8"/>
          <p:cNvSpPr/>
          <p:nvPr/>
        </p:nvSpPr>
        <p:spPr>
          <a:xfrm>
            <a:off x="16106369" y="7283917"/>
            <a:ext cx="1651518" cy="970765"/>
          </a:xfrm>
          <a:custGeom>
            <a:avLst/>
            <a:gdLst/>
            <a:ahLst/>
            <a:cxnLst/>
            <a:rect l="l" t="t" r="r" b="b"/>
            <a:pathLst>
              <a:path w="1651518" h="970765">
                <a:moveTo>
                  <a:pt x="0" y="0"/>
                </a:moveTo>
                <a:lnTo>
                  <a:pt x="1651518" y="0"/>
                </a:lnTo>
                <a:lnTo>
                  <a:pt x="1651518" y="970766"/>
                </a:lnTo>
                <a:lnTo>
                  <a:pt x="0" y="970766"/>
                </a:lnTo>
                <a:lnTo>
                  <a:pt x="0" y="0"/>
                </a:lnTo>
                <a:close/>
              </a:path>
            </a:pathLst>
          </a:custGeom>
          <a:blipFill>
            <a:blip r:embed="rId6">
              <a:extLst>
                <a:ext uri="{96DAC541-7B7A-43D3-8B79-37D633B846F1}">
                  <asvg:svgBlip xmlns:asvg="http://schemas.microsoft.com/office/drawing/2016/SVG/main" xmlns="" r:embed="rId11"/>
                </a:ext>
              </a:extLst>
            </a:blip>
            <a:stretch>
              <a:fillRect l="-39894" b="-128909"/>
            </a:stretch>
          </a:blipFill>
        </p:spPr>
      </p:sp>
    </p:spTree>
    <p:extLst>
      <p:ext uri="{BB962C8B-B14F-4D97-AF65-F5344CB8AC3E}">
        <p14:creationId xmlns:p14="http://schemas.microsoft.com/office/powerpoint/2010/main" val="18704054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12"/>
                                        </p:tgtEl>
                                      </p:cBhvr>
                                    </p:animEffect>
                                    <p:animScale>
                                      <p:cBhvr>
                                        <p:cTn id="17"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493516" y="4958834"/>
            <a:ext cx="6298684" cy="369332"/>
          </a:xfrm>
          <a:prstGeom prst="rect">
            <a:avLst/>
          </a:prstGeom>
        </p:spPr>
        <p:txBody>
          <a:bodyPr wrap="square">
            <a:spAutoFit/>
          </a:bodyPr>
          <a:lstStyle/>
          <a:p>
            <a:endParaRPr lang="vi-VN"/>
          </a:p>
        </p:txBody>
      </p:sp>
      <p:pic>
        <p:nvPicPr>
          <p:cNvPr id="7" name="3253055142493569187">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8288000" cy="10287000"/>
          </a:xfrm>
          <a:prstGeom prst="rect">
            <a:avLst/>
          </a:prstGeom>
          <a:ln>
            <a:noFill/>
          </a:ln>
          <a:effectLst>
            <a:softEdge rad="112500"/>
          </a:effectLst>
        </p:spPr>
      </p:pic>
    </p:spTree>
    <p:extLst>
      <p:ext uri="{BB962C8B-B14F-4D97-AF65-F5344CB8AC3E}">
        <p14:creationId xmlns:p14="http://schemas.microsoft.com/office/powerpoint/2010/main" val="2259651125"/>
      </p:ext>
    </p:extLst>
  </p:cSld>
  <p:clrMapOvr>
    <a:masterClrMapping/>
  </p:clrMapOvr>
  <p:transition spd="slow">
    <p:cover/>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100000">
                <p:cTn id="7" fill="hold" display="0">
                  <p:stCondLst>
                    <p:cond delay="indefinite"/>
                  </p:stCondLst>
                </p:cTn>
                <p:tgtEl>
                  <p:spTgt spid="7"/>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AE5"/>
        </a:solidFill>
        <a:effectLst/>
      </p:bgPr>
    </p:bg>
    <p:spTree>
      <p:nvGrpSpPr>
        <p:cNvPr id="1" name=""/>
        <p:cNvGrpSpPr/>
        <p:nvPr/>
      </p:nvGrpSpPr>
      <p:grpSpPr>
        <a:xfrm>
          <a:off x="0" y="0"/>
          <a:ext cx="0" cy="0"/>
          <a:chOff x="0" y="0"/>
          <a:chExt cx="0" cy="0"/>
        </a:xfrm>
      </p:grpSpPr>
      <p:sp>
        <p:nvSpPr>
          <p:cNvPr id="2" name="Freeform 2"/>
          <p:cNvSpPr/>
          <p:nvPr/>
        </p:nvSpPr>
        <p:spPr>
          <a:xfrm>
            <a:off x="10859311" y="4630168"/>
            <a:ext cx="11558718" cy="6122202"/>
          </a:xfrm>
          <a:custGeom>
            <a:avLst/>
            <a:gdLst/>
            <a:ahLst/>
            <a:cxnLst/>
            <a:rect l="l" t="t" r="r" b="b"/>
            <a:pathLst>
              <a:path w="11558718" h="6122202">
                <a:moveTo>
                  <a:pt x="0" y="0"/>
                </a:moveTo>
                <a:lnTo>
                  <a:pt x="11558718" y="0"/>
                </a:lnTo>
                <a:lnTo>
                  <a:pt x="11558718" y="6122203"/>
                </a:lnTo>
                <a:lnTo>
                  <a:pt x="0" y="6122203"/>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7434729" y="-363375"/>
            <a:ext cx="15051428" cy="14746763"/>
            <a:chOff x="0" y="0"/>
            <a:chExt cx="20068571" cy="19662351"/>
          </a:xfrm>
        </p:grpSpPr>
        <p:sp>
          <p:nvSpPr>
            <p:cNvPr id="4" name="Freeform 4"/>
            <p:cNvSpPr/>
            <p:nvPr/>
          </p:nvSpPr>
          <p:spPr>
            <a:xfrm>
              <a:off x="0" y="0"/>
              <a:ext cx="17410038" cy="18629418"/>
            </a:xfrm>
            <a:custGeom>
              <a:avLst/>
              <a:gdLst/>
              <a:ahLst/>
              <a:cxnLst/>
              <a:rect l="l" t="t" r="r" b="b"/>
              <a:pathLst>
                <a:path w="17410038" h="18629418">
                  <a:moveTo>
                    <a:pt x="0" y="0"/>
                  </a:moveTo>
                  <a:lnTo>
                    <a:pt x="17410038" y="0"/>
                  </a:lnTo>
                  <a:lnTo>
                    <a:pt x="17410038" y="18629418"/>
                  </a:lnTo>
                  <a:lnTo>
                    <a:pt x="0" y="18629418"/>
                  </a:lnTo>
                  <a:lnTo>
                    <a:pt x="0" y="0"/>
                  </a:lnTo>
                  <a:close/>
                </a:path>
              </a:pathLst>
            </a:custGeom>
            <a:blipFill>
              <a:blip r:embed="rId4">
                <a:alphaModFix amt="15999"/>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2658533" y="1032933"/>
              <a:ext cx="17410038" cy="18629418"/>
            </a:xfrm>
            <a:custGeom>
              <a:avLst/>
              <a:gdLst/>
              <a:ahLst/>
              <a:cxnLst/>
              <a:rect l="l" t="t" r="r" b="b"/>
              <a:pathLst>
                <a:path w="17410038" h="18629418">
                  <a:moveTo>
                    <a:pt x="0" y="0"/>
                  </a:moveTo>
                  <a:lnTo>
                    <a:pt x="17410038" y="0"/>
                  </a:lnTo>
                  <a:lnTo>
                    <a:pt x="17410038" y="18629418"/>
                  </a:lnTo>
                  <a:lnTo>
                    <a:pt x="0" y="18629418"/>
                  </a:lnTo>
                  <a:lnTo>
                    <a:pt x="0" y="0"/>
                  </a:lnTo>
                  <a:close/>
                </a:path>
              </a:pathLst>
            </a:custGeom>
            <a:blipFill>
              <a:blip r:embed="rId4">
                <a:alphaModFix amt="50000"/>
                <a:extLst>
                  <a:ext uri="{96DAC541-7B7A-43D3-8B79-37D633B846F1}">
                    <asvg:svgBlip xmlns="" xmlns:asvg="http://schemas.microsoft.com/office/drawing/2016/SVG/main" r:embed="rId5"/>
                  </a:ext>
                </a:extLst>
              </a:blip>
              <a:stretch>
                <a:fillRect/>
              </a:stretch>
            </a:blipFill>
          </p:spPr>
        </p:sp>
      </p:grpSp>
      <p:sp>
        <p:nvSpPr>
          <p:cNvPr id="6" name="Freeform 6"/>
          <p:cNvSpPr/>
          <p:nvPr/>
        </p:nvSpPr>
        <p:spPr>
          <a:xfrm>
            <a:off x="15387687" y="4248028"/>
            <a:ext cx="5800626" cy="1790943"/>
          </a:xfrm>
          <a:custGeom>
            <a:avLst/>
            <a:gdLst/>
            <a:ahLst/>
            <a:cxnLst/>
            <a:rect l="l" t="t" r="r" b="b"/>
            <a:pathLst>
              <a:path w="5800626" h="1790943">
                <a:moveTo>
                  <a:pt x="0" y="0"/>
                </a:moveTo>
                <a:lnTo>
                  <a:pt x="5800626" y="0"/>
                </a:lnTo>
                <a:lnTo>
                  <a:pt x="5800626" y="1790944"/>
                </a:lnTo>
                <a:lnTo>
                  <a:pt x="0" y="1790944"/>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Freeform 7"/>
          <p:cNvSpPr/>
          <p:nvPr/>
        </p:nvSpPr>
        <p:spPr>
          <a:xfrm>
            <a:off x="10859311" y="5297356"/>
            <a:ext cx="9782585" cy="8229600"/>
          </a:xfrm>
          <a:custGeom>
            <a:avLst/>
            <a:gdLst/>
            <a:ahLst/>
            <a:cxnLst/>
            <a:rect l="l" t="t" r="r" b="b"/>
            <a:pathLst>
              <a:path w="9782585" h="8229600">
                <a:moveTo>
                  <a:pt x="0" y="0"/>
                </a:moveTo>
                <a:lnTo>
                  <a:pt x="9782585" y="0"/>
                </a:lnTo>
                <a:lnTo>
                  <a:pt x="9782585" y="8229600"/>
                </a:lnTo>
                <a:lnTo>
                  <a:pt x="0" y="8229600"/>
                </a:lnTo>
                <a:lnTo>
                  <a:pt x="0" y="0"/>
                </a:lnTo>
                <a:close/>
              </a:path>
            </a:pathLst>
          </a:custGeom>
          <a:blipFill>
            <a:blip r:embed="rId8"/>
            <a:stretch>
              <a:fillRect/>
            </a:stretch>
          </a:blipFill>
        </p:spPr>
      </p:sp>
      <p:sp>
        <p:nvSpPr>
          <p:cNvPr id="8" name="TextBox 8"/>
          <p:cNvSpPr txBox="1"/>
          <p:nvPr/>
        </p:nvSpPr>
        <p:spPr>
          <a:xfrm rot="-592460">
            <a:off x="3979018" y="2747007"/>
            <a:ext cx="10225948" cy="2989000"/>
          </a:xfrm>
          <a:prstGeom prst="rect">
            <a:avLst/>
          </a:prstGeom>
        </p:spPr>
        <p:txBody>
          <a:bodyPr lIns="0" tIns="0" rIns="0" bIns="0" rtlCol="0" anchor="t">
            <a:spAutoFit/>
          </a:bodyPr>
          <a:lstStyle/>
          <a:p>
            <a:pPr algn="ctr">
              <a:lnSpc>
                <a:spcPts val="22455"/>
              </a:lnSpc>
              <a:spcBef>
                <a:spcPct val="0"/>
              </a:spcBef>
            </a:pPr>
            <a:endParaRPr/>
          </a:p>
        </p:txBody>
      </p:sp>
      <p:sp>
        <p:nvSpPr>
          <p:cNvPr id="9" name="Freeform 9"/>
          <p:cNvSpPr/>
          <p:nvPr/>
        </p:nvSpPr>
        <p:spPr>
          <a:xfrm rot="334889">
            <a:off x="12093004" y="-1149096"/>
            <a:ext cx="7315200" cy="3874008"/>
          </a:xfrm>
          <a:custGeom>
            <a:avLst/>
            <a:gdLst/>
            <a:ahLst/>
            <a:cxnLst/>
            <a:rect l="l" t="t" r="r" b="b"/>
            <a:pathLst>
              <a:path w="7315200" h="3874008">
                <a:moveTo>
                  <a:pt x="0" y="0"/>
                </a:moveTo>
                <a:lnTo>
                  <a:pt x="7315200" y="0"/>
                </a:lnTo>
                <a:lnTo>
                  <a:pt x="7315200" y="3874008"/>
                </a:lnTo>
                <a:lnTo>
                  <a:pt x="0" y="3874008"/>
                </a:lnTo>
                <a:lnTo>
                  <a:pt x="0" y="0"/>
                </a:lnTo>
                <a:close/>
              </a:path>
            </a:pathLst>
          </a:custGeom>
          <a:blipFill>
            <a:blip r:embed="rId9">
              <a:alphaModFix amt="54000"/>
              <a:extLst>
                <a:ext uri="{96DAC541-7B7A-43D3-8B79-37D633B846F1}">
                  <asvg:svgBlip xmlns="" xmlns:asvg="http://schemas.microsoft.com/office/drawing/2016/SVG/main" r:embed="rId10"/>
                </a:ext>
              </a:extLst>
            </a:blip>
            <a:stretch>
              <a:fillRect/>
            </a:stretch>
          </a:blipFill>
        </p:spPr>
      </p:sp>
      <p:sp>
        <p:nvSpPr>
          <p:cNvPr id="10" name="Freeform 10"/>
          <p:cNvSpPr/>
          <p:nvPr/>
        </p:nvSpPr>
        <p:spPr>
          <a:xfrm>
            <a:off x="294269" y="787908"/>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1" name="Freeform 11"/>
          <p:cNvSpPr/>
          <p:nvPr/>
        </p:nvSpPr>
        <p:spPr>
          <a:xfrm rot="-10800000">
            <a:off x="12591984" y="3642726"/>
            <a:ext cx="2284054" cy="2284054"/>
          </a:xfrm>
          <a:custGeom>
            <a:avLst/>
            <a:gdLst/>
            <a:ahLst/>
            <a:cxnLst/>
            <a:rect l="l" t="t" r="r" b="b"/>
            <a:pathLst>
              <a:path w="2284054" h="2284054">
                <a:moveTo>
                  <a:pt x="0" y="0"/>
                </a:moveTo>
                <a:lnTo>
                  <a:pt x="2284054" y="0"/>
                </a:lnTo>
                <a:lnTo>
                  <a:pt x="2284054" y="2284054"/>
                </a:lnTo>
                <a:lnTo>
                  <a:pt x="0" y="2284054"/>
                </a:lnTo>
                <a:lnTo>
                  <a:pt x="0" y="0"/>
                </a:lnTo>
                <a:close/>
              </a:path>
            </a:pathLst>
          </a:custGeom>
          <a:blipFill>
            <a:blip r:embed="rId13">
              <a:alphaModFix amt="49000"/>
              <a:extLst>
                <a:ext uri="{96DAC541-7B7A-43D3-8B79-37D633B846F1}">
                  <asvg:svgBlip xmlns="" xmlns:asvg="http://schemas.microsoft.com/office/drawing/2016/SVG/main" r:embed="rId14"/>
                </a:ext>
              </a:extLst>
            </a:blip>
            <a:stretch>
              <a:fillRect/>
            </a:stretch>
          </a:blipFill>
        </p:spPr>
      </p:sp>
      <p:sp>
        <p:nvSpPr>
          <p:cNvPr id="12" name="Freeform 12"/>
          <p:cNvSpPr/>
          <p:nvPr/>
        </p:nvSpPr>
        <p:spPr>
          <a:xfrm rot="-1004153">
            <a:off x="9059211" y="8002710"/>
            <a:ext cx="4981502" cy="2818893"/>
          </a:xfrm>
          <a:custGeom>
            <a:avLst/>
            <a:gdLst/>
            <a:ahLst/>
            <a:cxnLst/>
            <a:rect l="l" t="t" r="r" b="b"/>
            <a:pathLst>
              <a:path w="4981502" h="2818893">
                <a:moveTo>
                  <a:pt x="0" y="0"/>
                </a:moveTo>
                <a:lnTo>
                  <a:pt x="4981502" y="0"/>
                </a:lnTo>
                <a:lnTo>
                  <a:pt x="4981502" y="2818893"/>
                </a:lnTo>
                <a:lnTo>
                  <a:pt x="0" y="2818893"/>
                </a:lnTo>
                <a:lnTo>
                  <a:pt x="0" y="0"/>
                </a:lnTo>
                <a:close/>
              </a:path>
            </a:pathLst>
          </a:custGeom>
          <a:blipFill>
            <a:blip r:embed="rId15"/>
            <a:stretch>
              <a:fillRect t="-15971"/>
            </a:stretch>
          </a:blipFill>
        </p:spPr>
      </p:sp>
      <p:sp>
        <p:nvSpPr>
          <p:cNvPr id="13" name="Freeform 13"/>
          <p:cNvSpPr/>
          <p:nvPr/>
        </p:nvSpPr>
        <p:spPr>
          <a:xfrm>
            <a:off x="12953044" y="9521092"/>
            <a:ext cx="4014797" cy="765908"/>
          </a:xfrm>
          <a:custGeom>
            <a:avLst/>
            <a:gdLst/>
            <a:ahLst/>
            <a:cxnLst/>
            <a:rect l="l" t="t" r="r" b="b"/>
            <a:pathLst>
              <a:path w="4014797" h="765908">
                <a:moveTo>
                  <a:pt x="0" y="0"/>
                </a:moveTo>
                <a:lnTo>
                  <a:pt x="4014797" y="0"/>
                </a:lnTo>
                <a:lnTo>
                  <a:pt x="4014797" y="765908"/>
                </a:lnTo>
                <a:lnTo>
                  <a:pt x="0" y="765908"/>
                </a:lnTo>
                <a:lnTo>
                  <a:pt x="0" y="0"/>
                </a:lnTo>
                <a:close/>
              </a:path>
            </a:pathLst>
          </a:custGeom>
          <a:blipFill>
            <a:blip r:embed="rId16"/>
            <a:stretch>
              <a:fillRect b="-73637"/>
            </a:stretch>
          </a:blipFill>
        </p:spPr>
      </p:sp>
      <p:sp>
        <p:nvSpPr>
          <p:cNvPr id="14" name="TextBox 14"/>
          <p:cNvSpPr txBox="1"/>
          <p:nvPr/>
        </p:nvSpPr>
        <p:spPr>
          <a:xfrm>
            <a:off x="1028700" y="993439"/>
            <a:ext cx="13653261" cy="4527585"/>
          </a:xfrm>
          <a:prstGeom prst="rect">
            <a:avLst/>
          </a:prstGeom>
        </p:spPr>
        <p:txBody>
          <a:bodyPr lIns="0" tIns="0" rIns="0" bIns="0" rtlCol="0" anchor="t">
            <a:spAutoFit/>
          </a:bodyPr>
          <a:lstStyle/>
          <a:p>
            <a:pPr algn="ctr">
              <a:lnSpc>
                <a:spcPts val="18198"/>
              </a:lnSpc>
            </a:pPr>
            <a:r>
              <a:rPr lang="en-US" sz="12998">
                <a:solidFill>
                  <a:srgbClr val="802B00"/>
                </a:solidFill>
                <a:latin typeface="Dancing Script Bold"/>
              </a:rPr>
              <a:t>Trân trọng cảm ơn các thầy cô và các em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2F4F5"/>
        </a:solidFill>
        <a:effectLst/>
      </p:bgPr>
    </p:bg>
    <p:spTree>
      <p:nvGrpSpPr>
        <p:cNvPr id="1" name=""/>
        <p:cNvGrpSpPr/>
        <p:nvPr/>
      </p:nvGrpSpPr>
      <p:grpSpPr>
        <a:xfrm>
          <a:off x="0" y="0"/>
          <a:ext cx="0" cy="0"/>
          <a:chOff x="0" y="0"/>
          <a:chExt cx="0" cy="0"/>
        </a:xfrm>
      </p:grpSpPr>
      <p:grpSp>
        <p:nvGrpSpPr>
          <p:cNvPr id="2" name="Group 2"/>
          <p:cNvGrpSpPr/>
          <p:nvPr/>
        </p:nvGrpSpPr>
        <p:grpSpPr>
          <a:xfrm>
            <a:off x="574254" y="338269"/>
            <a:ext cx="17127258" cy="9569149"/>
            <a:chOff x="0" y="0"/>
            <a:chExt cx="4510883" cy="2520270"/>
          </a:xfrm>
        </p:grpSpPr>
        <p:sp>
          <p:nvSpPr>
            <p:cNvPr id="3" name="Freeform 3"/>
            <p:cNvSpPr/>
            <p:nvPr/>
          </p:nvSpPr>
          <p:spPr>
            <a:xfrm>
              <a:off x="0" y="0"/>
              <a:ext cx="4510883" cy="2520270"/>
            </a:xfrm>
            <a:custGeom>
              <a:avLst/>
              <a:gdLst/>
              <a:ahLst/>
              <a:cxnLst/>
              <a:rect l="l" t="t" r="r" b="b"/>
              <a:pathLst>
                <a:path w="4510883" h="2520270">
                  <a:moveTo>
                    <a:pt x="23053" y="0"/>
                  </a:moveTo>
                  <a:lnTo>
                    <a:pt x="4487830" y="0"/>
                  </a:lnTo>
                  <a:cubicBezTo>
                    <a:pt x="4493944" y="0"/>
                    <a:pt x="4499808" y="2429"/>
                    <a:pt x="4504130" y="6752"/>
                  </a:cubicBezTo>
                  <a:cubicBezTo>
                    <a:pt x="4508454" y="11075"/>
                    <a:pt x="4510883" y="16939"/>
                    <a:pt x="4510883" y="23053"/>
                  </a:cubicBezTo>
                  <a:lnTo>
                    <a:pt x="4510883" y="2497216"/>
                  </a:lnTo>
                  <a:cubicBezTo>
                    <a:pt x="4510883" y="2503331"/>
                    <a:pt x="4508454" y="2509194"/>
                    <a:pt x="4504130" y="2513518"/>
                  </a:cubicBezTo>
                  <a:cubicBezTo>
                    <a:pt x="4499808" y="2517841"/>
                    <a:pt x="4493944" y="2520270"/>
                    <a:pt x="4487830" y="2520270"/>
                  </a:cubicBezTo>
                  <a:lnTo>
                    <a:pt x="23053" y="2520270"/>
                  </a:lnTo>
                  <a:cubicBezTo>
                    <a:pt x="16939" y="2520270"/>
                    <a:pt x="11075" y="2517841"/>
                    <a:pt x="6752" y="2513518"/>
                  </a:cubicBezTo>
                  <a:cubicBezTo>
                    <a:pt x="2429" y="2509194"/>
                    <a:pt x="0" y="2503331"/>
                    <a:pt x="0" y="2497216"/>
                  </a:cubicBezTo>
                  <a:lnTo>
                    <a:pt x="0" y="23053"/>
                  </a:lnTo>
                  <a:cubicBezTo>
                    <a:pt x="0" y="16939"/>
                    <a:pt x="2429" y="11075"/>
                    <a:pt x="6752" y="6752"/>
                  </a:cubicBezTo>
                  <a:cubicBezTo>
                    <a:pt x="11075" y="2429"/>
                    <a:pt x="16939" y="0"/>
                    <a:pt x="23053" y="0"/>
                  </a:cubicBezTo>
                  <a:close/>
                </a:path>
              </a:pathLst>
            </a:custGeom>
            <a:solidFill>
              <a:srgbClr val="012A54"/>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317893" y="908358"/>
            <a:ext cx="15668146" cy="8616897"/>
            <a:chOff x="0" y="0"/>
            <a:chExt cx="4126590" cy="2269471"/>
          </a:xfrm>
        </p:grpSpPr>
        <p:sp>
          <p:nvSpPr>
            <p:cNvPr id="6" name="Freeform 6"/>
            <p:cNvSpPr/>
            <p:nvPr/>
          </p:nvSpPr>
          <p:spPr>
            <a:xfrm>
              <a:off x="0" y="0"/>
              <a:ext cx="4126590" cy="2269471"/>
            </a:xfrm>
            <a:custGeom>
              <a:avLst/>
              <a:gdLst/>
              <a:ahLst/>
              <a:cxnLst/>
              <a:rect l="l" t="t" r="r" b="b"/>
              <a:pathLst>
                <a:path w="4126590" h="2269471">
                  <a:moveTo>
                    <a:pt x="25200" y="0"/>
                  </a:moveTo>
                  <a:lnTo>
                    <a:pt x="4101390" y="0"/>
                  </a:lnTo>
                  <a:cubicBezTo>
                    <a:pt x="4108073" y="0"/>
                    <a:pt x="4114483" y="2655"/>
                    <a:pt x="4119209" y="7381"/>
                  </a:cubicBezTo>
                  <a:cubicBezTo>
                    <a:pt x="4123935" y="12107"/>
                    <a:pt x="4126590" y="18517"/>
                    <a:pt x="4126590" y="25200"/>
                  </a:cubicBezTo>
                  <a:lnTo>
                    <a:pt x="4126590" y="2244271"/>
                  </a:lnTo>
                  <a:cubicBezTo>
                    <a:pt x="4126590" y="2258189"/>
                    <a:pt x="4115308" y="2269471"/>
                    <a:pt x="4101390" y="2269471"/>
                  </a:cubicBezTo>
                  <a:lnTo>
                    <a:pt x="25200" y="2269471"/>
                  </a:lnTo>
                  <a:cubicBezTo>
                    <a:pt x="11282" y="2269471"/>
                    <a:pt x="0" y="2258189"/>
                    <a:pt x="0" y="2244271"/>
                  </a:cubicBezTo>
                  <a:lnTo>
                    <a:pt x="0" y="25200"/>
                  </a:lnTo>
                  <a:cubicBezTo>
                    <a:pt x="0" y="11282"/>
                    <a:pt x="11282" y="0"/>
                    <a:pt x="25200" y="0"/>
                  </a:cubicBezTo>
                  <a:close/>
                </a:path>
              </a:pathLst>
            </a:custGeom>
            <a:solidFill>
              <a:srgbClr val="FFFFF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2119749" y="1531245"/>
            <a:ext cx="14130211" cy="7327962"/>
            <a:chOff x="0" y="0"/>
            <a:chExt cx="3721537" cy="1929998"/>
          </a:xfrm>
        </p:grpSpPr>
        <p:sp>
          <p:nvSpPr>
            <p:cNvPr id="9" name="Freeform 9"/>
            <p:cNvSpPr/>
            <p:nvPr/>
          </p:nvSpPr>
          <p:spPr>
            <a:xfrm>
              <a:off x="0" y="0"/>
              <a:ext cx="3721537" cy="1929998"/>
            </a:xfrm>
            <a:custGeom>
              <a:avLst/>
              <a:gdLst/>
              <a:ahLst/>
              <a:cxnLst/>
              <a:rect l="l" t="t" r="r" b="b"/>
              <a:pathLst>
                <a:path w="3721537" h="1929998">
                  <a:moveTo>
                    <a:pt x="20820" y="0"/>
                  </a:moveTo>
                  <a:lnTo>
                    <a:pt x="3700717" y="0"/>
                  </a:lnTo>
                  <a:cubicBezTo>
                    <a:pt x="3712215" y="0"/>
                    <a:pt x="3721537" y="9321"/>
                    <a:pt x="3721537" y="20820"/>
                  </a:cubicBezTo>
                  <a:lnTo>
                    <a:pt x="3721537" y="1909178"/>
                  </a:lnTo>
                  <a:cubicBezTo>
                    <a:pt x="3721537" y="1920677"/>
                    <a:pt x="3712215" y="1929998"/>
                    <a:pt x="3700717" y="1929998"/>
                  </a:cubicBezTo>
                  <a:lnTo>
                    <a:pt x="20820" y="1929998"/>
                  </a:lnTo>
                  <a:cubicBezTo>
                    <a:pt x="9321" y="1929998"/>
                    <a:pt x="0" y="1920677"/>
                    <a:pt x="0" y="1909178"/>
                  </a:cubicBezTo>
                  <a:lnTo>
                    <a:pt x="0" y="20820"/>
                  </a:lnTo>
                  <a:cubicBezTo>
                    <a:pt x="0" y="9321"/>
                    <a:pt x="9321" y="0"/>
                    <a:pt x="20820"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p>
          </p:txBody>
        </p:sp>
      </p:grpSp>
      <p:sp>
        <p:nvSpPr>
          <p:cNvPr id="11" name="Freeform 11"/>
          <p:cNvSpPr/>
          <p:nvPr/>
        </p:nvSpPr>
        <p:spPr>
          <a:xfrm>
            <a:off x="15262622" y="2226222"/>
            <a:ext cx="584719" cy="841873"/>
          </a:xfrm>
          <a:custGeom>
            <a:avLst/>
            <a:gdLst/>
            <a:ahLst/>
            <a:cxnLst/>
            <a:rect l="l" t="t" r="r" b="b"/>
            <a:pathLst>
              <a:path w="584719" h="841873">
                <a:moveTo>
                  <a:pt x="0" y="0"/>
                </a:moveTo>
                <a:lnTo>
                  <a:pt x="584720" y="0"/>
                </a:lnTo>
                <a:lnTo>
                  <a:pt x="584720" y="841873"/>
                </a:lnTo>
                <a:lnTo>
                  <a:pt x="0" y="841873"/>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2" name="Freeform 12"/>
          <p:cNvSpPr/>
          <p:nvPr/>
        </p:nvSpPr>
        <p:spPr>
          <a:xfrm>
            <a:off x="2422429" y="2283313"/>
            <a:ext cx="584719" cy="841873"/>
          </a:xfrm>
          <a:custGeom>
            <a:avLst/>
            <a:gdLst/>
            <a:ahLst/>
            <a:cxnLst/>
            <a:rect l="l" t="t" r="r" b="b"/>
            <a:pathLst>
              <a:path w="584719" h="841873">
                <a:moveTo>
                  <a:pt x="0" y="0"/>
                </a:moveTo>
                <a:lnTo>
                  <a:pt x="584719" y="0"/>
                </a:lnTo>
                <a:lnTo>
                  <a:pt x="584719" y="841873"/>
                </a:lnTo>
                <a:lnTo>
                  <a:pt x="0" y="841873"/>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13" name="Group 13"/>
          <p:cNvGrpSpPr/>
          <p:nvPr/>
        </p:nvGrpSpPr>
        <p:grpSpPr>
          <a:xfrm>
            <a:off x="2732331" y="5532911"/>
            <a:ext cx="1142182" cy="1142182"/>
            <a:chOff x="0" y="0"/>
            <a:chExt cx="812800" cy="812800"/>
          </a:xfrm>
        </p:grpSpPr>
        <p:sp>
          <p:nvSpPr>
            <p:cNvPr id="14" name="Freeform 14"/>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15" name="TextBox 15"/>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a:off x="4551521" y="5371837"/>
            <a:ext cx="11004148" cy="1464330"/>
            <a:chOff x="0" y="0"/>
            <a:chExt cx="2898212" cy="385667"/>
          </a:xfrm>
        </p:grpSpPr>
        <p:sp>
          <p:nvSpPr>
            <p:cNvPr id="17" name="Freeform 17"/>
            <p:cNvSpPr/>
            <p:nvPr/>
          </p:nvSpPr>
          <p:spPr>
            <a:xfrm>
              <a:off x="0" y="0"/>
              <a:ext cx="2898212" cy="385667"/>
            </a:xfrm>
            <a:custGeom>
              <a:avLst/>
              <a:gdLst/>
              <a:ahLst/>
              <a:cxnLst/>
              <a:rect l="l" t="t" r="r" b="b"/>
              <a:pathLst>
                <a:path w="2898212" h="385667">
                  <a:moveTo>
                    <a:pt x="26735" y="0"/>
                  </a:moveTo>
                  <a:lnTo>
                    <a:pt x="2871477" y="0"/>
                  </a:lnTo>
                  <a:cubicBezTo>
                    <a:pt x="2886242" y="0"/>
                    <a:pt x="2898212" y="11970"/>
                    <a:pt x="2898212" y="26735"/>
                  </a:cubicBezTo>
                  <a:lnTo>
                    <a:pt x="2898212" y="358932"/>
                  </a:lnTo>
                  <a:cubicBezTo>
                    <a:pt x="2898212" y="373698"/>
                    <a:pt x="2886242" y="385667"/>
                    <a:pt x="2871477" y="385667"/>
                  </a:cubicBezTo>
                  <a:lnTo>
                    <a:pt x="26735" y="385667"/>
                  </a:lnTo>
                  <a:cubicBezTo>
                    <a:pt x="11970" y="385667"/>
                    <a:pt x="0" y="373698"/>
                    <a:pt x="0" y="358932"/>
                  </a:cubicBezTo>
                  <a:lnTo>
                    <a:pt x="0" y="26735"/>
                  </a:lnTo>
                  <a:cubicBezTo>
                    <a:pt x="0" y="11970"/>
                    <a:pt x="11970" y="0"/>
                    <a:pt x="26735" y="0"/>
                  </a:cubicBezTo>
                  <a:close/>
                </a:path>
              </a:pathLst>
            </a:custGeom>
            <a:solidFill>
              <a:srgbClr val="000000">
                <a:alpha val="0"/>
              </a:srgbClr>
            </a:solidFill>
            <a:ln w="47625">
              <a:solidFill>
                <a:srgbClr val="5D381C"/>
              </a:solidFill>
            </a:ln>
          </p:spPr>
        </p:sp>
        <p:sp>
          <p:nvSpPr>
            <p:cNvPr id="18" name="TextBox 18"/>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p>
          </p:txBody>
        </p:sp>
      </p:grpSp>
      <p:sp>
        <p:nvSpPr>
          <p:cNvPr id="19" name="AutoShape 19"/>
          <p:cNvSpPr/>
          <p:nvPr/>
        </p:nvSpPr>
        <p:spPr>
          <a:xfrm flipV="1">
            <a:off x="3874513" y="6104002"/>
            <a:ext cx="677008" cy="0"/>
          </a:xfrm>
          <a:prstGeom prst="line">
            <a:avLst/>
          </a:prstGeom>
          <a:ln w="47625" cap="flat">
            <a:solidFill>
              <a:srgbClr val="5D381C"/>
            </a:solidFill>
            <a:prstDash val="solid"/>
            <a:headEnd type="none" w="sm" len="sm"/>
            <a:tailEnd type="none" w="sm" len="sm"/>
          </a:ln>
        </p:spPr>
      </p:sp>
      <p:grpSp>
        <p:nvGrpSpPr>
          <p:cNvPr id="20" name="Group 20"/>
          <p:cNvGrpSpPr/>
          <p:nvPr/>
        </p:nvGrpSpPr>
        <p:grpSpPr>
          <a:xfrm>
            <a:off x="2732331" y="7254416"/>
            <a:ext cx="1142182" cy="1142182"/>
            <a:chOff x="0" y="0"/>
            <a:chExt cx="812800" cy="812800"/>
          </a:xfrm>
        </p:grpSpPr>
        <p:sp>
          <p:nvSpPr>
            <p:cNvPr id="21" name="Freeform 21"/>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22" name="TextBox 22"/>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p>
          </p:txBody>
        </p:sp>
      </p:grpSp>
      <p:grpSp>
        <p:nvGrpSpPr>
          <p:cNvPr id="23" name="Group 23"/>
          <p:cNvGrpSpPr/>
          <p:nvPr/>
        </p:nvGrpSpPr>
        <p:grpSpPr>
          <a:xfrm>
            <a:off x="4551521" y="7093342"/>
            <a:ext cx="11004148" cy="1464330"/>
            <a:chOff x="0" y="0"/>
            <a:chExt cx="2898212" cy="385667"/>
          </a:xfrm>
        </p:grpSpPr>
        <p:sp>
          <p:nvSpPr>
            <p:cNvPr id="24" name="Freeform 24"/>
            <p:cNvSpPr/>
            <p:nvPr/>
          </p:nvSpPr>
          <p:spPr>
            <a:xfrm>
              <a:off x="0" y="0"/>
              <a:ext cx="2898212" cy="385667"/>
            </a:xfrm>
            <a:custGeom>
              <a:avLst/>
              <a:gdLst/>
              <a:ahLst/>
              <a:cxnLst/>
              <a:rect l="l" t="t" r="r" b="b"/>
              <a:pathLst>
                <a:path w="2898212" h="385667">
                  <a:moveTo>
                    <a:pt x="26735" y="0"/>
                  </a:moveTo>
                  <a:lnTo>
                    <a:pt x="2871477" y="0"/>
                  </a:lnTo>
                  <a:cubicBezTo>
                    <a:pt x="2886242" y="0"/>
                    <a:pt x="2898212" y="11970"/>
                    <a:pt x="2898212" y="26735"/>
                  </a:cubicBezTo>
                  <a:lnTo>
                    <a:pt x="2898212" y="358932"/>
                  </a:lnTo>
                  <a:cubicBezTo>
                    <a:pt x="2898212" y="373698"/>
                    <a:pt x="2886242" y="385667"/>
                    <a:pt x="2871477" y="385667"/>
                  </a:cubicBezTo>
                  <a:lnTo>
                    <a:pt x="26735" y="385667"/>
                  </a:lnTo>
                  <a:cubicBezTo>
                    <a:pt x="11970" y="385667"/>
                    <a:pt x="0" y="373698"/>
                    <a:pt x="0" y="358932"/>
                  </a:cubicBezTo>
                  <a:lnTo>
                    <a:pt x="0" y="26735"/>
                  </a:lnTo>
                  <a:cubicBezTo>
                    <a:pt x="0" y="11970"/>
                    <a:pt x="11970" y="0"/>
                    <a:pt x="26735" y="0"/>
                  </a:cubicBezTo>
                  <a:close/>
                </a:path>
              </a:pathLst>
            </a:custGeom>
            <a:solidFill>
              <a:srgbClr val="000000">
                <a:alpha val="0"/>
              </a:srgbClr>
            </a:solidFill>
            <a:ln w="47625">
              <a:solidFill>
                <a:srgbClr val="5D381C"/>
              </a:solidFill>
            </a:ln>
          </p:spPr>
        </p:sp>
        <p:sp>
          <p:nvSpPr>
            <p:cNvPr id="25" name="TextBox 25"/>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p>
          </p:txBody>
        </p:sp>
      </p:grpSp>
      <p:sp>
        <p:nvSpPr>
          <p:cNvPr id="26" name="AutoShape 26"/>
          <p:cNvSpPr/>
          <p:nvPr/>
        </p:nvSpPr>
        <p:spPr>
          <a:xfrm flipV="1">
            <a:off x="3874513" y="7825507"/>
            <a:ext cx="677008" cy="0"/>
          </a:xfrm>
          <a:prstGeom prst="line">
            <a:avLst/>
          </a:prstGeom>
          <a:ln w="47625" cap="flat">
            <a:solidFill>
              <a:srgbClr val="5D381C"/>
            </a:solidFill>
            <a:prstDash val="solid"/>
            <a:headEnd type="none" w="sm" len="sm"/>
            <a:tailEnd type="none" w="sm" len="sm"/>
          </a:ln>
        </p:spPr>
      </p:sp>
      <p:sp>
        <p:nvSpPr>
          <p:cNvPr id="27" name="Freeform 27"/>
          <p:cNvSpPr/>
          <p:nvPr/>
        </p:nvSpPr>
        <p:spPr>
          <a:xfrm>
            <a:off x="2966488" y="7464760"/>
            <a:ext cx="673867" cy="673867"/>
          </a:xfrm>
          <a:custGeom>
            <a:avLst/>
            <a:gdLst/>
            <a:ahLst/>
            <a:cxnLst/>
            <a:rect l="l" t="t" r="r" b="b"/>
            <a:pathLst>
              <a:path w="673867" h="673867">
                <a:moveTo>
                  <a:pt x="0" y="0"/>
                </a:moveTo>
                <a:lnTo>
                  <a:pt x="673868" y="0"/>
                </a:lnTo>
                <a:lnTo>
                  <a:pt x="673868" y="673868"/>
                </a:lnTo>
                <a:lnTo>
                  <a:pt x="0" y="67386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28" name="Group 28"/>
          <p:cNvGrpSpPr/>
          <p:nvPr/>
        </p:nvGrpSpPr>
        <p:grpSpPr>
          <a:xfrm>
            <a:off x="2732331" y="3811406"/>
            <a:ext cx="1142182" cy="1142182"/>
            <a:chOff x="0" y="0"/>
            <a:chExt cx="812800" cy="812800"/>
          </a:xfrm>
        </p:grpSpPr>
        <p:sp>
          <p:nvSpPr>
            <p:cNvPr id="29" name="Freeform 29"/>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30" name="TextBox 30"/>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p>
          </p:txBody>
        </p:sp>
      </p:grpSp>
      <p:grpSp>
        <p:nvGrpSpPr>
          <p:cNvPr id="31" name="Group 31"/>
          <p:cNvGrpSpPr/>
          <p:nvPr/>
        </p:nvGrpSpPr>
        <p:grpSpPr>
          <a:xfrm>
            <a:off x="4551521" y="3650332"/>
            <a:ext cx="11004148" cy="1464330"/>
            <a:chOff x="0" y="0"/>
            <a:chExt cx="2898212" cy="385667"/>
          </a:xfrm>
        </p:grpSpPr>
        <p:sp>
          <p:nvSpPr>
            <p:cNvPr id="32" name="Freeform 32"/>
            <p:cNvSpPr/>
            <p:nvPr/>
          </p:nvSpPr>
          <p:spPr>
            <a:xfrm>
              <a:off x="0" y="0"/>
              <a:ext cx="2898212" cy="385667"/>
            </a:xfrm>
            <a:custGeom>
              <a:avLst/>
              <a:gdLst/>
              <a:ahLst/>
              <a:cxnLst/>
              <a:rect l="l" t="t" r="r" b="b"/>
              <a:pathLst>
                <a:path w="2898212" h="385667">
                  <a:moveTo>
                    <a:pt x="26735" y="0"/>
                  </a:moveTo>
                  <a:lnTo>
                    <a:pt x="2871477" y="0"/>
                  </a:lnTo>
                  <a:cubicBezTo>
                    <a:pt x="2886242" y="0"/>
                    <a:pt x="2898212" y="11970"/>
                    <a:pt x="2898212" y="26735"/>
                  </a:cubicBezTo>
                  <a:lnTo>
                    <a:pt x="2898212" y="358932"/>
                  </a:lnTo>
                  <a:cubicBezTo>
                    <a:pt x="2898212" y="373698"/>
                    <a:pt x="2886242" y="385667"/>
                    <a:pt x="2871477" y="385667"/>
                  </a:cubicBezTo>
                  <a:lnTo>
                    <a:pt x="26735" y="385667"/>
                  </a:lnTo>
                  <a:cubicBezTo>
                    <a:pt x="11970" y="385667"/>
                    <a:pt x="0" y="373698"/>
                    <a:pt x="0" y="358932"/>
                  </a:cubicBezTo>
                  <a:lnTo>
                    <a:pt x="0" y="26735"/>
                  </a:lnTo>
                  <a:cubicBezTo>
                    <a:pt x="0" y="11970"/>
                    <a:pt x="11970" y="0"/>
                    <a:pt x="26735" y="0"/>
                  </a:cubicBezTo>
                  <a:close/>
                </a:path>
              </a:pathLst>
            </a:custGeom>
            <a:solidFill>
              <a:srgbClr val="000000">
                <a:alpha val="0"/>
              </a:srgbClr>
            </a:solidFill>
            <a:ln w="47625">
              <a:solidFill>
                <a:srgbClr val="5D381C"/>
              </a:solidFill>
            </a:ln>
          </p:spPr>
        </p:sp>
        <p:sp>
          <p:nvSpPr>
            <p:cNvPr id="33" name="TextBox 33"/>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p>
          </p:txBody>
        </p:sp>
      </p:grpSp>
      <p:sp>
        <p:nvSpPr>
          <p:cNvPr id="34" name="Freeform 34"/>
          <p:cNvSpPr/>
          <p:nvPr/>
        </p:nvSpPr>
        <p:spPr>
          <a:xfrm>
            <a:off x="3065300" y="4045563"/>
            <a:ext cx="476243" cy="673867"/>
          </a:xfrm>
          <a:custGeom>
            <a:avLst/>
            <a:gdLst/>
            <a:ahLst/>
            <a:cxnLst/>
            <a:rect l="l" t="t" r="r" b="b"/>
            <a:pathLst>
              <a:path w="476243" h="673867">
                <a:moveTo>
                  <a:pt x="0" y="0"/>
                </a:moveTo>
                <a:lnTo>
                  <a:pt x="476243" y="0"/>
                </a:lnTo>
                <a:lnTo>
                  <a:pt x="476243" y="673868"/>
                </a:lnTo>
                <a:lnTo>
                  <a:pt x="0" y="673868"/>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35" name="AutoShape 35"/>
          <p:cNvSpPr/>
          <p:nvPr/>
        </p:nvSpPr>
        <p:spPr>
          <a:xfrm flipV="1">
            <a:off x="3874513" y="4382497"/>
            <a:ext cx="677008" cy="0"/>
          </a:xfrm>
          <a:prstGeom prst="line">
            <a:avLst/>
          </a:prstGeom>
          <a:ln w="47625" cap="flat">
            <a:solidFill>
              <a:srgbClr val="5D381C"/>
            </a:solidFill>
            <a:prstDash val="solid"/>
            <a:headEnd type="none" w="sm" len="sm"/>
            <a:tailEnd type="none" w="sm" len="sm"/>
          </a:ln>
        </p:spPr>
      </p:sp>
      <p:sp>
        <p:nvSpPr>
          <p:cNvPr id="36" name="Freeform 36"/>
          <p:cNvSpPr/>
          <p:nvPr/>
        </p:nvSpPr>
        <p:spPr>
          <a:xfrm>
            <a:off x="2962291" y="5739058"/>
            <a:ext cx="682262" cy="682262"/>
          </a:xfrm>
          <a:custGeom>
            <a:avLst/>
            <a:gdLst/>
            <a:ahLst/>
            <a:cxnLst/>
            <a:rect l="l" t="t" r="r" b="b"/>
            <a:pathLst>
              <a:path w="682262" h="682262">
                <a:moveTo>
                  <a:pt x="0" y="0"/>
                </a:moveTo>
                <a:lnTo>
                  <a:pt x="682262" y="0"/>
                </a:lnTo>
                <a:lnTo>
                  <a:pt x="682262" y="682263"/>
                </a:lnTo>
                <a:lnTo>
                  <a:pt x="0" y="682263"/>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37" name="Freeform 37"/>
          <p:cNvSpPr/>
          <p:nvPr/>
        </p:nvSpPr>
        <p:spPr>
          <a:xfrm>
            <a:off x="0" y="-4041998"/>
            <a:ext cx="19815977" cy="15236499"/>
          </a:xfrm>
          <a:custGeom>
            <a:avLst/>
            <a:gdLst/>
            <a:ahLst/>
            <a:cxnLst/>
            <a:rect l="l" t="t" r="r" b="b"/>
            <a:pathLst>
              <a:path w="19815977" h="15236499">
                <a:moveTo>
                  <a:pt x="0" y="0"/>
                </a:moveTo>
                <a:lnTo>
                  <a:pt x="19815977" y="0"/>
                </a:lnTo>
                <a:lnTo>
                  <a:pt x="19815977" y="15236499"/>
                </a:lnTo>
                <a:lnTo>
                  <a:pt x="0" y="15236499"/>
                </a:lnTo>
                <a:lnTo>
                  <a:pt x="0" y="0"/>
                </a:lnTo>
                <a:close/>
              </a:path>
            </a:pathLst>
          </a:custGeom>
          <a:blipFill>
            <a:blip r:embed="rId10">
              <a:alphaModFix amt="16000"/>
            </a:blip>
            <a:stretch>
              <a:fillRect l="-7595" t="-15730" r="-7595"/>
            </a:stretch>
          </a:blipFill>
        </p:spPr>
      </p:sp>
      <p:sp>
        <p:nvSpPr>
          <p:cNvPr id="38" name="TextBox 38"/>
          <p:cNvSpPr txBox="1"/>
          <p:nvPr/>
        </p:nvSpPr>
        <p:spPr>
          <a:xfrm>
            <a:off x="5566949" y="2194912"/>
            <a:ext cx="8612406" cy="1030606"/>
          </a:xfrm>
          <a:prstGeom prst="rect">
            <a:avLst/>
          </a:prstGeom>
        </p:spPr>
        <p:txBody>
          <a:bodyPr lIns="0" tIns="0" rIns="0" bIns="0" rtlCol="0" anchor="t">
            <a:spAutoFit/>
          </a:bodyPr>
          <a:lstStyle/>
          <a:p>
            <a:pPr algn="ctr">
              <a:lnSpc>
                <a:spcPts val="8384"/>
              </a:lnSpc>
            </a:pPr>
            <a:r>
              <a:rPr lang="en-US" sz="6499" spc="64">
                <a:solidFill>
                  <a:srgbClr val="802B00"/>
                </a:solidFill>
                <a:latin typeface="Coiny"/>
              </a:rPr>
              <a:t>NỘI DUNG BÀI HỌC</a:t>
            </a:r>
          </a:p>
        </p:txBody>
      </p:sp>
      <p:sp>
        <p:nvSpPr>
          <p:cNvPr id="39" name="TextBox 39"/>
          <p:cNvSpPr txBox="1"/>
          <p:nvPr/>
        </p:nvSpPr>
        <p:spPr>
          <a:xfrm>
            <a:off x="5931983" y="5486137"/>
            <a:ext cx="10317976" cy="1021717"/>
          </a:xfrm>
          <a:prstGeom prst="rect">
            <a:avLst/>
          </a:prstGeom>
        </p:spPr>
        <p:txBody>
          <a:bodyPr lIns="0" tIns="0" rIns="0" bIns="0" rtlCol="0" anchor="t">
            <a:spAutoFit/>
          </a:bodyPr>
          <a:lstStyle/>
          <a:p>
            <a:pPr>
              <a:lnSpc>
                <a:spcPts val="8259"/>
              </a:lnSpc>
              <a:spcBef>
                <a:spcPct val="0"/>
              </a:spcBef>
            </a:pPr>
            <a:r>
              <a:rPr lang="en-US" sz="5899">
                <a:solidFill>
                  <a:srgbClr val="5D381C"/>
                </a:solidFill>
                <a:latin typeface="Baloo"/>
              </a:rPr>
              <a:t>Thực hành nói và nghe</a:t>
            </a:r>
          </a:p>
        </p:txBody>
      </p:sp>
      <p:sp>
        <p:nvSpPr>
          <p:cNvPr id="40" name="TextBox 40"/>
          <p:cNvSpPr txBox="1"/>
          <p:nvPr/>
        </p:nvSpPr>
        <p:spPr>
          <a:xfrm>
            <a:off x="4944646" y="7277502"/>
            <a:ext cx="10317976" cy="1021717"/>
          </a:xfrm>
          <a:prstGeom prst="rect">
            <a:avLst/>
          </a:prstGeom>
        </p:spPr>
        <p:txBody>
          <a:bodyPr lIns="0" tIns="0" rIns="0" bIns="0" rtlCol="0" anchor="t">
            <a:spAutoFit/>
          </a:bodyPr>
          <a:lstStyle/>
          <a:p>
            <a:pPr algn="ctr">
              <a:lnSpc>
                <a:spcPts val="8259"/>
              </a:lnSpc>
              <a:spcBef>
                <a:spcPct val="0"/>
              </a:spcBef>
            </a:pPr>
            <a:r>
              <a:rPr lang="en-US" sz="5899">
                <a:solidFill>
                  <a:srgbClr val="5D381C"/>
                </a:solidFill>
                <a:latin typeface="Baloo"/>
              </a:rPr>
              <a:t>Vận dụng</a:t>
            </a:r>
          </a:p>
        </p:txBody>
      </p:sp>
      <p:sp>
        <p:nvSpPr>
          <p:cNvPr id="41" name="TextBox 41"/>
          <p:cNvSpPr txBox="1"/>
          <p:nvPr/>
        </p:nvSpPr>
        <p:spPr>
          <a:xfrm>
            <a:off x="4944646" y="3833489"/>
            <a:ext cx="9857012" cy="1021816"/>
          </a:xfrm>
          <a:prstGeom prst="rect">
            <a:avLst/>
          </a:prstGeom>
        </p:spPr>
        <p:txBody>
          <a:bodyPr lIns="0" tIns="0" rIns="0" bIns="0" rtlCol="0" anchor="t">
            <a:spAutoFit/>
          </a:bodyPr>
          <a:lstStyle/>
          <a:p>
            <a:pPr algn="ctr">
              <a:lnSpc>
                <a:spcPts val="8254"/>
              </a:lnSpc>
            </a:pPr>
            <a:r>
              <a:rPr lang="en-US" sz="5896">
                <a:solidFill>
                  <a:srgbClr val="5D381C"/>
                </a:solidFill>
                <a:latin typeface="Baloo"/>
              </a:rPr>
              <a:t>Định hướng nói và nghe</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circle(out)">
                                      <p:cBhvr>
                                        <p:cTn id="7" dur="20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1000"/>
                                        <p:tgtEl>
                                          <p:spTgt spid="40"/>
                                        </p:tgtEl>
                                      </p:cBhvr>
                                    </p:animEffect>
                                    <p:anim calcmode="lin" valueType="num">
                                      <p:cBhvr>
                                        <p:cTn id="27" dur="1000" fill="hold"/>
                                        <p:tgtEl>
                                          <p:spTgt spid="40"/>
                                        </p:tgtEl>
                                        <p:attrNameLst>
                                          <p:attrName>ppt_x</p:attrName>
                                        </p:attrNameLst>
                                      </p:cBhvr>
                                      <p:tavLst>
                                        <p:tav tm="0">
                                          <p:val>
                                            <p:strVal val="#ppt_x"/>
                                          </p:val>
                                        </p:tav>
                                        <p:tav tm="100000">
                                          <p:val>
                                            <p:strVal val="#ppt_x"/>
                                          </p:val>
                                        </p:tav>
                                      </p:tavLst>
                                    </p:anim>
                                    <p:anim calcmode="lin" valueType="num">
                                      <p:cBhvr>
                                        <p:cTn id="28"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AE5"/>
        </a:solidFill>
        <a:effectLst/>
      </p:bgPr>
    </p:bg>
    <p:spTree>
      <p:nvGrpSpPr>
        <p:cNvPr id="1" name=""/>
        <p:cNvGrpSpPr/>
        <p:nvPr/>
      </p:nvGrpSpPr>
      <p:grpSpPr>
        <a:xfrm>
          <a:off x="0" y="0"/>
          <a:ext cx="0" cy="0"/>
          <a:chOff x="0" y="0"/>
          <a:chExt cx="0" cy="0"/>
        </a:xfrm>
      </p:grpSpPr>
      <p:grpSp>
        <p:nvGrpSpPr>
          <p:cNvPr id="2" name="Group 2"/>
          <p:cNvGrpSpPr/>
          <p:nvPr/>
        </p:nvGrpSpPr>
        <p:grpSpPr>
          <a:xfrm>
            <a:off x="11765645" y="-470181"/>
            <a:ext cx="11244028" cy="11711954"/>
            <a:chOff x="0" y="0"/>
            <a:chExt cx="6350000" cy="6350000"/>
          </a:xfrm>
        </p:grpSpPr>
        <p:sp>
          <p:nvSpPr>
            <p:cNvPr id="3" name="Freeform 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2AE67"/>
            </a:solidFill>
          </p:spPr>
        </p:sp>
      </p:grpSp>
      <p:grpSp>
        <p:nvGrpSpPr>
          <p:cNvPr id="4" name="Group 4"/>
          <p:cNvGrpSpPr>
            <a:grpSpLocks noChangeAspect="1"/>
          </p:cNvGrpSpPr>
          <p:nvPr/>
        </p:nvGrpSpPr>
        <p:grpSpPr>
          <a:xfrm>
            <a:off x="12433319" y="-170316"/>
            <a:ext cx="10903876" cy="10903876"/>
            <a:chOff x="0" y="0"/>
            <a:chExt cx="13716000" cy="13716000"/>
          </a:xfrm>
        </p:grpSpPr>
        <p:sp>
          <p:nvSpPr>
            <p:cNvPr id="5" name="Freeform 5"/>
            <p:cNvSpPr/>
            <p:nvPr/>
          </p:nvSpPr>
          <p:spPr>
            <a:xfrm>
              <a:off x="-338714" y="-10990"/>
              <a:ext cx="14393428" cy="13737980"/>
            </a:xfrm>
            <a:custGeom>
              <a:avLst/>
              <a:gdLst/>
              <a:ahLst/>
              <a:cxnLst/>
              <a:rect l="l" t="t" r="r" b="b"/>
              <a:pathLst>
                <a:path w="14393428" h="13737980">
                  <a:moveTo>
                    <a:pt x="7196714" y="10990"/>
                  </a:moveTo>
                  <a:cubicBezTo>
                    <a:pt x="4739280" y="0"/>
                    <a:pt x="2463801" y="1304719"/>
                    <a:pt x="1231901" y="3431106"/>
                  </a:cubicBezTo>
                  <a:cubicBezTo>
                    <a:pt x="0" y="5557493"/>
                    <a:pt x="0" y="8180487"/>
                    <a:pt x="1231901" y="10306874"/>
                  </a:cubicBezTo>
                  <a:cubicBezTo>
                    <a:pt x="2463801" y="12433261"/>
                    <a:pt x="4739280" y="13737980"/>
                    <a:pt x="7196714" y="13726990"/>
                  </a:cubicBezTo>
                  <a:cubicBezTo>
                    <a:pt x="9654148" y="13737980"/>
                    <a:pt x="11929627" y="12433261"/>
                    <a:pt x="13161527" y="10306874"/>
                  </a:cubicBezTo>
                  <a:cubicBezTo>
                    <a:pt x="14393428" y="8180487"/>
                    <a:pt x="14393428" y="5557493"/>
                    <a:pt x="13161527" y="3431106"/>
                  </a:cubicBezTo>
                  <a:cubicBezTo>
                    <a:pt x="11929627" y="1304719"/>
                    <a:pt x="9654148" y="0"/>
                    <a:pt x="7196714" y="10990"/>
                  </a:cubicBezTo>
                  <a:close/>
                </a:path>
              </a:pathLst>
            </a:custGeom>
            <a:blipFill>
              <a:blip r:embed="rId2"/>
              <a:stretch>
                <a:fillRect l="-24740" r="-24740"/>
              </a:stretch>
            </a:blipFill>
          </p:spPr>
        </p:sp>
      </p:grpSp>
      <p:grpSp>
        <p:nvGrpSpPr>
          <p:cNvPr id="6" name="Group 6"/>
          <p:cNvGrpSpPr/>
          <p:nvPr/>
        </p:nvGrpSpPr>
        <p:grpSpPr>
          <a:xfrm>
            <a:off x="2719710" y="4439165"/>
            <a:ext cx="8576226" cy="5190955"/>
            <a:chOff x="0" y="0"/>
            <a:chExt cx="4043935" cy="2447683"/>
          </a:xfrm>
        </p:grpSpPr>
        <p:sp>
          <p:nvSpPr>
            <p:cNvPr id="7" name="Freeform 7"/>
            <p:cNvSpPr/>
            <p:nvPr/>
          </p:nvSpPr>
          <p:spPr>
            <a:xfrm>
              <a:off x="0" y="0"/>
              <a:ext cx="4043935" cy="2447683"/>
            </a:xfrm>
            <a:custGeom>
              <a:avLst/>
              <a:gdLst/>
              <a:ahLst/>
              <a:cxnLst/>
              <a:rect l="l" t="t" r="r" b="b"/>
              <a:pathLst>
                <a:path w="4043935" h="2447683">
                  <a:moveTo>
                    <a:pt x="3919475" y="2447683"/>
                  </a:moveTo>
                  <a:lnTo>
                    <a:pt x="124460" y="2447683"/>
                  </a:lnTo>
                  <a:cubicBezTo>
                    <a:pt x="55880" y="2447683"/>
                    <a:pt x="0" y="2391803"/>
                    <a:pt x="0" y="2323223"/>
                  </a:cubicBezTo>
                  <a:lnTo>
                    <a:pt x="0" y="124460"/>
                  </a:lnTo>
                  <a:cubicBezTo>
                    <a:pt x="0" y="55880"/>
                    <a:pt x="55880" y="0"/>
                    <a:pt x="124460" y="0"/>
                  </a:cubicBezTo>
                  <a:lnTo>
                    <a:pt x="3919475" y="0"/>
                  </a:lnTo>
                  <a:cubicBezTo>
                    <a:pt x="3988055" y="0"/>
                    <a:pt x="4043935" y="55880"/>
                    <a:pt x="4043935" y="124460"/>
                  </a:cubicBezTo>
                  <a:lnTo>
                    <a:pt x="4043935" y="2323223"/>
                  </a:lnTo>
                  <a:cubicBezTo>
                    <a:pt x="4043935" y="2391803"/>
                    <a:pt x="3988055" y="2447683"/>
                    <a:pt x="3919475" y="2447683"/>
                  </a:cubicBezTo>
                  <a:close/>
                </a:path>
              </a:pathLst>
            </a:custGeom>
            <a:solidFill>
              <a:srgbClr val="012A54">
                <a:alpha val="86667"/>
              </a:srgbClr>
            </a:solidFill>
          </p:spPr>
        </p:sp>
      </p:grpSp>
      <p:sp>
        <p:nvSpPr>
          <p:cNvPr id="8" name="Freeform 8"/>
          <p:cNvSpPr/>
          <p:nvPr/>
        </p:nvSpPr>
        <p:spPr>
          <a:xfrm>
            <a:off x="0" y="5892313"/>
            <a:ext cx="2516339" cy="1792892"/>
          </a:xfrm>
          <a:custGeom>
            <a:avLst/>
            <a:gdLst/>
            <a:ahLst/>
            <a:cxnLst/>
            <a:rect l="l" t="t" r="r" b="b"/>
            <a:pathLst>
              <a:path w="2516339" h="1792892">
                <a:moveTo>
                  <a:pt x="0" y="0"/>
                </a:moveTo>
                <a:lnTo>
                  <a:pt x="2516339" y="0"/>
                </a:lnTo>
                <a:lnTo>
                  <a:pt x="2516339" y="1792891"/>
                </a:lnTo>
                <a:lnTo>
                  <a:pt x="0" y="1792891"/>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grpSp>
        <p:nvGrpSpPr>
          <p:cNvPr id="9" name="Group 9"/>
          <p:cNvGrpSpPr/>
          <p:nvPr/>
        </p:nvGrpSpPr>
        <p:grpSpPr>
          <a:xfrm rot="5400000">
            <a:off x="3849586" y="-4161488"/>
            <a:ext cx="1414557" cy="9737534"/>
            <a:chOff x="0" y="0"/>
            <a:chExt cx="372558" cy="2564618"/>
          </a:xfrm>
        </p:grpSpPr>
        <p:sp>
          <p:nvSpPr>
            <p:cNvPr id="10" name="Freeform 10"/>
            <p:cNvSpPr/>
            <p:nvPr/>
          </p:nvSpPr>
          <p:spPr>
            <a:xfrm>
              <a:off x="0" y="0"/>
              <a:ext cx="372558" cy="2564618"/>
            </a:xfrm>
            <a:custGeom>
              <a:avLst/>
              <a:gdLst/>
              <a:ahLst/>
              <a:cxnLst/>
              <a:rect l="l" t="t" r="r" b="b"/>
              <a:pathLst>
                <a:path w="372558" h="2564618">
                  <a:moveTo>
                    <a:pt x="186279" y="0"/>
                  </a:moveTo>
                  <a:lnTo>
                    <a:pt x="186279" y="0"/>
                  </a:lnTo>
                  <a:cubicBezTo>
                    <a:pt x="289158" y="0"/>
                    <a:pt x="372558" y="83400"/>
                    <a:pt x="372558" y="186279"/>
                  </a:cubicBezTo>
                  <a:lnTo>
                    <a:pt x="372558" y="2378339"/>
                  </a:lnTo>
                  <a:cubicBezTo>
                    <a:pt x="372558" y="2481218"/>
                    <a:pt x="289158" y="2564618"/>
                    <a:pt x="186279" y="2564618"/>
                  </a:cubicBezTo>
                  <a:lnTo>
                    <a:pt x="186279" y="2564618"/>
                  </a:lnTo>
                  <a:cubicBezTo>
                    <a:pt x="83400" y="2564618"/>
                    <a:pt x="0" y="2481218"/>
                    <a:pt x="0" y="2378339"/>
                  </a:cubicBezTo>
                  <a:lnTo>
                    <a:pt x="0" y="186279"/>
                  </a:lnTo>
                  <a:cubicBezTo>
                    <a:pt x="0" y="83400"/>
                    <a:pt x="83400" y="0"/>
                    <a:pt x="186279" y="0"/>
                  </a:cubicBezTo>
                  <a:close/>
                </a:path>
              </a:pathLst>
            </a:custGeom>
            <a:solidFill>
              <a:srgbClr val="802B00"/>
            </a:solidFill>
          </p:spPr>
        </p:sp>
        <p:sp>
          <p:nvSpPr>
            <p:cNvPr id="11" name="TextBox 11"/>
            <p:cNvSpPr txBox="1"/>
            <p:nvPr/>
          </p:nvSpPr>
          <p:spPr>
            <a:xfrm>
              <a:off x="0" y="-47625"/>
              <a:ext cx="812800" cy="860425"/>
            </a:xfrm>
            <a:prstGeom prst="rect">
              <a:avLst/>
            </a:prstGeom>
          </p:spPr>
          <p:txBody>
            <a:bodyPr lIns="50800" tIns="50800" rIns="50800" bIns="50800" rtlCol="0" anchor="ctr"/>
            <a:lstStyle/>
            <a:p>
              <a:pPr algn="ctr">
                <a:lnSpc>
                  <a:spcPts val="2976"/>
                </a:lnSpc>
              </a:pPr>
              <a:endParaRPr/>
            </a:p>
          </p:txBody>
        </p:sp>
      </p:grpSp>
      <p:sp>
        <p:nvSpPr>
          <p:cNvPr id="12" name="TextBox 12"/>
          <p:cNvSpPr txBox="1"/>
          <p:nvPr/>
        </p:nvSpPr>
        <p:spPr>
          <a:xfrm>
            <a:off x="217726" y="3228938"/>
            <a:ext cx="11547918" cy="1588766"/>
          </a:xfrm>
          <a:prstGeom prst="rect">
            <a:avLst/>
          </a:prstGeom>
        </p:spPr>
        <p:txBody>
          <a:bodyPr lIns="0" tIns="0" rIns="0" bIns="0" rtlCol="0" anchor="t">
            <a:spAutoFit/>
          </a:bodyPr>
          <a:lstStyle/>
          <a:p>
            <a:pPr marL="1120741" lvl="1" indent="-560371">
              <a:lnSpc>
                <a:spcPts val="7267"/>
              </a:lnSpc>
              <a:buFont typeface="Arial"/>
              <a:buChar char="•"/>
            </a:pPr>
            <a:r>
              <a:rPr lang="en-US" sz="5191">
                <a:solidFill>
                  <a:srgbClr val="1B1B1B"/>
                </a:solidFill>
                <a:latin typeface="Baloo"/>
              </a:rPr>
              <a:t>Giới thiệu một tác phẩm kịch là gì?</a:t>
            </a:r>
          </a:p>
          <a:p>
            <a:pPr marL="0" lvl="0" indent="0">
              <a:lnSpc>
                <a:spcPts val="5543"/>
              </a:lnSpc>
              <a:spcBef>
                <a:spcPct val="0"/>
              </a:spcBef>
            </a:pPr>
            <a:endParaRPr lang="en-US" sz="5191">
              <a:solidFill>
                <a:srgbClr val="1B1B1B"/>
              </a:solidFill>
              <a:latin typeface="Baloo"/>
            </a:endParaRPr>
          </a:p>
        </p:txBody>
      </p:sp>
      <p:sp>
        <p:nvSpPr>
          <p:cNvPr id="13" name="TextBox 13"/>
          <p:cNvSpPr txBox="1"/>
          <p:nvPr/>
        </p:nvSpPr>
        <p:spPr>
          <a:xfrm>
            <a:off x="1009647" y="1962644"/>
            <a:ext cx="8134353" cy="1121134"/>
          </a:xfrm>
          <a:prstGeom prst="rect">
            <a:avLst/>
          </a:prstGeom>
        </p:spPr>
        <p:txBody>
          <a:bodyPr lIns="0" tIns="0" rIns="0" bIns="0" rtlCol="0" anchor="t">
            <a:spAutoFit/>
          </a:bodyPr>
          <a:lstStyle/>
          <a:p>
            <a:pPr marL="0" lvl="0" indent="0" algn="l">
              <a:lnSpc>
                <a:spcPts val="9063"/>
              </a:lnSpc>
            </a:pPr>
            <a:r>
              <a:rPr lang="en-US" sz="6971">
                <a:solidFill>
                  <a:srgbClr val="012A54"/>
                </a:solidFill>
                <a:latin typeface="Inter Bold"/>
              </a:rPr>
              <a:t>I. Tìm hiểu chung:</a:t>
            </a:r>
          </a:p>
        </p:txBody>
      </p:sp>
      <p:sp>
        <p:nvSpPr>
          <p:cNvPr id="14" name="TextBox 14"/>
          <p:cNvSpPr txBox="1"/>
          <p:nvPr/>
        </p:nvSpPr>
        <p:spPr>
          <a:xfrm>
            <a:off x="2856824" y="4884759"/>
            <a:ext cx="8095431" cy="4214867"/>
          </a:xfrm>
          <a:prstGeom prst="rect">
            <a:avLst/>
          </a:prstGeom>
        </p:spPr>
        <p:txBody>
          <a:bodyPr lIns="0" tIns="0" rIns="0" bIns="0" rtlCol="0" anchor="t">
            <a:spAutoFit/>
          </a:bodyPr>
          <a:lstStyle/>
          <a:p>
            <a:pPr algn="just">
              <a:lnSpc>
                <a:spcPts val="6733"/>
              </a:lnSpc>
              <a:spcBef>
                <a:spcPct val="0"/>
              </a:spcBef>
            </a:pPr>
            <a:r>
              <a:rPr lang="en-US" sz="4809">
                <a:solidFill>
                  <a:srgbClr val="FFFFFF"/>
                </a:solidFill>
                <a:latin typeface="Baloo"/>
              </a:rPr>
              <a:t>Giới thiệu một tp kịch ( Kịch bản văn học) là trình bày trước người nghe về nội dung và nghệ thuật của tác phẩm kịch</a:t>
            </a:r>
          </a:p>
        </p:txBody>
      </p:sp>
      <p:sp>
        <p:nvSpPr>
          <p:cNvPr id="15" name="TextBox 15"/>
          <p:cNvSpPr txBox="1"/>
          <p:nvPr/>
        </p:nvSpPr>
        <p:spPr>
          <a:xfrm>
            <a:off x="0" y="167686"/>
            <a:ext cx="9708520" cy="955361"/>
          </a:xfrm>
          <a:prstGeom prst="rect">
            <a:avLst/>
          </a:prstGeom>
        </p:spPr>
        <p:txBody>
          <a:bodyPr lIns="0" tIns="0" rIns="0" bIns="0" rtlCol="0" anchor="t">
            <a:spAutoFit/>
          </a:bodyPr>
          <a:lstStyle/>
          <a:p>
            <a:pPr algn="ctr">
              <a:lnSpc>
                <a:spcPts val="7717"/>
              </a:lnSpc>
              <a:spcBef>
                <a:spcPct val="0"/>
              </a:spcBef>
            </a:pPr>
            <a:r>
              <a:rPr lang="en-US" sz="5512">
                <a:solidFill>
                  <a:srgbClr val="FFFAE5"/>
                </a:solidFill>
                <a:latin typeface="Inter Bold"/>
              </a:rPr>
              <a:t>Định hướng nói và nghe</a:t>
            </a:r>
          </a:p>
        </p:txBody>
      </p:sp>
      <p:sp>
        <p:nvSpPr>
          <p:cNvPr id="16" name="AutoShape 16"/>
          <p:cNvSpPr/>
          <p:nvPr/>
        </p:nvSpPr>
        <p:spPr>
          <a:xfrm>
            <a:off x="368599" y="0"/>
            <a:ext cx="0" cy="1414557"/>
          </a:xfrm>
          <a:prstGeom prst="line">
            <a:avLst/>
          </a:prstGeom>
          <a:ln w="114300" cap="flat">
            <a:solidFill>
              <a:srgbClr val="F2F4F5"/>
            </a:solidFill>
            <a:prstDash val="solid"/>
            <a:headEnd type="none" w="sm" len="sm"/>
            <a:tailEnd type="none" w="sm" len="sm"/>
          </a:ln>
        </p:spPr>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heel(1)">
                                      <p:cBhvr>
                                        <p:cTn id="18" dur="2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outHorizontal)">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4A6A1"/>
        </a:solidFill>
        <a:effectLst/>
      </p:bgPr>
    </p:bg>
    <p:spTree>
      <p:nvGrpSpPr>
        <p:cNvPr id="1" name=""/>
        <p:cNvGrpSpPr/>
        <p:nvPr/>
      </p:nvGrpSpPr>
      <p:grpSpPr>
        <a:xfrm>
          <a:off x="0" y="0"/>
          <a:ext cx="0" cy="0"/>
          <a:chOff x="0" y="0"/>
          <a:chExt cx="0" cy="0"/>
        </a:xfrm>
      </p:grpSpPr>
      <p:grpSp>
        <p:nvGrpSpPr>
          <p:cNvPr id="2" name="Group 2"/>
          <p:cNvGrpSpPr/>
          <p:nvPr/>
        </p:nvGrpSpPr>
        <p:grpSpPr>
          <a:xfrm>
            <a:off x="803373" y="292950"/>
            <a:ext cx="16455927" cy="9573154"/>
            <a:chOff x="0" y="0"/>
            <a:chExt cx="4334071" cy="2521325"/>
          </a:xfrm>
        </p:grpSpPr>
        <p:sp>
          <p:nvSpPr>
            <p:cNvPr id="3" name="Freeform 3"/>
            <p:cNvSpPr/>
            <p:nvPr/>
          </p:nvSpPr>
          <p:spPr>
            <a:xfrm>
              <a:off x="0" y="0"/>
              <a:ext cx="4334071" cy="2521325"/>
            </a:xfrm>
            <a:custGeom>
              <a:avLst/>
              <a:gdLst/>
              <a:ahLst/>
              <a:cxnLst/>
              <a:rect l="l" t="t" r="r" b="b"/>
              <a:pathLst>
                <a:path w="4334071" h="2521325">
                  <a:moveTo>
                    <a:pt x="23994" y="0"/>
                  </a:moveTo>
                  <a:lnTo>
                    <a:pt x="4310078" y="0"/>
                  </a:lnTo>
                  <a:cubicBezTo>
                    <a:pt x="4323329" y="0"/>
                    <a:pt x="4334071" y="10742"/>
                    <a:pt x="4334071" y="23994"/>
                  </a:cubicBezTo>
                  <a:lnTo>
                    <a:pt x="4334071" y="2497331"/>
                  </a:lnTo>
                  <a:cubicBezTo>
                    <a:pt x="4334071" y="2510582"/>
                    <a:pt x="4323329" y="2521325"/>
                    <a:pt x="4310078" y="2521325"/>
                  </a:cubicBezTo>
                  <a:lnTo>
                    <a:pt x="23994" y="2521325"/>
                  </a:lnTo>
                  <a:cubicBezTo>
                    <a:pt x="10742" y="2521325"/>
                    <a:pt x="0" y="2510582"/>
                    <a:pt x="0" y="2497331"/>
                  </a:cubicBezTo>
                  <a:lnTo>
                    <a:pt x="0" y="23994"/>
                  </a:lnTo>
                  <a:cubicBezTo>
                    <a:pt x="0" y="10742"/>
                    <a:pt x="10742" y="0"/>
                    <a:pt x="23994" y="0"/>
                  </a:cubicBezTo>
                  <a:close/>
                </a:path>
              </a:pathLst>
            </a:custGeom>
            <a:solidFill>
              <a:srgbClr val="5D381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496294" y="462767"/>
            <a:ext cx="15225799" cy="9082631"/>
            <a:chOff x="0" y="-57150"/>
            <a:chExt cx="4010087" cy="2392133"/>
          </a:xfrm>
        </p:grpSpPr>
        <p:sp>
          <p:nvSpPr>
            <p:cNvPr id="6" name="Freeform 6"/>
            <p:cNvSpPr/>
            <p:nvPr/>
          </p:nvSpPr>
          <p:spPr>
            <a:xfrm>
              <a:off x="0" y="348"/>
              <a:ext cx="4010087" cy="2334635"/>
            </a:xfrm>
            <a:custGeom>
              <a:avLst/>
              <a:gdLst/>
              <a:ahLst/>
              <a:cxnLst/>
              <a:rect l="l" t="t" r="r" b="b"/>
              <a:pathLst>
                <a:path w="4010087" h="2334635">
                  <a:moveTo>
                    <a:pt x="25932" y="0"/>
                  </a:moveTo>
                  <a:lnTo>
                    <a:pt x="3984155" y="0"/>
                  </a:lnTo>
                  <a:cubicBezTo>
                    <a:pt x="3998477" y="0"/>
                    <a:pt x="4010087" y="11610"/>
                    <a:pt x="4010087" y="25932"/>
                  </a:cubicBezTo>
                  <a:lnTo>
                    <a:pt x="4010087" y="2308703"/>
                  </a:lnTo>
                  <a:cubicBezTo>
                    <a:pt x="4010087" y="2315581"/>
                    <a:pt x="4007355" y="2322177"/>
                    <a:pt x="4002492" y="2327040"/>
                  </a:cubicBezTo>
                  <a:cubicBezTo>
                    <a:pt x="3997628" y="2331903"/>
                    <a:pt x="3991032" y="2334635"/>
                    <a:pt x="3984155" y="2334635"/>
                  </a:cubicBezTo>
                  <a:lnTo>
                    <a:pt x="25932" y="2334635"/>
                  </a:lnTo>
                  <a:cubicBezTo>
                    <a:pt x="11610" y="2334635"/>
                    <a:pt x="0" y="2323025"/>
                    <a:pt x="0" y="2308703"/>
                  </a:cubicBezTo>
                  <a:lnTo>
                    <a:pt x="0" y="25932"/>
                  </a:lnTo>
                  <a:cubicBezTo>
                    <a:pt x="0" y="11610"/>
                    <a:pt x="11610" y="0"/>
                    <a:pt x="25932" y="0"/>
                  </a:cubicBezTo>
                  <a:close/>
                </a:path>
              </a:pathLst>
            </a:custGeom>
            <a:solidFill>
              <a:srgbClr val="FFF1DF"/>
            </a:solidFill>
          </p:spPr>
        </p:sp>
        <p:sp>
          <p:nvSpPr>
            <p:cNvPr id="7" name="TextBox 7"/>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2432479" y="1892143"/>
            <a:ext cx="13446855" cy="1464330"/>
            <a:chOff x="0" y="0"/>
            <a:chExt cx="3541559" cy="385667"/>
          </a:xfrm>
        </p:grpSpPr>
        <p:sp>
          <p:nvSpPr>
            <p:cNvPr id="9" name="Freeform 9"/>
            <p:cNvSpPr/>
            <p:nvPr/>
          </p:nvSpPr>
          <p:spPr>
            <a:xfrm>
              <a:off x="0" y="0"/>
              <a:ext cx="3541559" cy="385667"/>
            </a:xfrm>
            <a:custGeom>
              <a:avLst/>
              <a:gdLst/>
              <a:ahLst/>
              <a:cxnLst/>
              <a:rect l="l" t="t" r="r" b="b"/>
              <a:pathLst>
                <a:path w="3541559" h="385667">
                  <a:moveTo>
                    <a:pt x="21878" y="0"/>
                  </a:moveTo>
                  <a:lnTo>
                    <a:pt x="3519681" y="0"/>
                  </a:lnTo>
                  <a:cubicBezTo>
                    <a:pt x="3531763" y="0"/>
                    <a:pt x="3541559" y="9795"/>
                    <a:pt x="3541559" y="21878"/>
                  </a:cubicBezTo>
                  <a:lnTo>
                    <a:pt x="3541559" y="363789"/>
                  </a:lnTo>
                  <a:cubicBezTo>
                    <a:pt x="3541559" y="369591"/>
                    <a:pt x="3539254" y="375156"/>
                    <a:pt x="3535150" y="379259"/>
                  </a:cubicBezTo>
                  <a:cubicBezTo>
                    <a:pt x="3531048" y="383362"/>
                    <a:pt x="3525483" y="385667"/>
                    <a:pt x="3519681" y="385667"/>
                  </a:cubicBezTo>
                  <a:lnTo>
                    <a:pt x="21878" y="385667"/>
                  </a:lnTo>
                  <a:cubicBezTo>
                    <a:pt x="16076" y="385667"/>
                    <a:pt x="10511" y="383362"/>
                    <a:pt x="6408" y="379259"/>
                  </a:cubicBezTo>
                  <a:cubicBezTo>
                    <a:pt x="2305" y="375156"/>
                    <a:pt x="0" y="369591"/>
                    <a:pt x="0" y="363789"/>
                  </a:cubicBezTo>
                  <a:lnTo>
                    <a:pt x="0" y="21878"/>
                  </a:lnTo>
                  <a:cubicBezTo>
                    <a:pt x="0" y="16076"/>
                    <a:pt x="2305" y="10511"/>
                    <a:pt x="6408" y="6408"/>
                  </a:cubicBezTo>
                  <a:cubicBezTo>
                    <a:pt x="10511" y="2305"/>
                    <a:pt x="16076" y="0"/>
                    <a:pt x="21878" y="0"/>
                  </a:cubicBezTo>
                  <a:close/>
                </a:path>
              </a:pathLst>
            </a:custGeom>
            <a:solidFill>
              <a:srgbClr val="000000">
                <a:alpha val="0"/>
              </a:srgbClr>
            </a:solidFill>
            <a:ln w="47625">
              <a:solidFill>
                <a:srgbClr val="5D381C"/>
              </a:solidFill>
            </a:ln>
          </p:spPr>
        </p:sp>
        <p:sp>
          <p:nvSpPr>
            <p:cNvPr id="10" name="TextBox 10"/>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p>
          </p:txBody>
        </p:sp>
      </p:grpSp>
      <p:grpSp>
        <p:nvGrpSpPr>
          <p:cNvPr id="11" name="Group 11"/>
          <p:cNvGrpSpPr/>
          <p:nvPr/>
        </p:nvGrpSpPr>
        <p:grpSpPr>
          <a:xfrm>
            <a:off x="3052261" y="3849707"/>
            <a:ext cx="1649416" cy="1649416"/>
            <a:chOff x="0" y="0"/>
            <a:chExt cx="812800" cy="812800"/>
          </a:xfrm>
        </p:grpSpPr>
        <p:sp>
          <p:nvSpPr>
            <p:cNvPr id="12" name="Freeform 12"/>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13" name="TextBox 13"/>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6571552" y="3849707"/>
            <a:ext cx="1649416" cy="1649416"/>
            <a:chOff x="0" y="0"/>
            <a:chExt cx="812800" cy="812800"/>
          </a:xfrm>
        </p:grpSpPr>
        <p:sp>
          <p:nvSpPr>
            <p:cNvPr id="15" name="Freeform 15"/>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16" name="TextBox 16"/>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p>
          </p:txBody>
        </p:sp>
      </p:grpSp>
      <p:grpSp>
        <p:nvGrpSpPr>
          <p:cNvPr id="17" name="Group 17"/>
          <p:cNvGrpSpPr/>
          <p:nvPr/>
        </p:nvGrpSpPr>
        <p:grpSpPr>
          <a:xfrm>
            <a:off x="10090844" y="3849707"/>
            <a:ext cx="1649416" cy="1649416"/>
            <a:chOff x="0" y="0"/>
            <a:chExt cx="812800" cy="812800"/>
          </a:xfrm>
        </p:grpSpPr>
        <p:sp>
          <p:nvSpPr>
            <p:cNvPr id="18" name="Freeform 18"/>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19" name="TextBox 19"/>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p>
          </p:txBody>
        </p:sp>
      </p:grpSp>
      <p:grpSp>
        <p:nvGrpSpPr>
          <p:cNvPr id="20" name="Group 20"/>
          <p:cNvGrpSpPr/>
          <p:nvPr/>
        </p:nvGrpSpPr>
        <p:grpSpPr>
          <a:xfrm>
            <a:off x="13610135" y="3849707"/>
            <a:ext cx="1649416" cy="1649416"/>
            <a:chOff x="0" y="0"/>
            <a:chExt cx="812800" cy="812800"/>
          </a:xfrm>
        </p:grpSpPr>
        <p:sp>
          <p:nvSpPr>
            <p:cNvPr id="21" name="Freeform 21"/>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0000">
                <a:alpha val="0"/>
              </a:srgbClr>
            </a:solidFill>
            <a:ln w="47625">
              <a:solidFill>
                <a:srgbClr val="5D381C"/>
              </a:solidFill>
            </a:ln>
          </p:spPr>
        </p:sp>
        <p:sp>
          <p:nvSpPr>
            <p:cNvPr id="22" name="TextBox 22"/>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p>
          </p:txBody>
        </p:sp>
      </p:grpSp>
      <p:grpSp>
        <p:nvGrpSpPr>
          <p:cNvPr id="23" name="Group 23"/>
          <p:cNvGrpSpPr/>
          <p:nvPr/>
        </p:nvGrpSpPr>
        <p:grpSpPr>
          <a:xfrm>
            <a:off x="2432479" y="5810739"/>
            <a:ext cx="13446855" cy="258029"/>
            <a:chOff x="0" y="0"/>
            <a:chExt cx="3541559" cy="67958"/>
          </a:xfrm>
        </p:grpSpPr>
        <p:sp>
          <p:nvSpPr>
            <p:cNvPr id="24" name="Freeform 24"/>
            <p:cNvSpPr/>
            <p:nvPr/>
          </p:nvSpPr>
          <p:spPr>
            <a:xfrm>
              <a:off x="0" y="0"/>
              <a:ext cx="3541559" cy="67958"/>
            </a:xfrm>
            <a:custGeom>
              <a:avLst/>
              <a:gdLst/>
              <a:ahLst/>
              <a:cxnLst/>
              <a:rect l="l" t="t" r="r" b="b"/>
              <a:pathLst>
                <a:path w="3541559" h="67958">
                  <a:moveTo>
                    <a:pt x="21878" y="0"/>
                  </a:moveTo>
                  <a:lnTo>
                    <a:pt x="3519681" y="0"/>
                  </a:lnTo>
                  <a:cubicBezTo>
                    <a:pt x="3531763" y="0"/>
                    <a:pt x="3541559" y="9795"/>
                    <a:pt x="3541559" y="21878"/>
                  </a:cubicBezTo>
                  <a:lnTo>
                    <a:pt x="3541559" y="46080"/>
                  </a:lnTo>
                  <a:cubicBezTo>
                    <a:pt x="3541559" y="58163"/>
                    <a:pt x="3531763" y="67958"/>
                    <a:pt x="3519681" y="67958"/>
                  </a:cubicBezTo>
                  <a:lnTo>
                    <a:pt x="21878" y="67958"/>
                  </a:lnTo>
                  <a:cubicBezTo>
                    <a:pt x="16076" y="67958"/>
                    <a:pt x="10511" y="65653"/>
                    <a:pt x="6408" y="61550"/>
                  </a:cubicBezTo>
                  <a:cubicBezTo>
                    <a:pt x="2305" y="57447"/>
                    <a:pt x="0" y="51882"/>
                    <a:pt x="0" y="46080"/>
                  </a:cubicBezTo>
                  <a:lnTo>
                    <a:pt x="0" y="21878"/>
                  </a:lnTo>
                  <a:cubicBezTo>
                    <a:pt x="0" y="16076"/>
                    <a:pt x="2305" y="10511"/>
                    <a:pt x="6408" y="6408"/>
                  </a:cubicBezTo>
                  <a:cubicBezTo>
                    <a:pt x="10511" y="2305"/>
                    <a:pt x="16076" y="0"/>
                    <a:pt x="21878" y="0"/>
                  </a:cubicBezTo>
                  <a:close/>
                </a:path>
              </a:pathLst>
            </a:custGeom>
            <a:solidFill>
              <a:srgbClr val="000000">
                <a:alpha val="0"/>
              </a:srgbClr>
            </a:solidFill>
            <a:ln w="47625">
              <a:solidFill>
                <a:srgbClr val="5D381C"/>
              </a:solidFill>
            </a:ln>
          </p:spPr>
        </p:sp>
        <p:sp>
          <p:nvSpPr>
            <p:cNvPr id="25" name="TextBox 25"/>
            <p:cNvSpPr txBox="1"/>
            <p:nvPr/>
          </p:nvSpPr>
          <p:spPr>
            <a:xfrm>
              <a:off x="0" y="-57150"/>
              <a:ext cx="812800" cy="869950"/>
            </a:xfrm>
            <a:prstGeom prst="rect">
              <a:avLst/>
            </a:prstGeom>
          </p:spPr>
          <p:txBody>
            <a:bodyPr lIns="50800" tIns="50800" rIns="50800" bIns="50800" rtlCol="0" anchor="ctr"/>
            <a:lstStyle/>
            <a:p>
              <a:pPr algn="ctr">
                <a:lnSpc>
                  <a:spcPts val="2659"/>
                </a:lnSpc>
                <a:spcBef>
                  <a:spcPct val="0"/>
                </a:spcBef>
              </a:pPr>
              <a:endParaRPr/>
            </a:p>
          </p:txBody>
        </p:sp>
      </p:grpSp>
      <p:sp>
        <p:nvSpPr>
          <p:cNvPr id="26" name="AutoShape 26"/>
          <p:cNvSpPr/>
          <p:nvPr/>
        </p:nvSpPr>
        <p:spPr>
          <a:xfrm flipV="1">
            <a:off x="3876969" y="5499124"/>
            <a:ext cx="0" cy="569644"/>
          </a:xfrm>
          <a:prstGeom prst="line">
            <a:avLst/>
          </a:prstGeom>
          <a:ln w="47625" cap="flat">
            <a:solidFill>
              <a:srgbClr val="5D381C"/>
            </a:solidFill>
            <a:prstDash val="solid"/>
            <a:headEnd type="none" w="sm" len="sm"/>
            <a:tailEnd type="none" w="sm" len="sm"/>
          </a:ln>
        </p:spPr>
      </p:sp>
      <p:grpSp>
        <p:nvGrpSpPr>
          <p:cNvPr id="27" name="Group 27"/>
          <p:cNvGrpSpPr/>
          <p:nvPr/>
        </p:nvGrpSpPr>
        <p:grpSpPr>
          <a:xfrm>
            <a:off x="3237444" y="4034891"/>
            <a:ext cx="1279050" cy="1279050"/>
            <a:chOff x="0" y="0"/>
            <a:chExt cx="812800" cy="812800"/>
          </a:xfrm>
        </p:grpSpPr>
        <p:sp>
          <p:nvSpPr>
            <p:cNvPr id="28" name="Freeform 28"/>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E18455"/>
            </a:solidFill>
            <a:ln>
              <a:noFill/>
            </a:ln>
          </p:spPr>
        </p:sp>
        <p:sp>
          <p:nvSpPr>
            <p:cNvPr id="29" name="TextBox 29"/>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p>
          </p:txBody>
        </p:sp>
      </p:grpSp>
      <p:grpSp>
        <p:nvGrpSpPr>
          <p:cNvPr id="30" name="Group 30"/>
          <p:cNvGrpSpPr/>
          <p:nvPr/>
        </p:nvGrpSpPr>
        <p:grpSpPr>
          <a:xfrm>
            <a:off x="6756736" y="4034891"/>
            <a:ext cx="1279050" cy="1279050"/>
            <a:chOff x="0" y="0"/>
            <a:chExt cx="812800" cy="812800"/>
          </a:xfrm>
        </p:grpSpPr>
        <p:sp>
          <p:nvSpPr>
            <p:cNvPr id="31" name="Freeform 31"/>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E18455"/>
            </a:solidFill>
            <a:ln>
              <a:noFill/>
            </a:ln>
          </p:spPr>
        </p:sp>
        <p:sp>
          <p:nvSpPr>
            <p:cNvPr id="32" name="TextBox 32"/>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p>
          </p:txBody>
        </p:sp>
      </p:grpSp>
      <p:grpSp>
        <p:nvGrpSpPr>
          <p:cNvPr id="33" name="Group 33"/>
          <p:cNvGrpSpPr/>
          <p:nvPr/>
        </p:nvGrpSpPr>
        <p:grpSpPr>
          <a:xfrm>
            <a:off x="10276027" y="4034891"/>
            <a:ext cx="1279050" cy="1279050"/>
            <a:chOff x="0" y="0"/>
            <a:chExt cx="812800" cy="812800"/>
          </a:xfrm>
        </p:grpSpPr>
        <p:sp>
          <p:nvSpPr>
            <p:cNvPr id="34" name="Freeform 34"/>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E18455"/>
            </a:solidFill>
            <a:ln>
              <a:noFill/>
            </a:ln>
          </p:spPr>
        </p:sp>
        <p:sp>
          <p:nvSpPr>
            <p:cNvPr id="35" name="TextBox 35"/>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p>
          </p:txBody>
        </p:sp>
      </p:grpSp>
      <p:grpSp>
        <p:nvGrpSpPr>
          <p:cNvPr id="36" name="Group 36"/>
          <p:cNvGrpSpPr/>
          <p:nvPr/>
        </p:nvGrpSpPr>
        <p:grpSpPr>
          <a:xfrm>
            <a:off x="13795318" y="4034891"/>
            <a:ext cx="1279050" cy="1279050"/>
            <a:chOff x="0" y="0"/>
            <a:chExt cx="812800" cy="812800"/>
          </a:xfrm>
        </p:grpSpPr>
        <p:sp>
          <p:nvSpPr>
            <p:cNvPr id="37" name="Freeform 37"/>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E18455"/>
            </a:solidFill>
            <a:ln>
              <a:noFill/>
            </a:ln>
          </p:spPr>
        </p:sp>
        <p:sp>
          <p:nvSpPr>
            <p:cNvPr id="38" name="TextBox 38"/>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p>
          </p:txBody>
        </p:sp>
      </p:grpSp>
      <p:sp>
        <p:nvSpPr>
          <p:cNvPr id="39" name="AutoShape 39"/>
          <p:cNvSpPr/>
          <p:nvPr/>
        </p:nvSpPr>
        <p:spPr>
          <a:xfrm flipV="1">
            <a:off x="7396261" y="5499124"/>
            <a:ext cx="0" cy="569644"/>
          </a:xfrm>
          <a:prstGeom prst="line">
            <a:avLst/>
          </a:prstGeom>
          <a:ln w="47625" cap="flat">
            <a:solidFill>
              <a:srgbClr val="5D381C"/>
            </a:solidFill>
            <a:prstDash val="solid"/>
            <a:headEnd type="none" w="sm" len="sm"/>
            <a:tailEnd type="none" w="sm" len="sm"/>
          </a:ln>
        </p:spPr>
      </p:sp>
      <p:sp>
        <p:nvSpPr>
          <p:cNvPr id="40" name="AutoShape 40"/>
          <p:cNvSpPr/>
          <p:nvPr/>
        </p:nvSpPr>
        <p:spPr>
          <a:xfrm flipV="1">
            <a:off x="10915552" y="5499124"/>
            <a:ext cx="0" cy="569644"/>
          </a:xfrm>
          <a:prstGeom prst="line">
            <a:avLst/>
          </a:prstGeom>
          <a:ln w="47625" cap="flat">
            <a:solidFill>
              <a:srgbClr val="5D381C"/>
            </a:solidFill>
            <a:prstDash val="solid"/>
            <a:headEnd type="none" w="sm" len="sm"/>
            <a:tailEnd type="none" w="sm" len="sm"/>
          </a:ln>
        </p:spPr>
      </p:sp>
      <p:sp>
        <p:nvSpPr>
          <p:cNvPr id="41" name="AutoShape 41"/>
          <p:cNvSpPr/>
          <p:nvPr/>
        </p:nvSpPr>
        <p:spPr>
          <a:xfrm flipV="1">
            <a:off x="14434843" y="5499124"/>
            <a:ext cx="0" cy="569644"/>
          </a:xfrm>
          <a:prstGeom prst="line">
            <a:avLst/>
          </a:prstGeom>
          <a:ln w="47625" cap="flat">
            <a:solidFill>
              <a:srgbClr val="5D381C"/>
            </a:solidFill>
            <a:prstDash val="solid"/>
            <a:headEnd type="none" w="sm" len="sm"/>
            <a:tailEnd type="none" w="sm" len="sm"/>
          </a:ln>
        </p:spPr>
      </p:sp>
      <p:sp>
        <p:nvSpPr>
          <p:cNvPr id="42" name="Freeform 42"/>
          <p:cNvSpPr/>
          <p:nvPr/>
        </p:nvSpPr>
        <p:spPr>
          <a:xfrm>
            <a:off x="3414332" y="4235591"/>
            <a:ext cx="877649" cy="877649"/>
          </a:xfrm>
          <a:custGeom>
            <a:avLst/>
            <a:gdLst/>
            <a:ahLst/>
            <a:cxnLst/>
            <a:rect l="l" t="t" r="r" b="b"/>
            <a:pathLst>
              <a:path w="877649" h="877649">
                <a:moveTo>
                  <a:pt x="0" y="0"/>
                </a:moveTo>
                <a:lnTo>
                  <a:pt x="877649" y="0"/>
                </a:lnTo>
                <a:lnTo>
                  <a:pt x="877649" y="877649"/>
                </a:lnTo>
                <a:lnTo>
                  <a:pt x="0" y="87764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3" name="Freeform 43"/>
          <p:cNvSpPr/>
          <p:nvPr/>
        </p:nvSpPr>
        <p:spPr>
          <a:xfrm>
            <a:off x="7063051" y="4218274"/>
            <a:ext cx="666418" cy="1013564"/>
          </a:xfrm>
          <a:custGeom>
            <a:avLst/>
            <a:gdLst/>
            <a:ahLst/>
            <a:cxnLst/>
            <a:rect l="l" t="t" r="r" b="b"/>
            <a:pathLst>
              <a:path w="666418" h="1013564">
                <a:moveTo>
                  <a:pt x="0" y="0"/>
                </a:moveTo>
                <a:lnTo>
                  <a:pt x="666419" y="0"/>
                </a:lnTo>
                <a:lnTo>
                  <a:pt x="666419" y="1013564"/>
                </a:lnTo>
                <a:lnTo>
                  <a:pt x="0" y="101356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4" name="TextBox 44"/>
          <p:cNvSpPr txBox="1"/>
          <p:nvPr/>
        </p:nvSpPr>
        <p:spPr>
          <a:xfrm>
            <a:off x="2723544" y="1973662"/>
            <a:ext cx="13080962" cy="1851823"/>
          </a:xfrm>
          <a:prstGeom prst="rect">
            <a:avLst/>
          </a:prstGeom>
        </p:spPr>
        <p:txBody>
          <a:bodyPr lIns="0" tIns="0" rIns="0" bIns="0" rtlCol="0" anchor="t">
            <a:spAutoFit/>
          </a:bodyPr>
          <a:lstStyle/>
          <a:p>
            <a:pPr algn="ctr">
              <a:lnSpc>
                <a:spcPts val="4926"/>
              </a:lnSpc>
            </a:pPr>
            <a:r>
              <a:rPr lang="en-US" sz="3819" spc="38">
                <a:solidFill>
                  <a:srgbClr val="012A54"/>
                </a:solidFill>
                <a:latin typeface="Coiny"/>
              </a:rPr>
              <a:t>ĐỂ GIỚI THIỆU MỘT TÁC PHẨM NGHỆ THUẬT ĐẠT HIỆU QUẢ CAO, CÁC EM CẦN CHÚ Ý ĐIỀU GÌ?</a:t>
            </a:r>
          </a:p>
          <a:p>
            <a:pPr algn="ctr">
              <a:lnSpc>
                <a:spcPts val="4926"/>
              </a:lnSpc>
            </a:pPr>
            <a:endParaRPr lang="en-US" sz="3819" spc="38">
              <a:solidFill>
                <a:srgbClr val="012A54"/>
              </a:solidFill>
              <a:latin typeface="Coiny"/>
            </a:endParaRPr>
          </a:p>
        </p:txBody>
      </p:sp>
      <p:sp>
        <p:nvSpPr>
          <p:cNvPr id="45" name="TextBox 45"/>
          <p:cNvSpPr txBox="1"/>
          <p:nvPr/>
        </p:nvSpPr>
        <p:spPr>
          <a:xfrm>
            <a:off x="2825628" y="6202117"/>
            <a:ext cx="2055058" cy="560070"/>
          </a:xfrm>
          <a:prstGeom prst="rect">
            <a:avLst/>
          </a:prstGeom>
        </p:spPr>
        <p:txBody>
          <a:bodyPr lIns="0" tIns="0" rIns="0" bIns="0" rtlCol="0" anchor="t">
            <a:spAutoFit/>
          </a:bodyPr>
          <a:lstStyle/>
          <a:p>
            <a:pPr algn="ctr">
              <a:lnSpc>
                <a:spcPts val="4514"/>
              </a:lnSpc>
            </a:pPr>
            <a:r>
              <a:rPr lang="en-US" sz="3499" spc="34">
                <a:solidFill>
                  <a:srgbClr val="012A54"/>
                </a:solidFill>
                <a:latin typeface="Coiny"/>
              </a:rPr>
              <a:t>1st</a:t>
            </a:r>
          </a:p>
        </p:txBody>
      </p:sp>
      <p:sp>
        <p:nvSpPr>
          <p:cNvPr id="46" name="TextBox 46"/>
          <p:cNvSpPr txBox="1"/>
          <p:nvPr/>
        </p:nvSpPr>
        <p:spPr>
          <a:xfrm>
            <a:off x="1792345" y="6847913"/>
            <a:ext cx="4060507" cy="2034541"/>
          </a:xfrm>
          <a:prstGeom prst="rect">
            <a:avLst/>
          </a:prstGeom>
        </p:spPr>
        <p:txBody>
          <a:bodyPr lIns="0" tIns="0" rIns="0" bIns="0" rtlCol="0" anchor="t">
            <a:spAutoFit/>
          </a:bodyPr>
          <a:lstStyle/>
          <a:p>
            <a:pPr algn="ctr">
              <a:lnSpc>
                <a:spcPts val="5459"/>
              </a:lnSpc>
            </a:pPr>
            <a:r>
              <a:rPr lang="en-US" sz="3899">
                <a:solidFill>
                  <a:srgbClr val="040506"/>
                </a:solidFill>
                <a:latin typeface="Baloo"/>
              </a:rPr>
              <a:t>Chuyển giao nhiệm vụ cho tất cả tổ</a:t>
            </a:r>
          </a:p>
        </p:txBody>
      </p:sp>
      <p:sp>
        <p:nvSpPr>
          <p:cNvPr id="47" name="TextBox 47"/>
          <p:cNvSpPr txBox="1"/>
          <p:nvPr/>
        </p:nvSpPr>
        <p:spPr>
          <a:xfrm>
            <a:off x="6368732" y="6202117"/>
            <a:ext cx="2055058" cy="560070"/>
          </a:xfrm>
          <a:prstGeom prst="rect">
            <a:avLst/>
          </a:prstGeom>
        </p:spPr>
        <p:txBody>
          <a:bodyPr lIns="0" tIns="0" rIns="0" bIns="0" rtlCol="0" anchor="t">
            <a:spAutoFit/>
          </a:bodyPr>
          <a:lstStyle/>
          <a:p>
            <a:pPr algn="ctr">
              <a:lnSpc>
                <a:spcPts val="4514"/>
              </a:lnSpc>
            </a:pPr>
            <a:r>
              <a:rPr lang="en-US" sz="3499" spc="34">
                <a:solidFill>
                  <a:srgbClr val="012A54"/>
                </a:solidFill>
                <a:latin typeface="Coiny"/>
              </a:rPr>
              <a:t>2nd</a:t>
            </a:r>
          </a:p>
        </p:txBody>
      </p:sp>
      <p:sp>
        <p:nvSpPr>
          <p:cNvPr id="48" name="TextBox 48"/>
          <p:cNvSpPr txBox="1"/>
          <p:nvPr/>
        </p:nvSpPr>
        <p:spPr>
          <a:xfrm>
            <a:off x="5620163" y="6847913"/>
            <a:ext cx="3411173" cy="2034541"/>
          </a:xfrm>
          <a:prstGeom prst="rect">
            <a:avLst/>
          </a:prstGeom>
        </p:spPr>
        <p:txBody>
          <a:bodyPr lIns="0" tIns="0" rIns="0" bIns="0" rtlCol="0" anchor="t">
            <a:spAutoFit/>
          </a:bodyPr>
          <a:lstStyle/>
          <a:p>
            <a:pPr algn="ctr">
              <a:lnSpc>
                <a:spcPts val="5459"/>
              </a:lnSpc>
            </a:pPr>
            <a:r>
              <a:rPr lang="en-US" sz="3899">
                <a:solidFill>
                  <a:srgbClr val="040506"/>
                </a:solidFill>
                <a:latin typeface="Baloo"/>
              </a:rPr>
              <a:t>Thực hiện nhiệm vụ trong 3 phút</a:t>
            </a:r>
          </a:p>
        </p:txBody>
      </p:sp>
      <p:sp>
        <p:nvSpPr>
          <p:cNvPr id="49" name="TextBox 49"/>
          <p:cNvSpPr txBox="1"/>
          <p:nvPr/>
        </p:nvSpPr>
        <p:spPr>
          <a:xfrm>
            <a:off x="9911835" y="6221167"/>
            <a:ext cx="2055058" cy="560070"/>
          </a:xfrm>
          <a:prstGeom prst="rect">
            <a:avLst/>
          </a:prstGeom>
        </p:spPr>
        <p:txBody>
          <a:bodyPr lIns="0" tIns="0" rIns="0" bIns="0" rtlCol="0" anchor="t">
            <a:spAutoFit/>
          </a:bodyPr>
          <a:lstStyle/>
          <a:p>
            <a:pPr algn="ctr">
              <a:lnSpc>
                <a:spcPts val="4514"/>
              </a:lnSpc>
            </a:pPr>
            <a:r>
              <a:rPr lang="en-US" sz="3499" spc="34">
                <a:solidFill>
                  <a:srgbClr val="012A54"/>
                </a:solidFill>
                <a:latin typeface="Coiny"/>
              </a:rPr>
              <a:t>3rd</a:t>
            </a:r>
          </a:p>
        </p:txBody>
      </p:sp>
      <p:sp>
        <p:nvSpPr>
          <p:cNvPr id="50" name="TextBox 50"/>
          <p:cNvSpPr txBox="1"/>
          <p:nvPr/>
        </p:nvSpPr>
        <p:spPr>
          <a:xfrm>
            <a:off x="9031336" y="6941290"/>
            <a:ext cx="4143289" cy="1348741"/>
          </a:xfrm>
          <a:prstGeom prst="rect">
            <a:avLst/>
          </a:prstGeom>
        </p:spPr>
        <p:txBody>
          <a:bodyPr lIns="0" tIns="0" rIns="0" bIns="0" rtlCol="0" anchor="t">
            <a:spAutoFit/>
          </a:bodyPr>
          <a:lstStyle/>
          <a:p>
            <a:pPr algn="ctr">
              <a:lnSpc>
                <a:spcPts val="5459"/>
              </a:lnSpc>
            </a:pPr>
            <a:r>
              <a:rPr lang="en-US" sz="3899">
                <a:solidFill>
                  <a:srgbClr val="040506"/>
                </a:solidFill>
                <a:latin typeface="Baloo"/>
              </a:rPr>
              <a:t>Báo cáo, thảo luận</a:t>
            </a:r>
          </a:p>
          <a:p>
            <a:pPr algn="ctr">
              <a:lnSpc>
                <a:spcPts val="5459"/>
              </a:lnSpc>
            </a:pPr>
            <a:r>
              <a:rPr lang="en-US" sz="3899">
                <a:solidFill>
                  <a:srgbClr val="040506"/>
                </a:solidFill>
                <a:latin typeface="Baloo"/>
              </a:rPr>
              <a:t>kết quả chung</a:t>
            </a:r>
          </a:p>
        </p:txBody>
      </p:sp>
      <p:sp>
        <p:nvSpPr>
          <p:cNvPr id="51" name="TextBox 51"/>
          <p:cNvSpPr txBox="1"/>
          <p:nvPr/>
        </p:nvSpPr>
        <p:spPr>
          <a:xfrm>
            <a:off x="13407314" y="6240217"/>
            <a:ext cx="2055058" cy="560070"/>
          </a:xfrm>
          <a:prstGeom prst="rect">
            <a:avLst/>
          </a:prstGeom>
        </p:spPr>
        <p:txBody>
          <a:bodyPr lIns="0" tIns="0" rIns="0" bIns="0" rtlCol="0" anchor="t">
            <a:spAutoFit/>
          </a:bodyPr>
          <a:lstStyle/>
          <a:p>
            <a:pPr algn="ctr">
              <a:lnSpc>
                <a:spcPts val="4514"/>
              </a:lnSpc>
            </a:pPr>
            <a:r>
              <a:rPr lang="en-US" sz="3499" spc="34">
                <a:solidFill>
                  <a:srgbClr val="012A54"/>
                </a:solidFill>
                <a:latin typeface="Coiny"/>
              </a:rPr>
              <a:t>4th</a:t>
            </a:r>
          </a:p>
        </p:txBody>
      </p:sp>
      <p:sp>
        <p:nvSpPr>
          <p:cNvPr id="52" name="TextBox 52"/>
          <p:cNvSpPr txBox="1"/>
          <p:nvPr/>
        </p:nvSpPr>
        <p:spPr>
          <a:xfrm>
            <a:off x="13174625" y="6901262"/>
            <a:ext cx="2886152" cy="1455421"/>
          </a:xfrm>
          <a:prstGeom prst="rect">
            <a:avLst/>
          </a:prstGeom>
        </p:spPr>
        <p:txBody>
          <a:bodyPr lIns="0" tIns="0" rIns="0" bIns="0" rtlCol="0" anchor="t">
            <a:spAutoFit/>
          </a:bodyPr>
          <a:lstStyle/>
          <a:p>
            <a:pPr algn="ctr">
              <a:lnSpc>
                <a:spcPts val="5879"/>
              </a:lnSpc>
            </a:pPr>
            <a:r>
              <a:rPr lang="en-US" sz="4199">
                <a:solidFill>
                  <a:srgbClr val="040506"/>
                </a:solidFill>
                <a:latin typeface="Baloo"/>
              </a:rPr>
              <a:t>Kết luận, nhận định</a:t>
            </a:r>
          </a:p>
        </p:txBody>
      </p:sp>
      <p:sp>
        <p:nvSpPr>
          <p:cNvPr id="53" name="Freeform 53"/>
          <p:cNvSpPr/>
          <p:nvPr/>
        </p:nvSpPr>
        <p:spPr>
          <a:xfrm>
            <a:off x="10469024" y="4235591"/>
            <a:ext cx="893057" cy="893057"/>
          </a:xfrm>
          <a:custGeom>
            <a:avLst/>
            <a:gdLst/>
            <a:ahLst/>
            <a:cxnLst/>
            <a:rect l="l" t="t" r="r" b="b"/>
            <a:pathLst>
              <a:path w="893057" h="893057">
                <a:moveTo>
                  <a:pt x="0" y="0"/>
                </a:moveTo>
                <a:lnTo>
                  <a:pt x="893056" y="0"/>
                </a:lnTo>
                <a:lnTo>
                  <a:pt x="893056" y="893056"/>
                </a:lnTo>
                <a:lnTo>
                  <a:pt x="0" y="89305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4" name="Freeform 54"/>
          <p:cNvSpPr/>
          <p:nvPr/>
        </p:nvSpPr>
        <p:spPr>
          <a:xfrm>
            <a:off x="14207235" y="4218274"/>
            <a:ext cx="704079" cy="996247"/>
          </a:xfrm>
          <a:custGeom>
            <a:avLst/>
            <a:gdLst/>
            <a:ahLst/>
            <a:cxnLst/>
            <a:rect l="l" t="t" r="r" b="b"/>
            <a:pathLst>
              <a:path w="704079" h="996247">
                <a:moveTo>
                  <a:pt x="0" y="0"/>
                </a:moveTo>
                <a:lnTo>
                  <a:pt x="704079" y="0"/>
                </a:lnTo>
                <a:lnTo>
                  <a:pt x="704079" y="996248"/>
                </a:lnTo>
                <a:lnTo>
                  <a:pt x="0" y="99624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55" name="Freeform 55"/>
          <p:cNvSpPr/>
          <p:nvPr/>
        </p:nvSpPr>
        <p:spPr>
          <a:xfrm rot="3207531">
            <a:off x="17284425" y="-2074683"/>
            <a:ext cx="2840387" cy="5966081"/>
          </a:xfrm>
          <a:custGeom>
            <a:avLst/>
            <a:gdLst/>
            <a:ahLst/>
            <a:cxnLst/>
            <a:rect l="l" t="t" r="r" b="b"/>
            <a:pathLst>
              <a:path w="2840387" h="5966081">
                <a:moveTo>
                  <a:pt x="0" y="0"/>
                </a:moveTo>
                <a:lnTo>
                  <a:pt x="2840387" y="0"/>
                </a:lnTo>
                <a:lnTo>
                  <a:pt x="2840387" y="5966081"/>
                </a:lnTo>
                <a:lnTo>
                  <a:pt x="0" y="596608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56" name="Freeform 56"/>
          <p:cNvSpPr/>
          <p:nvPr/>
        </p:nvSpPr>
        <p:spPr>
          <a:xfrm rot="-9230465">
            <a:off x="-684554" y="7547363"/>
            <a:ext cx="2207856" cy="4637484"/>
          </a:xfrm>
          <a:custGeom>
            <a:avLst/>
            <a:gdLst/>
            <a:ahLst/>
            <a:cxnLst/>
            <a:rect l="l" t="t" r="r" b="b"/>
            <a:pathLst>
              <a:path w="2207856" h="4637484">
                <a:moveTo>
                  <a:pt x="0" y="0"/>
                </a:moveTo>
                <a:lnTo>
                  <a:pt x="2207857" y="0"/>
                </a:lnTo>
                <a:lnTo>
                  <a:pt x="2207857" y="4637484"/>
                </a:lnTo>
                <a:lnTo>
                  <a:pt x="0" y="4637484"/>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57" name="TextBox 57"/>
          <p:cNvSpPr txBox="1"/>
          <p:nvPr/>
        </p:nvSpPr>
        <p:spPr>
          <a:xfrm>
            <a:off x="1897120" y="825131"/>
            <a:ext cx="14268433" cy="905087"/>
          </a:xfrm>
          <a:prstGeom prst="rect">
            <a:avLst/>
          </a:prstGeom>
        </p:spPr>
        <p:txBody>
          <a:bodyPr lIns="0" tIns="0" rIns="0" bIns="0" rtlCol="0" anchor="t">
            <a:spAutoFit/>
          </a:bodyPr>
          <a:lstStyle/>
          <a:p>
            <a:pPr algn="ctr">
              <a:lnSpc>
                <a:spcPts val="7279"/>
              </a:lnSpc>
            </a:pPr>
            <a:r>
              <a:rPr lang="en-US" sz="5199">
                <a:solidFill>
                  <a:srgbClr val="000000"/>
                </a:solidFill>
                <a:latin typeface="DejaVu Serif Bold"/>
              </a:rPr>
              <a:t>Đọc mục Định hướng (trang 115/SGK)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4">
                                            <p:txEl>
                                              <p:pRg st="0" end="0"/>
                                            </p:txEl>
                                          </p:spTgt>
                                        </p:tgtEl>
                                        <p:attrNameLst>
                                          <p:attrName>style.visibility</p:attrName>
                                        </p:attrNameLst>
                                      </p:cBhvr>
                                      <p:to>
                                        <p:strVal val="visible"/>
                                      </p:to>
                                    </p:set>
                                    <p:animEffect transition="in" filter="fade">
                                      <p:cBhvr>
                                        <p:cTn id="12" dur="1000"/>
                                        <p:tgtEl>
                                          <p:spTgt spid="44">
                                            <p:txEl>
                                              <p:pRg st="0" end="0"/>
                                            </p:txEl>
                                          </p:spTgt>
                                        </p:tgtEl>
                                      </p:cBhvr>
                                    </p:animEffect>
                                    <p:anim calcmode="lin" valueType="num">
                                      <p:cBhvr>
                                        <p:cTn id="13" dur="10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5">
                                            <p:txEl>
                                              <p:pRg st="0" end="0"/>
                                            </p:txEl>
                                          </p:spTgt>
                                        </p:tgtEl>
                                        <p:attrNameLst>
                                          <p:attrName>style.visibility</p:attrName>
                                        </p:attrNameLst>
                                      </p:cBhvr>
                                      <p:to>
                                        <p:strVal val="visible"/>
                                      </p:to>
                                    </p:set>
                                    <p:animEffect transition="in" filter="fade">
                                      <p:cBhvr>
                                        <p:cTn id="19" dur="500"/>
                                        <p:tgtEl>
                                          <p:spTgt spid="4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1000"/>
                                        <p:tgtEl>
                                          <p:spTgt spid="46"/>
                                        </p:tgtEl>
                                      </p:cBhvr>
                                    </p:animEffect>
                                    <p:anim calcmode="lin" valueType="num">
                                      <p:cBhvr>
                                        <p:cTn id="25" dur="1000" fill="hold"/>
                                        <p:tgtEl>
                                          <p:spTgt spid="46"/>
                                        </p:tgtEl>
                                        <p:attrNameLst>
                                          <p:attrName>ppt_x</p:attrName>
                                        </p:attrNameLst>
                                      </p:cBhvr>
                                      <p:tavLst>
                                        <p:tav tm="0">
                                          <p:val>
                                            <p:strVal val="#ppt_x"/>
                                          </p:val>
                                        </p:tav>
                                        <p:tav tm="100000">
                                          <p:val>
                                            <p:strVal val="#ppt_x"/>
                                          </p:val>
                                        </p:tav>
                                      </p:tavLst>
                                    </p:anim>
                                    <p:anim calcmode="lin" valueType="num">
                                      <p:cBhvr>
                                        <p:cTn id="2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48">
                                            <p:txEl>
                                              <p:pRg st="0" end="0"/>
                                            </p:txEl>
                                          </p:spTgt>
                                        </p:tgtEl>
                                        <p:attrNameLst>
                                          <p:attrName>style.visibility</p:attrName>
                                        </p:attrNameLst>
                                      </p:cBhvr>
                                      <p:to>
                                        <p:strVal val="visible"/>
                                      </p:to>
                                    </p:set>
                                    <p:animEffect transition="in" filter="fade">
                                      <p:cBhvr>
                                        <p:cTn id="36" dur="1000"/>
                                        <p:tgtEl>
                                          <p:spTgt spid="48">
                                            <p:txEl>
                                              <p:pRg st="0" end="0"/>
                                            </p:txEl>
                                          </p:spTgt>
                                        </p:tgtEl>
                                      </p:cBhvr>
                                    </p:animEffect>
                                    <p:anim calcmode="lin" valueType="num">
                                      <p:cBhvr>
                                        <p:cTn id="37" dur="10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38" dur="1000" fill="hold"/>
                                        <p:tgtEl>
                                          <p:spTgt spid="4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50">
                                            <p:txEl>
                                              <p:pRg st="0" end="0"/>
                                            </p:txEl>
                                          </p:spTgt>
                                        </p:tgtEl>
                                        <p:attrNameLst>
                                          <p:attrName>style.visibility</p:attrName>
                                        </p:attrNameLst>
                                      </p:cBhvr>
                                      <p:to>
                                        <p:strVal val="visible"/>
                                      </p:to>
                                    </p:set>
                                    <p:animEffect transition="in" filter="fade">
                                      <p:cBhvr>
                                        <p:cTn id="48" dur="1000"/>
                                        <p:tgtEl>
                                          <p:spTgt spid="50">
                                            <p:txEl>
                                              <p:pRg st="0" end="0"/>
                                            </p:txEl>
                                          </p:spTgt>
                                        </p:tgtEl>
                                      </p:cBhvr>
                                    </p:animEffect>
                                    <p:anim calcmode="lin" valueType="num">
                                      <p:cBhvr>
                                        <p:cTn id="49" dur="1000" fill="hold"/>
                                        <p:tgtEl>
                                          <p:spTgt spid="50">
                                            <p:txEl>
                                              <p:pRg st="0" end="0"/>
                                            </p:txEl>
                                          </p:spTgt>
                                        </p:tgtEl>
                                        <p:attrNameLst>
                                          <p:attrName>ppt_x</p:attrName>
                                        </p:attrNameLst>
                                      </p:cBhvr>
                                      <p:tavLst>
                                        <p:tav tm="0">
                                          <p:val>
                                            <p:strVal val="#ppt_x"/>
                                          </p:val>
                                        </p:tav>
                                        <p:tav tm="100000">
                                          <p:val>
                                            <p:strVal val="#ppt_x"/>
                                          </p:val>
                                        </p:tav>
                                      </p:tavLst>
                                    </p:anim>
                                    <p:anim calcmode="lin" valueType="num">
                                      <p:cBhvr>
                                        <p:cTn id="50" dur="1000" fill="hold"/>
                                        <p:tgtEl>
                                          <p:spTgt spid="50">
                                            <p:txEl>
                                              <p:pRg st="0" end="0"/>
                                            </p:txEl>
                                          </p:spTgt>
                                        </p:tgtEl>
                                        <p:attrNameLst>
                                          <p:attrName>ppt_y</p:attrName>
                                        </p:attrNameLst>
                                      </p:cBhvr>
                                      <p:tavLst>
                                        <p:tav tm="0">
                                          <p:val>
                                            <p:strVal val="#ppt_y+.1"/>
                                          </p:val>
                                        </p:tav>
                                        <p:tav tm="100000">
                                          <p:val>
                                            <p:strVal val="#ppt_y"/>
                                          </p:val>
                                        </p:tav>
                                      </p:tavLst>
                                    </p:anim>
                                  </p:childTnLst>
                                </p:cTn>
                              </p:par>
                            </p:childTnLst>
                          </p:cTn>
                        </p:par>
                        <p:par>
                          <p:cTn id="51" fill="hold">
                            <p:stCondLst>
                              <p:cond delay="1000"/>
                            </p:stCondLst>
                            <p:childTnLst>
                              <p:par>
                                <p:cTn id="52" presetID="42" presetClass="entr" presetSubtype="0" fill="hold" nodeType="afterEffect">
                                  <p:stCondLst>
                                    <p:cond delay="0"/>
                                  </p:stCondLst>
                                  <p:childTnLst>
                                    <p:set>
                                      <p:cBhvr>
                                        <p:cTn id="53" dur="1" fill="hold">
                                          <p:stCondLst>
                                            <p:cond delay="0"/>
                                          </p:stCondLst>
                                        </p:cTn>
                                        <p:tgtEl>
                                          <p:spTgt spid="50">
                                            <p:txEl>
                                              <p:pRg st="1" end="1"/>
                                            </p:txEl>
                                          </p:spTgt>
                                        </p:tgtEl>
                                        <p:attrNameLst>
                                          <p:attrName>style.visibility</p:attrName>
                                        </p:attrNameLst>
                                      </p:cBhvr>
                                      <p:to>
                                        <p:strVal val="visible"/>
                                      </p:to>
                                    </p:set>
                                    <p:animEffect transition="in" filter="fade">
                                      <p:cBhvr>
                                        <p:cTn id="54" dur="1000"/>
                                        <p:tgtEl>
                                          <p:spTgt spid="50">
                                            <p:txEl>
                                              <p:pRg st="1" end="1"/>
                                            </p:txEl>
                                          </p:spTgt>
                                        </p:tgtEl>
                                      </p:cBhvr>
                                    </p:animEffect>
                                    <p:anim calcmode="lin" valueType="num">
                                      <p:cBhvr>
                                        <p:cTn id="55" dur="1000" fill="hold"/>
                                        <p:tgtEl>
                                          <p:spTgt spid="50">
                                            <p:txEl>
                                              <p:pRg st="1" end="1"/>
                                            </p:txEl>
                                          </p:spTgt>
                                        </p:tgtEl>
                                        <p:attrNameLst>
                                          <p:attrName>ppt_x</p:attrName>
                                        </p:attrNameLst>
                                      </p:cBhvr>
                                      <p:tavLst>
                                        <p:tav tm="0">
                                          <p:val>
                                            <p:strVal val="#ppt_x"/>
                                          </p:val>
                                        </p:tav>
                                        <p:tav tm="100000">
                                          <p:val>
                                            <p:strVal val="#ppt_x"/>
                                          </p:val>
                                        </p:tav>
                                      </p:tavLst>
                                    </p:anim>
                                    <p:anim calcmode="lin" valueType="num">
                                      <p:cBhvr>
                                        <p:cTn id="56" dur="1000" fill="hold"/>
                                        <p:tgtEl>
                                          <p:spTgt spid="5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51">
                                            <p:txEl>
                                              <p:pRg st="0" end="0"/>
                                            </p:txEl>
                                          </p:spTgt>
                                        </p:tgtEl>
                                        <p:attrNameLst>
                                          <p:attrName>style.visibility</p:attrName>
                                        </p:attrNameLst>
                                      </p:cBhvr>
                                      <p:to>
                                        <p:strVal val="visible"/>
                                      </p:to>
                                    </p:set>
                                    <p:animEffect transition="in" filter="fade">
                                      <p:cBhvr>
                                        <p:cTn id="61" dur="500"/>
                                        <p:tgtEl>
                                          <p:spTgt spid="51">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1000"/>
                                        <p:tgtEl>
                                          <p:spTgt spid="52"/>
                                        </p:tgtEl>
                                      </p:cBhvr>
                                    </p:animEffect>
                                    <p:anim calcmode="lin" valueType="num">
                                      <p:cBhvr>
                                        <p:cTn id="67" dur="1000" fill="hold"/>
                                        <p:tgtEl>
                                          <p:spTgt spid="52"/>
                                        </p:tgtEl>
                                        <p:attrNameLst>
                                          <p:attrName>ppt_x</p:attrName>
                                        </p:attrNameLst>
                                      </p:cBhvr>
                                      <p:tavLst>
                                        <p:tav tm="0">
                                          <p:val>
                                            <p:strVal val="#ppt_x"/>
                                          </p:val>
                                        </p:tav>
                                        <p:tav tm="100000">
                                          <p:val>
                                            <p:strVal val="#ppt_x"/>
                                          </p:val>
                                        </p:tav>
                                      </p:tavLst>
                                    </p:anim>
                                    <p:anim calcmode="lin" valueType="num">
                                      <p:cBhvr>
                                        <p:cTn id="6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9" grpId="0"/>
      <p:bldP spid="52" grpId="0"/>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AE5"/>
        </a:solidFill>
        <a:effectLst/>
      </p:bgPr>
    </p:bg>
    <p:spTree>
      <p:nvGrpSpPr>
        <p:cNvPr id="1" name=""/>
        <p:cNvGrpSpPr/>
        <p:nvPr/>
      </p:nvGrpSpPr>
      <p:grpSpPr>
        <a:xfrm>
          <a:off x="0" y="0"/>
          <a:ext cx="0" cy="0"/>
          <a:chOff x="0" y="0"/>
          <a:chExt cx="0" cy="0"/>
        </a:xfrm>
      </p:grpSpPr>
      <p:sp>
        <p:nvSpPr>
          <p:cNvPr id="2" name="Freeform 2"/>
          <p:cNvSpPr/>
          <p:nvPr/>
        </p:nvSpPr>
        <p:spPr>
          <a:xfrm>
            <a:off x="494433" y="4800030"/>
            <a:ext cx="6449089" cy="6449089"/>
          </a:xfrm>
          <a:custGeom>
            <a:avLst/>
            <a:gdLst/>
            <a:ahLst/>
            <a:cxnLst/>
            <a:rect l="l" t="t" r="r" b="b"/>
            <a:pathLst>
              <a:path w="6449089" h="6449089">
                <a:moveTo>
                  <a:pt x="0" y="0"/>
                </a:moveTo>
                <a:lnTo>
                  <a:pt x="6449089" y="0"/>
                </a:lnTo>
                <a:lnTo>
                  <a:pt x="6449089" y="6449089"/>
                </a:lnTo>
                <a:lnTo>
                  <a:pt x="0" y="6449089"/>
                </a:lnTo>
                <a:lnTo>
                  <a:pt x="0" y="0"/>
                </a:lnTo>
                <a:close/>
              </a:path>
            </a:pathLst>
          </a:custGeom>
          <a:blipFill>
            <a:blip r:embed="rId2">
              <a:alphaModFix amt="21999"/>
            </a:blip>
            <a:stretch>
              <a:fillRect/>
            </a:stretch>
          </a:blipFill>
        </p:spPr>
      </p:sp>
      <p:grpSp>
        <p:nvGrpSpPr>
          <p:cNvPr id="3" name="Group 3"/>
          <p:cNvGrpSpPr/>
          <p:nvPr/>
        </p:nvGrpSpPr>
        <p:grpSpPr>
          <a:xfrm>
            <a:off x="981703" y="2863015"/>
            <a:ext cx="5474549" cy="6623344"/>
            <a:chOff x="0" y="0"/>
            <a:chExt cx="2373387" cy="2871426"/>
          </a:xfrm>
        </p:grpSpPr>
        <p:sp>
          <p:nvSpPr>
            <p:cNvPr id="4" name="Freeform 4"/>
            <p:cNvSpPr/>
            <p:nvPr/>
          </p:nvSpPr>
          <p:spPr>
            <a:xfrm>
              <a:off x="0" y="0"/>
              <a:ext cx="2373387" cy="2871426"/>
            </a:xfrm>
            <a:custGeom>
              <a:avLst/>
              <a:gdLst/>
              <a:ahLst/>
              <a:cxnLst/>
              <a:rect l="l" t="t" r="r" b="b"/>
              <a:pathLst>
                <a:path w="2373387" h="2871426">
                  <a:moveTo>
                    <a:pt x="2248927" y="2871426"/>
                  </a:moveTo>
                  <a:lnTo>
                    <a:pt x="124460" y="2871426"/>
                  </a:lnTo>
                  <a:cubicBezTo>
                    <a:pt x="55880" y="2871426"/>
                    <a:pt x="0" y="2815546"/>
                    <a:pt x="0" y="2746966"/>
                  </a:cubicBezTo>
                  <a:lnTo>
                    <a:pt x="0" y="124460"/>
                  </a:lnTo>
                  <a:cubicBezTo>
                    <a:pt x="0" y="55880"/>
                    <a:pt x="55880" y="0"/>
                    <a:pt x="124460" y="0"/>
                  </a:cubicBezTo>
                  <a:lnTo>
                    <a:pt x="2248927" y="0"/>
                  </a:lnTo>
                  <a:cubicBezTo>
                    <a:pt x="2317507" y="0"/>
                    <a:pt x="2373387" y="55880"/>
                    <a:pt x="2373387" y="124460"/>
                  </a:cubicBezTo>
                  <a:lnTo>
                    <a:pt x="2373387" y="2746966"/>
                  </a:lnTo>
                  <a:cubicBezTo>
                    <a:pt x="2373387" y="2815546"/>
                    <a:pt x="2317507" y="2871426"/>
                    <a:pt x="2248927" y="2871426"/>
                  </a:cubicBezTo>
                  <a:close/>
                </a:path>
              </a:pathLst>
            </a:custGeom>
            <a:solidFill>
              <a:srgbClr val="FFFFFF"/>
            </a:solidFill>
          </p:spPr>
        </p:sp>
      </p:grpSp>
      <p:sp>
        <p:nvSpPr>
          <p:cNvPr id="5" name="Freeform 5"/>
          <p:cNvSpPr/>
          <p:nvPr/>
        </p:nvSpPr>
        <p:spPr>
          <a:xfrm>
            <a:off x="5548643" y="2446964"/>
            <a:ext cx="6449089" cy="7729799"/>
          </a:xfrm>
          <a:custGeom>
            <a:avLst/>
            <a:gdLst/>
            <a:ahLst/>
            <a:cxnLst/>
            <a:rect l="l" t="t" r="r" b="b"/>
            <a:pathLst>
              <a:path w="6449089" h="7729799">
                <a:moveTo>
                  <a:pt x="0" y="0"/>
                </a:moveTo>
                <a:lnTo>
                  <a:pt x="6449089" y="0"/>
                </a:lnTo>
                <a:lnTo>
                  <a:pt x="6449089" y="7729799"/>
                </a:lnTo>
                <a:lnTo>
                  <a:pt x="0" y="7729799"/>
                </a:lnTo>
                <a:lnTo>
                  <a:pt x="0" y="0"/>
                </a:lnTo>
                <a:close/>
              </a:path>
            </a:pathLst>
          </a:custGeom>
          <a:blipFill>
            <a:blip r:embed="rId2">
              <a:alphaModFix amt="16000"/>
            </a:blip>
            <a:stretch>
              <a:fillRect l="-9929" r="-9929"/>
            </a:stretch>
          </a:blipFill>
        </p:spPr>
      </p:sp>
      <p:grpSp>
        <p:nvGrpSpPr>
          <p:cNvPr id="6" name="Group 6"/>
          <p:cNvGrpSpPr/>
          <p:nvPr/>
        </p:nvGrpSpPr>
        <p:grpSpPr>
          <a:xfrm>
            <a:off x="6671932" y="2265135"/>
            <a:ext cx="6009402" cy="6993165"/>
            <a:chOff x="0" y="0"/>
            <a:chExt cx="2836603" cy="3300966"/>
          </a:xfrm>
        </p:grpSpPr>
        <p:sp>
          <p:nvSpPr>
            <p:cNvPr id="7" name="Freeform 7"/>
            <p:cNvSpPr/>
            <p:nvPr/>
          </p:nvSpPr>
          <p:spPr>
            <a:xfrm>
              <a:off x="0" y="0"/>
              <a:ext cx="2836603" cy="3300966"/>
            </a:xfrm>
            <a:custGeom>
              <a:avLst/>
              <a:gdLst/>
              <a:ahLst/>
              <a:cxnLst/>
              <a:rect l="l" t="t" r="r" b="b"/>
              <a:pathLst>
                <a:path w="2836603" h="3300966">
                  <a:moveTo>
                    <a:pt x="2712143" y="3300966"/>
                  </a:moveTo>
                  <a:lnTo>
                    <a:pt x="124460" y="3300966"/>
                  </a:lnTo>
                  <a:cubicBezTo>
                    <a:pt x="55880" y="3300966"/>
                    <a:pt x="0" y="3245086"/>
                    <a:pt x="0" y="3176506"/>
                  </a:cubicBezTo>
                  <a:lnTo>
                    <a:pt x="0" y="124460"/>
                  </a:lnTo>
                  <a:cubicBezTo>
                    <a:pt x="0" y="55880"/>
                    <a:pt x="55880" y="0"/>
                    <a:pt x="124460" y="0"/>
                  </a:cubicBezTo>
                  <a:lnTo>
                    <a:pt x="2712143" y="0"/>
                  </a:lnTo>
                  <a:cubicBezTo>
                    <a:pt x="2780723" y="0"/>
                    <a:pt x="2836603" y="55880"/>
                    <a:pt x="2836603" y="124460"/>
                  </a:cubicBezTo>
                  <a:lnTo>
                    <a:pt x="2836603" y="3176506"/>
                  </a:lnTo>
                  <a:cubicBezTo>
                    <a:pt x="2836603" y="3245086"/>
                    <a:pt x="2780723" y="3300966"/>
                    <a:pt x="2712143" y="3300966"/>
                  </a:cubicBezTo>
                  <a:close/>
                </a:path>
              </a:pathLst>
            </a:custGeom>
            <a:solidFill>
              <a:srgbClr val="FFFFFF"/>
            </a:solidFill>
          </p:spPr>
        </p:sp>
      </p:grpSp>
      <p:sp>
        <p:nvSpPr>
          <p:cNvPr id="8" name="Freeform 8"/>
          <p:cNvSpPr/>
          <p:nvPr/>
        </p:nvSpPr>
        <p:spPr>
          <a:xfrm>
            <a:off x="11344478" y="3837911"/>
            <a:ext cx="6449089" cy="6449089"/>
          </a:xfrm>
          <a:custGeom>
            <a:avLst/>
            <a:gdLst/>
            <a:ahLst/>
            <a:cxnLst/>
            <a:rect l="l" t="t" r="r" b="b"/>
            <a:pathLst>
              <a:path w="6449089" h="6449089">
                <a:moveTo>
                  <a:pt x="0" y="0"/>
                </a:moveTo>
                <a:lnTo>
                  <a:pt x="6449089" y="0"/>
                </a:lnTo>
                <a:lnTo>
                  <a:pt x="6449089" y="6449089"/>
                </a:lnTo>
                <a:lnTo>
                  <a:pt x="0" y="6449089"/>
                </a:lnTo>
                <a:lnTo>
                  <a:pt x="0" y="0"/>
                </a:lnTo>
                <a:close/>
              </a:path>
            </a:pathLst>
          </a:custGeom>
          <a:blipFill>
            <a:blip r:embed="rId2">
              <a:alphaModFix amt="21999"/>
            </a:blip>
            <a:stretch>
              <a:fillRect/>
            </a:stretch>
          </a:blipFill>
        </p:spPr>
      </p:sp>
      <p:grpSp>
        <p:nvGrpSpPr>
          <p:cNvPr id="9" name="Group 9"/>
          <p:cNvGrpSpPr/>
          <p:nvPr/>
        </p:nvGrpSpPr>
        <p:grpSpPr>
          <a:xfrm>
            <a:off x="13066777" y="3966675"/>
            <a:ext cx="4726789" cy="5291625"/>
            <a:chOff x="0" y="0"/>
            <a:chExt cx="2231174" cy="2497793"/>
          </a:xfrm>
        </p:grpSpPr>
        <p:sp>
          <p:nvSpPr>
            <p:cNvPr id="10" name="Freeform 10"/>
            <p:cNvSpPr/>
            <p:nvPr/>
          </p:nvSpPr>
          <p:spPr>
            <a:xfrm>
              <a:off x="0" y="0"/>
              <a:ext cx="2231174" cy="2497793"/>
            </a:xfrm>
            <a:custGeom>
              <a:avLst/>
              <a:gdLst/>
              <a:ahLst/>
              <a:cxnLst/>
              <a:rect l="l" t="t" r="r" b="b"/>
              <a:pathLst>
                <a:path w="2231174" h="2497793">
                  <a:moveTo>
                    <a:pt x="2106714" y="2497792"/>
                  </a:moveTo>
                  <a:lnTo>
                    <a:pt x="124460" y="2497792"/>
                  </a:lnTo>
                  <a:cubicBezTo>
                    <a:pt x="55880" y="2497792"/>
                    <a:pt x="0" y="2441912"/>
                    <a:pt x="0" y="2373332"/>
                  </a:cubicBezTo>
                  <a:lnTo>
                    <a:pt x="0" y="124460"/>
                  </a:lnTo>
                  <a:cubicBezTo>
                    <a:pt x="0" y="55880"/>
                    <a:pt x="55880" y="0"/>
                    <a:pt x="124460" y="0"/>
                  </a:cubicBezTo>
                  <a:lnTo>
                    <a:pt x="2106714" y="0"/>
                  </a:lnTo>
                  <a:cubicBezTo>
                    <a:pt x="2175295" y="0"/>
                    <a:pt x="2231174" y="55880"/>
                    <a:pt x="2231174" y="124460"/>
                  </a:cubicBezTo>
                  <a:lnTo>
                    <a:pt x="2231174" y="2373333"/>
                  </a:lnTo>
                  <a:cubicBezTo>
                    <a:pt x="2231174" y="2441913"/>
                    <a:pt x="2175295" y="2497793"/>
                    <a:pt x="2106714" y="2497793"/>
                  </a:cubicBezTo>
                  <a:close/>
                </a:path>
              </a:pathLst>
            </a:custGeom>
            <a:solidFill>
              <a:srgbClr val="FFFFFF"/>
            </a:solidFill>
          </p:spPr>
        </p:sp>
      </p:grpSp>
      <p:sp>
        <p:nvSpPr>
          <p:cNvPr id="11" name="AutoShape 11"/>
          <p:cNvSpPr/>
          <p:nvPr/>
        </p:nvSpPr>
        <p:spPr>
          <a:xfrm>
            <a:off x="31" y="9770026"/>
            <a:ext cx="18288000" cy="23812"/>
          </a:xfrm>
          <a:prstGeom prst="line">
            <a:avLst/>
          </a:prstGeom>
          <a:ln w="47625" cap="flat">
            <a:solidFill>
              <a:srgbClr val="1B1B1B">
                <a:alpha val="15686"/>
              </a:srgbClr>
            </a:solidFill>
            <a:prstDash val="solid"/>
            <a:headEnd type="none" w="sm" len="sm"/>
            <a:tailEnd type="none" w="sm" len="sm"/>
          </a:ln>
        </p:spPr>
      </p:sp>
      <p:grpSp>
        <p:nvGrpSpPr>
          <p:cNvPr id="12" name="Group 12"/>
          <p:cNvGrpSpPr/>
          <p:nvPr/>
        </p:nvGrpSpPr>
        <p:grpSpPr>
          <a:xfrm>
            <a:off x="3372456" y="9594788"/>
            <a:ext cx="567477" cy="567477"/>
            <a:chOff x="0" y="0"/>
            <a:chExt cx="6350000" cy="6350000"/>
          </a:xfrm>
        </p:grpSpPr>
        <p:sp>
          <p:nvSpPr>
            <p:cNvPr id="13" name="Freeform 1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12A54"/>
            </a:solidFill>
          </p:spPr>
        </p:sp>
      </p:grpSp>
      <p:grpSp>
        <p:nvGrpSpPr>
          <p:cNvPr id="14" name="Group 14"/>
          <p:cNvGrpSpPr/>
          <p:nvPr/>
        </p:nvGrpSpPr>
        <p:grpSpPr>
          <a:xfrm>
            <a:off x="3485638" y="9707970"/>
            <a:ext cx="341113" cy="341113"/>
            <a:chOff x="0" y="0"/>
            <a:chExt cx="6350000" cy="6350000"/>
          </a:xfrm>
        </p:grpSpPr>
        <p:sp>
          <p:nvSpPr>
            <p:cNvPr id="15" name="Freeform 15"/>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nvGrpSpPr>
          <p:cNvPr id="16" name="Group 16"/>
          <p:cNvGrpSpPr/>
          <p:nvPr/>
        </p:nvGrpSpPr>
        <p:grpSpPr>
          <a:xfrm>
            <a:off x="9392894" y="9594788"/>
            <a:ext cx="567477" cy="567477"/>
            <a:chOff x="0" y="0"/>
            <a:chExt cx="6350000" cy="6350000"/>
          </a:xfrm>
        </p:grpSpPr>
        <p:sp>
          <p:nvSpPr>
            <p:cNvPr id="17" name="Freeform 1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12A54"/>
            </a:solidFill>
          </p:spPr>
        </p:sp>
      </p:grpSp>
      <p:grpSp>
        <p:nvGrpSpPr>
          <p:cNvPr id="18" name="Group 18"/>
          <p:cNvGrpSpPr/>
          <p:nvPr/>
        </p:nvGrpSpPr>
        <p:grpSpPr>
          <a:xfrm>
            <a:off x="9526999" y="9707970"/>
            <a:ext cx="299267" cy="345867"/>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nvGrpSpPr>
          <p:cNvPr id="20" name="Group 20"/>
          <p:cNvGrpSpPr/>
          <p:nvPr/>
        </p:nvGrpSpPr>
        <p:grpSpPr>
          <a:xfrm>
            <a:off x="15267046" y="9498194"/>
            <a:ext cx="567477" cy="567477"/>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12A54"/>
            </a:solidFill>
          </p:spPr>
        </p:sp>
      </p:grpSp>
      <p:grpSp>
        <p:nvGrpSpPr>
          <p:cNvPr id="22" name="Group 22"/>
          <p:cNvGrpSpPr/>
          <p:nvPr/>
        </p:nvGrpSpPr>
        <p:grpSpPr>
          <a:xfrm>
            <a:off x="15380228" y="9611376"/>
            <a:ext cx="341113" cy="341113"/>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grpSp>
        <p:nvGrpSpPr>
          <p:cNvPr id="24" name="Group 24"/>
          <p:cNvGrpSpPr/>
          <p:nvPr/>
        </p:nvGrpSpPr>
        <p:grpSpPr>
          <a:xfrm rot="-10800000">
            <a:off x="1614853" y="2446964"/>
            <a:ext cx="777907" cy="777907"/>
            <a:chOff x="0" y="0"/>
            <a:chExt cx="6350000" cy="6350000"/>
          </a:xfrm>
        </p:grpSpPr>
        <p:sp>
          <p:nvSpPr>
            <p:cNvPr id="25" name="Freeform 25"/>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04AAD">
                <a:alpha val="9804"/>
              </a:srgbClr>
            </a:solidFill>
          </p:spPr>
        </p:sp>
      </p:grpSp>
      <p:grpSp>
        <p:nvGrpSpPr>
          <p:cNvPr id="26" name="Group 26"/>
          <p:cNvGrpSpPr/>
          <p:nvPr/>
        </p:nvGrpSpPr>
        <p:grpSpPr>
          <a:xfrm rot="-10800000">
            <a:off x="6402402" y="2177433"/>
            <a:ext cx="539061" cy="539061"/>
            <a:chOff x="0" y="0"/>
            <a:chExt cx="6350000" cy="6350000"/>
          </a:xfrm>
        </p:grpSpPr>
        <p:sp>
          <p:nvSpPr>
            <p:cNvPr id="27" name="Freeform 2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04AAD">
                <a:alpha val="9804"/>
              </a:srgbClr>
            </a:solidFill>
          </p:spPr>
        </p:sp>
      </p:grpSp>
      <p:grpSp>
        <p:nvGrpSpPr>
          <p:cNvPr id="28" name="Group 28"/>
          <p:cNvGrpSpPr/>
          <p:nvPr/>
        </p:nvGrpSpPr>
        <p:grpSpPr>
          <a:xfrm rot="-10800000">
            <a:off x="13066777" y="3641815"/>
            <a:ext cx="714465" cy="714465"/>
            <a:chOff x="0" y="0"/>
            <a:chExt cx="6350000" cy="6350000"/>
          </a:xfrm>
        </p:grpSpPr>
        <p:sp>
          <p:nvSpPr>
            <p:cNvPr id="29" name="Freeform 2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04AAD">
                <a:alpha val="9804"/>
              </a:srgbClr>
            </a:solidFill>
          </p:spPr>
        </p:sp>
      </p:grpSp>
      <p:sp>
        <p:nvSpPr>
          <p:cNvPr id="30" name="Freeform 30"/>
          <p:cNvSpPr/>
          <p:nvPr/>
        </p:nvSpPr>
        <p:spPr>
          <a:xfrm>
            <a:off x="1817776" y="2694000"/>
            <a:ext cx="372061" cy="313208"/>
          </a:xfrm>
          <a:custGeom>
            <a:avLst/>
            <a:gdLst/>
            <a:ahLst/>
            <a:cxnLst/>
            <a:rect l="l" t="t" r="r" b="b"/>
            <a:pathLst>
              <a:path w="372061" h="313208">
                <a:moveTo>
                  <a:pt x="0" y="0"/>
                </a:moveTo>
                <a:lnTo>
                  <a:pt x="372061" y="0"/>
                </a:lnTo>
                <a:lnTo>
                  <a:pt x="372061" y="313207"/>
                </a:lnTo>
                <a:lnTo>
                  <a:pt x="0" y="31320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31" name="Freeform 31"/>
          <p:cNvSpPr/>
          <p:nvPr/>
        </p:nvSpPr>
        <p:spPr>
          <a:xfrm>
            <a:off x="13240025" y="3789046"/>
            <a:ext cx="367970" cy="355258"/>
          </a:xfrm>
          <a:custGeom>
            <a:avLst/>
            <a:gdLst/>
            <a:ahLst/>
            <a:cxnLst/>
            <a:rect l="l" t="t" r="r" b="b"/>
            <a:pathLst>
              <a:path w="367970" h="355258">
                <a:moveTo>
                  <a:pt x="0" y="0"/>
                </a:moveTo>
                <a:lnTo>
                  <a:pt x="367970" y="0"/>
                </a:lnTo>
                <a:lnTo>
                  <a:pt x="367970" y="355258"/>
                </a:lnTo>
                <a:lnTo>
                  <a:pt x="0" y="355258"/>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32" name="TextBox 32"/>
          <p:cNvSpPr txBox="1"/>
          <p:nvPr/>
        </p:nvSpPr>
        <p:spPr>
          <a:xfrm>
            <a:off x="1808789" y="12529"/>
            <a:ext cx="15590614" cy="3117560"/>
          </a:xfrm>
          <a:prstGeom prst="rect">
            <a:avLst/>
          </a:prstGeom>
        </p:spPr>
        <p:txBody>
          <a:bodyPr wrap="square" lIns="0" tIns="0" rIns="0" bIns="0" rtlCol="0" anchor="t">
            <a:spAutoFit/>
          </a:bodyPr>
          <a:lstStyle/>
          <a:p>
            <a:pPr algn="ctr">
              <a:lnSpc>
                <a:spcPts val="7999"/>
              </a:lnSpc>
            </a:pPr>
            <a:r>
              <a:rPr lang="en-US" sz="5714">
                <a:solidFill>
                  <a:srgbClr val="012A54"/>
                </a:solidFill>
                <a:latin typeface="Coiny"/>
              </a:rPr>
              <a:t>Những chú ý khi giới thiệu một tác phẩm kịch tự chọn có hiệu quả</a:t>
            </a:r>
          </a:p>
          <a:p>
            <a:pPr algn="ctr">
              <a:lnSpc>
                <a:spcPts val="7999"/>
              </a:lnSpc>
            </a:pPr>
            <a:endParaRPr lang="en-US" sz="5714">
              <a:solidFill>
                <a:srgbClr val="012A54"/>
              </a:solidFill>
              <a:latin typeface="Coiny"/>
            </a:endParaRPr>
          </a:p>
        </p:txBody>
      </p:sp>
      <p:sp>
        <p:nvSpPr>
          <p:cNvPr id="33" name="TextBox 33"/>
          <p:cNvSpPr txBox="1"/>
          <p:nvPr/>
        </p:nvSpPr>
        <p:spPr>
          <a:xfrm>
            <a:off x="1186865" y="3890475"/>
            <a:ext cx="4938658" cy="4660097"/>
          </a:xfrm>
          <a:prstGeom prst="rect">
            <a:avLst/>
          </a:prstGeom>
        </p:spPr>
        <p:txBody>
          <a:bodyPr lIns="0" tIns="0" rIns="0" bIns="0" rtlCol="0" anchor="t">
            <a:spAutoFit/>
          </a:bodyPr>
          <a:lstStyle/>
          <a:p>
            <a:pPr algn="just">
              <a:lnSpc>
                <a:spcPts val="5295"/>
              </a:lnSpc>
              <a:spcBef>
                <a:spcPct val="0"/>
              </a:spcBef>
            </a:pPr>
            <a:r>
              <a:rPr lang="en-US" sz="3782">
                <a:solidFill>
                  <a:srgbClr val="000000"/>
                </a:solidFill>
                <a:latin typeface="Baloo"/>
              </a:rPr>
              <a:t>Lựa chọn tác phẩm kịch có giá trị độc đáo về nội dung và nghệ thuật, là vở kịch mà em có những trải nghiệm riêng và ấn tượng về nó.</a:t>
            </a:r>
          </a:p>
        </p:txBody>
      </p:sp>
      <p:sp>
        <p:nvSpPr>
          <p:cNvPr id="34" name="TextBox 34"/>
          <p:cNvSpPr txBox="1"/>
          <p:nvPr/>
        </p:nvSpPr>
        <p:spPr>
          <a:xfrm>
            <a:off x="6939102" y="2647544"/>
            <a:ext cx="5329167" cy="3350795"/>
          </a:xfrm>
          <a:prstGeom prst="rect">
            <a:avLst/>
          </a:prstGeom>
        </p:spPr>
        <p:txBody>
          <a:bodyPr lIns="0" tIns="0" rIns="0" bIns="0" rtlCol="0" anchor="t">
            <a:spAutoFit/>
          </a:bodyPr>
          <a:lstStyle/>
          <a:p>
            <a:pPr algn="just">
              <a:lnSpc>
                <a:spcPts val="5360"/>
              </a:lnSpc>
              <a:spcBef>
                <a:spcPct val="0"/>
              </a:spcBef>
            </a:pPr>
            <a:r>
              <a:rPr lang="en-US" sz="3828">
                <a:solidFill>
                  <a:srgbClr val="000000"/>
                </a:solidFill>
                <a:latin typeface="Baloo"/>
              </a:rPr>
              <a:t>Chuẩn bị các tư liệu, tranh ảnh, thiết bị âm thanh hỗ trợ để tạo không khí và hấp dẫn người theo dõi.</a:t>
            </a:r>
          </a:p>
        </p:txBody>
      </p:sp>
      <p:sp>
        <p:nvSpPr>
          <p:cNvPr id="35" name="TextBox 35"/>
          <p:cNvSpPr txBox="1"/>
          <p:nvPr/>
        </p:nvSpPr>
        <p:spPr>
          <a:xfrm>
            <a:off x="6939102" y="6245189"/>
            <a:ext cx="5329167" cy="2674593"/>
          </a:xfrm>
          <a:prstGeom prst="rect">
            <a:avLst/>
          </a:prstGeom>
        </p:spPr>
        <p:txBody>
          <a:bodyPr lIns="0" tIns="0" rIns="0" bIns="0" rtlCol="0" anchor="t">
            <a:spAutoFit/>
          </a:bodyPr>
          <a:lstStyle/>
          <a:p>
            <a:pPr algn="just">
              <a:lnSpc>
                <a:spcPts val="5356"/>
              </a:lnSpc>
              <a:spcBef>
                <a:spcPct val="0"/>
              </a:spcBef>
            </a:pPr>
            <a:r>
              <a:rPr lang="en-US" sz="3826">
                <a:solidFill>
                  <a:srgbClr val="000000"/>
                </a:solidFill>
                <a:latin typeface="Baloo"/>
              </a:rPr>
              <a:t>Xác định thời lượng trình bày và người nghe để có cách trình bày phù hợp</a:t>
            </a:r>
          </a:p>
        </p:txBody>
      </p:sp>
      <p:sp>
        <p:nvSpPr>
          <p:cNvPr id="36" name="TextBox 36"/>
          <p:cNvSpPr txBox="1"/>
          <p:nvPr/>
        </p:nvSpPr>
        <p:spPr>
          <a:xfrm>
            <a:off x="13460940" y="5343330"/>
            <a:ext cx="3938463" cy="2153855"/>
          </a:xfrm>
          <a:prstGeom prst="rect">
            <a:avLst/>
          </a:prstGeom>
        </p:spPr>
        <p:txBody>
          <a:bodyPr lIns="0" tIns="0" rIns="0" bIns="0" rtlCol="0" anchor="t">
            <a:spAutoFit/>
          </a:bodyPr>
          <a:lstStyle/>
          <a:p>
            <a:pPr algn="ctr">
              <a:lnSpc>
                <a:spcPts val="5726"/>
              </a:lnSpc>
              <a:spcBef>
                <a:spcPct val="0"/>
              </a:spcBef>
            </a:pPr>
            <a:r>
              <a:rPr lang="en-US" sz="4405">
                <a:solidFill>
                  <a:srgbClr val="000000"/>
                </a:solidFill>
                <a:latin typeface="Baloo"/>
              </a:rPr>
              <a:t>Tìm dàn ý và lập dàn ý cho bài nói.</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1)">
                                      <p:cBhvr>
                                        <p:cTn id="7" dur="2000"/>
                                        <p:tgtEl>
                                          <p:spTgt spid="32"/>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anim calcmode="lin" valueType="num">
                                      <p:cBhvr>
                                        <p:cTn id="27" dur="1000" fill="hold"/>
                                        <p:tgtEl>
                                          <p:spTgt spid="33"/>
                                        </p:tgtEl>
                                        <p:attrNameLst>
                                          <p:attrName>ppt_x</p:attrName>
                                        </p:attrNameLst>
                                      </p:cBhvr>
                                      <p:tavLst>
                                        <p:tav tm="0">
                                          <p:val>
                                            <p:strVal val="#ppt_x"/>
                                          </p:val>
                                        </p:tav>
                                        <p:tav tm="100000">
                                          <p:val>
                                            <p:strVal val="#ppt_x"/>
                                          </p:val>
                                        </p:tav>
                                      </p:tavLst>
                                    </p:anim>
                                    <p:anim calcmode="lin" valueType="num">
                                      <p:cBhvr>
                                        <p:cTn id="28" dur="1000" fill="hold"/>
                                        <p:tgtEl>
                                          <p:spTgt spid="33"/>
                                        </p:tgtEl>
                                        <p:attrNameLst>
                                          <p:attrName>ppt_y</p:attrName>
                                        </p:attrNameLst>
                                      </p:cBhvr>
                                      <p:tavLst>
                                        <p:tav tm="0">
                                          <p:val>
                                            <p:strVal val="#ppt_y+.1"/>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1000"/>
                            </p:stCondLst>
                            <p:childTnLst>
                              <p:par>
                                <p:cTn id="33" presetID="42"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5">
                                            <p:txEl>
                                              <p:pRg st="0" end="0"/>
                                            </p:txEl>
                                          </p:spTgt>
                                        </p:tgtEl>
                                        <p:attrNameLst>
                                          <p:attrName>style.visibility</p:attrName>
                                        </p:attrNameLst>
                                      </p:cBhvr>
                                      <p:to>
                                        <p:strVal val="visible"/>
                                      </p:to>
                                    </p:set>
                                    <p:animEffect transition="in" filter="fade">
                                      <p:cBhvr>
                                        <p:cTn id="49" dur="1000"/>
                                        <p:tgtEl>
                                          <p:spTgt spid="35">
                                            <p:txEl>
                                              <p:pRg st="0" end="0"/>
                                            </p:txEl>
                                          </p:spTgt>
                                        </p:tgtEl>
                                      </p:cBhvr>
                                    </p:animEffect>
                                    <p:anim calcmode="lin" valueType="num">
                                      <p:cBhvr>
                                        <p:cTn id="50" dur="10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35">
                                            <p:txEl>
                                              <p:pRg st="0" end="0"/>
                                            </p:txEl>
                                          </p:spTgt>
                                        </p:tgtEl>
                                        <p:attrNameLst>
                                          <p:attrName>ppt_y</p:attrName>
                                        </p:attrNameLst>
                                      </p:cBhvr>
                                      <p:tavLst>
                                        <p:tav tm="0">
                                          <p:val>
                                            <p:strVal val="#ppt_y+.1"/>
                                          </p:val>
                                        </p:tav>
                                        <p:tav tm="100000">
                                          <p:val>
                                            <p:strVal val="#ppt_y"/>
                                          </p:val>
                                        </p:tav>
                                      </p:tavLst>
                                    </p:anim>
                                  </p:childTnLst>
                                </p:cTn>
                              </p:par>
                              <p:par>
                                <p:cTn id="52" presetID="10" presetClass="entr" presetSubtype="0" fill="hold"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par>
                                <p:cTn id="55" presetID="10"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childTnLst>
                          </p:cTn>
                        </p:par>
                        <p:par>
                          <p:cTn id="58" fill="hold">
                            <p:stCondLst>
                              <p:cond delay="1000"/>
                            </p:stCondLst>
                            <p:childTnLst>
                              <p:par>
                                <p:cTn id="59" presetID="42" presetClass="entr" presetSubtype="0" fill="hold"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1000"/>
                                        <p:tgtEl>
                                          <p:spTgt spid="9"/>
                                        </p:tgtEl>
                                      </p:cBhvr>
                                    </p:animEffect>
                                    <p:anim calcmode="lin" valueType="num">
                                      <p:cBhvr>
                                        <p:cTn id="62" dur="1000" fill="hold"/>
                                        <p:tgtEl>
                                          <p:spTgt spid="9"/>
                                        </p:tgtEl>
                                        <p:attrNameLst>
                                          <p:attrName>ppt_x</p:attrName>
                                        </p:attrNameLst>
                                      </p:cBhvr>
                                      <p:tavLst>
                                        <p:tav tm="0">
                                          <p:val>
                                            <p:strVal val="#ppt_x"/>
                                          </p:val>
                                        </p:tav>
                                        <p:tav tm="100000">
                                          <p:val>
                                            <p:strVal val="#ppt_x"/>
                                          </p:val>
                                        </p:tav>
                                      </p:tavLst>
                                    </p:anim>
                                    <p:anim calcmode="lin" valueType="num">
                                      <p:cBhvr>
                                        <p:cTn id="6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12A54"/>
        </a:solidFill>
        <a:effectLst/>
      </p:bgPr>
    </p:bg>
    <p:spTree>
      <p:nvGrpSpPr>
        <p:cNvPr id="1" name=""/>
        <p:cNvGrpSpPr/>
        <p:nvPr/>
      </p:nvGrpSpPr>
      <p:grpSpPr>
        <a:xfrm>
          <a:off x="0" y="0"/>
          <a:ext cx="0" cy="0"/>
          <a:chOff x="0" y="0"/>
          <a:chExt cx="0" cy="0"/>
        </a:xfrm>
      </p:grpSpPr>
      <p:sp>
        <p:nvSpPr>
          <p:cNvPr id="2" name="Freeform 2"/>
          <p:cNvSpPr/>
          <p:nvPr/>
        </p:nvSpPr>
        <p:spPr>
          <a:xfrm>
            <a:off x="1650745" y="1338129"/>
            <a:ext cx="8460359" cy="7920171"/>
          </a:xfrm>
          <a:custGeom>
            <a:avLst/>
            <a:gdLst/>
            <a:ahLst/>
            <a:cxnLst/>
            <a:rect l="l" t="t" r="r" b="b"/>
            <a:pathLst>
              <a:path w="8460359" h="7920171">
                <a:moveTo>
                  <a:pt x="0" y="0"/>
                </a:moveTo>
                <a:lnTo>
                  <a:pt x="8460359" y="0"/>
                </a:lnTo>
                <a:lnTo>
                  <a:pt x="8460359" y="7920171"/>
                </a:lnTo>
                <a:lnTo>
                  <a:pt x="0" y="7920171"/>
                </a:lnTo>
                <a:lnTo>
                  <a:pt x="0" y="0"/>
                </a:lnTo>
                <a:close/>
              </a:path>
            </a:pathLst>
          </a:custGeom>
          <a:blipFill>
            <a:blip r:embed="rId2">
              <a:alphaModFix amt="12000"/>
            </a:blip>
            <a:stretch>
              <a:fillRect t="-3410" b="-3410"/>
            </a:stretch>
          </a:blipFill>
        </p:spPr>
      </p:sp>
      <p:sp>
        <p:nvSpPr>
          <p:cNvPr id="3" name="Freeform 3"/>
          <p:cNvSpPr/>
          <p:nvPr/>
        </p:nvSpPr>
        <p:spPr>
          <a:xfrm>
            <a:off x="-3694811" y="3855365"/>
            <a:ext cx="6043764" cy="5657874"/>
          </a:xfrm>
          <a:custGeom>
            <a:avLst/>
            <a:gdLst/>
            <a:ahLst/>
            <a:cxnLst/>
            <a:rect l="l" t="t" r="r" b="b"/>
            <a:pathLst>
              <a:path w="6043764" h="5657874">
                <a:moveTo>
                  <a:pt x="0" y="0"/>
                </a:moveTo>
                <a:lnTo>
                  <a:pt x="6043764" y="0"/>
                </a:lnTo>
                <a:lnTo>
                  <a:pt x="6043764" y="5657874"/>
                </a:lnTo>
                <a:lnTo>
                  <a:pt x="0" y="5657874"/>
                </a:lnTo>
                <a:lnTo>
                  <a:pt x="0" y="0"/>
                </a:lnTo>
                <a:close/>
              </a:path>
            </a:pathLst>
          </a:custGeom>
          <a:blipFill>
            <a:blip r:embed="rId2">
              <a:alphaModFix amt="12000"/>
            </a:blip>
            <a:stretch>
              <a:fillRect t="-3410" b="-3410"/>
            </a:stretch>
          </a:blipFill>
        </p:spPr>
      </p:sp>
      <p:sp>
        <p:nvSpPr>
          <p:cNvPr id="4" name="Freeform 4"/>
          <p:cNvSpPr/>
          <p:nvPr/>
        </p:nvSpPr>
        <p:spPr>
          <a:xfrm>
            <a:off x="9434045" y="1738302"/>
            <a:ext cx="8034417" cy="7935294"/>
          </a:xfrm>
          <a:custGeom>
            <a:avLst/>
            <a:gdLst/>
            <a:ahLst/>
            <a:cxnLst/>
            <a:rect l="l" t="t" r="r" b="b"/>
            <a:pathLst>
              <a:path w="8034417" h="7935294">
                <a:moveTo>
                  <a:pt x="0" y="0"/>
                </a:moveTo>
                <a:lnTo>
                  <a:pt x="8034417" y="0"/>
                </a:lnTo>
                <a:lnTo>
                  <a:pt x="8034417" y="7935294"/>
                </a:lnTo>
                <a:lnTo>
                  <a:pt x="0" y="7935294"/>
                </a:lnTo>
                <a:lnTo>
                  <a:pt x="0" y="0"/>
                </a:lnTo>
                <a:close/>
              </a:path>
            </a:pathLst>
          </a:custGeom>
          <a:blipFill>
            <a:blip r:embed="rId2">
              <a:alphaModFix amt="12000"/>
            </a:blip>
            <a:stretch>
              <a:fillRect l="-215" t="-1686" r="-215"/>
            </a:stretch>
          </a:blipFill>
        </p:spPr>
      </p:sp>
      <p:sp>
        <p:nvSpPr>
          <p:cNvPr id="5" name="Freeform 5"/>
          <p:cNvSpPr/>
          <p:nvPr/>
        </p:nvSpPr>
        <p:spPr>
          <a:xfrm>
            <a:off x="15005681" y="1577945"/>
            <a:ext cx="8034417" cy="7935294"/>
          </a:xfrm>
          <a:custGeom>
            <a:avLst/>
            <a:gdLst/>
            <a:ahLst/>
            <a:cxnLst/>
            <a:rect l="l" t="t" r="r" b="b"/>
            <a:pathLst>
              <a:path w="8034417" h="7935294">
                <a:moveTo>
                  <a:pt x="0" y="0"/>
                </a:moveTo>
                <a:lnTo>
                  <a:pt x="8034417" y="0"/>
                </a:lnTo>
                <a:lnTo>
                  <a:pt x="8034417" y="7935294"/>
                </a:lnTo>
                <a:lnTo>
                  <a:pt x="0" y="7935294"/>
                </a:lnTo>
                <a:lnTo>
                  <a:pt x="0" y="0"/>
                </a:lnTo>
                <a:close/>
              </a:path>
            </a:pathLst>
          </a:custGeom>
          <a:blipFill>
            <a:blip r:embed="rId2">
              <a:alphaModFix amt="6000"/>
            </a:blip>
            <a:stretch>
              <a:fillRect l="-215" t="-1686" r="-215"/>
            </a:stretch>
          </a:blipFill>
        </p:spPr>
      </p:sp>
      <p:grpSp>
        <p:nvGrpSpPr>
          <p:cNvPr id="6" name="Group 6"/>
          <p:cNvGrpSpPr>
            <a:grpSpLocks noChangeAspect="1"/>
          </p:cNvGrpSpPr>
          <p:nvPr/>
        </p:nvGrpSpPr>
        <p:grpSpPr>
          <a:xfrm>
            <a:off x="2183290" y="2250394"/>
            <a:ext cx="7250755" cy="5958861"/>
            <a:chOff x="0" y="0"/>
            <a:chExt cx="5702300" cy="4686300"/>
          </a:xfrm>
        </p:grpSpPr>
        <p:sp>
          <p:nvSpPr>
            <p:cNvPr id="7" name="Freeform 7"/>
            <p:cNvSpPr/>
            <p:nvPr/>
          </p:nvSpPr>
          <p:spPr>
            <a:xfrm>
              <a:off x="0" y="3797300"/>
              <a:ext cx="5702300" cy="889000"/>
            </a:xfrm>
            <a:custGeom>
              <a:avLst/>
              <a:gdLst/>
              <a:ahLst/>
              <a:cxnLst/>
              <a:rect l="l" t="t" r="r" b="b"/>
              <a:pathLst>
                <a:path w="5702300" h="889000">
                  <a:moveTo>
                    <a:pt x="0" y="0"/>
                  </a:moveTo>
                  <a:lnTo>
                    <a:pt x="0" y="774700"/>
                  </a:lnTo>
                  <a:cubicBezTo>
                    <a:pt x="0" y="838200"/>
                    <a:pt x="50800" y="889000"/>
                    <a:pt x="114300" y="889000"/>
                  </a:cubicBezTo>
                  <a:lnTo>
                    <a:pt x="5588000" y="889000"/>
                  </a:lnTo>
                  <a:cubicBezTo>
                    <a:pt x="5651500" y="889000"/>
                    <a:pt x="5702300" y="838200"/>
                    <a:pt x="5702300" y="774700"/>
                  </a:cubicBezTo>
                  <a:lnTo>
                    <a:pt x="5702300" y="0"/>
                  </a:lnTo>
                  <a:lnTo>
                    <a:pt x="0" y="0"/>
                  </a:lnTo>
                  <a:close/>
                </a:path>
              </a:pathLst>
            </a:custGeom>
            <a:solidFill>
              <a:srgbClr val="FFFFFF"/>
            </a:solidFill>
          </p:spPr>
        </p:sp>
        <p:sp>
          <p:nvSpPr>
            <p:cNvPr id="8" name="Freeform 8"/>
            <p:cNvSpPr/>
            <p:nvPr/>
          </p:nvSpPr>
          <p:spPr>
            <a:xfrm>
              <a:off x="0" y="0"/>
              <a:ext cx="5702300" cy="3797300"/>
            </a:xfrm>
            <a:custGeom>
              <a:avLst/>
              <a:gdLst/>
              <a:ahLst/>
              <a:cxnLst/>
              <a:rect l="l" t="t" r="r" b="b"/>
              <a:pathLst>
                <a:path w="5702300" h="3797300">
                  <a:moveTo>
                    <a:pt x="5588000" y="0"/>
                  </a:moveTo>
                  <a:lnTo>
                    <a:pt x="114300" y="0"/>
                  </a:lnTo>
                  <a:cubicBezTo>
                    <a:pt x="50800" y="0"/>
                    <a:pt x="0" y="50800"/>
                    <a:pt x="0" y="114300"/>
                  </a:cubicBezTo>
                  <a:lnTo>
                    <a:pt x="0" y="3797300"/>
                  </a:lnTo>
                  <a:lnTo>
                    <a:pt x="5702300" y="3797300"/>
                  </a:lnTo>
                  <a:lnTo>
                    <a:pt x="5702300" y="114300"/>
                  </a:lnTo>
                  <a:cubicBezTo>
                    <a:pt x="5702300" y="50800"/>
                    <a:pt x="5651500" y="0"/>
                    <a:pt x="5588000" y="0"/>
                  </a:cubicBezTo>
                  <a:close/>
                </a:path>
              </a:pathLst>
            </a:custGeom>
            <a:blipFill>
              <a:blip r:embed="rId3"/>
              <a:stretch>
                <a:fillRect t="-24" b="-24"/>
              </a:stretch>
            </a:blipFill>
          </p:spPr>
        </p:sp>
      </p:grpSp>
      <p:grpSp>
        <p:nvGrpSpPr>
          <p:cNvPr id="9" name="Group 9"/>
          <p:cNvGrpSpPr/>
          <p:nvPr/>
        </p:nvGrpSpPr>
        <p:grpSpPr>
          <a:xfrm>
            <a:off x="2183290" y="2018421"/>
            <a:ext cx="1946095" cy="1946095"/>
            <a:chOff x="0" y="0"/>
            <a:chExt cx="2594794" cy="2594794"/>
          </a:xfrm>
        </p:grpSpPr>
        <p:grpSp>
          <p:nvGrpSpPr>
            <p:cNvPr id="10" name="Group 10"/>
            <p:cNvGrpSpPr/>
            <p:nvPr/>
          </p:nvGrpSpPr>
          <p:grpSpPr>
            <a:xfrm rot="-10800000">
              <a:off x="0" y="0"/>
              <a:ext cx="2594794" cy="2594794"/>
              <a:chOff x="0" y="0"/>
              <a:chExt cx="6350000" cy="6350000"/>
            </a:xfrm>
          </p:grpSpPr>
          <p:sp>
            <p:nvSpPr>
              <p:cNvPr id="11" name="Freeform 1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alpha val="9804"/>
                </a:srgbClr>
              </a:solidFill>
            </p:spPr>
          </p:sp>
        </p:grpSp>
        <p:sp>
          <p:nvSpPr>
            <p:cNvPr id="12" name="Freeform 12"/>
            <p:cNvSpPr/>
            <p:nvPr/>
          </p:nvSpPr>
          <p:spPr>
            <a:xfrm>
              <a:off x="676872" y="824015"/>
              <a:ext cx="1241050" cy="1044738"/>
            </a:xfrm>
            <a:custGeom>
              <a:avLst/>
              <a:gdLst/>
              <a:ahLst/>
              <a:cxnLst/>
              <a:rect l="l" t="t" r="r" b="b"/>
              <a:pathLst>
                <a:path w="1241050" h="1044738">
                  <a:moveTo>
                    <a:pt x="0" y="0"/>
                  </a:moveTo>
                  <a:lnTo>
                    <a:pt x="1241050" y="0"/>
                  </a:lnTo>
                  <a:lnTo>
                    <a:pt x="1241050" y="1044738"/>
                  </a:lnTo>
                  <a:lnTo>
                    <a:pt x="0" y="10447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grpSp>
        <p:nvGrpSpPr>
          <p:cNvPr id="13" name="Group 13"/>
          <p:cNvGrpSpPr/>
          <p:nvPr/>
        </p:nvGrpSpPr>
        <p:grpSpPr>
          <a:xfrm>
            <a:off x="10111104" y="2250394"/>
            <a:ext cx="11053448" cy="5958861"/>
            <a:chOff x="0" y="0"/>
            <a:chExt cx="5217531" cy="2812746"/>
          </a:xfrm>
        </p:grpSpPr>
        <p:sp>
          <p:nvSpPr>
            <p:cNvPr id="14" name="Freeform 14"/>
            <p:cNvSpPr/>
            <p:nvPr/>
          </p:nvSpPr>
          <p:spPr>
            <a:xfrm>
              <a:off x="0" y="0"/>
              <a:ext cx="5217532" cy="2812746"/>
            </a:xfrm>
            <a:custGeom>
              <a:avLst/>
              <a:gdLst/>
              <a:ahLst/>
              <a:cxnLst/>
              <a:rect l="l" t="t" r="r" b="b"/>
              <a:pathLst>
                <a:path w="5217532" h="2812746">
                  <a:moveTo>
                    <a:pt x="5093071" y="2812746"/>
                  </a:moveTo>
                  <a:lnTo>
                    <a:pt x="124460" y="2812746"/>
                  </a:lnTo>
                  <a:cubicBezTo>
                    <a:pt x="55880" y="2812746"/>
                    <a:pt x="0" y="2756866"/>
                    <a:pt x="0" y="2688286"/>
                  </a:cubicBezTo>
                  <a:lnTo>
                    <a:pt x="0" y="124460"/>
                  </a:lnTo>
                  <a:cubicBezTo>
                    <a:pt x="0" y="55880"/>
                    <a:pt x="55880" y="0"/>
                    <a:pt x="124460" y="0"/>
                  </a:cubicBezTo>
                  <a:lnTo>
                    <a:pt x="5093071" y="0"/>
                  </a:lnTo>
                  <a:cubicBezTo>
                    <a:pt x="5161651" y="0"/>
                    <a:pt x="5217532" y="55880"/>
                    <a:pt x="5217532" y="124460"/>
                  </a:cubicBezTo>
                  <a:lnTo>
                    <a:pt x="5217532" y="2688286"/>
                  </a:lnTo>
                  <a:cubicBezTo>
                    <a:pt x="5217532" y="2756866"/>
                    <a:pt x="5161651" y="2812746"/>
                    <a:pt x="5093071" y="2812746"/>
                  </a:cubicBezTo>
                  <a:close/>
                </a:path>
              </a:pathLst>
            </a:custGeom>
            <a:solidFill>
              <a:srgbClr val="FFFAE5"/>
            </a:solidFill>
          </p:spPr>
        </p:sp>
      </p:grpSp>
      <p:grpSp>
        <p:nvGrpSpPr>
          <p:cNvPr id="15" name="Group 15"/>
          <p:cNvGrpSpPr/>
          <p:nvPr/>
        </p:nvGrpSpPr>
        <p:grpSpPr>
          <a:xfrm>
            <a:off x="-672929" y="2250394"/>
            <a:ext cx="2193521" cy="5958861"/>
            <a:chOff x="0" y="0"/>
            <a:chExt cx="1035402" cy="2812746"/>
          </a:xfrm>
        </p:grpSpPr>
        <p:sp>
          <p:nvSpPr>
            <p:cNvPr id="16" name="Freeform 16"/>
            <p:cNvSpPr/>
            <p:nvPr/>
          </p:nvSpPr>
          <p:spPr>
            <a:xfrm>
              <a:off x="0" y="0"/>
              <a:ext cx="1035402" cy="2812746"/>
            </a:xfrm>
            <a:custGeom>
              <a:avLst/>
              <a:gdLst/>
              <a:ahLst/>
              <a:cxnLst/>
              <a:rect l="l" t="t" r="r" b="b"/>
              <a:pathLst>
                <a:path w="1035402" h="2812746">
                  <a:moveTo>
                    <a:pt x="910942" y="2812746"/>
                  </a:moveTo>
                  <a:lnTo>
                    <a:pt x="124460" y="2812746"/>
                  </a:lnTo>
                  <a:cubicBezTo>
                    <a:pt x="55880" y="2812746"/>
                    <a:pt x="0" y="2756866"/>
                    <a:pt x="0" y="2688286"/>
                  </a:cubicBezTo>
                  <a:lnTo>
                    <a:pt x="0" y="124460"/>
                  </a:lnTo>
                  <a:cubicBezTo>
                    <a:pt x="0" y="55880"/>
                    <a:pt x="55880" y="0"/>
                    <a:pt x="124460" y="0"/>
                  </a:cubicBezTo>
                  <a:lnTo>
                    <a:pt x="910942" y="0"/>
                  </a:lnTo>
                  <a:cubicBezTo>
                    <a:pt x="979522" y="0"/>
                    <a:pt x="1035402" y="55880"/>
                    <a:pt x="1035402" y="124460"/>
                  </a:cubicBezTo>
                  <a:lnTo>
                    <a:pt x="1035402" y="2688286"/>
                  </a:lnTo>
                  <a:cubicBezTo>
                    <a:pt x="1035402" y="2756866"/>
                    <a:pt x="979522" y="2812746"/>
                    <a:pt x="910942" y="2812746"/>
                  </a:cubicBezTo>
                  <a:close/>
                </a:path>
              </a:pathLst>
            </a:custGeom>
            <a:solidFill>
              <a:srgbClr val="FFFFFF"/>
            </a:solidFill>
          </p:spPr>
        </p:sp>
      </p:grpSp>
      <p:sp>
        <p:nvSpPr>
          <p:cNvPr id="17" name="Freeform 17"/>
          <p:cNvSpPr/>
          <p:nvPr/>
        </p:nvSpPr>
        <p:spPr>
          <a:xfrm>
            <a:off x="5162499" y="-5557026"/>
            <a:ext cx="8400547" cy="6961953"/>
          </a:xfrm>
          <a:custGeom>
            <a:avLst/>
            <a:gdLst/>
            <a:ahLst/>
            <a:cxnLst/>
            <a:rect l="l" t="t" r="r" b="b"/>
            <a:pathLst>
              <a:path w="8400547" h="6961953">
                <a:moveTo>
                  <a:pt x="0" y="0"/>
                </a:moveTo>
                <a:lnTo>
                  <a:pt x="8400547" y="0"/>
                </a:lnTo>
                <a:lnTo>
                  <a:pt x="8400547" y="6961953"/>
                </a:lnTo>
                <a:lnTo>
                  <a:pt x="0" y="696195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8" name="Freeform 18"/>
          <p:cNvSpPr/>
          <p:nvPr/>
        </p:nvSpPr>
        <p:spPr>
          <a:xfrm rot="1720119">
            <a:off x="6765428" y="9180286"/>
            <a:ext cx="5194690" cy="4486913"/>
          </a:xfrm>
          <a:custGeom>
            <a:avLst/>
            <a:gdLst/>
            <a:ahLst/>
            <a:cxnLst/>
            <a:rect l="l" t="t" r="r" b="b"/>
            <a:pathLst>
              <a:path w="5194690" h="4486913">
                <a:moveTo>
                  <a:pt x="0" y="0"/>
                </a:moveTo>
                <a:lnTo>
                  <a:pt x="5194689" y="0"/>
                </a:lnTo>
                <a:lnTo>
                  <a:pt x="5194689" y="4486913"/>
                </a:lnTo>
                <a:lnTo>
                  <a:pt x="0" y="4486913"/>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9" name="TextBox 19"/>
          <p:cNvSpPr txBox="1"/>
          <p:nvPr/>
        </p:nvSpPr>
        <p:spPr>
          <a:xfrm>
            <a:off x="2675421" y="7433524"/>
            <a:ext cx="1123988" cy="437433"/>
          </a:xfrm>
          <a:prstGeom prst="rect">
            <a:avLst/>
          </a:prstGeom>
        </p:spPr>
        <p:txBody>
          <a:bodyPr lIns="0" tIns="0" rIns="0" bIns="0" rtlCol="0" anchor="t">
            <a:spAutoFit/>
          </a:bodyPr>
          <a:lstStyle/>
          <a:p>
            <a:pPr marL="0" lvl="0" indent="0">
              <a:lnSpc>
                <a:spcPts val="3655"/>
              </a:lnSpc>
              <a:spcBef>
                <a:spcPct val="0"/>
              </a:spcBef>
            </a:pPr>
            <a:r>
              <a:rPr lang="en-US" sz="2611">
                <a:solidFill>
                  <a:srgbClr val="004AAD"/>
                </a:solidFill>
                <a:latin typeface="Inter Bold"/>
              </a:rPr>
              <a:t>#01</a:t>
            </a:r>
          </a:p>
        </p:txBody>
      </p:sp>
      <p:sp>
        <p:nvSpPr>
          <p:cNvPr id="20" name="TextBox 20"/>
          <p:cNvSpPr txBox="1"/>
          <p:nvPr/>
        </p:nvSpPr>
        <p:spPr>
          <a:xfrm>
            <a:off x="3799410" y="7433524"/>
            <a:ext cx="3804774" cy="438503"/>
          </a:xfrm>
          <a:prstGeom prst="rect">
            <a:avLst/>
          </a:prstGeom>
        </p:spPr>
        <p:txBody>
          <a:bodyPr lIns="0" tIns="0" rIns="0" bIns="0" rtlCol="0" anchor="t">
            <a:spAutoFit/>
          </a:bodyPr>
          <a:lstStyle/>
          <a:p>
            <a:pPr marL="0" lvl="0" indent="0">
              <a:lnSpc>
                <a:spcPts val="3655"/>
              </a:lnSpc>
              <a:spcBef>
                <a:spcPct val="0"/>
              </a:spcBef>
            </a:pPr>
            <a:r>
              <a:rPr lang="en-US" sz="2611">
                <a:solidFill>
                  <a:srgbClr val="25523C"/>
                </a:solidFill>
                <a:latin typeface="Inter Bold"/>
              </a:rPr>
              <a:t>tác phẩm kịch tâm đắc</a:t>
            </a:r>
          </a:p>
        </p:txBody>
      </p:sp>
      <p:sp>
        <p:nvSpPr>
          <p:cNvPr id="21" name="TextBox 21"/>
          <p:cNvSpPr txBox="1"/>
          <p:nvPr/>
        </p:nvSpPr>
        <p:spPr>
          <a:xfrm>
            <a:off x="10434954" y="4309241"/>
            <a:ext cx="7501833" cy="3756662"/>
          </a:xfrm>
          <a:prstGeom prst="rect">
            <a:avLst/>
          </a:prstGeom>
        </p:spPr>
        <p:txBody>
          <a:bodyPr lIns="0" tIns="0" rIns="0" bIns="0" rtlCol="0" anchor="t">
            <a:spAutoFit/>
          </a:bodyPr>
          <a:lstStyle/>
          <a:p>
            <a:pPr algn="just">
              <a:lnSpc>
                <a:spcPts val="7839"/>
              </a:lnSpc>
            </a:pPr>
            <a:r>
              <a:rPr lang="en-US" sz="5599">
                <a:solidFill>
                  <a:srgbClr val="040506"/>
                </a:solidFill>
                <a:latin typeface="Baloo"/>
              </a:rPr>
              <a:t>Đề: Hãy giới thiệu một tác phẩm kịch mà em tâm đắc.</a:t>
            </a:r>
          </a:p>
          <a:p>
            <a:pPr marL="0" lvl="0" indent="0">
              <a:lnSpc>
                <a:spcPts val="6439"/>
              </a:lnSpc>
              <a:spcBef>
                <a:spcPct val="0"/>
              </a:spcBef>
            </a:pPr>
            <a:endParaRPr lang="en-US" sz="5599">
              <a:solidFill>
                <a:srgbClr val="040506"/>
              </a:solidFill>
              <a:latin typeface="Baloo"/>
            </a:endParaRPr>
          </a:p>
        </p:txBody>
      </p:sp>
      <p:sp>
        <p:nvSpPr>
          <p:cNvPr id="22" name="TextBox 22"/>
          <p:cNvSpPr txBox="1"/>
          <p:nvPr/>
        </p:nvSpPr>
        <p:spPr>
          <a:xfrm>
            <a:off x="11129067" y="2924793"/>
            <a:ext cx="6130233" cy="1112520"/>
          </a:xfrm>
          <a:prstGeom prst="rect">
            <a:avLst/>
          </a:prstGeom>
        </p:spPr>
        <p:txBody>
          <a:bodyPr lIns="0" tIns="0" rIns="0" bIns="0" rtlCol="0" anchor="t">
            <a:spAutoFit/>
          </a:bodyPr>
          <a:lstStyle/>
          <a:p>
            <a:pPr marL="0" lvl="0" indent="0">
              <a:lnSpc>
                <a:spcPts val="8970"/>
              </a:lnSpc>
              <a:spcBef>
                <a:spcPct val="0"/>
              </a:spcBef>
            </a:pPr>
            <a:r>
              <a:rPr lang="en-US" sz="6900">
                <a:solidFill>
                  <a:srgbClr val="802B00"/>
                </a:solidFill>
                <a:latin typeface="Inter Bold"/>
              </a:rPr>
              <a:t>II. Thực hành:</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500"/>
                                        <p:tgtEl>
                                          <p:spTgt spid="2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1">
                                            <p:txEl>
                                              <p:pRg st="0" end="0"/>
                                            </p:txEl>
                                          </p:spTgt>
                                        </p:tgtEl>
                                        <p:attrNameLst>
                                          <p:attrName>style.visibility</p:attrName>
                                        </p:attrNameLst>
                                      </p:cBhvr>
                                      <p:to>
                                        <p:strVal val="visible"/>
                                      </p:to>
                                    </p:set>
                                    <p:animEffect transition="in" filter="fade">
                                      <p:cBhvr>
                                        <p:cTn id="17" dur="1000"/>
                                        <p:tgtEl>
                                          <p:spTgt spid="21">
                                            <p:txEl>
                                              <p:pRg st="0" end="0"/>
                                            </p:txEl>
                                          </p:spTgt>
                                        </p:tgtEl>
                                      </p:cBhvr>
                                    </p:animEffect>
                                    <p:anim calcmode="lin" valueType="num">
                                      <p:cBhvr>
                                        <p:cTn id="18"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AE5"/>
        </a:solidFill>
        <a:effectLst/>
      </p:bgPr>
    </p:bg>
    <p:spTree>
      <p:nvGrpSpPr>
        <p:cNvPr id="1" name=""/>
        <p:cNvGrpSpPr/>
        <p:nvPr/>
      </p:nvGrpSpPr>
      <p:grpSpPr>
        <a:xfrm>
          <a:off x="0" y="0"/>
          <a:ext cx="0" cy="0"/>
          <a:chOff x="0" y="0"/>
          <a:chExt cx="0" cy="0"/>
        </a:xfrm>
      </p:grpSpPr>
      <p:grpSp>
        <p:nvGrpSpPr>
          <p:cNvPr id="2" name="Group 2"/>
          <p:cNvGrpSpPr/>
          <p:nvPr/>
        </p:nvGrpSpPr>
        <p:grpSpPr>
          <a:xfrm>
            <a:off x="0" y="6395550"/>
            <a:ext cx="6912014" cy="3891450"/>
            <a:chOff x="0" y="0"/>
            <a:chExt cx="9216019" cy="5188600"/>
          </a:xfrm>
        </p:grpSpPr>
        <p:pic>
          <p:nvPicPr>
            <p:cNvPr id="3" name="Picture 3"/>
            <p:cNvPicPr>
              <a:picLocks noChangeAspect="1"/>
            </p:cNvPicPr>
            <p:nvPr/>
          </p:nvPicPr>
          <p:blipFill>
            <a:blip r:embed="rId2"/>
            <a:srcRect t="7748" b="7748"/>
            <a:stretch>
              <a:fillRect/>
            </a:stretch>
          </p:blipFill>
          <p:spPr>
            <a:xfrm>
              <a:off x="0" y="0"/>
              <a:ext cx="9216019" cy="5188600"/>
            </a:xfrm>
            <a:prstGeom prst="rect">
              <a:avLst/>
            </a:prstGeom>
          </p:spPr>
        </p:pic>
      </p:grpSp>
      <p:grpSp>
        <p:nvGrpSpPr>
          <p:cNvPr id="4" name="Group 4"/>
          <p:cNvGrpSpPr/>
          <p:nvPr/>
        </p:nvGrpSpPr>
        <p:grpSpPr>
          <a:xfrm>
            <a:off x="6912014" y="6395550"/>
            <a:ext cx="6373621" cy="3989741"/>
            <a:chOff x="0" y="0"/>
            <a:chExt cx="8498161" cy="5319655"/>
          </a:xfrm>
        </p:grpSpPr>
        <p:pic>
          <p:nvPicPr>
            <p:cNvPr id="5" name="Picture 5"/>
            <p:cNvPicPr>
              <a:picLocks noChangeAspect="1"/>
            </p:cNvPicPr>
            <p:nvPr/>
          </p:nvPicPr>
          <p:blipFill>
            <a:blip r:embed="rId3"/>
            <a:srcRect t="3110" b="3110"/>
            <a:stretch>
              <a:fillRect/>
            </a:stretch>
          </p:blipFill>
          <p:spPr>
            <a:xfrm>
              <a:off x="0" y="0"/>
              <a:ext cx="8498161" cy="5319655"/>
            </a:xfrm>
            <a:prstGeom prst="rect">
              <a:avLst/>
            </a:prstGeom>
          </p:spPr>
        </p:pic>
      </p:grpSp>
      <p:grpSp>
        <p:nvGrpSpPr>
          <p:cNvPr id="6" name="Group 6"/>
          <p:cNvGrpSpPr/>
          <p:nvPr/>
        </p:nvGrpSpPr>
        <p:grpSpPr>
          <a:xfrm>
            <a:off x="13285635" y="6395550"/>
            <a:ext cx="6096000" cy="3891450"/>
            <a:chOff x="0" y="0"/>
            <a:chExt cx="8128000" cy="5188600"/>
          </a:xfrm>
        </p:grpSpPr>
        <p:pic>
          <p:nvPicPr>
            <p:cNvPr id="7" name="Picture 7"/>
            <p:cNvPicPr>
              <a:picLocks noChangeAspect="1"/>
            </p:cNvPicPr>
            <p:nvPr/>
          </p:nvPicPr>
          <p:blipFill>
            <a:blip r:embed="rId4"/>
            <a:srcRect t="2182" b="2182"/>
            <a:stretch>
              <a:fillRect/>
            </a:stretch>
          </p:blipFill>
          <p:spPr>
            <a:xfrm>
              <a:off x="0" y="0"/>
              <a:ext cx="8128000" cy="5188600"/>
            </a:xfrm>
            <a:prstGeom prst="rect">
              <a:avLst/>
            </a:prstGeom>
          </p:spPr>
        </p:pic>
      </p:grpSp>
      <p:grpSp>
        <p:nvGrpSpPr>
          <p:cNvPr id="8" name="Group 8"/>
          <p:cNvGrpSpPr/>
          <p:nvPr/>
        </p:nvGrpSpPr>
        <p:grpSpPr>
          <a:xfrm>
            <a:off x="544724" y="3262004"/>
            <a:ext cx="801950" cy="801950"/>
            <a:chOff x="0" y="0"/>
            <a:chExt cx="1913890" cy="1913890"/>
          </a:xfrm>
        </p:grpSpPr>
        <p:sp>
          <p:nvSpPr>
            <p:cNvPr id="9" name="Freeform 9"/>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12A54"/>
            </a:solidFill>
          </p:spPr>
        </p:sp>
      </p:grpSp>
      <p:grpSp>
        <p:nvGrpSpPr>
          <p:cNvPr id="10" name="Group 10"/>
          <p:cNvGrpSpPr/>
          <p:nvPr/>
        </p:nvGrpSpPr>
        <p:grpSpPr>
          <a:xfrm>
            <a:off x="6511039" y="3184111"/>
            <a:ext cx="801950" cy="801950"/>
            <a:chOff x="0" y="0"/>
            <a:chExt cx="1913890" cy="1913890"/>
          </a:xfrm>
        </p:grpSpPr>
        <p:sp>
          <p:nvSpPr>
            <p:cNvPr id="11" name="Freeform 1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12A54"/>
            </a:solidFill>
          </p:spPr>
        </p:sp>
      </p:grpSp>
      <p:sp>
        <p:nvSpPr>
          <p:cNvPr id="12" name="TextBox 12"/>
          <p:cNvSpPr txBox="1"/>
          <p:nvPr/>
        </p:nvSpPr>
        <p:spPr>
          <a:xfrm>
            <a:off x="7484439" y="2730106"/>
            <a:ext cx="4936961" cy="4091942"/>
          </a:xfrm>
          <a:prstGeom prst="rect">
            <a:avLst/>
          </a:prstGeom>
        </p:spPr>
        <p:txBody>
          <a:bodyPr lIns="0" tIns="0" rIns="0" bIns="0" rtlCol="0" anchor="t">
            <a:spAutoFit/>
          </a:bodyPr>
          <a:lstStyle/>
          <a:p>
            <a:pPr algn="just">
              <a:lnSpc>
                <a:spcPts val="5459"/>
              </a:lnSpc>
              <a:spcBef>
                <a:spcPct val="0"/>
              </a:spcBef>
            </a:pPr>
            <a:r>
              <a:rPr lang="en-US" sz="3899">
                <a:solidFill>
                  <a:srgbClr val="000000"/>
                </a:solidFill>
                <a:latin typeface="Baloo"/>
              </a:rPr>
              <a:t>Lựa chọn 1 vở kịch mà em tâm đắc </a:t>
            </a:r>
          </a:p>
          <a:p>
            <a:pPr algn="just">
              <a:lnSpc>
                <a:spcPts val="5459"/>
              </a:lnSpc>
              <a:spcBef>
                <a:spcPct val="0"/>
              </a:spcBef>
            </a:pPr>
            <a:r>
              <a:rPr lang="en-US" sz="3899">
                <a:solidFill>
                  <a:srgbClr val="000000"/>
                </a:solidFill>
                <a:latin typeface="Baloo"/>
              </a:rPr>
              <a:t>(VD: Vũ Như Tô,               Rô-mê-ô và Giu-li-et, Hồn Trương Ba...)</a:t>
            </a:r>
          </a:p>
          <a:p>
            <a:pPr algn="just">
              <a:lnSpc>
                <a:spcPts val="5459"/>
              </a:lnSpc>
              <a:spcBef>
                <a:spcPct val="0"/>
              </a:spcBef>
            </a:pPr>
            <a:endParaRPr lang="en-US" sz="3899">
              <a:solidFill>
                <a:srgbClr val="000000"/>
              </a:solidFill>
              <a:latin typeface="Baloo"/>
            </a:endParaRPr>
          </a:p>
        </p:txBody>
      </p:sp>
      <p:grpSp>
        <p:nvGrpSpPr>
          <p:cNvPr id="13" name="Group 13"/>
          <p:cNvGrpSpPr/>
          <p:nvPr/>
        </p:nvGrpSpPr>
        <p:grpSpPr>
          <a:xfrm>
            <a:off x="12884660" y="3253598"/>
            <a:ext cx="801950" cy="801950"/>
            <a:chOff x="0" y="0"/>
            <a:chExt cx="1913890" cy="1913890"/>
          </a:xfrm>
        </p:grpSpPr>
        <p:sp>
          <p:nvSpPr>
            <p:cNvPr id="14" name="Freeform 14"/>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12A54"/>
            </a:solidFill>
          </p:spPr>
        </p:sp>
      </p:grpSp>
      <p:grpSp>
        <p:nvGrpSpPr>
          <p:cNvPr id="15" name="Group 15"/>
          <p:cNvGrpSpPr/>
          <p:nvPr/>
        </p:nvGrpSpPr>
        <p:grpSpPr>
          <a:xfrm>
            <a:off x="6057900" y="460619"/>
            <a:ext cx="7051549" cy="1822833"/>
            <a:chOff x="0" y="0"/>
            <a:chExt cx="1857198" cy="480088"/>
          </a:xfrm>
        </p:grpSpPr>
        <p:sp>
          <p:nvSpPr>
            <p:cNvPr id="16" name="Freeform 16"/>
            <p:cNvSpPr/>
            <p:nvPr/>
          </p:nvSpPr>
          <p:spPr>
            <a:xfrm>
              <a:off x="0" y="0"/>
              <a:ext cx="1857198" cy="480088"/>
            </a:xfrm>
            <a:custGeom>
              <a:avLst/>
              <a:gdLst/>
              <a:ahLst/>
              <a:cxnLst/>
              <a:rect l="l" t="t" r="r" b="b"/>
              <a:pathLst>
                <a:path w="1857198" h="480088">
                  <a:moveTo>
                    <a:pt x="55993" y="0"/>
                  </a:moveTo>
                  <a:lnTo>
                    <a:pt x="1801205" y="0"/>
                  </a:lnTo>
                  <a:cubicBezTo>
                    <a:pt x="1816055" y="0"/>
                    <a:pt x="1830297" y="5899"/>
                    <a:pt x="1840798" y="16400"/>
                  </a:cubicBezTo>
                  <a:cubicBezTo>
                    <a:pt x="1851299" y="26901"/>
                    <a:pt x="1857198" y="41143"/>
                    <a:pt x="1857198" y="55993"/>
                  </a:cubicBezTo>
                  <a:lnTo>
                    <a:pt x="1857198" y="424095"/>
                  </a:lnTo>
                  <a:cubicBezTo>
                    <a:pt x="1857198" y="438945"/>
                    <a:pt x="1851299" y="453187"/>
                    <a:pt x="1840798" y="463688"/>
                  </a:cubicBezTo>
                  <a:cubicBezTo>
                    <a:pt x="1830297" y="474188"/>
                    <a:pt x="1816055" y="480088"/>
                    <a:pt x="1801205" y="480088"/>
                  </a:cubicBezTo>
                  <a:lnTo>
                    <a:pt x="55993" y="480088"/>
                  </a:lnTo>
                  <a:cubicBezTo>
                    <a:pt x="41143" y="480088"/>
                    <a:pt x="26901" y="474188"/>
                    <a:pt x="16400" y="463688"/>
                  </a:cubicBezTo>
                  <a:cubicBezTo>
                    <a:pt x="5899" y="453187"/>
                    <a:pt x="0" y="438945"/>
                    <a:pt x="0" y="424095"/>
                  </a:cubicBezTo>
                  <a:lnTo>
                    <a:pt x="0" y="55993"/>
                  </a:lnTo>
                  <a:cubicBezTo>
                    <a:pt x="0" y="41143"/>
                    <a:pt x="5899" y="26901"/>
                    <a:pt x="16400" y="16400"/>
                  </a:cubicBezTo>
                  <a:cubicBezTo>
                    <a:pt x="26901" y="5899"/>
                    <a:pt x="41143" y="0"/>
                    <a:pt x="55993" y="0"/>
                  </a:cubicBezTo>
                  <a:close/>
                </a:path>
              </a:pathLst>
            </a:custGeom>
            <a:solidFill>
              <a:srgbClr val="DFEFBF"/>
            </a:solidFill>
          </p:spPr>
        </p:sp>
        <p:sp>
          <p:nvSpPr>
            <p:cNvPr id="17" name="TextBox 17"/>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sp>
        <p:nvSpPr>
          <p:cNvPr id="18" name="TextBox 18"/>
          <p:cNvSpPr txBox="1"/>
          <p:nvPr/>
        </p:nvSpPr>
        <p:spPr>
          <a:xfrm>
            <a:off x="1726517" y="658612"/>
            <a:ext cx="14834966" cy="1350648"/>
          </a:xfrm>
          <a:prstGeom prst="rect">
            <a:avLst/>
          </a:prstGeom>
        </p:spPr>
        <p:txBody>
          <a:bodyPr lIns="0" tIns="0" rIns="0" bIns="0" rtlCol="0" anchor="t">
            <a:spAutoFit/>
          </a:bodyPr>
          <a:lstStyle/>
          <a:p>
            <a:pPr algn="ctr">
              <a:lnSpc>
                <a:spcPts val="10919"/>
              </a:lnSpc>
            </a:pPr>
            <a:r>
              <a:rPr lang="en-US" sz="8399">
                <a:solidFill>
                  <a:srgbClr val="012A54"/>
                </a:solidFill>
                <a:latin typeface="Montserrat Ultra-Bold"/>
              </a:rPr>
              <a:t>   CHUẨN BỊ</a:t>
            </a:r>
          </a:p>
        </p:txBody>
      </p:sp>
      <p:sp>
        <p:nvSpPr>
          <p:cNvPr id="19" name="TextBox 19"/>
          <p:cNvSpPr txBox="1"/>
          <p:nvPr/>
        </p:nvSpPr>
        <p:spPr>
          <a:xfrm>
            <a:off x="544724" y="3340716"/>
            <a:ext cx="801950" cy="587376"/>
          </a:xfrm>
          <a:prstGeom prst="rect">
            <a:avLst/>
          </a:prstGeom>
        </p:spPr>
        <p:txBody>
          <a:bodyPr lIns="0" tIns="0" rIns="0" bIns="0" rtlCol="0" anchor="t">
            <a:spAutoFit/>
          </a:bodyPr>
          <a:lstStyle/>
          <a:p>
            <a:pPr algn="ctr">
              <a:lnSpc>
                <a:spcPts val="4899"/>
              </a:lnSpc>
              <a:spcBef>
                <a:spcPct val="0"/>
              </a:spcBef>
            </a:pPr>
            <a:r>
              <a:rPr lang="en-US" sz="3499">
                <a:solidFill>
                  <a:srgbClr val="FFFFFF"/>
                </a:solidFill>
                <a:latin typeface="Open Sans Bold"/>
              </a:rPr>
              <a:t>01</a:t>
            </a:r>
          </a:p>
        </p:txBody>
      </p:sp>
      <p:sp>
        <p:nvSpPr>
          <p:cNvPr id="20" name="TextBox 20"/>
          <p:cNvSpPr txBox="1"/>
          <p:nvPr/>
        </p:nvSpPr>
        <p:spPr>
          <a:xfrm>
            <a:off x="1521566" y="3141463"/>
            <a:ext cx="4241144" cy="2079236"/>
          </a:xfrm>
          <a:prstGeom prst="rect">
            <a:avLst/>
          </a:prstGeom>
        </p:spPr>
        <p:txBody>
          <a:bodyPr lIns="0" tIns="0" rIns="0" bIns="0" rtlCol="0" anchor="t">
            <a:spAutoFit/>
          </a:bodyPr>
          <a:lstStyle/>
          <a:p>
            <a:pPr algn="just">
              <a:lnSpc>
                <a:spcPts val="5621"/>
              </a:lnSpc>
              <a:spcBef>
                <a:spcPct val="0"/>
              </a:spcBef>
            </a:pPr>
            <a:r>
              <a:rPr lang="en-US" sz="4015">
                <a:solidFill>
                  <a:srgbClr val="171616"/>
                </a:solidFill>
                <a:latin typeface="Baloo"/>
              </a:rPr>
              <a:t>Đọc kĩ đề và xác định yêu cầu của đề</a:t>
            </a:r>
          </a:p>
        </p:txBody>
      </p:sp>
      <p:sp>
        <p:nvSpPr>
          <p:cNvPr id="21" name="TextBox 21"/>
          <p:cNvSpPr txBox="1"/>
          <p:nvPr/>
        </p:nvSpPr>
        <p:spPr>
          <a:xfrm>
            <a:off x="13858060" y="2744683"/>
            <a:ext cx="4145451" cy="3344547"/>
          </a:xfrm>
          <a:prstGeom prst="rect">
            <a:avLst/>
          </a:prstGeom>
        </p:spPr>
        <p:txBody>
          <a:bodyPr lIns="0" tIns="0" rIns="0" bIns="0" rtlCol="0" anchor="t">
            <a:spAutoFit/>
          </a:bodyPr>
          <a:lstStyle/>
          <a:p>
            <a:pPr>
              <a:lnSpc>
                <a:spcPts val="5459"/>
              </a:lnSpc>
            </a:pPr>
            <a:r>
              <a:rPr lang="en-US" sz="3899">
                <a:solidFill>
                  <a:srgbClr val="171616"/>
                </a:solidFill>
                <a:latin typeface="Baloo"/>
              </a:rPr>
              <a:t>Tóm tắt vở kịch</a:t>
            </a:r>
          </a:p>
          <a:p>
            <a:pPr>
              <a:lnSpc>
                <a:spcPts val="5459"/>
              </a:lnSpc>
            </a:pPr>
            <a:r>
              <a:rPr lang="en-US" sz="3899">
                <a:solidFill>
                  <a:srgbClr val="171616"/>
                </a:solidFill>
                <a:latin typeface="Baloo"/>
              </a:rPr>
              <a:t>Tìm hiểu nét đặc sắc về nội dung và nghệ thuật</a:t>
            </a:r>
          </a:p>
          <a:p>
            <a:pPr>
              <a:lnSpc>
                <a:spcPts val="4899"/>
              </a:lnSpc>
              <a:spcBef>
                <a:spcPct val="0"/>
              </a:spcBef>
            </a:pPr>
            <a:endParaRPr lang="en-US" sz="3899">
              <a:solidFill>
                <a:srgbClr val="171616"/>
              </a:solidFill>
              <a:latin typeface="Baloo"/>
            </a:endParaRPr>
          </a:p>
        </p:txBody>
      </p:sp>
      <p:sp>
        <p:nvSpPr>
          <p:cNvPr id="22" name="TextBox 22"/>
          <p:cNvSpPr txBox="1"/>
          <p:nvPr/>
        </p:nvSpPr>
        <p:spPr>
          <a:xfrm>
            <a:off x="6511039" y="3332310"/>
            <a:ext cx="801950" cy="587376"/>
          </a:xfrm>
          <a:prstGeom prst="rect">
            <a:avLst/>
          </a:prstGeom>
        </p:spPr>
        <p:txBody>
          <a:bodyPr lIns="0" tIns="0" rIns="0" bIns="0" rtlCol="0" anchor="t">
            <a:spAutoFit/>
          </a:bodyPr>
          <a:lstStyle/>
          <a:p>
            <a:pPr algn="ctr">
              <a:lnSpc>
                <a:spcPts val="4899"/>
              </a:lnSpc>
              <a:spcBef>
                <a:spcPct val="0"/>
              </a:spcBef>
            </a:pPr>
            <a:r>
              <a:rPr lang="en-US" sz="3499">
                <a:solidFill>
                  <a:srgbClr val="FFFFFF"/>
                </a:solidFill>
                <a:latin typeface="Open Sans Bold"/>
              </a:rPr>
              <a:t>02</a:t>
            </a:r>
          </a:p>
        </p:txBody>
      </p:sp>
      <p:sp>
        <p:nvSpPr>
          <p:cNvPr id="23" name="TextBox 23"/>
          <p:cNvSpPr txBox="1"/>
          <p:nvPr/>
        </p:nvSpPr>
        <p:spPr>
          <a:xfrm>
            <a:off x="12884660" y="3332310"/>
            <a:ext cx="801950" cy="587376"/>
          </a:xfrm>
          <a:prstGeom prst="rect">
            <a:avLst/>
          </a:prstGeom>
        </p:spPr>
        <p:txBody>
          <a:bodyPr lIns="0" tIns="0" rIns="0" bIns="0" rtlCol="0" anchor="t">
            <a:spAutoFit/>
          </a:bodyPr>
          <a:lstStyle/>
          <a:p>
            <a:pPr algn="ctr">
              <a:lnSpc>
                <a:spcPts val="4899"/>
              </a:lnSpc>
              <a:spcBef>
                <a:spcPct val="0"/>
              </a:spcBef>
            </a:pPr>
            <a:r>
              <a:rPr lang="en-US" sz="3499">
                <a:solidFill>
                  <a:srgbClr val="FFFFFF"/>
                </a:solidFill>
                <a:latin typeface="Open Sans Bold"/>
              </a:rPr>
              <a:t>03</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xEl>
                                              <p:pRg st="0" end="0"/>
                                            </p:txEl>
                                          </p:spTgt>
                                        </p:tgtEl>
                                        <p:attrNameLst>
                                          <p:attrName>style.visibility</p:attrName>
                                        </p:attrNameLst>
                                      </p:cBhvr>
                                      <p:to>
                                        <p:strVal val="visible"/>
                                      </p:to>
                                    </p:set>
                                    <p:animEffect transition="in" filter="fade">
                                      <p:cBhvr>
                                        <p:cTn id="11" dur="500"/>
                                        <p:tgtEl>
                                          <p:spTgt spid="18">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1">
                                            <p:txEl>
                                              <p:pRg st="0" end="0"/>
                                            </p:txEl>
                                          </p:spTgt>
                                        </p:tgtEl>
                                        <p:attrNameLst>
                                          <p:attrName>style.visibility</p:attrName>
                                        </p:attrNameLst>
                                      </p:cBhvr>
                                      <p:to>
                                        <p:strVal val="visible"/>
                                      </p:to>
                                    </p:set>
                                    <p:animEffect transition="in" filter="fade">
                                      <p:cBhvr>
                                        <p:cTn id="53" dur="500"/>
                                        <p:tgtEl>
                                          <p:spTgt spid="21">
                                            <p:txEl>
                                              <p:pRg st="0" end="0"/>
                                            </p:txEl>
                                          </p:spTgt>
                                        </p:tgtEl>
                                      </p:cBhvr>
                                    </p:animEffect>
                                  </p:childTnLst>
                                </p:cTn>
                              </p:par>
                              <p:par>
                                <p:cTn id="54" presetID="10" presetClass="entr" presetSubtype="0" fill="hold" nodeType="withEffect">
                                  <p:stCondLst>
                                    <p:cond delay="0"/>
                                  </p:stCondLst>
                                  <p:childTnLst>
                                    <p:set>
                                      <p:cBhvr>
                                        <p:cTn id="55" dur="1" fill="hold">
                                          <p:stCondLst>
                                            <p:cond delay="0"/>
                                          </p:stCondLst>
                                        </p:cTn>
                                        <p:tgtEl>
                                          <p:spTgt spid="21">
                                            <p:txEl>
                                              <p:pRg st="1" end="1"/>
                                            </p:txEl>
                                          </p:spTgt>
                                        </p:tgtEl>
                                        <p:attrNameLst>
                                          <p:attrName>style.visibility</p:attrName>
                                        </p:attrNameLst>
                                      </p:cBhvr>
                                      <p:to>
                                        <p:strVal val="visible"/>
                                      </p:to>
                                    </p:set>
                                    <p:animEffect transition="in" filter="fade">
                                      <p:cBhvr>
                                        <p:cTn id="56"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P spid="20"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5EC"/>
        </a:solidFill>
        <a:effectLst/>
      </p:bgPr>
    </p:bg>
    <p:spTree>
      <p:nvGrpSpPr>
        <p:cNvPr id="1" name=""/>
        <p:cNvGrpSpPr/>
        <p:nvPr/>
      </p:nvGrpSpPr>
      <p:grpSpPr>
        <a:xfrm>
          <a:off x="0" y="0"/>
          <a:ext cx="0" cy="0"/>
          <a:chOff x="0" y="0"/>
          <a:chExt cx="0" cy="0"/>
        </a:xfrm>
      </p:grpSpPr>
      <p:sp>
        <p:nvSpPr>
          <p:cNvPr id="2" name="Freeform 2"/>
          <p:cNvSpPr/>
          <p:nvPr/>
        </p:nvSpPr>
        <p:spPr>
          <a:xfrm>
            <a:off x="4453915" y="2192510"/>
            <a:ext cx="10027533" cy="4523785"/>
          </a:xfrm>
          <a:custGeom>
            <a:avLst/>
            <a:gdLst/>
            <a:ahLst/>
            <a:cxnLst/>
            <a:rect l="l" t="t" r="r" b="b"/>
            <a:pathLst>
              <a:path w="10027533" h="4523785">
                <a:moveTo>
                  <a:pt x="0" y="0"/>
                </a:moveTo>
                <a:lnTo>
                  <a:pt x="10027533" y="0"/>
                </a:lnTo>
                <a:lnTo>
                  <a:pt x="10027533" y="4523785"/>
                </a:lnTo>
                <a:lnTo>
                  <a:pt x="0" y="4523785"/>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0920498" y="6262952"/>
            <a:ext cx="6284878" cy="2835337"/>
          </a:xfrm>
          <a:custGeom>
            <a:avLst/>
            <a:gdLst/>
            <a:ahLst/>
            <a:cxnLst/>
            <a:rect l="l" t="t" r="r" b="b"/>
            <a:pathLst>
              <a:path w="6284878" h="2835337">
                <a:moveTo>
                  <a:pt x="0" y="0"/>
                </a:moveTo>
                <a:lnTo>
                  <a:pt x="6284877" y="0"/>
                </a:lnTo>
                <a:lnTo>
                  <a:pt x="6284877" y="2835336"/>
                </a:lnTo>
                <a:lnTo>
                  <a:pt x="0" y="283533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102803" y="7342897"/>
            <a:ext cx="3070339" cy="3510782"/>
          </a:xfrm>
          <a:custGeom>
            <a:avLst/>
            <a:gdLst/>
            <a:ahLst/>
            <a:cxnLst/>
            <a:rect l="l" t="t" r="r" b="b"/>
            <a:pathLst>
              <a:path w="3070339" h="3510782">
                <a:moveTo>
                  <a:pt x="0" y="0"/>
                </a:moveTo>
                <a:lnTo>
                  <a:pt x="3070339" y="0"/>
                </a:lnTo>
                <a:lnTo>
                  <a:pt x="3070339" y="3510782"/>
                </a:lnTo>
                <a:lnTo>
                  <a:pt x="0" y="351078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AutoShape 5"/>
          <p:cNvSpPr/>
          <p:nvPr/>
        </p:nvSpPr>
        <p:spPr>
          <a:xfrm>
            <a:off x="2385214" y="10024564"/>
            <a:ext cx="6838734" cy="0"/>
          </a:xfrm>
          <a:prstGeom prst="line">
            <a:avLst/>
          </a:prstGeom>
          <a:ln w="38100" cap="flat">
            <a:solidFill>
              <a:srgbClr val="000000"/>
            </a:solidFill>
            <a:prstDash val="solid"/>
            <a:headEnd type="none" w="sm" len="sm"/>
            <a:tailEnd type="none" w="sm" len="sm"/>
          </a:ln>
        </p:spPr>
      </p:sp>
      <p:sp>
        <p:nvSpPr>
          <p:cNvPr id="6" name="Freeform 6"/>
          <p:cNvSpPr/>
          <p:nvPr/>
        </p:nvSpPr>
        <p:spPr>
          <a:xfrm rot="3461218" flipV="1">
            <a:off x="2642765" y="1966735"/>
            <a:ext cx="1890256" cy="853842"/>
          </a:xfrm>
          <a:custGeom>
            <a:avLst/>
            <a:gdLst/>
            <a:ahLst/>
            <a:cxnLst/>
            <a:rect l="l" t="t" r="r" b="b"/>
            <a:pathLst>
              <a:path w="1890256" h="853842">
                <a:moveTo>
                  <a:pt x="0" y="853842"/>
                </a:moveTo>
                <a:lnTo>
                  <a:pt x="1890257" y="853842"/>
                </a:lnTo>
                <a:lnTo>
                  <a:pt x="1890257" y="0"/>
                </a:lnTo>
                <a:lnTo>
                  <a:pt x="0" y="0"/>
                </a:lnTo>
                <a:lnTo>
                  <a:pt x="0" y="853842"/>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TextBox 7"/>
          <p:cNvSpPr txBox="1"/>
          <p:nvPr/>
        </p:nvSpPr>
        <p:spPr>
          <a:xfrm>
            <a:off x="4872426" y="2520655"/>
            <a:ext cx="9190510" cy="5159965"/>
          </a:xfrm>
          <a:prstGeom prst="rect">
            <a:avLst/>
          </a:prstGeom>
        </p:spPr>
        <p:txBody>
          <a:bodyPr lIns="0" tIns="0" rIns="0" bIns="0" rtlCol="0" anchor="t">
            <a:spAutoFit/>
          </a:bodyPr>
          <a:lstStyle/>
          <a:p>
            <a:pPr algn="just">
              <a:lnSpc>
                <a:spcPts val="5319"/>
              </a:lnSpc>
            </a:pPr>
            <a:r>
              <a:rPr lang="en-US" sz="3799">
                <a:solidFill>
                  <a:srgbClr val="000000"/>
                </a:solidFill>
                <a:latin typeface="Baloo"/>
              </a:rPr>
              <a:t>- Tìm ý bằng cách trả lời câu hỏi:</a:t>
            </a:r>
          </a:p>
          <a:p>
            <a:pPr algn="just">
              <a:lnSpc>
                <a:spcPts val="5319"/>
              </a:lnSpc>
            </a:pPr>
            <a:r>
              <a:rPr lang="en-US" sz="3799">
                <a:solidFill>
                  <a:srgbClr val="000000"/>
                </a:solidFill>
                <a:latin typeface="Baloo"/>
              </a:rPr>
              <a:t>+ Hoàn cảnh ra đời của vở kịch có gì đặc biệt</a:t>
            </a:r>
          </a:p>
          <a:p>
            <a:pPr algn="just">
              <a:lnSpc>
                <a:spcPts val="5319"/>
              </a:lnSpc>
            </a:pPr>
            <a:r>
              <a:rPr lang="en-US" sz="3799">
                <a:solidFill>
                  <a:srgbClr val="000000"/>
                </a:solidFill>
                <a:latin typeface="Baloo"/>
              </a:rPr>
              <a:t>+ Những đặc sắc về nội dung (đề tài, chủ</a:t>
            </a:r>
          </a:p>
          <a:p>
            <a:pPr algn="just">
              <a:lnSpc>
                <a:spcPts val="5319"/>
              </a:lnSpc>
            </a:pPr>
            <a:r>
              <a:rPr lang="en-US" sz="3799">
                <a:solidFill>
                  <a:srgbClr val="000000"/>
                </a:solidFill>
                <a:latin typeface="Baloo"/>
              </a:rPr>
              <a:t> đề, thông điệp chính, xung đột trung tâm, </a:t>
            </a:r>
          </a:p>
          <a:p>
            <a:pPr algn="just">
              <a:lnSpc>
                <a:spcPts val="5319"/>
              </a:lnSpc>
            </a:pPr>
            <a:r>
              <a:rPr lang="en-US" sz="3799">
                <a:solidFill>
                  <a:srgbClr val="000000"/>
                </a:solidFill>
                <a:latin typeface="Baloo"/>
              </a:rPr>
              <a:t>nhân vật, biến cố...)</a:t>
            </a:r>
          </a:p>
          <a:p>
            <a:pPr algn="just">
              <a:lnSpc>
                <a:spcPts val="4840"/>
              </a:lnSpc>
            </a:pPr>
            <a:endParaRPr lang="en-US" sz="3799">
              <a:solidFill>
                <a:srgbClr val="000000"/>
              </a:solidFill>
              <a:latin typeface="Baloo"/>
            </a:endParaRPr>
          </a:p>
          <a:p>
            <a:pPr algn="just">
              <a:lnSpc>
                <a:spcPts val="4415"/>
              </a:lnSpc>
            </a:pPr>
            <a:endParaRPr lang="en-US" sz="3799">
              <a:solidFill>
                <a:srgbClr val="000000"/>
              </a:solidFill>
              <a:latin typeface="Baloo"/>
            </a:endParaRPr>
          </a:p>
        </p:txBody>
      </p:sp>
      <p:sp>
        <p:nvSpPr>
          <p:cNvPr id="8" name="AutoShape 8"/>
          <p:cNvSpPr/>
          <p:nvPr/>
        </p:nvSpPr>
        <p:spPr>
          <a:xfrm>
            <a:off x="3260763" y="9516734"/>
            <a:ext cx="7112590" cy="0"/>
          </a:xfrm>
          <a:prstGeom prst="line">
            <a:avLst/>
          </a:prstGeom>
          <a:ln w="38100" cap="flat">
            <a:solidFill>
              <a:srgbClr val="000000"/>
            </a:solidFill>
            <a:prstDash val="sysDot"/>
            <a:headEnd type="none" w="sm" len="sm"/>
            <a:tailEnd type="arrow" w="med" len="sm"/>
          </a:ln>
        </p:spPr>
      </p:sp>
      <p:grpSp>
        <p:nvGrpSpPr>
          <p:cNvPr id="9" name="Group 9"/>
          <p:cNvGrpSpPr/>
          <p:nvPr/>
        </p:nvGrpSpPr>
        <p:grpSpPr>
          <a:xfrm>
            <a:off x="13886657" y="1681478"/>
            <a:ext cx="1189581" cy="1189581"/>
            <a:chOff x="0" y="0"/>
            <a:chExt cx="812800" cy="812800"/>
          </a:xfrm>
        </p:grpSpPr>
        <p:sp>
          <p:nvSpPr>
            <p:cNvPr id="10" name="Freeform 10"/>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004994"/>
            </a:solidFill>
          </p:spPr>
        </p:sp>
        <p:sp>
          <p:nvSpPr>
            <p:cNvPr id="11" name="TextBox 11"/>
            <p:cNvSpPr txBox="1"/>
            <p:nvPr/>
          </p:nvSpPr>
          <p:spPr>
            <a:xfrm>
              <a:off x="76200" y="19050"/>
              <a:ext cx="660400" cy="717550"/>
            </a:xfrm>
            <a:prstGeom prst="rect">
              <a:avLst/>
            </a:prstGeom>
          </p:spPr>
          <p:txBody>
            <a:bodyPr lIns="50800" tIns="50800" rIns="50800" bIns="50800" rtlCol="0" anchor="ctr"/>
            <a:lstStyle/>
            <a:p>
              <a:pPr algn="ctr">
                <a:lnSpc>
                  <a:spcPts val="2659"/>
                </a:lnSpc>
              </a:pPr>
              <a:endParaRPr/>
            </a:p>
          </p:txBody>
        </p:sp>
      </p:grpSp>
      <p:sp>
        <p:nvSpPr>
          <p:cNvPr id="12" name="Freeform 12"/>
          <p:cNvSpPr/>
          <p:nvPr/>
        </p:nvSpPr>
        <p:spPr>
          <a:xfrm>
            <a:off x="15593201" y="-1838532"/>
            <a:ext cx="5747415" cy="4232187"/>
          </a:xfrm>
          <a:custGeom>
            <a:avLst/>
            <a:gdLst/>
            <a:ahLst/>
            <a:cxnLst/>
            <a:rect l="l" t="t" r="r" b="b"/>
            <a:pathLst>
              <a:path w="5747415" h="4232187">
                <a:moveTo>
                  <a:pt x="0" y="0"/>
                </a:moveTo>
                <a:lnTo>
                  <a:pt x="5747415" y="0"/>
                </a:lnTo>
                <a:lnTo>
                  <a:pt x="5747415" y="4232188"/>
                </a:lnTo>
                <a:lnTo>
                  <a:pt x="0" y="423218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3" name="TextBox 13"/>
          <p:cNvSpPr txBox="1"/>
          <p:nvPr/>
        </p:nvSpPr>
        <p:spPr>
          <a:xfrm>
            <a:off x="2967536" y="213997"/>
            <a:ext cx="11742622" cy="1467481"/>
          </a:xfrm>
          <a:prstGeom prst="rect">
            <a:avLst/>
          </a:prstGeom>
        </p:spPr>
        <p:txBody>
          <a:bodyPr lIns="0" tIns="0" rIns="0" bIns="0" rtlCol="0" anchor="t">
            <a:spAutoFit/>
          </a:bodyPr>
          <a:lstStyle/>
          <a:p>
            <a:pPr algn="ctr">
              <a:lnSpc>
                <a:spcPts val="12040"/>
              </a:lnSpc>
            </a:pPr>
            <a:r>
              <a:rPr lang="en-US" sz="8600" u="sng">
                <a:solidFill>
                  <a:srgbClr val="3B2D9B"/>
                </a:solidFill>
                <a:latin typeface="Paytone One Bold"/>
              </a:rPr>
              <a:t>TÌM Ý</a:t>
            </a:r>
            <a:r>
              <a:rPr lang="en-US" sz="8600">
                <a:solidFill>
                  <a:srgbClr val="012A54"/>
                </a:solidFill>
                <a:latin typeface="Paytone One Bold"/>
              </a:rPr>
              <a:t> </a:t>
            </a:r>
            <a:r>
              <a:rPr lang="en-US" sz="8600">
                <a:solidFill>
                  <a:srgbClr val="000000"/>
                </a:solidFill>
                <a:latin typeface="Paytone One Bold"/>
              </a:rPr>
              <a:t>VÀ LẬP DÀN Ý</a:t>
            </a:r>
          </a:p>
        </p:txBody>
      </p:sp>
      <p:sp>
        <p:nvSpPr>
          <p:cNvPr id="14" name="TextBox 14"/>
          <p:cNvSpPr txBox="1"/>
          <p:nvPr/>
        </p:nvSpPr>
        <p:spPr>
          <a:xfrm>
            <a:off x="11340514" y="6625249"/>
            <a:ext cx="5444844" cy="2034541"/>
          </a:xfrm>
          <a:prstGeom prst="rect">
            <a:avLst/>
          </a:prstGeom>
        </p:spPr>
        <p:txBody>
          <a:bodyPr lIns="0" tIns="0" rIns="0" bIns="0" rtlCol="0" anchor="t">
            <a:spAutoFit/>
          </a:bodyPr>
          <a:lstStyle/>
          <a:p>
            <a:pPr algn="just">
              <a:lnSpc>
                <a:spcPts val="5459"/>
              </a:lnSpc>
              <a:spcBef>
                <a:spcPct val="0"/>
              </a:spcBef>
            </a:pPr>
            <a:r>
              <a:rPr lang="en-US" sz="3899">
                <a:solidFill>
                  <a:srgbClr val="000000"/>
                </a:solidFill>
                <a:latin typeface="Baloo"/>
              </a:rPr>
              <a:t>+ Những đặc sắc về hình thức văn bản ( lời thoại, các chỉ dẫn sân khấu...)</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4">
                                            <p:txEl>
                                              <p:pRg st="0" end="0"/>
                                            </p:txEl>
                                          </p:spTgt>
                                        </p:tgtEl>
                                        <p:attrNameLst>
                                          <p:attrName>style.visibility</p:attrName>
                                        </p:attrNameLst>
                                      </p:cBhvr>
                                      <p:to>
                                        <p:strVal val="visible"/>
                                      </p:to>
                                    </p:set>
                                    <p:animEffect transition="in" filter="fade">
                                      <p:cBhvr>
                                        <p:cTn id="39"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TotalTime>
  <Words>1168</Words>
  <Application>Microsoft Office PowerPoint</Application>
  <PresentationFormat>Custom</PresentationFormat>
  <Paragraphs>124</Paragraphs>
  <Slides>23</Slides>
  <Notes>0</Notes>
  <HiddenSlides>0</HiddenSlides>
  <MMClips>1</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23</vt:i4>
      </vt:variant>
    </vt:vector>
  </HeadingPairs>
  <TitlesOfParts>
    <vt:vector size="39" baseType="lpstr">
      <vt:lpstr>Arial</vt:lpstr>
      <vt:lpstr>Adigiana Extreme</vt:lpstr>
      <vt:lpstr>Dancing Script Bold</vt:lpstr>
      <vt:lpstr>DejaVu Serif Bold</vt:lpstr>
      <vt:lpstr>League Spartan</vt:lpstr>
      <vt:lpstr>Baloo Bhai</vt:lpstr>
      <vt:lpstr>Montserrat Ultra-Bold</vt:lpstr>
      <vt:lpstr>Open Sans Bold</vt:lpstr>
      <vt:lpstr>Paytone One Bold</vt:lpstr>
      <vt:lpstr>Inter Bold</vt:lpstr>
      <vt:lpstr>Coiny</vt:lpstr>
      <vt:lpstr>Paytone One</vt:lpstr>
      <vt:lpstr>Baloo</vt:lpstr>
      <vt:lpstr>Chiller</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Professional Multipurpose Business Presentation</dc:title>
  <dc:creator>Administrator</dc:creator>
  <cp:lastModifiedBy>Administrator</cp:lastModifiedBy>
  <cp:revision>12</cp:revision>
  <dcterms:created xsi:type="dcterms:W3CDTF">2006-08-16T00:00:00Z</dcterms:created>
  <dcterms:modified xsi:type="dcterms:W3CDTF">2023-08-02T01:40:49Z</dcterms:modified>
  <dc:identifier>DAFqTURW7Ls</dc:identifier>
</cp:coreProperties>
</file>