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sldIdLst>
    <p:sldId id="313" r:id="rId2"/>
    <p:sldId id="305" r:id="rId3"/>
    <p:sldId id="337" r:id="rId4"/>
    <p:sldId id="339" r:id="rId5"/>
    <p:sldId id="340" r:id="rId6"/>
    <p:sldId id="338" r:id="rId7"/>
    <p:sldId id="341" r:id="rId8"/>
    <p:sldId id="314" r:id="rId9"/>
  </p:sldIdLst>
  <p:sldSz cx="9147175" cy="5145088"/>
  <p:notesSz cx="6858000" cy="9144000"/>
  <p:embeddedFontLst>
    <p:embeddedFont>
      <p:font typeface="Calibri Light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.VnArial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89" d="100"/>
          <a:sy n="89" d="100"/>
        </p:scale>
        <p:origin x="-606" y="-25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1129478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27: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Thực hành ước lượng và đo độ dài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36" y="2256538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777593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2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( trang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38 + 39)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179" y="0"/>
            <a:ext cx="7518304" cy="729465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mtClean="0">
                <a:latin typeface="Lato Heavy" panose="020F0502020204030203" pitchFamily="34" charset="0"/>
                <a:cs typeface="Lato Heavy" panose="020F0502020204030203" pitchFamily="34" charset="0"/>
              </a:rPr>
              <a:t>Chủ đề 7: </a:t>
            </a:r>
            <a:r>
              <a:rPr lang="en-GB" sz="3600" smtClean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3600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2373983" y="92007"/>
            <a:ext cx="5027277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a)Nêu độ dài mỗi đồ chơi.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0434" y="85524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2" y="-19596"/>
            <a:ext cx="1673352" cy="74380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34" y="619089"/>
            <a:ext cx="6807786" cy="41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6269759" y="85206"/>
            <a:ext cx="2726561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 sát: 1 ô = 1 cm.</a:t>
            </a:r>
            <a:endParaRPr lang="en-US" sz="2000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70581" y="2162286"/>
            <a:ext cx="397024" cy="39078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72086" y="4162891"/>
            <a:ext cx="397024" cy="39078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3926" y="4184407"/>
            <a:ext cx="397024" cy="39078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20642" y="2144594"/>
            <a:ext cx="625993" cy="461665"/>
            <a:chOff x="8318783" y="3245424"/>
            <a:chExt cx="510718" cy="461665"/>
          </a:xfrm>
        </p:grpSpPr>
        <p:sp>
          <p:nvSpPr>
            <p:cNvPr id="20" name="Rounded Rectangle 19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18783" y="3245424"/>
              <a:ext cx="5107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39845" y="4144567"/>
            <a:ext cx="414643" cy="461665"/>
            <a:chOff x="8352338" y="3245424"/>
            <a:chExt cx="338288" cy="461665"/>
          </a:xfrm>
        </p:grpSpPr>
        <p:sp>
          <p:nvSpPr>
            <p:cNvPr id="23" name="Rounded Rectangle 22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00029" y="3245424"/>
              <a:ext cx="290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55116" y="4162891"/>
            <a:ext cx="414643" cy="461665"/>
            <a:chOff x="8352338" y="3245424"/>
            <a:chExt cx="338288" cy="461665"/>
          </a:xfrm>
        </p:grpSpPr>
        <p:sp>
          <p:nvSpPr>
            <p:cNvPr id="26" name="Rounded Rectangle 25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00029" y="3245424"/>
              <a:ext cx="290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99" y="4613017"/>
            <a:ext cx="6946296" cy="4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352307"/>
            <a:ext cx="6094412" cy="4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373983" y="-5350"/>
            <a:ext cx="5027277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a)Nêu độ dài mỗi đồ chơi.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0434" y="31199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2" y="-19596"/>
            <a:ext cx="1673352" cy="743806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549078" y="1834994"/>
            <a:ext cx="387401" cy="461665"/>
            <a:chOff x="8352338" y="3228677"/>
            <a:chExt cx="338288" cy="461665"/>
          </a:xfrm>
        </p:grpSpPr>
        <p:sp>
          <p:nvSpPr>
            <p:cNvPr id="28" name="Rounded Rectangle 27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79594" y="3228677"/>
              <a:ext cx="31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94398" y="1904974"/>
            <a:ext cx="387401" cy="461665"/>
            <a:chOff x="8352338" y="3228677"/>
            <a:chExt cx="338288" cy="461665"/>
          </a:xfrm>
        </p:grpSpPr>
        <p:sp>
          <p:nvSpPr>
            <p:cNvPr id="31" name="Rounded Rectangle 30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79594" y="3228677"/>
              <a:ext cx="31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17054" y="4238901"/>
            <a:ext cx="387401" cy="461665"/>
            <a:chOff x="8352338" y="3228677"/>
            <a:chExt cx="338288" cy="461665"/>
          </a:xfrm>
        </p:grpSpPr>
        <p:sp>
          <p:nvSpPr>
            <p:cNvPr id="34" name="Rounded Rectangle 33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79594" y="3228677"/>
              <a:ext cx="31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700567"/>
            <a:ext cx="6946296" cy="4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2373983" y="92007"/>
            <a:ext cx="5027277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a)Nêu độ dài mỗi đồ chơi.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0434" y="85524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2" y="-19596"/>
            <a:ext cx="1673352" cy="743806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" y="724210"/>
            <a:ext cx="4613226" cy="28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48" y="885577"/>
            <a:ext cx="4416219" cy="311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825332" y="1726928"/>
            <a:ext cx="608336" cy="416260"/>
            <a:chOff x="8318775" y="3245424"/>
            <a:chExt cx="510782" cy="401418"/>
          </a:xfrm>
        </p:grpSpPr>
        <p:sp>
          <p:nvSpPr>
            <p:cNvPr id="18" name="Rounded Rectangle 17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18775" y="3245424"/>
              <a:ext cx="5107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4857" y="3039361"/>
            <a:ext cx="402898" cy="416260"/>
            <a:chOff x="8352338" y="3245424"/>
            <a:chExt cx="338288" cy="401418"/>
          </a:xfrm>
        </p:grpSpPr>
        <p:sp>
          <p:nvSpPr>
            <p:cNvPr id="22" name="Rounded Rectangle 21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93851" y="3245424"/>
              <a:ext cx="274842" cy="38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56236" y="3056905"/>
            <a:ext cx="402898" cy="416260"/>
            <a:chOff x="8352338" y="3245424"/>
            <a:chExt cx="338288" cy="401418"/>
          </a:xfrm>
        </p:grpSpPr>
        <p:sp>
          <p:nvSpPr>
            <p:cNvPr id="41" name="Rounded Rectangle 40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93851" y="3245424"/>
              <a:ext cx="274842" cy="38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232462" y="1921622"/>
            <a:ext cx="402898" cy="416260"/>
            <a:chOff x="8352338" y="3245424"/>
            <a:chExt cx="338288" cy="401418"/>
          </a:xfrm>
        </p:grpSpPr>
        <p:sp>
          <p:nvSpPr>
            <p:cNvPr id="60" name="Rounded Rectangle 59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93851" y="3245424"/>
              <a:ext cx="274842" cy="38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44622" y="1935058"/>
            <a:ext cx="402898" cy="416260"/>
            <a:chOff x="8352338" y="3245424"/>
            <a:chExt cx="338288" cy="401418"/>
          </a:xfrm>
        </p:grpSpPr>
        <p:sp>
          <p:nvSpPr>
            <p:cNvPr id="63" name="Rounded Rectangle 62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93851" y="3245424"/>
              <a:ext cx="274842" cy="38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244122" y="3706335"/>
            <a:ext cx="402898" cy="416260"/>
            <a:chOff x="8352338" y="3245424"/>
            <a:chExt cx="338288" cy="401418"/>
          </a:xfrm>
        </p:grpSpPr>
        <p:sp>
          <p:nvSpPr>
            <p:cNvPr id="74" name="Rounded Rectangle 73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93851" y="3245424"/>
              <a:ext cx="274842" cy="38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Title 4"/>
          <p:cNvSpPr txBox="1">
            <a:spLocks/>
          </p:cNvSpPr>
          <p:nvPr/>
        </p:nvSpPr>
        <p:spPr>
          <a:xfrm>
            <a:off x="188089" y="3975463"/>
            <a:ext cx="3759967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Đồ chơi nào dài nhất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itle 4"/>
          <p:cNvSpPr txBox="1">
            <a:spLocks/>
          </p:cNvSpPr>
          <p:nvPr/>
        </p:nvSpPr>
        <p:spPr>
          <a:xfrm>
            <a:off x="3840078" y="3934254"/>
            <a:ext cx="1404044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 hoả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4"/>
          <p:cNvSpPr txBox="1">
            <a:spLocks/>
          </p:cNvSpPr>
          <p:nvPr/>
        </p:nvSpPr>
        <p:spPr>
          <a:xfrm>
            <a:off x="158690" y="4347276"/>
            <a:ext cx="6093975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Có bao nhiêu xe ngắn hơn xe khách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itle 4"/>
          <p:cNvSpPr txBox="1">
            <a:spLocks/>
          </p:cNvSpPr>
          <p:nvPr/>
        </p:nvSpPr>
        <p:spPr>
          <a:xfrm>
            <a:off x="5835835" y="4338935"/>
            <a:ext cx="1404044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 4 xe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608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Đo độ dài các đồ vật. Đồ vật nào dài nhất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57200"/>
            <a:ext cx="67532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212418" y="1955357"/>
            <a:ext cx="554199" cy="551807"/>
            <a:chOff x="8352338" y="3257472"/>
            <a:chExt cx="338288" cy="389370"/>
          </a:xfrm>
        </p:grpSpPr>
        <p:sp>
          <p:nvSpPr>
            <p:cNvPr id="17" name="Rounded Rectangle 16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03965" y="3257472"/>
              <a:ext cx="235033" cy="36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97143" y="1826265"/>
            <a:ext cx="554199" cy="551807"/>
            <a:chOff x="8352338" y="3257472"/>
            <a:chExt cx="338288" cy="389370"/>
          </a:xfrm>
        </p:grpSpPr>
        <p:sp>
          <p:nvSpPr>
            <p:cNvPr id="24" name="Rounded Rectangle 23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03965" y="3257472"/>
              <a:ext cx="235033" cy="36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96487" y="4160327"/>
            <a:ext cx="554199" cy="551807"/>
            <a:chOff x="8352338" y="3257472"/>
            <a:chExt cx="338288" cy="389370"/>
          </a:xfrm>
        </p:grpSpPr>
        <p:sp>
          <p:nvSpPr>
            <p:cNvPr id="32" name="Rounded Rectangle 31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03965" y="3257472"/>
              <a:ext cx="235033" cy="36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766617" y="2778332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Tô vít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 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 9 cm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Bút chì nào dài hơn 8 cm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14350"/>
            <a:ext cx="72675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24813" y="623944"/>
            <a:ext cx="0" cy="40052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28624" y="623944"/>
            <a:ext cx="0" cy="4005206"/>
          </a:xfrm>
          <a:prstGeom prst="line">
            <a:avLst/>
          </a:prstGeom>
          <a:ln w="19050">
            <a:solidFill>
              <a:srgbClr val="3B6B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3023" y="514350"/>
            <a:ext cx="0" cy="40052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46667" y="729503"/>
            <a:ext cx="0" cy="4005206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5763" y="158703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cm</a:t>
            </a:r>
            <a:endParaRPr lang="en-US" sz="2400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2072" y="39311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cm</a:t>
            </a:r>
            <a:endParaRPr lang="en-US" sz="2400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2068" y="287812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 cm</a:t>
            </a:r>
            <a:endParaRPr lang="en-US" sz="2400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621" y="4532328"/>
            <a:ext cx="7369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Bút chì dài hơn 8 cm là bút chì A và bút chì C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8561</TotalTime>
  <Words>176</Words>
  <PresentationFormat>Custom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 Light</vt:lpstr>
      <vt:lpstr>Calibri</vt:lpstr>
      <vt:lpstr>Lato Heavy</vt:lpstr>
      <vt:lpstr>Lato</vt:lpstr>
      <vt:lpstr>Times New Roman</vt:lpstr>
      <vt:lpstr>Arial-Rounded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2021-02-28T15:09:13Z</dcterms:modified>
</cp:coreProperties>
</file>