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7" r:id="rId4"/>
    <p:sldId id="271" r:id="rId5"/>
    <p:sldId id="258" r:id="rId6"/>
    <p:sldId id="260" r:id="rId7"/>
    <p:sldId id="272" r:id="rId8"/>
    <p:sldId id="261" r:id="rId9"/>
    <p:sldId id="273" r:id="rId10"/>
    <p:sldId id="262" r:id="rId11"/>
    <p:sldId id="274" r:id="rId12"/>
    <p:sldId id="275" r:id="rId13"/>
    <p:sldId id="276" r:id="rId14"/>
    <p:sldId id="277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62"/>
    <a:srgbClr val="0084B1"/>
    <a:srgbClr val="E2F4F6"/>
    <a:srgbClr val="D6EFF2"/>
    <a:srgbClr val="C0E6EA"/>
    <a:srgbClr val="F16649"/>
    <a:srgbClr val="EF008D"/>
    <a:srgbClr val="FFFFFF"/>
    <a:srgbClr val="F47A69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38" y="66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1430" y="1908810"/>
            <a:ext cx="9121140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4535" y="3396703"/>
            <a:ext cx="7354931" cy="470318"/>
            <a:chOff x="363373" y="1262747"/>
            <a:chExt cx="7354931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remember all your new classmate’s names?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1983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3045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1344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06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4535" y="4981152"/>
            <a:ext cx="7354931" cy="470318"/>
            <a:chOff x="363373" y="1262747"/>
            <a:chExt cx="7354931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listen to your friend’s advice?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1983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03045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41344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2406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A90DDB-EA77-4317-AE81-B4F2765ECEA8}"/>
              </a:ext>
            </a:extLst>
          </p:cNvPr>
          <p:cNvSpPr txBox="1"/>
          <p:nvPr/>
        </p:nvSpPr>
        <p:spPr>
          <a:xfrm>
            <a:off x="2590886" y="39953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4C2875-0778-4885-91CE-C3BE30D22DC8}"/>
              </a:ext>
            </a:extLst>
          </p:cNvPr>
          <p:cNvSpPr txBox="1"/>
          <p:nvPr/>
        </p:nvSpPr>
        <p:spPr>
          <a:xfrm>
            <a:off x="5102406" y="40062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346EEC4-C163-454F-971E-CE3665F69218}"/>
              </a:ext>
            </a:extLst>
          </p:cNvPr>
          <p:cNvSpPr txBox="1"/>
          <p:nvPr/>
        </p:nvSpPr>
        <p:spPr>
          <a:xfrm>
            <a:off x="2576456" y="560806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29A2F52-6179-46C2-A4EF-C19C72BD48EA}"/>
              </a:ext>
            </a:extLst>
          </p:cNvPr>
          <p:cNvSpPr txBox="1"/>
          <p:nvPr/>
        </p:nvSpPr>
        <p:spPr>
          <a:xfrm>
            <a:off x="5087976" y="558776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7403" y="3396703"/>
            <a:ext cx="6089195" cy="470318"/>
            <a:chOff x="363373" y="1262747"/>
            <a:chExt cx="6089195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562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share things with your classmates?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4851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913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4212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5274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7403" y="4981152"/>
            <a:ext cx="5151935" cy="470318"/>
            <a:chOff x="363373" y="1262747"/>
            <a:chExt cx="5151935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4687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keep your friend’s secret?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74851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913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4212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274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67C2666-8B0D-4B25-AFBB-B3DF3DDADC5B}"/>
              </a:ext>
            </a:extLst>
          </p:cNvPr>
          <p:cNvSpPr txBox="1"/>
          <p:nvPr/>
        </p:nvSpPr>
        <p:spPr>
          <a:xfrm>
            <a:off x="3191059" y="3996147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527F72-09D1-4C84-A723-B57906B28AC0}"/>
              </a:ext>
            </a:extLst>
          </p:cNvPr>
          <p:cNvSpPr txBox="1"/>
          <p:nvPr/>
        </p:nvSpPr>
        <p:spPr>
          <a:xfrm>
            <a:off x="5714446" y="399614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EF85AC5-6F60-41E3-83E3-5FDFB64A393C}"/>
              </a:ext>
            </a:extLst>
          </p:cNvPr>
          <p:cNvSpPr txBox="1"/>
          <p:nvPr/>
        </p:nvSpPr>
        <p:spPr>
          <a:xfrm>
            <a:off x="3215131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BBBC10-2A9B-44EE-9839-BDDD139B5D14}"/>
              </a:ext>
            </a:extLst>
          </p:cNvPr>
          <p:cNvSpPr txBox="1"/>
          <p:nvPr/>
        </p:nvSpPr>
        <p:spPr>
          <a:xfrm>
            <a:off x="5712415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B862"/>
          </a:solidFill>
          <a:ln>
            <a:solidFill>
              <a:srgbClr val="8C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1154429"/>
            <a:ext cx="8412480" cy="570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-1"/>
            <a:ext cx="9144000" cy="2582989"/>
          </a:xfrm>
          <a:prstGeom prst="ellipse">
            <a:avLst/>
          </a:prstGeom>
          <a:solidFill>
            <a:srgbClr val="8CB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89432" y="3396703"/>
            <a:ext cx="6770777" cy="470318"/>
            <a:chOff x="363373" y="1262747"/>
            <a:chExt cx="6770777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306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with your classmates at break time?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6880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942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36241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7303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432" y="4981152"/>
            <a:ext cx="7365137" cy="470318"/>
            <a:chOff x="363373" y="1262747"/>
            <a:chExt cx="7365137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90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help your classmates with their homework?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6880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7942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36241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97303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641EE6-2ECA-4B47-B0D9-7811E7291389}"/>
              </a:ext>
            </a:extLst>
          </p:cNvPr>
          <p:cNvSpPr txBox="1"/>
          <p:nvPr/>
        </p:nvSpPr>
        <p:spPr>
          <a:xfrm>
            <a:off x="2575083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67F948-6F90-4DEB-B272-DA73E214FBA6}"/>
              </a:ext>
            </a:extLst>
          </p:cNvPr>
          <p:cNvSpPr txBox="1"/>
          <p:nvPr/>
        </p:nvSpPr>
        <p:spPr>
          <a:xfrm>
            <a:off x="5080071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D2A0CB-FC39-42CD-8F81-21F8733F716A}"/>
              </a:ext>
            </a:extLst>
          </p:cNvPr>
          <p:cNvSpPr txBox="1"/>
          <p:nvPr/>
        </p:nvSpPr>
        <p:spPr>
          <a:xfrm>
            <a:off x="2572527" y="561304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9CEC294-AFE6-440D-97D8-C5EFC2D7AC7A}"/>
              </a:ext>
            </a:extLst>
          </p:cNvPr>
          <p:cNvSpPr txBox="1"/>
          <p:nvPr/>
        </p:nvSpPr>
        <p:spPr>
          <a:xfrm>
            <a:off x="5074444" y="5603223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7671" y="3396703"/>
            <a:ext cx="5705679" cy="470318"/>
            <a:chOff x="363373" y="1262747"/>
            <a:chExt cx="5705679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4" y="1271400"/>
              <a:ext cx="5241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go to school with your friends?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5119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181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4480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542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27671" y="4981152"/>
            <a:ext cx="6688659" cy="470318"/>
            <a:chOff x="363373" y="1262747"/>
            <a:chExt cx="6688659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6224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listen when your classmates are talking?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5119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36181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4480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5542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E0195A1-083F-475A-86D8-D17EF2BA02CD}"/>
              </a:ext>
            </a:extLst>
          </p:cNvPr>
          <p:cNvSpPr txBox="1"/>
          <p:nvPr/>
        </p:nvSpPr>
        <p:spPr>
          <a:xfrm>
            <a:off x="2927565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7D24CB1-AB61-461E-BF81-16CC8E08C2D1}"/>
              </a:ext>
            </a:extLst>
          </p:cNvPr>
          <p:cNvSpPr txBox="1"/>
          <p:nvPr/>
        </p:nvSpPr>
        <p:spPr>
          <a:xfrm>
            <a:off x="5435542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D6A15B-BBD6-4128-A2C7-A7379FD58AFF}"/>
              </a:ext>
            </a:extLst>
          </p:cNvPr>
          <p:cNvSpPr txBox="1"/>
          <p:nvPr/>
        </p:nvSpPr>
        <p:spPr>
          <a:xfrm>
            <a:off x="2912946" y="557860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57E9AE-F6DA-4002-9D52-EAE06F8BB5E1}"/>
              </a:ext>
            </a:extLst>
          </p:cNvPr>
          <p:cNvSpPr txBox="1"/>
          <p:nvPr/>
        </p:nvSpPr>
        <p:spPr>
          <a:xfrm>
            <a:off x="5412625" y="561978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42303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2721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349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0197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398711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4941866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85" y="590436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6048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390243"/>
            <a:ext cx="287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4525" y="3946346"/>
            <a:ext cx="39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6257" y="491452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257" y="5874603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582" y="3307849"/>
            <a:ext cx="36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New friends at school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867" y="3746225"/>
            <a:ext cx="30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Introducing someone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215065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4A73D8-FB78-4077-A060-370F77170794}"/>
              </a:ext>
            </a:extLst>
          </p:cNvPr>
          <p:cNvSpPr/>
          <p:nvPr/>
        </p:nvSpPr>
        <p:spPr>
          <a:xfrm>
            <a:off x="3795252" y="4529513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643EDA-8179-4EBD-94C5-1B5376679F8B}"/>
              </a:ext>
            </a:extLst>
          </p:cNvPr>
          <p:cNvSpPr/>
          <p:nvPr/>
        </p:nvSpPr>
        <p:spPr>
          <a:xfrm>
            <a:off x="3716594" y="3496323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841E68-7D08-4690-8CAE-02D7411C7360}"/>
              </a:ext>
            </a:extLst>
          </p:cNvPr>
          <p:cNvSpPr/>
          <p:nvPr/>
        </p:nvSpPr>
        <p:spPr>
          <a:xfrm>
            <a:off x="2930013" y="2463133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2302" y="2463133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this is </a:t>
              </a:r>
              <a:r>
                <a:rPr lang="en-US" sz="3200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Phong: </a:t>
              </a:r>
              <a:r>
                <a:rPr lang="en-US" sz="3200"/>
                <a:t>Hi, Duy. Nice to meet you.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Duy: </a:t>
              </a:r>
              <a:r>
                <a:rPr lang="en-US" sz="3200"/>
                <a:t> Hi, Phong. Nice to meet you, too.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xmlns="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731" y="490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29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278864"/>
            <a:ext cx="9144000" cy="3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from around here?</a:t>
              </a:r>
              <a:endParaRPr lang="en-US" sz="2400" i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do you go to school avery day?</a:t>
              </a:r>
              <a:endParaRPr lang="en-US" sz="24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10620"/>
            <a:ext cx="8653859" cy="6676464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690099" y="237253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90099" y="328436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90099" y="424071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5260" y="661479"/>
            <a:ext cx="696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90099" y="513983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90099" y="60961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428</Words>
  <Application>Microsoft Office PowerPoint</Application>
  <PresentationFormat>On-screen Show (4:3)</PresentationFormat>
  <Paragraphs>97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68</cp:revision>
  <dcterms:created xsi:type="dcterms:W3CDTF">2020-12-09T02:04:09Z</dcterms:created>
  <dcterms:modified xsi:type="dcterms:W3CDTF">2021-06-09T09:09:21Z</dcterms:modified>
</cp:coreProperties>
</file>