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37"/>
  </p:notesMasterIdLst>
  <p:sldIdLst>
    <p:sldId id="256" r:id="rId2"/>
    <p:sldId id="257" r:id="rId3"/>
    <p:sldId id="258" r:id="rId4"/>
    <p:sldId id="259" r:id="rId5"/>
    <p:sldId id="260" r:id="rId6"/>
    <p:sldId id="261" r:id="rId7"/>
    <p:sldId id="262"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8" r:id="rId30"/>
    <p:sldId id="289" r:id="rId31"/>
    <p:sldId id="290" r:id="rId32"/>
    <p:sldId id="286" r:id="rId33"/>
    <p:sldId id="287" r:id="rId34"/>
    <p:sldId id="263" r:id="rId35"/>
    <p:sldId id="264" r:id="rId36"/>
  </p:sldIdLst>
  <p:sldSz cx="12192000" cy="6858000"/>
  <p:notesSz cx="6858000" cy="9144000"/>
  <p:defaultTextStyle>
    <a:defPPr>
      <a:defRPr lang="en-US"/>
    </a:defPPr>
    <a:lvl1pPr algn="l" rtl="0" eaLnBrk="0" fontAlgn="base" hangingPunct="0">
      <a:spcBef>
        <a:spcPct val="0"/>
      </a:spcBef>
      <a:spcAft>
        <a:spcPct val="0"/>
      </a:spcAft>
      <a:defRPr sz="1400" kern="1200">
        <a:solidFill>
          <a:srgbClr val="000000"/>
        </a:solidFill>
        <a:latin typeface="Arial" charset="0"/>
        <a:ea typeface="+mn-ea"/>
        <a:cs typeface="Arial" charset="0"/>
        <a:sym typeface="Arial" charset="0"/>
      </a:defRPr>
    </a:lvl1pPr>
    <a:lvl2pPr marL="457200" algn="l" rtl="0" eaLnBrk="0" fontAlgn="base" hangingPunct="0">
      <a:spcBef>
        <a:spcPct val="0"/>
      </a:spcBef>
      <a:spcAft>
        <a:spcPct val="0"/>
      </a:spcAft>
      <a:defRPr sz="1400" kern="1200">
        <a:solidFill>
          <a:srgbClr val="000000"/>
        </a:solidFill>
        <a:latin typeface="Arial" charset="0"/>
        <a:ea typeface="+mn-ea"/>
        <a:cs typeface="Arial" charset="0"/>
        <a:sym typeface="Arial" charset="0"/>
      </a:defRPr>
    </a:lvl2pPr>
    <a:lvl3pPr marL="914400" algn="l" rtl="0" eaLnBrk="0" fontAlgn="base" hangingPunct="0">
      <a:spcBef>
        <a:spcPct val="0"/>
      </a:spcBef>
      <a:spcAft>
        <a:spcPct val="0"/>
      </a:spcAft>
      <a:defRPr sz="1400" kern="1200">
        <a:solidFill>
          <a:srgbClr val="000000"/>
        </a:solidFill>
        <a:latin typeface="Arial" charset="0"/>
        <a:ea typeface="+mn-ea"/>
        <a:cs typeface="Arial" charset="0"/>
        <a:sym typeface="Arial" charset="0"/>
      </a:defRPr>
    </a:lvl3pPr>
    <a:lvl4pPr marL="1371600" algn="l" rtl="0" eaLnBrk="0" fontAlgn="base" hangingPunct="0">
      <a:spcBef>
        <a:spcPct val="0"/>
      </a:spcBef>
      <a:spcAft>
        <a:spcPct val="0"/>
      </a:spcAft>
      <a:defRPr sz="1400" kern="1200">
        <a:solidFill>
          <a:srgbClr val="000000"/>
        </a:solidFill>
        <a:latin typeface="Arial" charset="0"/>
        <a:ea typeface="+mn-ea"/>
        <a:cs typeface="Arial" charset="0"/>
        <a:sym typeface="Arial" charset="0"/>
      </a:defRPr>
    </a:lvl4pPr>
    <a:lvl5pPr marL="1828800" algn="l" rtl="0" eaLnBrk="0" fontAlgn="base" hangingPunct="0">
      <a:spcBef>
        <a:spcPct val="0"/>
      </a:spcBef>
      <a:spcAft>
        <a:spcPct val="0"/>
      </a:spcAft>
      <a:defRPr sz="1400" kern="1200">
        <a:solidFill>
          <a:srgbClr val="000000"/>
        </a:solidFill>
        <a:latin typeface="Arial" charset="0"/>
        <a:ea typeface="+mn-ea"/>
        <a:cs typeface="Arial" charset="0"/>
        <a:sym typeface="Arial" charset="0"/>
      </a:defRPr>
    </a:lvl5pPr>
    <a:lvl6pPr marL="2286000" algn="l" defTabSz="914400" rtl="0" eaLnBrk="1" latinLnBrk="0" hangingPunct="1">
      <a:defRPr sz="1400" kern="1200">
        <a:solidFill>
          <a:srgbClr val="000000"/>
        </a:solidFill>
        <a:latin typeface="Arial" charset="0"/>
        <a:ea typeface="+mn-ea"/>
        <a:cs typeface="Arial" charset="0"/>
        <a:sym typeface="Arial" charset="0"/>
      </a:defRPr>
    </a:lvl6pPr>
    <a:lvl7pPr marL="2743200" algn="l" defTabSz="914400" rtl="0" eaLnBrk="1" latinLnBrk="0" hangingPunct="1">
      <a:defRPr sz="1400" kern="1200">
        <a:solidFill>
          <a:srgbClr val="000000"/>
        </a:solidFill>
        <a:latin typeface="Arial" charset="0"/>
        <a:ea typeface="+mn-ea"/>
        <a:cs typeface="Arial" charset="0"/>
        <a:sym typeface="Arial" charset="0"/>
      </a:defRPr>
    </a:lvl7pPr>
    <a:lvl8pPr marL="3200400" algn="l" defTabSz="914400" rtl="0" eaLnBrk="1" latinLnBrk="0" hangingPunct="1">
      <a:defRPr sz="1400" kern="1200">
        <a:solidFill>
          <a:srgbClr val="000000"/>
        </a:solidFill>
        <a:latin typeface="Arial" charset="0"/>
        <a:ea typeface="+mn-ea"/>
        <a:cs typeface="Arial" charset="0"/>
        <a:sym typeface="Arial" charset="0"/>
      </a:defRPr>
    </a:lvl8pPr>
    <a:lvl9pPr marL="3657600" algn="l" defTabSz="914400" rtl="0" eaLnBrk="1" latinLnBrk="0" hangingPunct="1">
      <a:defRPr sz="1400" kern="1200">
        <a:solidFill>
          <a:srgbClr val="000000"/>
        </a:solidFill>
        <a:latin typeface="Arial" charset="0"/>
        <a:ea typeface="+mn-ea"/>
        <a:cs typeface="Arial"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B0F0"/>
    <a:srgbClr val="FFC58B"/>
    <a:srgbClr val="C4E0E9"/>
    <a:srgbClr val="96DCF2"/>
    <a:srgbClr val="8BD9F1"/>
    <a:srgbClr val="75D2EF"/>
    <a:srgbClr val="6BB1C9"/>
    <a:srgbClr val="3E8EA9"/>
    <a:srgbClr val="F4D4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4"/>
    <p:restoredTop sz="94643"/>
  </p:normalViewPr>
  <p:slideViewPr>
    <p:cSldViewPr snapToGrid="0" snapToObjects="1">
      <p:cViewPr varScale="1">
        <p:scale>
          <a:sx n="110" d="100"/>
          <a:sy n="110" d="100"/>
        </p:scale>
        <p:origin x="558"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percentStack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shape val="cylinder"/>
        <c:axId val="260736480"/>
        <c:axId val="260734128"/>
        <c:axId val="0"/>
      </c:bar3DChart>
      <c:catAx>
        <c:axId val="260736480"/>
        <c:scaling>
          <c:orientation val="minMax"/>
        </c:scaling>
        <c:delete val="0"/>
        <c:axPos val="b"/>
        <c:numFmt formatCode="General" sourceLinked="0"/>
        <c:majorTickMark val="out"/>
        <c:minorTickMark val="none"/>
        <c:tickLblPos val="nextTo"/>
        <c:txPr>
          <a:bodyPr/>
          <a:lstStyle/>
          <a:p>
            <a:pPr>
              <a:defRPr>
                <a:latin typeface="Lato" pitchFamily="34" charset="0"/>
              </a:defRPr>
            </a:pPr>
            <a:endParaRPr lang="en-US"/>
          </a:p>
        </c:txPr>
        <c:crossAx val="260734128"/>
        <c:crosses val="autoZero"/>
        <c:auto val="1"/>
        <c:lblAlgn val="ctr"/>
        <c:lblOffset val="100"/>
        <c:noMultiLvlLbl val="0"/>
      </c:catAx>
      <c:valAx>
        <c:axId val="260734128"/>
        <c:scaling>
          <c:orientation val="minMax"/>
        </c:scaling>
        <c:delete val="0"/>
        <c:axPos val="l"/>
        <c:majorGridlines/>
        <c:numFmt formatCode="0%" sourceLinked="1"/>
        <c:majorTickMark val="out"/>
        <c:minorTickMark val="none"/>
        <c:tickLblPos val="nextTo"/>
        <c:txPr>
          <a:bodyPr/>
          <a:lstStyle/>
          <a:p>
            <a:pPr>
              <a:defRPr>
                <a:latin typeface="Lato" pitchFamily="34" charset="0"/>
              </a:defRPr>
            </a:pPr>
            <a:endParaRPr lang="en-US"/>
          </a:p>
        </c:txPr>
        <c:crossAx val="260736480"/>
        <c:crosses val="autoZero"/>
        <c:crossBetween val="between"/>
      </c:valAx>
    </c:plotArea>
    <c:legend>
      <c:legendPos val="r"/>
      <c:overlay val="0"/>
      <c:txPr>
        <a:bodyPr/>
        <a:lstStyle/>
        <a:p>
          <a:pPr>
            <a:defRPr>
              <a:latin typeface="Lato"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shape val="box"/>
        <c:axId val="260736872"/>
        <c:axId val="260731384"/>
        <c:axId val="0"/>
      </c:bar3DChart>
      <c:catAx>
        <c:axId val="260736872"/>
        <c:scaling>
          <c:orientation val="minMax"/>
        </c:scaling>
        <c:delete val="0"/>
        <c:axPos val="l"/>
        <c:numFmt formatCode="General" sourceLinked="0"/>
        <c:majorTickMark val="out"/>
        <c:minorTickMark val="none"/>
        <c:tickLblPos val="nextTo"/>
        <c:txPr>
          <a:bodyPr/>
          <a:lstStyle/>
          <a:p>
            <a:pPr>
              <a:defRPr>
                <a:latin typeface="Lato" pitchFamily="34" charset="0"/>
              </a:defRPr>
            </a:pPr>
            <a:endParaRPr lang="en-US"/>
          </a:p>
        </c:txPr>
        <c:crossAx val="260731384"/>
        <c:crosses val="autoZero"/>
        <c:auto val="1"/>
        <c:lblAlgn val="ctr"/>
        <c:lblOffset val="100"/>
        <c:noMultiLvlLbl val="0"/>
      </c:catAx>
      <c:valAx>
        <c:axId val="260731384"/>
        <c:scaling>
          <c:orientation val="minMax"/>
        </c:scaling>
        <c:delete val="0"/>
        <c:axPos val="b"/>
        <c:majorGridlines/>
        <c:numFmt formatCode="0%" sourceLinked="1"/>
        <c:majorTickMark val="out"/>
        <c:minorTickMark val="none"/>
        <c:tickLblPos val="nextTo"/>
        <c:txPr>
          <a:bodyPr/>
          <a:lstStyle/>
          <a:p>
            <a:pPr>
              <a:defRPr>
                <a:latin typeface="Lato" pitchFamily="34" charset="0"/>
              </a:defRPr>
            </a:pPr>
            <a:endParaRPr lang="en-US"/>
          </a:p>
        </c:txPr>
        <c:crossAx val="260736872"/>
        <c:crosses val="autoZero"/>
        <c:crossBetween val="between"/>
      </c:valAx>
    </c:plotArea>
    <c:legend>
      <c:legendPos val="r"/>
      <c:layout/>
      <c:overlay val="0"/>
      <c:txPr>
        <a:bodyPr/>
        <a:lstStyle/>
        <a:p>
          <a:pPr>
            <a:defRPr>
              <a:latin typeface="Lato"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Shape 3"/>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w="9525"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4" name="Shape 4"/>
          <p:cNvSpPr txBox="1">
            <a:spLocks noGrp="1"/>
          </p:cNvSpPr>
          <p:nvPr>
            <p:ph type="body" idx="1"/>
          </p:nvPr>
        </p:nvSpPr>
        <p:spPr>
          <a:xfrm>
            <a:off x="685800" y="4343400"/>
            <a:ext cx="5486400" cy="4114800"/>
          </a:xfrm>
          <a:prstGeom prst="rect">
            <a:avLst/>
          </a:prstGeom>
          <a:noFill/>
          <a:ln>
            <a:noFill/>
          </a:ln>
        </p:spPr>
        <p:txBody>
          <a:bodyPr vert="horz" wrap="square" lIns="91425" tIns="91425" rIns="91425" bIns="91425" numCol="1" anchor="t" anchorCtr="0" compatLnSpc="1">
            <a:prstTxWarp prst="textNoShape">
              <a:avLst/>
            </a:prstTxWarp>
          </a:bodyPr>
          <a:lstStyle/>
          <a:p>
            <a:pPr lvl="0"/>
            <a:endParaRPr lang="en-US" smtClean="0"/>
          </a:p>
        </p:txBody>
      </p:sp>
    </p:spTree>
    <p:extLst>
      <p:ext uri="{BB962C8B-B14F-4D97-AF65-F5344CB8AC3E}">
        <p14:creationId xmlns:p14="http://schemas.microsoft.com/office/powerpoint/2010/main" val="1296663902"/>
      </p:ext>
    </p:extLst>
  </p:cSld>
  <p:clrMap bg1="lt1" tx1="dk1" bg2="dk2" tx2="lt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742950" indent="-285750" algn="l" rtl="0" fontAlgn="base">
      <a:spcBef>
        <a:spcPct val="30000"/>
      </a:spcBef>
      <a:spcAft>
        <a:spcPct val="0"/>
      </a:spcAft>
      <a:defRPr sz="1200" kern="1200">
        <a:solidFill>
          <a:schemeClr val="tx1"/>
        </a:solidFill>
        <a:latin typeface="+mn-lt"/>
        <a:ea typeface="+mn-ea"/>
        <a:cs typeface="+mn-cs"/>
      </a:defRPr>
    </a:lvl2pPr>
    <a:lvl3pPr marL="1143000" indent="-228600" algn="l" rtl="0" fontAlgn="base">
      <a:spcBef>
        <a:spcPct val="30000"/>
      </a:spcBef>
      <a:spcAft>
        <a:spcPct val="0"/>
      </a:spcAft>
      <a:defRPr sz="1200" kern="1200">
        <a:solidFill>
          <a:schemeClr val="tx1"/>
        </a:solidFill>
        <a:latin typeface="+mn-lt"/>
        <a:ea typeface="+mn-ea"/>
        <a:cs typeface="+mn-cs"/>
      </a:defRPr>
    </a:lvl3pPr>
    <a:lvl4pPr marL="1600200" indent="-228600" algn="l" rtl="0" fontAlgn="base">
      <a:spcBef>
        <a:spcPct val="30000"/>
      </a:spcBef>
      <a:spcAft>
        <a:spcPct val="0"/>
      </a:spcAft>
      <a:defRPr sz="1200" kern="1200">
        <a:solidFill>
          <a:schemeClr val="tx1"/>
        </a:solidFill>
        <a:latin typeface="+mn-lt"/>
        <a:ea typeface="+mn-ea"/>
        <a:cs typeface="+mn-cs"/>
      </a:defRPr>
    </a:lvl4pPr>
    <a:lvl5pPr marL="2057400" indent="-2286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457200" y="431800"/>
            <a:ext cx="4838700" cy="5803900"/>
          </a:xfrm>
          <a:prstGeom prst="rect">
            <a:avLst/>
          </a:prstGeom>
        </p:spPr>
        <p:txBody>
          <a:bodyPr/>
          <a:lstStyle/>
          <a:p>
            <a:endParaRPr lang="en-US"/>
          </a:p>
        </p:txBody>
      </p:sp>
    </p:spTree>
    <p:extLst>
      <p:ext uri="{BB962C8B-B14F-4D97-AF65-F5344CB8AC3E}">
        <p14:creationId xmlns:p14="http://schemas.microsoft.com/office/powerpoint/2010/main" val="20864849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6070600" y="2540000"/>
            <a:ext cx="5842000" cy="4038600"/>
          </a:xfrm>
          <a:prstGeom prst="rect">
            <a:avLst/>
          </a:prstGeom>
        </p:spPr>
        <p:txBody>
          <a:bodyPr/>
          <a:lstStyle/>
          <a:p>
            <a:endParaRPr lang="en-US"/>
          </a:p>
        </p:txBody>
      </p:sp>
    </p:spTree>
    <p:extLst>
      <p:ext uri="{BB962C8B-B14F-4D97-AF65-F5344CB8AC3E}">
        <p14:creationId xmlns:p14="http://schemas.microsoft.com/office/powerpoint/2010/main" val="1424969858"/>
      </p:ext>
    </p:extLst>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5702300" y="2197100"/>
            <a:ext cx="5994400" cy="3975100"/>
          </a:xfrm>
          <a:prstGeom prst="rect">
            <a:avLst/>
          </a:prstGeom>
        </p:spPr>
        <p:txBody>
          <a:bodyPr/>
          <a:lstStyle/>
          <a:p>
            <a:endParaRPr lang="en-US"/>
          </a:p>
        </p:txBody>
      </p:sp>
    </p:spTree>
    <p:extLst>
      <p:ext uri="{BB962C8B-B14F-4D97-AF65-F5344CB8AC3E}">
        <p14:creationId xmlns:p14="http://schemas.microsoft.com/office/powerpoint/2010/main" val="3620250853"/>
      </p:ext>
    </p:extLst>
  </p:cSld>
  <p:clrMapOvr>
    <a:masterClrMapping/>
  </p:clrMapOvr>
  <p:timing>
    <p:tnLst>
      <p:par>
        <p:cTn id="1" dur="indefinite" restart="never" nodeType="tmRoot"/>
      </p:par>
    </p:tnLst>
  </p:timing>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714500" y="292100"/>
            <a:ext cx="3162300" cy="4635500"/>
          </a:xfrm>
          <a:prstGeom prst="rect">
            <a:avLst/>
          </a:prstGeom>
        </p:spPr>
        <p:txBody>
          <a:bodyPr/>
          <a:lstStyle/>
          <a:p>
            <a:endParaRPr lang="en-US"/>
          </a:p>
        </p:txBody>
      </p:sp>
    </p:spTree>
    <p:extLst>
      <p:ext uri="{BB962C8B-B14F-4D97-AF65-F5344CB8AC3E}">
        <p14:creationId xmlns:p14="http://schemas.microsoft.com/office/powerpoint/2010/main" val="185605421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4191000" y="3505200"/>
            <a:ext cx="3822700" cy="2603500"/>
          </a:xfrm>
          <a:prstGeom prst="rect">
            <a:avLst/>
          </a:prstGeom>
        </p:spPr>
        <p:txBody>
          <a:bodyPr/>
          <a:lstStyle/>
          <a:p>
            <a:endParaRPr lang="en-US"/>
          </a:p>
        </p:txBody>
      </p:sp>
    </p:spTree>
    <p:extLst>
      <p:ext uri="{BB962C8B-B14F-4D97-AF65-F5344CB8AC3E}">
        <p14:creationId xmlns:p14="http://schemas.microsoft.com/office/powerpoint/2010/main" val="35358575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349500" y="571500"/>
            <a:ext cx="7302500" cy="5753100"/>
          </a:xfrm>
          <a:prstGeom prst="rect">
            <a:avLst/>
          </a:prstGeom>
        </p:spPr>
        <p:txBody>
          <a:bodyPr/>
          <a:lstStyle/>
          <a:p>
            <a:endParaRPr lang="en-US"/>
          </a:p>
        </p:txBody>
      </p:sp>
    </p:spTree>
    <p:extLst>
      <p:ext uri="{BB962C8B-B14F-4D97-AF65-F5344CB8AC3E}">
        <p14:creationId xmlns:p14="http://schemas.microsoft.com/office/powerpoint/2010/main" val="90282130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612900" y="431800"/>
            <a:ext cx="8851900" cy="3289300"/>
          </a:xfrm>
          <a:prstGeom prst="rect">
            <a:avLst/>
          </a:prstGeom>
        </p:spPr>
        <p:txBody>
          <a:bodyPr/>
          <a:lstStyle/>
          <a:p>
            <a:endParaRPr lang="en-US"/>
          </a:p>
        </p:txBody>
      </p:sp>
      <p:sp>
        <p:nvSpPr>
          <p:cNvPr id="6" name="Picture Placeholder 5"/>
          <p:cNvSpPr>
            <a:spLocks noGrp="1"/>
          </p:cNvSpPr>
          <p:nvPr>
            <p:ph type="pic" sz="quarter" idx="11"/>
          </p:nvPr>
        </p:nvSpPr>
        <p:spPr>
          <a:xfrm>
            <a:off x="4064000" y="3962400"/>
            <a:ext cx="4178300" cy="2641600"/>
          </a:xfrm>
          <a:prstGeom prst="rect">
            <a:avLst/>
          </a:prstGeom>
        </p:spPr>
        <p:txBody>
          <a:bodyPr/>
          <a:lstStyle/>
          <a:p>
            <a:endParaRPr lang="en-US"/>
          </a:p>
        </p:txBody>
      </p:sp>
    </p:spTree>
    <p:extLst>
      <p:ext uri="{BB962C8B-B14F-4D97-AF65-F5344CB8AC3E}">
        <p14:creationId xmlns:p14="http://schemas.microsoft.com/office/powerpoint/2010/main" val="359947289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41300" y="1689100"/>
            <a:ext cx="4978400" cy="3530600"/>
          </a:xfrm>
          <a:prstGeom prst="rect">
            <a:avLst/>
          </a:prstGeom>
        </p:spPr>
        <p:txBody>
          <a:bodyPr/>
          <a:lstStyle/>
          <a:p>
            <a:endParaRPr lang="en-US"/>
          </a:p>
        </p:txBody>
      </p:sp>
    </p:spTree>
    <p:extLst>
      <p:ext uri="{BB962C8B-B14F-4D97-AF65-F5344CB8AC3E}">
        <p14:creationId xmlns:p14="http://schemas.microsoft.com/office/powerpoint/2010/main" val="300858932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689100" y="850900"/>
            <a:ext cx="3810000" cy="5130800"/>
          </a:xfrm>
          <a:prstGeom prst="ellipse">
            <a:avLst/>
          </a:prstGeom>
        </p:spPr>
        <p:txBody>
          <a:bodyPr/>
          <a:lstStyle/>
          <a:p>
            <a:endParaRPr lang="en-US"/>
          </a:p>
        </p:txBody>
      </p:sp>
    </p:spTree>
    <p:extLst>
      <p:ext uri="{BB962C8B-B14F-4D97-AF65-F5344CB8AC3E}">
        <p14:creationId xmlns:p14="http://schemas.microsoft.com/office/powerpoint/2010/main" val="314653907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8356600" y="1651000"/>
            <a:ext cx="3619500" cy="5003800"/>
          </a:xfrm>
          <a:prstGeom prst="rect">
            <a:avLst/>
          </a:prstGeom>
        </p:spPr>
        <p:txBody>
          <a:bodyPr/>
          <a:lstStyle/>
          <a:p>
            <a:endParaRPr lang="en-US"/>
          </a:p>
        </p:txBody>
      </p:sp>
    </p:spTree>
    <p:extLst>
      <p:ext uri="{BB962C8B-B14F-4D97-AF65-F5344CB8AC3E}">
        <p14:creationId xmlns:p14="http://schemas.microsoft.com/office/powerpoint/2010/main" val="359206534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927100" y="1003300"/>
            <a:ext cx="5067300" cy="3378200"/>
          </a:xfrm>
          <a:prstGeom prst="rect">
            <a:avLst/>
          </a:prstGeom>
        </p:spPr>
        <p:txBody>
          <a:bodyPr/>
          <a:lstStyle/>
          <a:p>
            <a:endParaRPr lang="en-US"/>
          </a:p>
        </p:txBody>
      </p:sp>
    </p:spTree>
    <p:extLst>
      <p:ext uri="{BB962C8B-B14F-4D97-AF65-F5344CB8AC3E}">
        <p14:creationId xmlns:p14="http://schemas.microsoft.com/office/powerpoint/2010/main" val="5702845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1054100" y="749300"/>
            <a:ext cx="5092700" cy="3543300"/>
          </a:xfrm>
          <a:prstGeom prst="rect">
            <a:avLst/>
          </a:prstGeom>
        </p:spPr>
        <p:txBody>
          <a:bodyPr/>
          <a:lstStyle/>
          <a:p>
            <a:endParaRPr lang="en-US"/>
          </a:p>
        </p:txBody>
      </p:sp>
    </p:spTree>
    <p:extLst>
      <p:ext uri="{BB962C8B-B14F-4D97-AF65-F5344CB8AC3E}">
        <p14:creationId xmlns:p14="http://schemas.microsoft.com/office/powerpoint/2010/main" val="1073513015"/>
      </p:ext>
    </p:extLst>
  </p:cSld>
  <p:clrMapOvr>
    <a:masterClrMapping/>
  </p:clrMapOvr>
  <p:timing>
    <p:tnLst>
      <p:par>
        <p:cTn id="1" dur="indefinite" restart="never" nodeType="tmRoot"/>
      </p:par>
    </p:tnLst>
  </p:timing>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850900" y="2235200"/>
            <a:ext cx="4546600" cy="3340100"/>
          </a:xfrm>
          <a:prstGeom prst="ellipse">
            <a:avLst/>
          </a:prstGeom>
        </p:spPr>
        <p:txBody>
          <a:bodyPr/>
          <a:lstStyle/>
          <a:p>
            <a:endParaRPr lang="en-US"/>
          </a:p>
        </p:txBody>
      </p:sp>
    </p:spTree>
    <p:extLst>
      <p:ext uri="{BB962C8B-B14F-4D97-AF65-F5344CB8AC3E}">
        <p14:creationId xmlns:p14="http://schemas.microsoft.com/office/powerpoint/2010/main" val="253443126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193800" y="2286000"/>
            <a:ext cx="5969000" cy="3924300"/>
          </a:xfrm>
          <a:prstGeom prst="rect">
            <a:avLst/>
          </a:prstGeom>
        </p:spPr>
        <p:txBody>
          <a:bodyPr/>
          <a:lstStyle/>
          <a:p>
            <a:endParaRPr lang="en-US"/>
          </a:p>
        </p:txBody>
      </p:sp>
    </p:spTree>
    <p:extLst>
      <p:ext uri="{BB962C8B-B14F-4D97-AF65-F5344CB8AC3E}">
        <p14:creationId xmlns:p14="http://schemas.microsoft.com/office/powerpoint/2010/main" val="353839250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5537200" y="647700"/>
            <a:ext cx="5664200" cy="3784600"/>
          </a:xfrm>
          <a:prstGeom prst="rect">
            <a:avLst/>
          </a:prstGeom>
        </p:spPr>
        <p:txBody>
          <a:bodyPr/>
          <a:lstStyle/>
          <a:p>
            <a:endParaRPr lang="en-US"/>
          </a:p>
        </p:txBody>
      </p:sp>
    </p:spTree>
    <p:extLst>
      <p:ext uri="{BB962C8B-B14F-4D97-AF65-F5344CB8AC3E}">
        <p14:creationId xmlns:p14="http://schemas.microsoft.com/office/powerpoint/2010/main" val="134178091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870700" y="2641600"/>
            <a:ext cx="4343400" cy="2844800"/>
          </a:xfrm>
          <a:prstGeom prst="rect">
            <a:avLst/>
          </a:prstGeom>
        </p:spPr>
        <p:txBody>
          <a:bodyPr/>
          <a:lstStyle/>
          <a:p>
            <a:endParaRPr lang="en-US"/>
          </a:p>
        </p:txBody>
      </p:sp>
    </p:spTree>
    <p:extLst>
      <p:ext uri="{BB962C8B-B14F-4D97-AF65-F5344CB8AC3E}">
        <p14:creationId xmlns:p14="http://schemas.microsoft.com/office/powerpoint/2010/main" val="4286413590"/>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374900" y="3733800"/>
            <a:ext cx="3784600" cy="2590800"/>
          </a:xfrm>
          <a:prstGeom prst="rect">
            <a:avLst/>
          </a:prstGeom>
        </p:spPr>
        <p:txBody>
          <a:bodyPr/>
          <a:lstStyle/>
          <a:p>
            <a:endParaRPr lang="en-US"/>
          </a:p>
        </p:txBody>
      </p:sp>
    </p:spTree>
    <p:extLst>
      <p:ext uri="{BB962C8B-B14F-4D97-AF65-F5344CB8AC3E}">
        <p14:creationId xmlns:p14="http://schemas.microsoft.com/office/powerpoint/2010/main" val="141515339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990600" y="749300"/>
            <a:ext cx="3860800" cy="2540000"/>
          </a:xfrm>
          <a:prstGeom prst="rect">
            <a:avLst/>
          </a:prstGeom>
        </p:spPr>
        <p:txBody>
          <a:bodyPr/>
          <a:lstStyle/>
          <a:p>
            <a:endParaRPr lang="en-US"/>
          </a:p>
        </p:txBody>
      </p:sp>
    </p:spTree>
    <p:extLst>
      <p:ext uri="{BB962C8B-B14F-4D97-AF65-F5344CB8AC3E}">
        <p14:creationId xmlns:p14="http://schemas.microsoft.com/office/powerpoint/2010/main" val="92261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477000" y="1816100"/>
            <a:ext cx="5016500" cy="3314700"/>
          </a:xfrm>
          <a:prstGeom prst="rect">
            <a:avLst/>
          </a:prstGeom>
        </p:spPr>
        <p:txBody>
          <a:bodyPr/>
          <a:lstStyle/>
          <a:p>
            <a:endParaRPr lang="en-US"/>
          </a:p>
        </p:txBody>
      </p:sp>
    </p:spTree>
    <p:extLst>
      <p:ext uri="{BB962C8B-B14F-4D97-AF65-F5344CB8AC3E}">
        <p14:creationId xmlns:p14="http://schemas.microsoft.com/office/powerpoint/2010/main" val="397271182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90500" y="2844800"/>
            <a:ext cx="8483600" cy="3835400"/>
          </a:xfrm>
          <a:prstGeom prst="rect">
            <a:avLst/>
          </a:prstGeom>
        </p:spPr>
        <p:txBody>
          <a:bodyPr/>
          <a:lstStyle/>
          <a:p>
            <a:endParaRPr lang="en-US"/>
          </a:p>
        </p:txBody>
      </p:sp>
      <p:sp>
        <p:nvSpPr>
          <p:cNvPr id="6" name="Picture Placeholder 5"/>
          <p:cNvSpPr>
            <a:spLocks noGrp="1"/>
          </p:cNvSpPr>
          <p:nvPr>
            <p:ph type="pic" sz="quarter" idx="11"/>
          </p:nvPr>
        </p:nvSpPr>
        <p:spPr>
          <a:xfrm>
            <a:off x="8750300" y="292100"/>
            <a:ext cx="3149600" cy="2159000"/>
          </a:xfrm>
          <a:prstGeom prst="rect">
            <a:avLst/>
          </a:prstGeom>
        </p:spPr>
        <p:txBody>
          <a:bodyPr/>
          <a:lstStyle/>
          <a:p>
            <a:endParaRPr lang="en-US"/>
          </a:p>
        </p:txBody>
      </p:sp>
      <p:sp>
        <p:nvSpPr>
          <p:cNvPr id="7" name="Picture Placeholder 5"/>
          <p:cNvSpPr>
            <a:spLocks noGrp="1"/>
          </p:cNvSpPr>
          <p:nvPr>
            <p:ph type="pic" sz="quarter" idx="12"/>
          </p:nvPr>
        </p:nvSpPr>
        <p:spPr>
          <a:xfrm>
            <a:off x="5219700" y="292100"/>
            <a:ext cx="3149600" cy="2159000"/>
          </a:xfrm>
          <a:prstGeom prst="rect">
            <a:avLst/>
          </a:prstGeom>
        </p:spPr>
        <p:txBody>
          <a:bodyPr/>
          <a:lstStyle/>
          <a:p>
            <a:endParaRPr lang="en-US"/>
          </a:p>
        </p:txBody>
      </p:sp>
    </p:spTree>
    <p:extLst>
      <p:ext uri="{BB962C8B-B14F-4D97-AF65-F5344CB8AC3E}">
        <p14:creationId xmlns:p14="http://schemas.microsoft.com/office/powerpoint/2010/main" val="301282468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15900" y="342900"/>
            <a:ext cx="4013200" cy="6146800"/>
          </a:xfrm>
          <a:prstGeom prst="rect">
            <a:avLst/>
          </a:prstGeom>
        </p:spPr>
        <p:txBody>
          <a:bodyPr/>
          <a:lstStyle/>
          <a:p>
            <a:endParaRPr lang="en-US"/>
          </a:p>
        </p:txBody>
      </p:sp>
      <p:sp>
        <p:nvSpPr>
          <p:cNvPr id="6" name="Picture Placeholder 5"/>
          <p:cNvSpPr>
            <a:spLocks noGrp="1"/>
          </p:cNvSpPr>
          <p:nvPr>
            <p:ph type="pic" sz="quarter" idx="11"/>
          </p:nvPr>
        </p:nvSpPr>
        <p:spPr>
          <a:xfrm>
            <a:off x="4368800" y="3314700"/>
            <a:ext cx="3886200" cy="3175000"/>
          </a:xfrm>
          <a:prstGeom prst="rect">
            <a:avLst/>
          </a:prstGeom>
        </p:spPr>
        <p:txBody>
          <a:bodyPr/>
          <a:lstStyle/>
          <a:p>
            <a:endParaRPr lang="en-US"/>
          </a:p>
        </p:txBody>
      </p:sp>
      <p:sp>
        <p:nvSpPr>
          <p:cNvPr id="8" name="Picture Placeholder 7"/>
          <p:cNvSpPr>
            <a:spLocks noGrp="1"/>
          </p:cNvSpPr>
          <p:nvPr>
            <p:ph type="pic" sz="quarter" idx="12"/>
          </p:nvPr>
        </p:nvSpPr>
        <p:spPr>
          <a:xfrm>
            <a:off x="8394700" y="4381500"/>
            <a:ext cx="3568700" cy="2108200"/>
          </a:xfrm>
          <a:prstGeom prst="rect">
            <a:avLst/>
          </a:prstGeom>
        </p:spPr>
        <p:txBody>
          <a:bodyPr/>
          <a:lstStyle/>
          <a:p>
            <a:endParaRPr lang="en-US"/>
          </a:p>
        </p:txBody>
      </p:sp>
    </p:spTree>
    <p:extLst>
      <p:ext uri="{BB962C8B-B14F-4D97-AF65-F5344CB8AC3E}">
        <p14:creationId xmlns:p14="http://schemas.microsoft.com/office/powerpoint/2010/main" val="2306826416"/>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3" name="Chart Placeholder 3"/>
          <p:cNvSpPr>
            <a:spLocks noGrp="1"/>
          </p:cNvSpPr>
          <p:nvPr>
            <p:ph type="chart" sz="quarter" idx="10"/>
          </p:nvPr>
        </p:nvSpPr>
        <p:spPr>
          <a:xfrm>
            <a:off x="1676400" y="254000"/>
            <a:ext cx="8788400" cy="5638800"/>
          </a:xfrm>
          <a:prstGeom prst="rect">
            <a:avLst/>
          </a:prstGeom>
        </p:spPr>
        <p:txBody>
          <a:bodyPr/>
          <a:lstStyle/>
          <a:p>
            <a:endParaRPr lang="en-US"/>
          </a:p>
        </p:txBody>
      </p:sp>
    </p:spTree>
    <p:extLst>
      <p:ext uri="{BB962C8B-B14F-4D97-AF65-F5344CB8AC3E}">
        <p14:creationId xmlns:p14="http://schemas.microsoft.com/office/powerpoint/2010/main" val="28728590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457200" y="1549400"/>
            <a:ext cx="5918200" cy="3733800"/>
          </a:xfrm>
          <a:prstGeom prst="rect">
            <a:avLst/>
          </a:prstGeom>
        </p:spPr>
        <p:txBody>
          <a:bodyPr/>
          <a:lstStyle/>
          <a:p>
            <a:endParaRPr lang="en-US"/>
          </a:p>
        </p:txBody>
      </p:sp>
    </p:spTree>
    <p:extLst>
      <p:ext uri="{BB962C8B-B14F-4D97-AF65-F5344CB8AC3E}">
        <p14:creationId xmlns:p14="http://schemas.microsoft.com/office/powerpoint/2010/main" val="1902408613"/>
      </p:ext>
    </p:extLst>
  </p:cSld>
  <p:clrMapOvr>
    <a:masterClrMapping/>
  </p:clrMapOvr>
  <p:timing>
    <p:tnLst>
      <p:par>
        <p:cTn id="1" dur="indefinite" restart="never" nodeType="tmRoot"/>
      </p:par>
    </p:tnLst>
  </p:timing>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1104900" y="254000"/>
            <a:ext cx="9969500" cy="5638800"/>
          </a:xfrm>
          <a:prstGeom prst="rect">
            <a:avLst/>
          </a:prstGeom>
        </p:spPr>
        <p:txBody>
          <a:bodyPr/>
          <a:lstStyle/>
          <a:p>
            <a:endParaRPr lang="en-US"/>
          </a:p>
        </p:txBody>
      </p:sp>
    </p:spTree>
    <p:extLst>
      <p:ext uri="{BB962C8B-B14F-4D97-AF65-F5344CB8AC3E}">
        <p14:creationId xmlns:p14="http://schemas.microsoft.com/office/powerpoint/2010/main" val="178443158"/>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1072926"/>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4_Custom Layout">
    <p:spTree>
      <p:nvGrpSpPr>
        <p:cNvPr id="1" name=""/>
        <p:cNvGrpSpPr/>
        <p:nvPr/>
      </p:nvGrpSpPr>
      <p:grpSpPr>
        <a:xfrm>
          <a:off x="0" y="0"/>
          <a:ext cx="0" cy="0"/>
          <a:chOff x="0" y="0"/>
          <a:chExt cx="0" cy="0"/>
        </a:xfrm>
      </p:grpSpPr>
      <p:sp>
        <p:nvSpPr>
          <p:cNvPr id="6" name="Picture Placeholder 8"/>
          <p:cNvSpPr>
            <a:spLocks noGrp="1"/>
          </p:cNvSpPr>
          <p:nvPr>
            <p:ph type="pic" sz="quarter" idx="10"/>
          </p:nvPr>
        </p:nvSpPr>
        <p:spPr>
          <a:xfrm>
            <a:off x="5120246" y="2007137"/>
            <a:ext cx="5718220" cy="3670478"/>
          </a:xfrm>
          <a:custGeom>
            <a:avLst/>
            <a:gdLst>
              <a:gd name="connsiteX0" fmla="*/ 0 w 5718220"/>
              <a:gd name="connsiteY0" fmla="*/ 0 h 3670478"/>
              <a:gd name="connsiteX1" fmla="*/ 5718220 w 5718220"/>
              <a:gd name="connsiteY1" fmla="*/ 0 h 3670478"/>
              <a:gd name="connsiteX2" fmla="*/ 5718220 w 5718220"/>
              <a:gd name="connsiteY2" fmla="*/ 3670478 h 3670478"/>
              <a:gd name="connsiteX3" fmla="*/ 0 w 5718220"/>
              <a:gd name="connsiteY3" fmla="*/ 3670478 h 3670478"/>
            </a:gdLst>
            <a:ahLst/>
            <a:cxnLst>
              <a:cxn ang="0">
                <a:pos x="connsiteX0" y="connsiteY0"/>
              </a:cxn>
              <a:cxn ang="0">
                <a:pos x="connsiteX1" y="connsiteY1"/>
              </a:cxn>
              <a:cxn ang="0">
                <a:pos x="connsiteX2" y="connsiteY2"/>
              </a:cxn>
              <a:cxn ang="0">
                <a:pos x="connsiteX3" y="connsiteY3"/>
              </a:cxn>
            </a:cxnLst>
            <a:rect l="l" t="t" r="r" b="b"/>
            <a:pathLst>
              <a:path w="5718220" h="3670478">
                <a:moveTo>
                  <a:pt x="0" y="0"/>
                </a:moveTo>
                <a:lnTo>
                  <a:pt x="5718220" y="0"/>
                </a:lnTo>
                <a:lnTo>
                  <a:pt x="5718220" y="3670478"/>
                </a:lnTo>
                <a:lnTo>
                  <a:pt x="0" y="3670478"/>
                </a:lnTo>
                <a:close/>
              </a:path>
            </a:pathLst>
          </a:custGeom>
        </p:spPr>
        <p:txBody>
          <a:bodyPr wrap="square">
            <a:noAutofit/>
          </a:bodyPr>
          <a:lstStyle/>
          <a:p>
            <a:endParaRPr lang="id-ID"/>
          </a:p>
        </p:txBody>
      </p:sp>
    </p:spTree>
    <p:extLst>
      <p:ext uri="{BB962C8B-B14F-4D97-AF65-F5344CB8AC3E}">
        <p14:creationId xmlns:p14="http://schemas.microsoft.com/office/powerpoint/2010/main" val="1891617556"/>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3_Custom Layout">
    <p:spTree>
      <p:nvGrpSpPr>
        <p:cNvPr id="1" name=""/>
        <p:cNvGrpSpPr/>
        <p:nvPr/>
      </p:nvGrpSpPr>
      <p:grpSpPr>
        <a:xfrm>
          <a:off x="0" y="0"/>
          <a:ext cx="0" cy="0"/>
          <a:chOff x="0" y="0"/>
          <a:chExt cx="0" cy="0"/>
        </a:xfrm>
      </p:grpSpPr>
      <p:sp>
        <p:nvSpPr>
          <p:cNvPr id="6" name="Picture Placeholder 8"/>
          <p:cNvSpPr>
            <a:spLocks noGrp="1"/>
          </p:cNvSpPr>
          <p:nvPr>
            <p:ph type="pic" sz="quarter" idx="10"/>
          </p:nvPr>
        </p:nvSpPr>
        <p:spPr>
          <a:xfrm>
            <a:off x="1009650" y="1238250"/>
            <a:ext cx="3257550" cy="4362450"/>
          </a:xfrm>
          <a:custGeom>
            <a:avLst/>
            <a:gdLst>
              <a:gd name="connsiteX0" fmla="*/ 0 w 3257550"/>
              <a:gd name="connsiteY0" fmla="*/ 0 h 4362450"/>
              <a:gd name="connsiteX1" fmla="*/ 3257550 w 3257550"/>
              <a:gd name="connsiteY1" fmla="*/ 0 h 4362450"/>
              <a:gd name="connsiteX2" fmla="*/ 3257550 w 3257550"/>
              <a:gd name="connsiteY2" fmla="*/ 4362450 h 4362450"/>
              <a:gd name="connsiteX3" fmla="*/ 0 w 3257550"/>
              <a:gd name="connsiteY3" fmla="*/ 4362450 h 4362450"/>
            </a:gdLst>
            <a:ahLst/>
            <a:cxnLst>
              <a:cxn ang="0">
                <a:pos x="connsiteX0" y="connsiteY0"/>
              </a:cxn>
              <a:cxn ang="0">
                <a:pos x="connsiteX1" y="connsiteY1"/>
              </a:cxn>
              <a:cxn ang="0">
                <a:pos x="connsiteX2" y="connsiteY2"/>
              </a:cxn>
              <a:cxn ang="0">
                <a:pos x="connsiteX3" y="connsiteY3"/>
              </a:cxn>
            </a:cxnLst>
            <a:rect l="l" t="t" r="r" b="b"/>
            <a:pathLst>
              <a:path w="3257550" h="4362450">
                <a:moveTo>
                  <a:pt x="0" y="0"/>
                </a:moveTo>
                <a:lnTo>
                  <a:pt x="3257550" y="0"/>
                </a:lnTo>
                <a:lnTo>
                  <a:pt x="3257550" y="4362450"/>
                </a:lnTo>
                <a:lnTo>
                  <a:pt x="0" y="4362450"/>
                </a:lnTo>
                <a:close/>
              </a:path>
            </a:pathLst>
          </a:custGeom>
        </p:spPr>
        <p:txBody>
          <a:bodyPr wrap="square">
            <a:noAutofit/>
          </a:bodyPr>
          <a:lstStyle/>
          <a:p>
            <a:endParaRPr lang="id-ID"/>
          </a:p>
        </p:txBody>
      </p:sp>
    </p:spTree>
    <p:extLst>
      <p:ext uri="{BB962C8B-B14F-4D97-AF65-F5344CB8AC3E}">
        <p14:creationId xmlns:p14="http://schemas.microsoft.com/office/powerpoint/2010/main" val="42602428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5_Custom Layout">
    <p:spTree>
      <p:nvGrpSpPr>
        <p:cNvPr id="1" name=""/>
        <p:cNvGrpSpPr/>
        <p:nvPr/>
      </p:nvGrpSpPr>
      <p:grpSpPr>
        <a:xfrm>
          <a:off x="0" y="0"/>
          <a:ext cx="0" cy="0"/>
          <a:chOff x="0" y="0"/>
          <a:chExt cx="0" cy="0"/>
        </a:xfrm>
      </p:grpSpPr>
      <p:sp>
        <p:nvSpPr>
          <p:cNvPr id="6" name="Picture Placeholder 9"/>
          <p:cNvSpPr>
            <a:spLocks noGrp="1"/>
          </p:cNvSpPr>
          <p:nvPr>
            <p:ph type="pic" sz="quarter" idx="10"/>
          </p:nvPr>
        </p:nvSpPr>
        <p:spPr>
          <a:xfrm>
            <a:off x="762000" y="1809750"/>
            <a:ext cx="1885950" cy="3295650"/>
          </a:xfrm>
          <a:custGeom>
            <a:avLst/>
            <a:gdLst>
              <a:gd name="connsiteX0" fmla="*/ 0 w 1885950"/>
              <a:gd name="connsiteY0" fmla="*/ 0 h 3295650"/>
              <a:gd name="connsiteX1" fmla="*/ 1885950 w 1885950"/>
              <a:gd name="connsiteY1" fmla="*/ 0 h 3295650"/>
              <a:gd name="connsiteX2" fmla="*/ 1885950 w 1885950"/>
              <a:gd name="connsiteY2" fmla="*/ 3295650 h 3295650"/>
              <a:gd name="connsiteX3" fmla="*/ 0 w 1885950"/>
              <a:gd name="connsiteY3" fmla="*/ 3295650 h 3295650"/>
            </a:gdLst>
            <a:ahLst/>
            <a:cxnLst>
              <a:cxn ang="0">
                <a:pos x="connsiteX0" y="connsiteY0"/>
              </a:cxn>
              <a:cxn ang="0">
                <a:pos x="connsiteX1" y="connsiteY1"/>
              </a:cxn>
              <a:cxn ang="0">
                <a:pos x="connsiteX2" y="connsiteY2"/>
              </a:cxn>
              <a:cxn ang="0">
                <a:pos x="connsiteX3" y="connsiteY3"/>
              </a:cxn>
            </a:cxnLst>
            <a:rect l="l" t="t" r="r" b="b"/>
            <a:pathLst>
              <a:path w="1885950" h="3295650">
                <a:moveTo>
                  <a:pt x="0" y="0"/>
                </a:moveTo>
                <a:lnTo>
                  <a:pt x="1885950" y="0"/>
                </a:lnTo>
                <a:lnTo>
                  <a:pt x="1885950" y="3295650"/>
                </a:lnTo>
                <a:lnTo>
                  <a:pt x="0" y="3295650"/>
                </a:lnTo>
                <a:close/>
              </a:path>
            </a:pathLst>
          </a:custGeom>
        </p:spPr>
        <p:txBody>
          <a:bodyPr wrap="square">
            <a:noAutofit/>
          </a:bodyPr>
          <a:lstStyle/>
          <a:p>
            <a:endParaRPr lang="id-ID" dirty="0"/>
          </a:p>
        </p:txBody>
      </p:sp>
      <p:sp>
        <p:nvSpPr>
          <p:cNvPr id="8" name="Picture Placeholder 9"/>
          <p:cNvSpPr>
            <a:spLocks noGrp="1"/>
          </p:cNvSpPr>
          <p:nvPr>
            <p:ph type="pic" sz="quarter" idx="13"/>
          </p:nvPr>
        </p:nvSpPr>
        <p:spPr>
          <a:xfrm>
            <a:off x="3107214" y="1809750"/>
            <a:ext cx="1885950" cy="3295650"/>
          </a:xfrm>
          <a:custGeom>
            <a:avLst/>
            <a:gdLst>
              <a:gd name="connsiteX0" fmla="*/ 0 w 1885950"/>
              <a:gd name="connsiteY0" fmla="*/ 0 h 3295650"/>
              <a:gd name="connsiteX1" fmla="*/ 1885950 w 1885950"/>
              <a:gd name="connsiteY1" fmla="*/ 0 h 3295650"/>
              <a:gd name="connsiteX2" fmla="*/ 1885950 w 1885950"/>
              <a:gd name="connsiteY2" fmla="*/ 3295650 h 3295650"/>
              <a:gd name="connsiteX3" fmla="*/ 0 w 1885950"/>
              <a:gd name="connsiteY3" fmla="*/ 3295650 h 3295650"/>
            </a:gdLst>
            <a:ahLst/>
            <a:cxnLst>
              <a:cxn ang="0">
                <a:pos x="connsiteX0" y="connsiteY0"/>
              </a:cxn>
              <a:cxn ang="0">
                <a:pos x="connsiteX1" y="connsiteY1"/>
              </a:cxn>
              <a:cxn ang="0">
                <a:pos x="connsiteX2" y="connsiteY2"/>
              </a:cxn>
              <a:cxn ang="0">
                <a:pos x="connsiteX3" y="connsiteY3"/>
              </a:cxn>
            </a:cxnLst>
            <a:rect l="l" t="t" r="r" b="b"/>
            <a:pathLst>
              <a:path w="1885950" h="3295650">
                <a:moveTo>
                  <a:pt x="0" y="0"/>
                </a:moveTo>
                <a:lnTo>
                  <a:pt x="1885950" y="0"/>
                </a:lnTo>
                <a:lnTo>
                  <a:pt x="1885950" y="3295650"/>
                </a:lnTo>
                <a:lnTo>
                  <a:pt x="0" y="3295650"/>
                </a:lnTo>
                <a:close/>
              </a:path>
            </a:pathLst>
          </a:custGeom>
        </p:spPr>
        <p:txBody>
          <a:bodyPr wrap="square">
            <a:noAutofit/>
          </a:bodyPr>
          <a:lstStyle/>
          <a:p>
            <a:endParaRPr lang="id-ID"/>
          </a:p>
        </p:txBody>
      </p:sp>
    </p:spTree>
    <p:extLst>
      <p:ext uri="{BB962C8B-B14F-4D97-AF65-F5344CB8AC3E}">
        <p14:creationId xmlns:p14="http://schemas.microsoft.com/office/powerpoint/2010/main" val="10358582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7467600" y="685800"/>
            <a:ext cx="4343400" cy="5473700"/>
          </a:xfrm>
          <a:prstGeom prst="rect">
            <a:avLst/>
          </a:prstGeom>
        </p:spPr>
        <p:txBody>
          <a:bodyPr/>
          <a:lstStyle/>
          <a:p>
            <a:endParaRPr lang="en-US"/>
          </a:p>
        </p:txBody>
      </p:sp>
    </p:spTree>
    <p:extLst>
      <p:ext uri="{BB962C8B-B14F-4D97-AF65-F5344CB8AC3E}">
        <p14:creationId xmlns:p14="http://schemas.microsoft.com/office/powerpoint/2010/main" val="2964042905"/>
      </p:ext>
    </p:extLst>
  </p:cSld>
  <p:clrMapOvr>
    <a:masterClrMapping/>
  </p:clrMapOvr>
  <p:timing>
    <p:tnLst>
      <p:par>
        <p:cTn id="1" dur="indefinite" restart="never" nodeType="tmRoot"/>
      </p:par>
    </p:tnLst>
  </p:timing>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1676400" y="622300"/>
            <a:ext cx="4445000" cy="5613400"/>
          </a:xfrm>
          <a:prstGeom prst="rect">
            <a:avLst/>
          </a:prstGeom>
        </p:spPr>
        <p:txBody>
          <a:bodyPr/>
          <a:lstStyle/>
          <a:p>
            <a:endParaRPr lang="en-US"/>
          </a:p>
        </p:txBody>
      </p:sp>
    </p:spTree>
    <p:extLst>
      <p:ext uri="{BB962C8B-B14F-4D97-AF65-F5344CB8AC3E}">
        <p14:creationId xmlns:p14="http://schemas.microsoft.com/office/powerpoint/2010/main" val="278874374"/>
      </p:ext>
    </p:extLst>
  </p:cSld>
  <p:clrMapOvr>
    <a:masterClrMapping/>
  </p:clrMapOvr>
  <p:timing>
    <p:tnLst>
      <p:par>
        <p:cTn id="1" dur="indefinite" restart="never" nodeType="tmRoot"/>
      </p:par>
    </p:tnLst>
  </p:timing>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1778000" y="787400"/>
            <a:ext cx="4508500" cy="2806700"/>
          </a:xfrm>
          <a:prstGeom prst="rect">
            <a:avLst/>
          </a:prstGeom>
        </p:spPr>
        <p:txBody>
          <a:bodyPr/>
          <a:lstStyle/>
          <a:p>
            <a:endParaRPr lang="en-US"/>
          </a:p>
        </p:txBody>
      </p:sp>
    </p:spTree>
    <p:extLst>
      <p:ext uri="{BB962C8B-B14F-4D97-AF65-F5344CB8AC3E}">
        <p14:creationId xmlns:p14="http://schemas.microsoft.com/office/powerpoint/2010/main" val="2726884673"/>
      </p:ext>
    </p:extLst>
  </p:cSld>
  <p:clrMapOvr>
    <a:masterClrMapping/>
  </p:clrMapOvr>
  <p:timing>
    <p:tnLst>
      <p:par>
        <p:cTn id="1" dur="indefinite" restart="never" nodeType="tmRoot"/>
      </p:par>
    </p:tnLst>
  </p:timing>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6096000" y="1676400"/>
            <a:ext cx="5270500" cy="3556000"/>
          </a:xfrm>
          <a:prstGeom prst="rect">
            <a:avLst/>
          </a:prstGeom>
        </p:spPr>
        <p:txBody>
          <a:bodyPr/>
          <a:lstStyle/>
          <a:p>
            <a:endParaRPr lang="en-US"/>
          </a:p>
        </p:txBody>
      </p:sp>
    </p:spTree>
    <p:extLst>
      <p:ext uri="{BB962C8B-B14F-4D97-AF65-F5344CB8AC3E}">
        <p14:creationId xmlns:p14="http://schemas.microsoft.com/office/powerpoint/2010/main" val="114841443"/>
      </p:ext>
    </p:extLst>
  </p:cSld>
  <p:clrMapOvr>
    <a:masterClrMapping/>
  </p:clrMapOvr>
  <p:timing>
    <p:tnLst>
      <p:par>
        <p:cTn id="1" dur="indefinite" restart="never" nodeType="tmRoot"/>
      </p:par>
    </p:tnLst>
  </p:timing>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596900" y="571500"/>
            <a:ext cx="3632200" cy="2476500"/>
          </a:xfrm>
          <a:prstGeom prst="rect">
            <a:avLst/>
          </a:prstGeom>
        </p:spPr>
        <p:txBody>
          <a:bodyPr/>
          <a:lstStyle/>
          <a:p>
            <a:endParaRPr lang="en-US"/>
          </a:p>
        </p:txBody>
      </p:sp>
      <p:sp>
        <p:nvSpPr>
          <p:cNvPr id="10" name="Picture Placeholder 8"/>
          <p:cNvSpPr>
            <a:spLocks noGrp="1"/>
          </p:cNvSpPr>
          <p:nvPr>
            <p:ph type="pic" sz="quarter" idx="11"/>
          </p:nvPr>
        </p:nvSpPr>
        <p:spPr>
          <a:xfrm>
            <a:off x="7988300" y="571500"/>
            <a:ext cx="3632200" cy="2476500"/>
          </a:xfrm>
          <a:prstGeom prst="rect">
            <a:avLst/>
          </a:prstGeom>
        </p:spPr>
        <p:txBody>
          <a:bodyPr/>
          <a:lstStyle/>
          <a:p>
            <a:endParaRPr lang="en-US"/>
          </a:p>
        </p:txBody>
      </p:sp>
    </p:spTree>
    <p:extLst>
      <p:ext uri="{BB962C8B-B14F-4D97-AF65-F5344CB8AC3E}">
        <p14:creationId xmlns:p14="http://schemas.microsoft.com/office/powerpoint/2010/main" val="1817111362"/>
      </p:ext>
    </p:extLst>
  </p:cSld>
  <p:clrMapOvr>
    <a:masterClrMapping/>
  </p:clrMapOvr>
  <p:timing>
    <p:tnLst>
      <p:par>
        <p:cTn id="1" dur="indefinite" restart="never" nodeType="tmRoot"/>
      </p:par>
    </p:tnLst>
  </p:timing>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1016000" y="546100"/>
            <a:ext cx="3860800" cy="5765800"/>
          </a:xfrm>
          <a:prstGeom prst="rect">
            <a:avLst/>
          </a:prstGeom>
        </p:spPr>
        <p:txBody>
          <a:bodyPr/>
          <a:lstStyle/>
          <a:p>
            <a:endParaRPr lang="en-US"/>
          </a:p>
        </p:txBody>
      </p:sp>
      <p:sp>
        <p:nvSpPr>
          <p:cNvPr id="11" name="Picture Placeholder 10"/>
          <p:cNvSpPr>
            <a:spLocks noGrp="1"/>
          </p:cNvSpPr>
          <p:nvPr>
            <p:ph type="pic" sz="quarter" idx="11"/>
          </p:nvPr>
        </p:nvSpPr>
        <p:spPr>
          <a:xfrm>
            <a:off x="3556000" y="1193800"/>
            <a:ext cx="3238500" cy="2159000"/>
          </a:xfrm>
          <a:prstGeom prst="rect">
            <a:avLst/>
          </a:prstGeom>
        </p:spPr>
        <p:txBody>
          <a:bodyPr/>
          <a:lstStyle/>
          <a:p>
            <a:endParaRPr lang="en-US"/>
          </a:p>
        </p:txBody>
      </p:sp>
    </p:spTree>
    <p:extLst>
      <p:ext uri="{BB962C8B-B14F-4D97-AF65-F5344CB8AC3E}">
        <p14:creationId xmlns:p14="http://schemas.microsoft.com/office/powerpoint/2010/main" val="2658184469"/>
      </p:ext>
    </p:extLst>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0331476"/>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4" r:id="rId12"/>
    <p:sldLayoutId id="2147483665" r:id="rId13"/>
    <p:sldLayoutId id="2147483666" r:id="rId14"/>
    <p:sldLayoutId id="2147483667" r:id="rId15"/>
    <p:sldLayoutId id="2147483668" r:id="rId16"/>
    <p:sldLayoutId id="2147483669" r:id="rId17"/>
    <p:sldLayoutId id="2147483670" r:id="rId18"/>
    <p:sldLayoutId id="2147483671" r:id="rId19"/>
    <p:sldLayoutId id="2147483672" r:id="rId20"/>
    <p:sldLayoutId id="2147483673" r:id="rId21"/>
    <p:sldLayoutId id="2147483674" r:id="rId22"/>
    <p:sldLayoutId id="2147483675" r:id="rId23"/>
    <p:sldLayoutId id="2147483676" r:id="rId24"/>
    <p:sldLayoutId id="2147483677" r:id="rId25"/>
    <p:sldLayoutId id="2147483678" r:id="rId26"/>
    <p:sldLayoutId id="2147483679" r:id="rId27"/>
    <p:sldLayoutId id="2147483680" r:id="rId28"/>
    <p:sldLayoutId id="2147483681" r:id="rId29"/>
    <p:sldLayoutId id="2147483682" r:id="rId30"/>
    <p:sldLayoutId id="2147483663" r:id="rId31"/>
    <p:sldLayoutId id="2147483683" r:id="rId32"/>
    <p:sldLayoutId id="2147483684" r:id="rId33"/>
    <p:sldLayoutId id="2147483685" r:id="rId34"/>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3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34.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6" name="Rectangle 5"/>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0" y="718"/>
              <a:ext cx="12192000" cy="836080"/>
              <a:chOff x="0" y="718"/>
              <a:chExt cx="12192000" cy="836080"/>
            </a:xfrm>
          </p:grpSpPr>
          <p:sp>
            <p:nvSpPr>
              <p:cNvPr id="2" name="Rectangle 1"/>
              <p:cNvSpPr/>
              <p:nvPr/>
            </p:nvSpPr>
            <p:spPr>
              <a:xfrm>
                <a:off x="0" y="718"/>
                <a:ext cx="12192000" cy="835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1359275" y="718"/>
                <a:ext cx="832725" cy="83608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2" name="TextBox 11"/>
          <p:cNvSpPr txBox="1"/>
          <p:nvPr/>
        </p:nvSpPr>
        <p:spPr>
          <a:xfrm>
            <a:off x="8110193" y="192400"/>
            <a:ext cx="1394025" cy="477054"/>
          </a:xfrm>
          <a:prstGeom prst="rect">
            <a:avLst/>
          </a:prstGeom>
          <a:noFill/>
        </p:spPr>
        <p:txBody>
          <a:bodyPr wrap="square" rtlCol="0">
            <a:spAutoFit/>
          </a:bodyPr>
          <a:lstStyle/>
          <a:p>
            <a:r>
              <a:rPr lang="en-ID" sz="2500" dirty="0" smtClean="0">
                <a:solidFill>
                  <a:schemeClr val="tx1"/>
                </a:solidFill>
                <a:latin typeface="Corbel" pitchFamily="34" charset="0"/>
              </a:rPr>
              <a:t>Travel</a:t>
            </a:r>
            <a:endParaRPr lang="en-US" sz="2500" dirty="0">
              <a:solidFill>
                <a:schemeClr val="tx1"/>
              </a:solidFill>
              <a:latin typeface="Corbel" pitchFamily="34" charset="0"/>
            </a:endParaRPr>
          </a:p>
        </p:txBody>
      </p:sp>
      <p:sp>
        <p:nvSpPr>
          <p:cNvPr id="13" name="Freeform 246"/>
          <p:cNvSpPr>
            <a:spLocks noEditPoints="1"/>
          </p:cNvSpPr>
          <p:nvPr/>
        </p:nvSpPr>
        <p:spPr bwMode="auto">
          <a:xfrm>
            <a:off x="9633388" y="254141"/>
            <a:ext cx="301792" cy="291649"/>
          </a:xfrm>
          <a:custGeom>
            <a:avLst/>
            <a:gdLst>
              <a:gd name="T0" fmla="*/ 0 w 624"/>
              <a:gd name="T1" fmla="*/ 396 h 603"/>
              <a:gd name="T2" fmla="*/ 51 w 624"/>
              <a:gd name="T3" fmla="*/ 517 h 603"/>
              <a:gd name="T4" fmla="*/ 572 w 624"/>
              <a:gd name="T5" fmla="*/ 517 h 603"/>
              <a:gd name="T6" fmla="*/ 624 w 624"/>
              <a:gd name="T7" fmla="*/ 361 h 603"/>
              <a:gd name="T8" fmla="*/ 0 w 624"/>
              <a:gd name="T9" fmla="*/ 396 h 603"/>
              <a:gd name="T10" fmla="*/ 335 w 624"/>
              <a:gd name="T11" fmla="*/ 384 h 603"/>
              <a:gd name="T12" fmla="*/ 335 w 624"/>
              <a:gd name="T13" fmla="*/ 21 h 603"/>
              <a:gd name="T14" fmla="*/ 314 w 624"/>
              <a:gd name="T15" fmla="*/ 0 h 603"/>
              <a:gd name="T16" fmla="*/ 294 w 624"/>
              <a:gd name="T17" fmla="*/ 21 h 603"/>
              <a:gd name="T18" fmla="*/ 294 w 624"/>
              <a:gd name="T19" fmla="*/ 387 h 603"/>
              <a:gd name="T20" fmla="*/ 335 w 624"/>
              <a:gd name="T21" fmla="*/ 384 h 603"/>
              <a:gd name="T22" fmla="*/ 51 w 624"/>
              <a:gd name="T23" fmla="*/ 367 h 603"/>
              <a:gd name="T24" fmla="*/ 279 w 624"/>
              <a:gd name="T25" fmla="*/ 363 h 603"/>
              <a:gd name="T26" fmla="*/ 279 w 624"/>
              <a:gd name="T27" fmla="*/ 22 h 603"/>
              <a:gd name="T28" fmla="*/ 51 w 624"/>
              <a:gd name="T29" fmla="*/ 367 h 603"/>
              <a:gd name="T30" fmla="*/ 142 w 624"/>
              <a:gd name="T31" fmla="*/ 603 h 603"/>
              <a:gd name="T32" fmla="*/ 499 w 624"/>
              <a:gd name="T33" fmla="*/ 603 h 603"/>
              <a:gd name="T34" fmla="*/ 556 w 624"/>
              <a:gd name="T35" fmla="*/ 545 h 603"/>
              <a:gd name="T36" fmla="*/ 68 w 624"/>
              <a:gd name="T37" fmla="*/ 545 h 603"/>
              <a:gd name="T38" fmla="*/ 142 w 624"/>
              <a:gd name="T39" fmla="*/ 603 h 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24" h="603">
                <a:moveTo>
                  <a:pt x="0" y="396"/>
                </a:moveTo>
                <a:cubicBezTo>
                  <a:pt x="0" y="396"/>
                  <a:pt x="20" y="460"/>
                  <a:pt x="51" y="517"/>
                </a:cubicBezTo>
                <a:lnTo>
                  <a:pt x="572" y="517"/>
                </a:lnTo>
                <a:cubicBezTo>
                  <a:pt x="589" y="481"/>
                  <a:pt x="608" y="431"/>
                  <a:pt x="624" y="361"/>
                </a:cubicBezTo>
                <a:cubicBezTo>
                  <a:pt x="624" y="361"/>
                  <a:pt x="534" y="407"/>
                  <a:pt x="0" y="396"/>
                </a:cubicBezTo>
                <a:close/>
                <a:moveTo>
                  <a:pt x="335" y="384"/>
                </a:moveTo>
                <a:lnTo>
                  <a:pt x="335" y="21"/>
                </a:lnTo>
                <a:cubicBezTo>
                  <a:pt x="335" y="9"/>
                  <a:pt x="326" y="0"/>
                  <a:pt x="314" y="0"/>
                </a:cubicBezTo>
                <a:cubicBezTo>
                  <a:pt x="303" y="0"/>
                  <a:pt x="294" y="9"/>
                  <a:pt x="294" y="21"/>
                </a:cubicBezTo>
                <a:lnTo>
                  <a:pt x="294" y="387"/>
                </a:lnTo>
                <a:cubicBezTo>
                  <a:pt x="304" y="387"/>
                  <a:pt x="322" y="387"/>
                  <a:pt x="335" y="384"/>
                </a:cubicBezTo>
                <a:close/>
                <a:moveTo>
                  <a:pt x="51" y="367"/>
                </a:moveTo>
                <a:cubicBezTo>
                  <a:pt x="51" y="367"/>
                  <a:pt x="250" y="373"/>
                  <a:pt x="279" y="363"/>
                </a:cubicBezTo>
                <a:lnTo>
                  <a:pt x="279" y="22"/>
                </a:lnTo>
                <a:cubicBezTo>
                  <a:pt x="203" y="138"/>
                  <a:pt x="127" y="251"/>
                  <a:pt x="51" y="367"/>
                </a:cubicBezTo>
                <a:close/>
                <a:moveTo>
                  <a:pt x="142" y="603"/>
                </a:moveTo>
                <a:lnTo>
                  <a:pt x="499" y="603"/>
                </a:lnTo>
                <a:cubicBezTo>
                  <a:pt x="499" y="603"/>
                  <a:pt x="524" y="598"/>
                  <a:pt x="556" y="545"/>
                </a:cubicBezTo>
                <a:lnTo>
                  <a:pt x="68" y="545"/>
                </a:lnTo>
                <a:cubicBezTo>
                  <a:pt x="90" y="578"/>
                  <a:pt x="115" y="603"/>
                  <a:pt x="142" y="60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4" name="Freeform 277"/>
          <p:cNvSpPr>
            <a:spLocks/>
          </p:cNvSpPr>
          <p:nvPr/>
        </p:nvSpPr>
        <p:spPr bwMode="auto">
          <a:xfrm>
            <a:off x="7599547" y="264814"/>
            <a:ext cx="327153" cy="332226"/>
          </a:xfrm>
          <a:custGeom>
            <a:avLst/>
            <a:gdLst>
              <a:gd name="T0" fmla="*/ 22 w 678"/>
              <a:gd name="T1" fmla="*/ 619 h 685"/>
              <a:gd name="T2" fmla="*/ 185 w 678"/>
              <a:gd name="T3" fmla="*/ 255 h 685"/>
              <a:gd name="T4" fmla="*/ 86 w 678"/>
              <a:gd name="T5" fmla="*/ 157 h 685"/>
              <a:gd name="T6" fmla="*/ 32 w 678"/>
              <a:gd name="T7" fmla="*/ 39 h 685"/>
              <a:gd name="T8" fmla="*/ 152 w 678"/>
              <a:gd name="T9" fmla="*/ 90 h 685"/>
              <a:gd name="T10" fmla="*/ 251 w 678"/>
              <a:gd name="T11" fmla="*/ 188 h 685"/>
              <a:gd name="T12" fmla="*/ 612 w 678"/>
              <a:gd name="T13" fmla="*/ 23 h 685"/>
              <a:gd name="T14" fmla="*/ 588 w 678"/>
              <a:gd name="T15" fmla="*/ 87 h 685"/>
              <a:gd name="T16" fmla="*/ 348 w 678"/>
              <a:gd name="T17" fmla="*/ 285 h 685"/>
              <a:gd name="T18" fmla="*/ 517 w 678"/>
              <a:gd name="T19" fmla="*/ 476 h 685"/>
              <a:gd name="T20" fmla="*/ 640 w 678"/>
              <a:gd name="T21" fmla="*/ 436 h 685"/>
              <a:gd name="T22" fmla="*/ 634 w 678"/>
              <a:gd name="T23" fmla="*/ 461 h 685"/>
              <a:gd name="T24" fmla="*/ 553 w 678"/>
              <a:gd name="T25" fmla="*/ 523 h 685"/>
              <a:gd name="T26" fmla="*/ 561 w 678"/>
              <a:gd name="T27" fmla="*/ 541 h 685"/>
              <a:gd name="T28" fmla="*/ 552 w 678"/>
              <a:gd name="T29" fmla="*/ 549 h 685"/>
              <a:gd name="T30" fmla="*/ 559 w 678"/>
              <a:gd name="T31" fmla="*/ 556 h 685"/>
              <a:gd name="T32" fmla="*/ 559 w 678"/>
              <a:gd name="T33" fmla="*/ 560 h 685"/>
              <a:gd name="T34" fmla="*/ 556 w 678"/>
              <a:gd name="T35" fmla="*/ 560 h 685"/>
              <a:gd name="T36" fmla="*/ 548 w 678"/>
              <a:gd name="T37" fmla="*/ 553 h 685"/>
              <a:gd name="T38" fmla="*/ 541 w 678"/>
              <a:gd name="T39" fmla="*/ 560 h 685"/>
              <a:gd name="T40" fmla="*/ 523 w 678"/>
              <a:gd name="T41" fmla="*/ 553 h 685"/>
              <a:gd name="T42" fmla="*/ 460 w 678"/>
              <a:gd name="T43" fmla="*/ 637 h 685"/>
              <a:gd name="T44" fmla="*/ 435 w 678"/>
              <a:gd name="T45" fmla="*/ 643 h 685"/>
              <a:gd name="T46" fmla="*/ 475 w 678"/>
              <a:gd name="T47" fmla="*/ 517 h 685"/>
              <a:gd name="T48" fmla="*/ 283 w 678"/>
              <a:gd name="T49" fmla="*/ 350 h 685"/>
              <a:gd name="T50" fmla="*/ 86 w 678"/>
              <a:gd name="T51" fmla="*/ 594 h 685"/>
              <a:gd name="T52" fmla="*/ 22 w 678"/>
              <a:gd name="T53" fmla="*/ 619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8" h="685">
                <a:moveTo>
                  <a:pt x="22" y="619"/>
                </a:moveTo>
                <a:lnTo>
                  <a:pt x="185" y="255"/>
                </a:lnTo>
                <a:lnTo>
                  <a:pt x="86" y="157"/>
                </a:lnTo>
                <a:cubicBezTo>
                  <a:pt x="73" y="144"/>
                  <a:pt x="22" y="55"/>
                  <a:pt x="32" y="39"/>
                </a:cubicBezTo>
                <a:cubicBezTo>
                  <a:pt x="47" y="28"/>
                  <a:pt x="139" y="77"/>
                  <a:pt x="152" y="90"/>
                </a:cubicBezTo>
                <a:lnTo>
                  <a:pt x="251" y="188"/>
                </a:lnTo>
                <a:lnTo>
                  <a:pt x="612" y="23"/>
                </a:lnTo>
                <a:cubicBezTo>
                  <a:pt x="612" y="23"/>
                  <a:pt x="678" y="0"/>
                  <a:pt x="588" y="87"/>
                </a:cubicBezTo>
                <a:lnTo>
                  <a:pt x="348" y="285"/>
                </a:lnTo>
                <a:cubicBezTo>
                  <a:pt x="384" y="324"/>
                  <a:pt x="466" y="414"/>
                  <a:pt x="517" y="476"/>
                </a:cubicBezTo>
                <a:lnTo>
                  <a:pt x="640" y="436"/>
                </a:lnTo>
                <a:cubicBezTo>
                  <a:pt x="640" y="436"/>
                  <a:pt x="666" y="431"/>
                  <a:pt x="634" y="461"/>
                </a:cubicBezTo>
                <a:lnTo>
                  <a:pt x="553" y="523"/>
                </a:lnTo>
                <a:cubicBezTo>
                  <a:pt x="559" y="532"/>
                  <a:pt x="563" y="539"/>
                  <a:pt x="561" y="541"/>
                </a:cubicBezTo>
                <a:lnTo>
                  <a:pt x="552" y="549"/>
                </a:lnTo>
                <a:lnTo>
                  <a:pt x="559" y="556"/>
                </a:lnTo>
                <a:lnTo>
                  <a:pt x="559" y="560"/>
                </a:lnTo>
                <a:lnTo>
                  <a:pt x="556" y="560"/>
                </a:lnTo>
                <a:lnTo>
                  <a:pt x="548" y="553"/>
                </a:lnTo>
                <a:lnTo>
                  <a:pt x="541" y="560"/>
                </a:lnTo>
                <a:cubicBezTo>
                  <a:pt x="539" y="562"/>
                  <a:pt x="533" y="559"/>
                  <a:pt x="523" y="553"/>
                </a:cubicBezTo>
                <a:lnTo>
                  <a:pt x="460" y="637"/>
                </a:lnTo>
                <a:cubicBezTo>
                  <a:pt x="430" y="669"/>
                  <a:pt x="435" y="643"/>
                  <a:pt x="435" y="643"/>
                </a:cubicBezTo>
                <a:lnTo>
                  <a:pt x="475" y="517"/>
                </a:lnTo>
                <a:cubicBezTo>
                  <a:pt x="412" y="466"/>
                  <a:pt x="322" y="386"/>
                  <a:pt x="283" y="350"/>
                </a:cubicBezTo>
                <a:lnTo>
                  <a:pt x="86" y="594"/>
                </a:lnTo>
                <a:cubicBezTo>
                  <a:pt x="0" y="685"/>
                  <a:pt x="22" y="619"/>
                  <a:pt x="22" y="61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5" name="TextBox 14"/>
          <p:cNvSpPr txBox="1"/>
          <p:nvPr/>
        </p:nvSpPr>
        <p:spPr>
          <a:xfrm>
            <a:off x="10107381" y="163973"/>
            <a:ext cx="1094006" cy="477054"/>
          </a:xfrm>
          <a:prstGeom prst="rect">
            <a:avLst/>
          </a:prstGeom>
          <a:noFill/>
        </p:spPr>
        <p:txBody>
          <a:bodyPr wrap="square" rtlCol="0">
            <a:spAutoFit/>
          </a:bodyPr>
          <a:lstStyle/>
          <a:p>
            <a:r>
              <a:rPr lang="en-ID" sz="2500" dirty="0" smtClean="0">
                <a:solidFill>
                  <a:schemeClr val="tx1"/>
                </a:solidFill>
                <a:latin typeface="Corbel" pitchFamily="34" charset="0"/>
              </a:rPr>
              <a:t>Trip</a:t>
            </a:r>
            <a:endParaRPr lang="en-US" sz="2500" dirty="0">
              <a:solidFill>
                <a:schemeClr val="tx1"/>
              </a:solidFill>
              <a:latin typeface="Corbel" pitchFamily="34" charset="0"/>
            </a:endParaRPr>
          </a:p>
        </p:txBody>
      </p:sp>
      <p:sp>
        <p:nvSpPr>
          <p:cNvPr id="9" name="TextBox 8"/>
          <p:cNvSpPr txBox="1"/>
          <p:nvPr/>
        </p:nvSpPr>
        <p:spPr>
          <a:xfrm>
            <a:off x="5583378" y="2413620"/>
            <a:ext cx="5936673" cy="784830"/>
          </a:xfrm>
          <a:prstGeom prst="rect">
            <a:avLst/>
          </a:prstGeom>
          <a:noFill/>
        </p:spPr>
        <p:txBody>
          <a:bodyPr wrap="square" rtlCol="0">
            <a:spAutoFit/>
          </a:bodyPr>
          <a:lstStyle/>
          <a:p>
            <a:pPr algn="ctr"/>
            <a:r>
              <a:rPr lang="en-ID" sz="4500" dirty="0" smtClean="0">
                <a:solidFill>
                  <a:schemeClr val="tx1"/>
                </a:solidFill>
                <a:latin typeface="Corbel" pitchFamily="34" charset="0"/>
              </a:rPr>
              <a:t>FARAMONT</a:t>
            </a:r>
            <a:endParaRPr lang="en-US" sz="4500" dirty="0">
              <a:solidFill>
                <a:schemeClr val="tx1"/>
              </a:solidFill>
              <a:latin typeface="Corbel" pitchFamily="34" charset="0"/>
            </a:endParaRPr>
          </a:p>
        </p:txBody>
      </p:sp>
      <p:sp>
        <p:nvSpPr>
          <p:cNvPr id="23" name="TextBox 22"/>
          <p:cNvSpPr txBox="1"/>
          <p:nvPr/>
        </p:nvSpPr>
        <p:spPr>
          <a:xfrm>
            <a:off x="5673432" y="3209120"/>
            <a:ext cx="5756564" cy="630942"/>
          </a:xfrm>
          <a:prstGeom prst="rect">
            <a:avLst/>
          </a:prstGeom>
          <a:noFill/>
        </p:spPr>
        <p:txBody>
          <a:bodyPr wrap="square" rtlCol="0">
            <a:spAutoFit/>
          </a:bodyPr>
          <a:lstStyle/>
          <a:p>
            <a:pPr algn="ctr"/>
            <a:r>
              <a:rPr lang="en-ID" sz="3500" dirty="0" smtClean="0">
                <a:solidFill>
                  <a:schemeClr val="tx1"/>
                </a:solidFill>
                <a:latin typeface="Corbel" pitchFamily="34" charset="0"/>
              </a:rPr>
              <a:t>PowerPoint Template</a:t>
            </a:r>
            <a:endParaRPr lang="en-US" sz="3500" dirty="0">
              <a:solidFill>
                <a:schemeClr val="tx1"/>
              </a:solidFill>
              <a:latin typeface="Corbel" pitchFamily="34" charset="0"/>
            </a:endParaRPr>
          </a:p>
        </p:txBody>
      </p:sp>
      <p:sp>
        <p:nvSpPr>
          <p:cNvPr id="30" name="Freeform 372"/>
          <p:cNvSpPr>
            <a:spLocks noEditPoints="1"/>
          </p:cNvSpPr>
          <p:nvPr/>
        </p:nvSpPr>
        <p:spPr bwMode="auto">
          <a:xfrm rot="5400000">
            <a:off x="11600987" y="387814"/>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grpSp>
        <p:nvGrpSpPr>
          <p:cNvPr id="7" name="Group 6"/>
          <p:cNvGrpSpPr/>
          <p:nvPr/>
        </p:nvGrpSpPr>
        <p:grpSpPr>
          <a:xfrm>
            <a:off x="10901785" y="3746563"/>
            <a:ext cx="470150" cy="870829"/>
            <a:chOff x="10901785" y="3746563"/>
            <a:chExt cx="470150" cy="870829"/>
          </a:xfrm>
        </p:grpSpPr>
        <p:sp>
          <p:nvSpPr>
            <p:cNvPr id="31" name="Oval 30"/>
            <p:cNvSpPr/>
            <p:nvPr/>
          </p:nvSpPr>
          <p:spPr>
            <a:xfrm>
              <a:off x="11054313" y="3746563"/>
              <a:ext cx="317622" cy="419814"/>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11059673" y="4193341"/>
              <a:ext cx="157888" cy="208687"/>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0901785" y="4408705"/>
              <a:ext cx="157888" cy="208687"/>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Picture Placeholder 2"/>
          <p:cNvSpPr>
            <a:spLocks noGrp="1"/>
          </p:cNvSpPr>
          <p:nvPr>
            <p:ph type="pic" sz="quarter" idx="10"/>
          </p:nvPr>
        </p:nvSpPr>
        <p:spPr/>
      </p:sp>
      <p:sp>
        <p:nvSpPr>
          <p:cNvPr id="51" name="Freeform 50"/>
          <p:cNvSpPr/>
          <p:nvPr/>
        </p:nvSpPr>
        <p:spPr>
          <a:xfrm>
            <a:off x="1" y="4475018"/>
            <a:ext cx="12205854" cy="2382983"/>
          </a:xfrm>
          <a:custGeom>
            <a:avLst/>
            <a:gdLst>
              <a:gd name="connsiteX0" fmla="*/ 11028218 w 11028218"/>
              <a:gd name="connsiteY0" fmla="*/ 1939637 h 1981200"/>
              <a:gd name="connsiteX1" fmla="*/ 0 w 11028218"/>
              <a:gd name="connsiteY1" fmla="*/ 1981200 h 1981200"/>
              <a:gd name="connsiteX2" fmla="*/ 13855 w 11028218"/>
              <a:gd name="connsiteY2" fmla="*/ 1149928 h 1981200"/>
              <a:gd name="connsiteX3" fmla="*/ 138546 w 11028218"/>
              <a:gd name="connsiteY3" fmla="*/ 1136073 h 1981200"/>
              <a:gd name="connsiteX4" fmla="*/ 207818 w 11028218"/>
              <a:gd name="connsiteY4" fmla="*/ 1122219 h 1981200"/>
              <a:gd name="connsiteX5" fmla="*/ 249382 w 11028218"/>
              <a:gd name="connsiteY5" fmla="*/ 1108364 h 1981200"/>
              <a:gd name="connsiteX6" fmla="*/ 512618 w 11028218"/>
              <a:gd name="connsiteY6" fmla="*/ 1094510 h 1981200"/>
              <a:gd name="connsiteX7" fmla="*/ 568037 w 11028218"/>
              <a:gd name="connsiteY7" fmla="*/ 1080655 h 1981200"/>
              <a:gd name="connsiteX8" fmla="*/ 651164 w 11028218"/>
              <a:gd name="connsiteY8" fmla="*/ 1011382 h 1981200"/>
              <a:gd name="connsiteX9" fmla="*/ 955964 w 11028218"/>
              <a:gd name="connsiteY9" fmla="*/ 997528 h 1981200"/>
              <a:gd name="connsiteX10" fmla="*/ 1205346 w 11028218"/>
              <a:gd name="connsiteY10" fmla="*/ 983673 h 1981200"/>
              <a:gd name="connsiteX11" fmla="*/ 1260764 w 11028218"/>
              <a:gd name="connsiteY11" fmla="*/ 969819 h 1981200"/>
              <a:gd name="connsiteX12" fmla="*/ 1343891 w 11028218"/>
              <a:gd name="connsiteY12" fmla="*/ 955964 h 1981200"/>
              <a:gd name="connsiteX13" fmla="*/ 1385455 w 11028218"/>
              <a:gd name="connsiteY13" fmla="*/ 928255 h 1981200"/>
              <a:gd name="connsiteX14" fmla="*/ 1704109 w 11028218"/>
              <a:gd name="connsiteY14" fmla="*/ 914400 h 1981200"/>
              <a:gd name="connsiteX15" fmla="*/ 1801091 w 11028218"/>
              <a:gd name="connsiteY15" fmla="*/ 872837 h 1981200"/>
              <a:gd name="connsiteX16" fmla="*/ 1856509 w 11028218"/>
              <a:gd name="connsiteY16" fmla="*/ 886691 h 1981200"/>
              <a:gd name="connsiteX17" fmla="*/ 1953491 w 11028218"/>
              <a:gd name="connsiteY17" fmla="*/ 900546 h 1981200"/>
              <a:gd name="connsiteX18" fmla="*/ 2175164 w 11028218"/>
              <a:gd name="connsiteY18" fmla="*/ 886691 h 1981200"/>
              <a:gd name="connsiteX19" fmla="*/ 2230582 w 11028218"/>
              <a:gd name="connsiteY19" fmla="*/ 872837 h 1981200"/>
              <a:gd name="connsiteX20" fmla="*/ 2493818 w 11028218"/>
              <a:gd name="connsiteY20" fmla="*/ 858982 h 1981200"/>
              <a:gd name="connsiteX21" fmla="*/ 2576946 w 11028218"/>
              <a:gd name="connsiteY21" fmla="*/ 831273 h 1981200"/>
              <a:gd name="connsiteX22" fmla="*/ 2729346 w 11028218"/>
              <a:gd name="connsiteY22" fmla="*/ 789710 h 1981200"/>
              <a:gd name="connsiteX23" fmla="*/ 3186546 w 11028218"/>
              <a:gd name="connsiteY23" fmla="*/ 803564 h 1981200"/>
              <a:gd name="connsiteX24" fmla="*/ 3976255 w 11028218"/>
              <a:gd name="connsiteY24" fmla="*/ 775855 h 1981200"/>
              <a:gd name="connsiteX25" fmla="*/ 4114800 w 11028218"/>
              <a:gd name="connsiteY25" fmla="*/ 748146 h 1981200"/>
              <a:gd name="connsiteX26" fmla="*/ 4197927 w 11028218"/>
              <a:gd name="connsiteY26" fmla="*/ 720437 h 1981200"/>
              <a:gd name="connsiteX27" fmla="*/ 4281055 w 11028218"/>
              <a:gd name="connsiteY27" fmla="*/ 665019 h 1981200"/>
              <a:gd name="connsiteX28" fmla="*/ 4322618 w 11028218"/>
              <a:gd name="connsiteY28" fmla="*/ 651164 h 1981200"/>
              <a:gd name="connsiteX29" fmla="*/ 5056909 w 11028218"/>
              <a:gd name="connsiteY29" fmla="*/ 637310 h 1981200"/>
              <a:gd name="connsiteX30" fmla="*/ 5237018 w 11028218"/>
              <a:gd name="connsiteY30" fmla="*/ 623455 h 1981200"/>
              <a:gd name="connsiteX31" fmla="*/ 5334000 w 11028218"/>
              <a:gd name="connsiteY31" fmla="*/ 568037 h 1981200"/>
              <a:gd name="connsiteX32" fmla="*/ 5694218 w 11028218"/>
              <a:gd name="connsiteY32" fmla="*/ 554182 h 1981200"/>
              <a:gd name="connsiteX33" fmla="*/ 5832764 w 11028218"/>
              <a:gd name="connsiteY33" fmla="*/ 540328 h 1981200"/>
              <a:gd name="connsiteX34" fmla="*/ 5874327 w 11028218"/>
              <a:gd name="connsiteY34" fmla="*/ 526473 h 1981200"/>
              <a:gd name="connsiteX35" fmla="*/ 6137564 w 11028218"/>
              <a:gd name="connsiteY35" fmla="*/ 512619 h 1981200"/>
              <a:gd name="connsiteX36" fmla="*/ 6220691 w 11028218"/>
              <a:gd name="connsiteY36" fmla="*/ 484910 h 1981200"/>
              <a:gd name="connsiteX37" fmla="*/ 6262255 w 11028218"/>
              <a:gd name="connsiteY37" fmla="*/ 471055 h 1981200"/>
              <a:gd name="connsiteX38" fmla="*/ 6317673 w 11028218"/>
              <a:gd name="connsiteY38" fmla="*/ 457200 h 1981200"/>
              <a:gd name="connsiteX39" fmla="*/ 7176655 w 11028218"/>
              <a:gd name="connsiteY39" fmla="*/ 443346 h 1981200"/>
              <a:gd name="connsiteX40" fmla="*/ 7259782 w 11028218"/>
              <a:gd name="connsiteY40" fmla="*/ 429491 h 1981200"/>
              <a:gd name="connsiteX41" fmla="*/ 7398327 w 11028218"/>
              <a:gd name="connsiteY41" fmla="*/ 401782 h 1981200"/>
              <a:gd name="connsiteX42" fmla="*/ 7633855 w 11028218"/>
              <a:gd name="connsiteY42" fmla="*/ 387928 h 1981200"/>
              <a:gd name="connsiteX43" fmla="*/ 7703127 w 11028218"/>
              <a:gd name="connsiteY43" fmla="*/ 374073 h 1981200"/>
              <a:gd name="connsiteX44" fmla="*/ 7744691 w 11028218"/>
              <a:gd name="connsiteY44" fmla="*/ 360219 h 1981200"/>
              <a:gd name="connsiteX45" fmla="*/ 7910946 w 11028218"/>
              <a:gd name="connsiteY45" fmla="*/ 346364 h 1981200"/>
              <a:gd name="connsiteX46" fmla="*/ 7980218 w 11028218"/>
              <a:gd name="connsiteY46" fmla="*/ 332510 h 1981200"/>
              <a:gd name="connsiteX47" fmla="*/ 8021782 w 11028218"/>
              <a:gd name="connsiteY47" fmla="*/ 318655 h 1981200"/>
              <a:gd name="connsiteX48" fmla="*/ 9005455 w 11028218"/>
              <a:gd name="connsiteY48" fmla="*/ 304800 h 1981200"/>
              <a:gd name="connsiteX49" fmla="*/ 9047018 w 11028218"/>
              <a:gd name="connsiteY49" fmla="*/ 290946 h 1981200"/>
              <a:gd name="connsiteX50" fmla="*/ 9116291 w 11028218"/>
              <a:gd name="connsiteY50" fmla="*/ 277091 h 1981200"/>
              <a:gd name="connsiteX51" fmla="*/ 9171709 w 11028218"/>
              <a:gd name="connsiteY51" fmla="*/ 249382 h 1981200"/>
              <a:gd name="connsiteX52" fmla="*/ 9213273 w 11028218"/>
              <a:gd name="connsiteY52" fmla="*/ 221673 h 1981200"/>
              <a:gd name="connsiteX53" fmla="*/ 9310255 w 11028218"/>
              <a:gd name="connsiteY53" fmla="*/ 207819 h 1981200"/>
              <a:gd name="connsiteX54" fmla="*/ 9573491 w 11028218"/>
              <a:gd name="connsiteY54" fmla="*/ 207819 h 1981200"/>
              <a:gd name="connsiteX55" fmla="*/ 10127673 w 11028218"/>
              <a:gd name="connsiteY55" fmla="*/ 193964 h 1981200"/>
              <a:gd name="connsiteX56" fmla="*/ 10210800 w 11028218"/>
              <a:gd name="connsiteY56" fmla="*/ 152400 h 1981200"/>
              <a:gd name="connsiteX57" fmla="*/ 10252364 w 11028218"/>
              <a:gd name="connsiteY57" fmla="*/ 124691 h 1981200"/>
              <a:gd name="connsiteX58" fmla="*/ 10377055 w 11028218"/>
              <a:gd name="connsiteY58" fmla="*/ 110837 h 1981200"/>
              <a:gd name="connsiteX59" fmla="*/ 10515600 w 11028218"/>
              <a:gd name="connsiteY59" fmla="*/ 83128 h 1981200"/>
              <a:gd name="connsiteX60" fmla="*/ 10571018 w 11028218"/>
              <a:gd name="connsiteY60" fmla="*/ 69273 h 1981200"/>
              <a:gd name="connsiteX61" fmla="*/ 10640291 w 11028218"/>
              <a:gd name="connsiteY61" fmla="*/ 55419 h 1981200"/>
              <a:gd name="connsiteX62" fmla="*/ 10723418 w 11028218"/>
              <a:gd name="connsiteY62" fmla="*/ 27710 h 1981200"/>
              <a:gd name="connsiteX63" fmla="*/ 10764982 w 11028218"/>
              <a:gd name="connsiteY63" fmla="*/ 13855 h 1981200"/>
              <a:gd name="connsiteX64" fmla="*/ 10820400 w 11028218"/>
              <a:gd name="connsiteY64" fmla="*/ 0 h 1981200"/>
              <a:gd name="connsiteX65" fmla="*/ 10820400 w 11028218"/>
              <a:gd name="connsiteY65" fmla="*/ 13855 h 1981200"/>
              <a:gd name="connsiteX66" fmla="*/ 11028218 w 11028218"/>
              <a:gd name="connsiteY66" fmla="*/ 1939637 h 1981200"/>
              <a:gd name="connsiteX0" fmla="*/ 11028218 w 11064265"/>
              <a:gd name="connsiteY0" fmla="*/ 1939637 h 1981200"/>
              <a:gd name="connsiteX1" fmla="*/ 0 w 11064265"/>
              <a:gd name="connsiteY1" fmla="*/ 1981200 h 1981200"/>
              <a:gd name="connsiteX2" fmla="*/ 13855 w 11064265"/>
              <a:gd name="connsiteY2" fmla="*/ 1149928 h 1981200"/>
              <a:gd name="connsiteX3" fmla="*/ 138546 w 11064265"/>
              <a:gd name="connsiteY3" fmla="*/ 1136073 h 1981200"/>
              <a:gd name="connsiteX4" fmla="*/ 207818 w 11064265"/>
              <a:gd name="connsiteY4" fmla="*/ 1122219 h 1981200"/>
              <a:gd name="connsiteX5" fmla="*/ 249382 w 11064265"/>
              <a:gd name="connsiteY5" fmla="*/ 1108364 h 1981200"/>
              <a:gd name="connsiteX6" fmla="*/ 512618 w 11064265"/>
              <a:gd name="connsiteY6" fmla="*/ 1094510 h 1981200"/>
              <a:gd name="connsiteX7" fmla="*/ 568037 w 11064265"/>
              <a:gd name="connsiteY7" fmla="*/ 1080655 h 1981200"/>
              <a:gd name="connsiteX8" fmla="*/ 651164 w 11064265"/>
              <a:gd name="connsiteY8" fmla="*/ 1011382 h 1981200"/>
              <a:gd name="connsiteX9" fmla="*/ 955964 w 11064265"/>
              <a:gd name="connsiteY9" fmla="*/ 997528 h 1981200"/>
              <a:gd name="connsiteX10" fmla="*/ 1205346 w 11064265"/>
              <a:gd name="connsiteY10" fmla="*/ 983673 h 1981200"/>
              <a:gd name="connsiteX11" fmla="*/ 1260764 w 11064265"/>
              <a:gd name="connsiteY11" fmla="*/ 969819 h 1981200"/>
              <a:gd name="connsiteX12" fmla="*/ 1343891 w 11064265"/>
              <a:gd name="connsiteY12" fmla="*/ 955964 h 1981200"/>
              <a:gd name="connsiteX13" fmla="*/ 1385455 w 11064265"/>
              <a:gd name="connsiteY13" fmla="*/ 928255 h 1981200"/>
              <a:gd name="connsiteX14" fmla="*/ 1704109 w 11064265"/>
              <a:gd name="connsiteY14" fmla="*/ 914400 h 1981200"/>
              <a:gd name="connsiteX15" fmla="*/ 1801091 w 11064265"/>
              <a:gd name="connsiteY15" fmla="*/ 872837 h 1981200"/>
              <a:gd name="connsiteX16" fmla="*/ 1856509 w 11064265"/>
              <a:gd name="connsiteY16" fmla="*/ 886691 h 1981200"/>
              <a:gd name="connsiteX17" fmla="*/ 1953491 w 11064265"/>
              <a:gd name="connsiteY17" fmla="*/ 900546 h 1981200"/>
              <a:gd name="connsiteX18" fmla="*/ 2175164 w 11064265"/>
              <a:gd name="connsiteY18" fmla="*/ 886691 h 1981200"/>
              <a:gd name="connsiteX19" fmla="*/ 2230582 w 11064265"/>
              <a:gd name="connsiteY19" fmla="*/ 872837 h 1981200"/>
              <a:gd name="connsiteX20" fmla="*/ 2493818 w 11064265"/>
              <a:gd name="connsiteY20" fmla="*/ 858982 h 1981200"/>
              <a:gd name="connsiteX21" fmla="*/ 2576946 w 11064265"/>
              <a:gd name="connsiteY21" fmla="*/ 831273 h 1981200"/>
              <a:gd name="connsiteX22" fmla="*/ 2729346 w 11064265"/>
              <a:gd name="connsiteY22" fmla="*/ 789710 h 1981200"/>
              <a:gd name="connsiteX23" fmla="*/ 3186546 w 11064265"/>
              <a:gd name="connsiteY23" fmla="*/ 803564 h 1981200"/>
              <a:gd name="connsiteX24" fmla="*/ 3976255 w 11064265"/>
              <a:gd name="connsiteY24" fmla="*/ 775855 h 1981200"/>
              <a:gd name="connsiteX25" fmla="*/ 4114800 w 11064265"/>
              <a:gd name="connsiteY25" fmla="*/ 748146 h 1981200"/>
              <a:gd name="connsiteX26" fmla="*/ 4197927 w 11064265"/>
              <a:gd name="connsiteY26" fmla="*/ 720437 h 1981200"/>
              <a:gd name="connsiteX27" fmla="*/ 4281055 w 11064265"/>
              <a:gd name="connsiteY27" fmla="*/ 665019 h 1981200"/>
              <a:gd name="connsiteX28" fmla="*/ 4322618 w 11064265"/>
              <a:gd name="connsiteY28" fmla="*/ 651164 h 1981200"/>
              <a:gd name="connsiteX29" fmla="*/ 5056909 w 11064265"/>
              <a:gd name="connsiteY29" fmla="*/ 637310 h 1981200"/>
              <a:gd name="connsiteX30" fmla="*/ 5237018 w 11064265"/>
              <a:gd name="connsiteY30" fmla="*/ 623455 h 1981200"/>
              <a:gd name="connsiteX31" fmla="*/ 5334000 w 11064265"/>
              <a:gd name="connsiteY31" fmla="*/ 568037 h 1981200"/>
              <a:gd name="connsiteX32" fmla="*/ 5694218 w 11064265"/>
              <a:gd name="connsiteY32" fmla="*/ 554182 h 1981200"/>
              <a:gd name="connsiteX33" fmla="*/ 5832764 w 11064265"/>
              <a:gd name="connsiteY33" fmla="*/ 540328 h 1981200"/>
              <a:gd name="connsiteX34" fmla="*/ 5874327 w 11064265"/>
              <a:gd name="connsiteY34" fmla="*/ 526473 h 1981200"/>
              <a:gd name="connsiteX35" fmla="*/ 6137564 w 11064265"/>
              <a:gd name="connsiteY35" fmla="*/ 512619 h 1981200"/>
              <a:gd name="connsiteX36" fmla="*/ 6220691 w 11064265"/>
              <a:gd name="connsiteY36" fmla="*/ 484910 h 1981200"/>
              <a:gd name="connsiteX37" fmla="*/ 6262255 w 11064265"/>
              <a:gd name="connsiteY37" fmla="*/ 471055 h 1981200"/>
              <a:gd name="connsiteX38" fmla="*/ 6317673 w 11064265"/>
              <a:gd name="connsiteY38" fmla="*/ 457200 h 1981200"/>
              <a:gd name="connsiteX39" fmla="*/ 7176655 w 11064265"/>
              <a:gd name="connsiteY39" fmla="*/ 443346 h 1981200"/>
              <a:gd name="connsiteX40" fmla="*/ 7259782 w 11064265"/>
              <a:gd name="connsiteY40" fmla="*/ 429491 h 1981200"/>
              <a:gd name="connsiteX41" fmla="*/ 7398327 w 11064265"/>
              <a:gd name="connsiteY41" fmla="*/ 401782 h 1981200"/>
              <a:gd name="connsiteX42" fmla="*/ 7633855 w 11064265"/>
              <a:gd name="connsiteY42" fmla="*/ 387928 h 1981200"/>
              <a:gd name="connsiteX43" fmla="*/ 7703127 w 11064265"/>
              <a:gd name="connsiteY43" fmla="*/ 374073 h 1981200"/>
              <a:gd name="connsiteX44" fmla="*/ 7744691 w 11064265"/>
              <a:gd name="connsiteY44" fmla="*/ 360219 h 1981200"/>
              <a:gd name="connsiteX45" fmla="*/ 7910946 w 11064265"/>
              <a:gd name="connsiteY45" fmla="*/ 346364 h 1981200"/>
              <a:gd name="connsiteX46" fmla="*/ 7980218 w 11064265"/>
              <a:gd name="connsiteY46" fmla="*/ 332510 h 1981200"/>
              <a:gd name="connsiteX47" fmla="*/ 8021782 w 11064265"/>
              <a:gd name="connsiteY47" fmla="*/ 318655 h 1981200"/>
              <a:gd name="connsiteX48" fmla="*/ 9005455 w 11064265"/>
              <a:gd name="connsiteY48" fmla="*/ 304800 h 1981200"/>
              <a:gd name="connsiteX49" fmla="*/ 9047018 w 11064265"/>
              <a:gd name="connsiteY49" fmla="*/ 290946 h 1981200"/>
              <a:gd name="connsiteX50" fmla="*/ 9116291 w 11064265"/>
              <a:gd name="connsiteY50" fmla="*/ 277091 h 1981200"/>
              <a:gd name="connsiteX51" fmla="*/ 9171709 w 11064265"/>
              <a:gd name="connsiteY51" fmla="*/ 249382 h 1981200"/>
              <a:gd name="connsiteX52" fmla="*/ 9213273 w 11064265"/>
              <a:gd name="connsiteY52" fmla="*/ 221673 h 1981200"/>
              <a:gd name="connsiteX53" fmla="*/ 9310255 w 11064265"/>
              <a:gd name="connsiteY53" fmla="*/ 207819 h 1981200"/>
              <a:gd name="connsiteX54" fmla="*/ 9573491 w 11064265"/>
              <a:gd name="connsiteY54" fmla="*/ 207819 h 1981200"/>
              <a:gd name="connsiteX55" fmla="*/ 10127673 w 11064265"/>
              <a:gd name="connsiteY55" fmla="*/ 193964 h 1981200"/>
              <a:gd name="connsiteX56" fmla="*/ 10210800 w 11064265"/>
              <a:gd name="connsiteY56" fmla="*/ 152400 h 1981200"/>
              <a:gd name="connsiteX57" fmla="*/ 10252364 w 11064265"/>
              <a:gd name="connsiteY57" fmla="*/ 124691 h 1981200"/>
              <a:gd name="connsiteX58" fmla="*/ 10377055 w 11064265"/>
              <a:gd name="connsiteY58" fmla="*/ 110837 h 1981200"/>
              <a:gd name="connsiteX59" fmla="*/ 10515600 w 11064265"/>
              <a:gd name="connsiteY59" fmla="*/ 83128 h 1981200"/>
              <a:gd name="connsiteX60" fmla="*/ 10571018 w 11064265"/>
              <a:gd name="connsiteY60" fmla="*/ 69273 h 1981200"/>
              <a:gd name="connsiteX61" fmla="*/ 10640291 w 11064265"/>
              <a:gd name="connsiteY61" fmla="*/ 55419 h 1981200"/>
              <a:gd name="connsiteX62" fmla="*/ 10723418 w 11064265"/>
              <a:gd name="connsiteY62" fmla="*/ 27710 h 1981200"/>
              <a:gd name="connsiteX63" fmla="*/ 10764982 w 11064265"/>
              <a:gd name="connsiteY63" fmla="*/ 13855 h 1981200"/>
              <a:gd name="connsiteX64" fmla="*/ 10820400 w 11064265"/>
              <a:gd name="connsiteY64" fmla="*/ 0 h 1981200"/>
              <a:gd name="connsiteX65" fmla="*/ 11042073 w 11064265"/>
              <a:gd name="connsiteY65" fmla="*/ 41564 h 1981200"/>
              <a:gd name="connsiteX66" fmla="*/ 11028218 w 11064265"/>
              <a:gd name="connsiteY66" fmla="*/ 1939637 h 1981200"/>
              <a:gd name="connsiteX0" fmla="*/ 11028218 w 11064265"/>
              <a:gd name="connsiteY0" fmla="*/ 1981201 h 1981201"/>
              <a:gd name="connsiteX1" fmla="*/ 0 w 11064265"/>
              <a:gd name="connsiteY1" fmla="*/ 1981200 h 1981201"/>
              <a:gd name="connsiteX2" fmla="*/ 13855 w 11064265"/>
              <a:gd name="connsiteY2" fmla="*/ 1149928 h 1981201"/>
              <a:gd name="connsiteX3" fmla="*/ 138546 w 11064265"/>
              <a:gd name="connsiteY3" fmla="*/ 1136073 h 1981201"/>
              <a:gd name="connsiteX4" fmla="*/ 207818 w 11064265"/>
              <a:gd name="connsiteY4" fmla="*/ 1122219 h 1981201"/>
              <a:gd name="connsiteX5" fmla="*/ 249382 w 11064265"/>
              <a:gd name="connsiteY5" fmla="*/ 1108364 h 1981201"/>
              <a:gd name="connsiteX6" fmla="*/ 512618 w 11064265"/>
              <a:gd name="connsiteY6" fmla="*/ 1094510 h 1981201"/>
              <a:gd name="connsiteX7" fmla="*/ 568037 w 11064265"/>
              <a:gd name="connsiteY7" fmla="*/ 1080655 h 1981201"/>
              <a:gd name="connsiteX8" fmla="*/ 651164 w 11064265"/>
              <a:gd name="connsiteY8" fmla="*/ 1011382 h 1981201"/>
              <a:gd name="connsiteX9" fmla="*/ 955964 w 11064265"/>
              <a:gd name="connsiteY9" fmla="*/ 997528 h 1981201"/>
              <a:gd name="connsiteX10" fmla="*/ 1205346 w 11064265"/>
              <a:gd name="connsiteY10" fmla="*/ 983673 h 1981201"/>
              <a:gd name="connsiteX11" fmla="*/ 1260764 w 11064265"/>
              <a:gd name="connsiteY11" fmla="*/ 969819 h 1981201"/>
              <a:gd name="connsiteX12" fmla="*/ 1343891 w 11064265"/>
              <a:gd name="connsiteY12" fmla="*/ 955964 h 1981201"/>
              <a:gd name="connsiteX13" fmla="*/ 1385455 w 11064265"/>
              <a:gd name="connsiteY13" fmla="*/ 928255 h 1981201"/>
              <a:gd name="connsiteX14" fmla="*/ 1704109 w 11064265"/>
              <a:gd name="connsiteY14" fmla="*/ 914400 h 1981201"/>
              <a:gd name="connsiteX15" fmla="*/ 1801091 w 11064265"/>
              <a:gd name="connsiteY15" fmla="*/ 872837 h 1981201"/>
              <a:gd name="connsiteX16" fmla="*/ 1856509 w 11064265"/>
              <a:gd name="connsiteY16" fmla="*/ 886691 h 1981201"/>
              <a:gd name="connsiteX17" fmla="*/ 1953491 w 11064265"/>
              <a:gd name="connsiteY17" fmla="*/ 900546 h 1981201"/>
              <a:gd name="connsiteX18" fmla="*/ 2175164 w 11064265"/>
              <a:gd name="connsiteY18" fmla="*/ 886691 h 1981201"/>
              <a:gd name="connsiteX19" fmla="*/ 2230582 w 11064265"/>
              <a:gd name="connsiteY19" fmla="*/ 872837 h 1981201"/>
              <a:gd name="connsiteX20" fmla="*/ 2493818 w 11064265"/>
              <a:gd name="connsiteY20" fmla="*/ 858982 h 1981201"/>
              <a:gd name="connsiteX21" fmla="*/ 2576946 w 11064265"/>
              <a:gd name="connsiteY21" fmla="*/ 831273 h 1981201"/>
              <a:gd name="connsiteX22" fmla="*/ 2729346 w 11064265"/>
              <a:gd name="connsiteY22" fmla="*/ 789710 h 1981201"/>
              <a:gd name="connsiteX23" fmla="*/ 3186546 w 11064265"/>
              <a:gd name="connsiteY23" fmla="*/ 803564 h 1981201"/>
              <a:gd name="connsiteX24" fmla="*/ 3976255 w 11064265"/>
              <a:gd name="connsiteY24" fmla="*/ 775855 h 1981201"/>
              <a:gd name="connsiteX25" fmla="*/ 4114800 w 11064265"/>
              <a:gd name="connsiteY25" fmla="*/ 748146 h 1981201"/>
              <a:gd name="connsiteX26" fmla="*/ 4197927 w 11064265"/>
              <a:gd name="connsiteY26" fmla="*/ 720437 h 1981201"/>
              <a:gd name="connsiteX27" fmla="*/ 4281055 w 11064265"/>
              <a:gd name="connsiteY27" fmla="*/ 665019 h 1981201"/>
              <a:gd name="connsiteX28" fmla="*/ 4322618 w 11064265"/>
              <a:gd name="connsiteY28" fmla="*/ 651164 h 1981201"/>
              <a:gd name="connsiteX29" fmla="*/ 5056909 w 11064265"/>
              <a:gd name="connsiteY29" fmla="*/ 637310 h 1981201"/>
              <a:gd name="connsiteX30" fmla="*/ 5237018 w 11064265"/>
              <a:gd name="connsiteY30" fmla="*/ 623455 h 1981201"/>
              <a:gd name="connsiteX31" fmla="*/ 5334000 w 11064265"/>
              <a:gd name="connsiteY31" fmla="*/ 568037 h 1981201"/>
              <a:gd name="connsiteX32" fmla="*/ 5694218 w 11064265"/>
              <a:gd name="connsiteY32" fmla="*/ 554182 h 1981201"/>
              <a:gd name="connsiteX33" fmla="*/ 5832764 w 11064265"/>
              <a:gd name="connsiteY33" fmla="*/ 540328 h 1981201"/>
              <a:gd name="connsiteX34" fmla="*/ 5874327 w 11064265"/>
              <a:gd name="connsiteY34" fmla="*/ 526473 h 1981201"/>
              <a:gd name="connsiteX35" fmla="*/ 6137564 w 11064265"/>
              <a:gd name="connsiteY35" fmla="*/ 512619 h 1981201"/>
              <a:gd name="connsiteX36" fmla="*/ 6220691 w 11064265"/>
              <a:gd name="connsiteY36" fmla="*/ 484910 h 1981201"/>
              <a:gd name="connsiteX37" fmla="*/ 6262255 w 11064265"/>
              <a:gd name="connsiteY37" fmla="*/ 471055 h 1981201"/>
              <a:gd name="connsiteX38" fmla="*/ 6317673 w 11064265"/>
              <a:gd name="connsiteY38" fmla="*/ 457200 h 1981201"/>
              <a:gd name="connsiteX39" fmla="*/ 7176655 w 11064265"/>
              <a:gd name="connsiteY39" fmla="*/ 443346 h 1981201"/>
              <a:gd name="connsiteX40" fmla="*/ 7259782 w 11064265"/>
              <a:gd name="connsiteY40" fmla="*/ 429491 h 1981201"/>
              <a:gd name="connsiteX41" fmla="*/ 7398327 w 11064265"/>
              <a:gd name="connsiteY41" fmla="*/ 401782 h 1981201"/>
              <a:gd name="connsiteX42" fmla="*/ 7633855 w 11064265"/>
              <a:gd name="connsiteY42" fmla="*/ 387928 h 1981201"/>
              <a:gd name="connsiteX43" fmla="*/ 7703127 w 11064265"/>
              <a:gd name="connsiteY43" fmla="*/ 374073 h 1981201"/>
              <a:gd name="connsiteX44" fmla="*/ 7744691 w 11064265"/>
              <a:gd name="connsiteY44" fmla="*/ 360219 h 1981201"/>
              <a:gd name="connsiteX45" fmla="*/ 7910946 w 11064265"/>
              <a:gd name="connsiteY45" fmla="*/ 346364 h 1981201"/>
              <a:gd name="connsiteX46" fmla="*/ 7980218 w 11064265"/>
              <a:gd name="connsiteY46" fmla="*/ 332510 h 1981201"/>
              <a:gd name="connsiteX47" fmla="*/ 8021782 w 11064265"/>
              <a:gd name="connsiteY47" fmla="*/ 318655 h 1981201"/>
              <a:gd name="connsiteX48" fmla="*/ 9005455 w 11064265"/>
              <a:gd name="connsiteY48" fmla="*/ 304800 h 1981201"/>
              <a:gd name="connsiteX49" fmla="*/ 9047018 w 11064265"/>
              <a:gd name="connsiteY49" fmla="*/ 290946 h 1981201"/>
              <a:gd name="connsiteX50" fmla="*/ 9116291 w 11064265"/>
              <a:gd name="connsiteY50" fmla="*/ 277091 h 1981201"/>
              <a:gd name="connsiteX51" fmla="*/ 9171709 w 11064265"/>
              <a:gd name="connsiteY51" fmla="*/ 249382 h 1981201"/>
              <a:gd name="connsiteX52" fmla="*/ 9213273 w 11064265"/>
              <a:gd name="connsiteY52" fmla="*/ 221673 h 1981201"/>
              <a:gd name="connsiteX53" fmla="*/ 9310255 w 11064265"/>
              <a:gd name="connsiteY53" fmla="*/ 207819 h 1981201"/>
              <a:gd name="connsiteX54" fmla="*/ 9573491 w 11064265"/>
              <a:gd name="connsiteY54" fmla="*/ 207819 h 1981201"/>
              <a:gd name="connsiteX55" fmla="*/ 10127673 w 11064265"/>
              <a:gd name="connsiteY55" fmla="*/ 193964 h 1981201"/>
              <a:gd name="connsiteX56" fmla="*/ 10210800 w 11064265"/>
              <a:gd name="connsiteY56" fmla="*/ 152400 h 1981201"/>
              <a:gd name="connsiteX57" fmla="*/ 10252364 w 11064265"/>
              <a:gd name="connsiteY57" fmla="*/ 124691 h 1981201"/>
              <a:gd name="connsiteX58" fmla="*/ 10377055 w 11064265"/>
              <a:gd name="connsiteY58" fmla="*/ 110837 h 1981201"/>
              <a:gd name="connsiteX59" fmla="*/ 10515600 w 11064265"/>
              <a:gd name="connsiteY59" fmla="*/ 83128 h 1981201"/>
              <a:gd name="connsiteX60" fmla="*/ 10571018 w 11064265"/>
              <a:gd name="connsiteY60" fmla="*/ 69273 h 1981201"/>
              <a:gd name="connsiteX61" fmla="*/ 10640291 w 11064265"/>
              <a:gd name="connsiteY61" fmla="*/ 55419 h 1981201"/>
              <a:gd name="connsiteX62" fmla="*/ 10723418 w 11064265"/>
              <a:gd name="connsiteY62" fmla="*/ 27710 h 1981201"/>
              <a:gd name="connsiteX63" fmla="*/ 10764982 w 11064265"/>
              <a:gd name="connsiteY63" fmla="*/ 13855 h 1981201"/>
              <a:gd name="connsiteX64" fmla="*/ 10820400 w 11064265"/>
              <a:gd name="connsiteY64" fmla="*/ 0 h 1981201"/>
              <a:gd name="connsiteX65" fmla="*/ 11042073 w 11064265"/>
              <a:gd name="connsiteY65" fmla="*/ 41564 h 1981201"/>
              <a:gd name="connsiteX66" fmla="*/ 11028218 w 11064265"/>
              <a:gd name="connsiteY66" fmla="*/ 1981201 h 1981201"/>
              <a:gd name="connsiteX0" fmla="*/ 11028218 w 11064265"/>
              <a:gd name="connsiteY0" fmla="*/ 1981201 h 1981201"/>
              <a:gd name="connsiteX1" fmla="*/ 0 w 11064265"/>
              <a:gd name="connsiteY1" fmla="*/ 1981200 h 1981201"/>
              <a:gd name="connsiteX2" fmla="*/ 13855 w 11064265"/>
              <a:gd name="connsiteY2" fmla="*/ 1149928 h 1981201"/>
              <a:gd name="connsiteX3" fmla="*/ 138546 w 11064265"/>
              <a:gd name="connsiteY3" fmla="*/ 1136073 h 1981201"/>
              <a:gd name="connsiteX4" fmla="*/ 207818 w 11064265"/>
              <a:gd name="connsiteY4" fmla="*/ 1122219 h 1981201"/>
              <a:gd name="connsiteX5" fmla="*/ 249382 w 11064265"/>
              <a:gd name="connsiteY5" fmla="*/ 1108364 h 1981201"/>
              <a:gd name="connsiteX6" fmla="*/ 512618 w 11064265"/>
              <a:gd name="connsiteY6" fmla="*/ 1094510 h 1981201"/>
              <a:gd name="connsiteX7" fmla="*/ 568037 w 11064265"/>
              <a:gd name="connsiteY7" fmla="*/ 1080655 h 1981201"/>
              <a:gd name="connsiteX8" fmla="*/ 651164 w 11064265"/>
              <a:gd name="connsiteY8" fmla="*/ 1011382 h 1981201"/>
              <a:gd name="connsiteX9" fmla="*/ 955964 w 11064265"/>
              <a:gd name="connsiteY9" fmla="*/ 997528 h 1981201"/>
              <a:gd name="connsiteX10" fmla="*/ 1205346 w 11064265"/>
              <a:gd name="connsiteY10" fmla="*/ 983673 h 1981201"/>
              <a:gd name="connsiteX11" fmla="*/ 1260764 w 11064265"/>
              <a:gd name="connsiteY11" fmla="*/ 969819 h 1981201"/>
              <a:gd name="connsiteX12" fmla="*/ 1343891 w 11064265"/>
              <a:gd name="connsiteY12" fmla="*/ 955964 h 1981201"/>
              <a:gd name="connsiteX13" fmla="*/ 1385455 w 11064265"/>
              <a:gd name="connsiteY13" fmla="*/ 928255 h 1981201"/>
              <a:gd name="connsiteX14" fmla="*/ 1704109 w 11064265"/>
              <a:gd name="connsiteY14" fmla="*/ 914400 h 1981201"/>
              <a:gd name="connsiteX15" fmla="*/ 1801091 w 11064265"/>
              <a:gd name="connsiteY15" fmla="*/ 872837 h 1981201"/>
              <a:gd name="connsiteX16" fmla="*/ 1856509 w 11064265"/>
              <a:gd name="connsiteY16" fmla="*/ 886691 h 1981201"/>
              <a:gd name="connsiteX17" fmla="*/ 1953491 w 11064265"/>
              <a:gd name="connsiteY17" fmla="*/ 900546 h 1981201"/>
              <a:gd name="connsiteX18" fmla="*/ 2175164 w 11064265"/>
              <a:gd name="connsiteY18" fmla="*/ 886691 h 1981201"/>
              <a:gd name="connsiteX19" fmla="*/ 2230582 w 11064265"/>
              <a:gd name="connsiteY19" fmla="*/ 872837 h 1981201"/>
              <a:gd name="connsiteX20" fmla="*/ 2493818 w 11064265"/>
              <a:gd name="connsiteY20" fmla="*/ 858982 h 1981201"/>
              <a:gd name="connsiteX21" fmla="*/ 2576946 w 11064265"/>
              <a:gd name="connsiteY21" fmla="*/ 831273 h 1981201"/>
              <a:gd name="connsiteX22" fmla="*/ 2729346 w 11064265"/>
              <a:gd name="connsiteY22" fmla="*/ 789710 h 1981201"/>
              <a:gd name="connsiteX23" fmla="*/ 3186546 w 11064265"/>
              <a:gd name="connsiteY23" fmla="*/ 803564 h 1981201"/>
              <a:gd name="connsiteX24" fmla="*/ 3976255 w 11064265"/>
              <a:gd name="connsiteY24" fmla="*/ 775855 h 1981201"/>
              <a:gd name="connsiteX25" fmla="*/ 4114800 w 11064265"/>
              <a:gd name="connsiteY25" fmla="*/ 748146 h 1981201"/>
              <a:gd name="connsiteX26" fmla="*/ 4197927 w 11064265"/>
              <a:gd name="connsiteY26" fmla="*/ 720437 h 1981201"/>
              <a:gd name="connsiteX27" fmla="*/ 4281055 w 11064265"/>
              <a:gd name="connsiteY27" fmla="*/ 665019 h 1981201"/>
              <a:gd name="connsiteX28" fmla="*/ 4322618 w 11064265"/>
              <a:gd name="connsiteY28" fmla="*/ 651164 h 1981201"/>
              <a:gd name="connsiteX29" fmla="*/ 5056909 w 11064265"/>
              <a:gd name="connsiteY29" fmla="*/ 637310 h 1981201"/>
              <a:gd name="connsiteX30" fmla="*/ 5237018 w 11064265"/>
              <a:gd name="connsiteY30" fmla="*/ 623455 h 1981201"/>
              <a:gd name="connsiteX31" fmla="*/ 5334000 w 11064265"/>
              <a:gd name="connsiteY31" fmla="*/ 568037 h 1981201"/>
              <a:gd name="connsiteX32" fmla="*/ 5694218 w 11064265"/>
              <a:gd name="connsiteY32" fmla="*/ 554182 h 1981201"/>
              <a:gd name="connsiteX33" fmla="*/ 5832764 w 11064265"/>
              <a:gd name="connsiteY33" fmla="*/ 540328 h 1981201"/>
              <a:gd name="connsiteX34" fmla="*/ 5874327 w 11064265"/>
              <a:gd name="connsiteY34" fmla="*/ 526473 h 1981201"/>
              <a:gd name="connsiteX35" fmla="*/ 6137564 w 11064265"/>
              <a:gd name="connsiteY35" fmla="*/ 512619 h 1981201"/>
              <a:gd name="connsiteX36" fmla="*/ 6220691 w 11064265"/>
              <a:gd name="connsiteY36" fmla="*/ 484910 h 1981201"/>
              <a:gd name="connsiteX37" fmla="*/ 6262255 w 11064265"/>
              <a:gd name="connsiteY37" fmla="*/ 471055 h 1981201"/>
              <a:gd name="connsiteX38" fmla="*/ 6317673 w 11064265"/>
              <a:gd name="connsiteY38" fmla="*/ 457200 h 1981201"/>
              <a:gd name="connsiteX39" fmla="*/ 7176655 w 11064265"/>
              <a:gd name="connsiteY39" fmla="*/ 443346 h 1981201"/>
              <a:gd name="connsiteX40" fmla="*/ 7259782 w 11064265"/>
              <a:gd name="connsiteY40" fmla="*/ 429491 h 1981201"/>
              <a:gd name="connsiteX41" fmla="*/ 7398327 w 11064265"/>
              <a:gd name="connsiteY41" fmla="*/ 401782 h 1981201"/>
              <a:gd name="connsiteX42" fmla="*/ 7633855 w 11064265"/>
              <a:gd name="connsiteY42" fmla="*/ 387928 h 1981201"/>
              <a:gd name="connsiteX43" fmla="*/ 7703127 w 11064265"/>
              <a:gd name="connsiteY43" fmla="*/ 374073 h 1981201"/>
              <a:gd name="connsiteX44" fmla="*/ 7744691 w 11064265"/>
              <a:gd name="connsiteY44" fmla="*/ 360219 h 1981201"/>
              <a:gd name="connsiteX45" fmla="*/ 7910946 w 11064265"/>
              <a:gd name="connsiteY45" fmla="*/ 346364 h 1981201"/>
              <a:gd name="connsiteX46" fmla="*/ 7980218 w 11064265"/>
              <a:gd name="connsiteY46" fmla="*/ 332510 h 1981201"/>
              <a:gd name="connsiteX47" fmla="*/ 8021782 w 11064265"/>
              <a:gd name="connsiteY47" fmla="*/ 318655 h 1981201"/>
              <a:gd name="connsiteX48" fmla="*/ 9005455 w 11064265"/>
              <a:gd name="connsiteY48" fmla="*/ 304800 h 1981201"/>
              <a:gd name="connsiteX49" fmla="*/ 9047018 w 11064265"/>
              <a:gd name="connsiteY49" fmla="*/ 290946 h 1981201"/>
              <a:gd name="connsiteX50" fmla="*/ 9116291 w 11064265"/>
              <a:gd name="connsiteY50" fmla="*/ 277091 h 1981201"/>
              <a:gd name="connsiteX51" fmla="*/ 9171709 w 11064265"/>
              <a:gd name="connsiteY51" fmla="*/ 249382 h 1981201"/>
              <a:gd name="connsiteX52" fmla="*/ 9213273 w 11064265"/>
              <a:gd name="connsiteY52" fmla="*/ 221673 h 1981201"/>
              <a:gd name="connsiteX53" fmla="*/ 9310255 w 11064265"/>
              <a:gd name="connsiteY53" fmla="*/ 207819 h 1981201"/>
              <a:gd name="connsiteX54" fmla="*/ 9573491 w 11064265"/>
              <a:gd name="connsiteY54" fmla="*/ 207819 h 1981201"/>
              <a:gd name="connsiteX55" fmla="*/ 10127673 w 11064265"/>
              <a:gd name="connsiteY55" fmla="*/ 193964 h 1981201"/>
              <a:gd name="connsiteX56" fmla="*/ 10210800 w 11064265"/>
              <a:gd name="connsiteY56" fmla="*/ 152400 h 1981201"/>
              <a:gd name="connsiteX57" fmla="*/ 10252364 w 11064265"/>
              <a:gd name="connsiteY57" fmla="*/ 124691 h 1981201"/>
              <a:gd name="connsiteX58" fmla="*/ 10377055 w 11064265"/>
              <a:gd name="connsiteY58" fmla="*/ 110837 h 1981201"/>
              <a:gd name="connsiteX59" fmla="*/ 10515600 w 11064265"/>
              <a:gd name="connsiteY59" fmla="*/ 83128 h 1981201"/>
              <a:gd name="connsiteX60" fmla="*/ 10571018 w 11064265"/>
              <a:gd name="connsiteY60" fmla="*/ 69273 h 1981201"/>
              <a:gd name="connsiteX61" fmla="*/ 10640291 w 11064265"/>
              <a:gd name="connsiteY61" fmla="*/ 55419 h 1981201"/>
              <a:gd name="connsiteX62" fmla="*/ 10723418 w 11064265"/>
              <a:gd name="connsiteY62" fmla="*/ 27710 h 1981201"/>
              <a:gd name="connsiteX63" fmla="*/ 10764982 w 11064265"/>
              <a:gd name="connsiteY63" fmla="*/ 13855 h 1981201"/>
              <a:gd name="connsiteX64" fmla="*/ 10820400 w 11064265"/>
              <a:gd name="connsiteY64" fmla="*/ 0 h 1981201"/>
              <a:gd name="connsiteX65" fmla="*/ 11042073 w 11064265"/>
              <a:gd name="connsiteY65" fmla="*/ 41564 h 1981201"/>
              <a:gd name="connsiteX66" fmla="*/ 11028218 w 11064265"/>
              <a:gd name="connsiteY66" fmla="*/ 1981201 h 1981201"/>
              <a:gd name="connsiteX0" fmla="*/ 11028218 w 11044687"/>
              <a:gd name="connsiteY0" fmla="*/ 1981201 h 1981201"/>
              <a:gd name="connsiteX1" fmla="*/ 0 w 11044687"/>
              <a:gd name="connsiteY1" fmla="*/ 1981200 h 1981201"/>
              <a:gd name="connsiteX2" fmla="*/ 13855 w 11044687"/>
              <a:gd name="connsiteY2" fmla="*/ 1149928 h 1981201"/>
              <a:gd name="connsiteX3" fmla="*/ 138546 w 11044687"/>
              <a:gd name="connsiteY3" fmla="*/ 1136073 h 1981201"/>
              <a:gd name="connsiteX4" fmla="*/ 207818 w 11044687"/>
              <a:gd name="connsiteY4" fmla="*/ 1122219 h 1981201"/>
              <a:gd name="connsiteX5" fmla="*/ 249382 w 11044687"/>
              <a:gd name="connsiteY5" fmla="*/ 1108364 h 1981201"/>
              <a:gd name="connsiteX6" fmla="*/ 512618 w 11044687"/>
              <a:gd name="connsiteY6" fmla="*/ 1094510 h 1981201"/>
              <a:gd name="connsiteX7" fmla="*/ 568037 w 11044687"/>
              <a:gd name="connsiteY7" fmla="*/ 1080655 h 1981201"/>
              <a:gd name="connsiteX8" fmla="*/ 651164 w 11044687"/>
              <a:gd name="connsiteY8" fmla="*/ 1011382 h 1981201"/>
              <a:gd name="connsiteX9" fmla="*/ 955964 w 11044687"/>
              <a:gd name="connsiteY9" fmla="*/ 997528 h 1981201"/>
              <a:gd name="connsiteX10" fmla="*/ 1205346 w 11044687"/>
              <a:gd name="connsiteY10" fmla="*/ 983673 h 1981201"/>
              <a:gd name="connsiteX11" fmla="*/ 1260764 w 11044687"/>
              <a:gd name="connsiteY11" fmla="*/ 969819 h 1981201"/>
              <a:gd name="connsiteX12" fmla="*/ 1343891 w 11044687"/>
              <a:gd name="connsiteY12" fmla="*/ 955964 h 1981201"/>
              <a:gd name="connsiteX13" fmla="*/ 1385455 w 11044687"/>
              <a:gd name="connsiteY13" fmla="*/ 928255 h 1981201"/>
              <a:gd name="connsiteX14" fmla="*/ 1704109 w 11044687"/>
              <a:gd name="connsiteY14" fmla="*/ 914400 h 1981201"/>
              <a:gd name="connsiteX15" fmla="*/ 1801091 w 11044687"/>
              <a:gd name="connsiteY15" fmla="*/ 872837 h 1981201"/>
              <a:gd name="connsiteX16" fmla="*/ 1856509 w 11044687"/>
              <a:gd name="connsiteY16" fmla="*/ 886691 h 1981201"/>
              <a:gd name="connsiteX17" fmla="*/ 1953491 w 11044687"/>
              <a:gd name="connsiteY17" fmla="*/ 900546 h 1981201"/>
              <a:gd name="connsiteX18" fmla="*/ 2175164 w 11044687"/>
              <a:gd name="connsiteY18" fmla="*/ 886691 h 1981201"/>
              <a:gd name="connsiteX19" fmla="*/ 2230582 w 11044687"/>
              <a:gd name="connsiteY19" fmla="*/ 872837 h 1981201"/>
              <a:gd name="connsiteX20" fmla="*/ 2493818 w 11044687"/>
              <a:gd name="connsiteY20" fmla="*/ 858982 h 1981201"/>
              <a:gd name="connsiteX21" fmla="*/ 2576946 w 11044687"/>
              <a:gd name="connsiteY21" fmla="*/ 831273 h 1981201"/>
              <a:gd name="connsiteX22" fmla="*/ 2729346 w 11044687"/>
              <a:gd name="connsiteY22" fmla="*/ 789710 h 1981201"/>
              <a:gd name="connsiteX23" fmla="*/ 3186546 w 11044687"/>
              <a:gd name="connsiteY23" fmla="*/ 803564 h 1981201"/>
              <a:gd name="connsiteX24" fmla="*/ 3976255 w 11044687"/>
              <a:gd name="connsiteY24" fmla="*/ 775855 h 1981201"/>
              <a:gd name="connsiteX25" fmla="*/ 4114800 w 11044687"/>
              <a:gd name="connsiteY25" fmla="*/ 748146 h 1981201"/>
              <a:gd name="connsiteX26" fmla="*/ 4197927 w 11044687"/>
              <a:gd name="connsiteY26" fmla="*/ 720437 h 1981201"/>
              <a:gd name="connsiteX27" fmla="*/ 4281055 w 11044687"/>
              <a:gd name="connsiteY27" fmla="*/ 665019 h 1981201"/>
              <a:gd name="connsiteX28" fmla="*/ 4322618 w 11044687"/>
              <a:gd name="connsiteY28" fmla="*/ 651164 h 1981201"/>
              <a:gd name="connsiteX29" fmla="*/ 5056909 w 11044687"/>
              <a:gd name="connsiteY29" fmla="*/ 637310 h 1981201"/>
              <a:gd name="connsiteX30" fmla="*/ 5237018 w 11044687"/>
              <a:gd name="connsiteY30" fmla="*/ 623455 h 1981201"/>
              <a:gd name="connsiteX31" fmla="*/ 5334000 w 11044687"/>
              <a:gd name="connsiteY31" fmla="*/ 568037 h 1981201"/>
              <a:gd name="connsiteX32" fmla="*/ 5694218 w 11044687"/>
              <a:gd name="connsiteY32" fmla="*/ 554182 h 1981201"/>
              <a:gd name="connsiteX33" fmla="*/ 5832764 w 11044687"/>
              <a:gd name="connsiteY33" fmla="*/ 540328 h 1981201"/>
              <a:gd name="connsiteX34" fmla="*/ 5874327 w 11044687"/>
              <a:gd name="connsiteY34" fmla="*/ 526473 h 1981201"/>
              <a:gd name="connsiteX35" fmla="*/ 6137564 w 11044687"/>
              <a:gd name="connsiteY35" fmla="*/ 512619 h 1981201"/>
              <a:gd name="connsiteX36" fmla="*/ 6220691 w 11044687"/>
              <a:gd name="connsiteY36" fmla="*/ 484910 h 1981201"/>
              <a:gd name="connsiteX37" fmla="*/ 6262255 w 11044687"/>
              <a:gd name="connsiteY37" fmla="*/ 471055 h 1981201"/>
              <a:gd name="connsiteX38" fmla="*/ 6317673 w 11044687"/>
              <a:gd name="connsiteY38" fmla="*/ 457200 h 1981201"/>
              <a:gd name="connsiteX39" fmla="*/ 7176655 w 11044687"/>
              <a:gd name="connsiteY39" fmla="*/ 443346 h 1981201"/>
              <a:gd name="connsiteX40" fmla="*/ 7259782 w 11044687"/>
              <a:gd name="connsiteY40" fmla="*/ 429491 h 1981201"/>
              <a:gd name="connsiteX41" fmla="*/ 7398327 w 11044687"/>
              <a:gd name="connsiteY41" fmla="*/ 401782 h 1981201"/>
              <a:gd name="connsiteX42" fmla="*/ 7633855 w 11044687"/>
              <a:gd name="connsiteY42" fmla="*/ 387928 h 1981201"/>
              <a:gd name="connsiteX43" fmla="*/ 7703127 w 11044687"/>
              <a:gd name="connsiteY43" fmla="*/ 374073 h 1981201"/>
              <a:gd name="connsiteX44" fmla="*/ 7744691 w 11044687"/>
              <a:gd name="connsiteY44" fmla="*/ 360219 h 1981201"/>
              <a:gd name="connsiteX45" fmla="*/ 7910946 w 11044687"/>
              <a:gd name="connsiteY45" fmla="*/ 346364 h 1981201"/>
              <a:gd name="connsiteX46" fmla="*/ 7980218 w 11044687"/>
              <a:gd name="connsiteY46" fmla="*/ 332510 h 1981201"/>
              <a:gd name="connsiteX47" fmla="*/ 8021782 w 11044687"/>
              <a:gd name="connsiteY47" fmla="*/ 318655 h 1981201"/>
              <a:gd name="connsiteX48" fmla="*/ 9005455 w 11044687"/>
              <a:gd name="connsiteY48" fmla="*/ 304800 h 1981201"/>
              <a:gd name="connsiteX49" fmla="*/ 9047018 w 11044687"/>
              <a:gd name="connsiteY49" fmla="*/ 290946 h 1981201"/>
              <a:gd name="connsiteX50" fmla="*/ 9116291 w 11044687"/>
              <a:gd name="connsiteY50" fmla="*/ 277091 h 1981201"/>
              <a:gd name="connsiteX51" fmla="*/ 9171709 w 11044687"/>
              <a:gd name="connsiteY51" fmla="*/ 249382 h 1981201"/>
              <a:gd name="connsiteX52" fmla="*/ 9213273 w 11044687"/>
              <a:gd name="connsiteY52" fmla="*/ 221673 h 1981201"/>
              <a:gd name="connsiteX53" fmla="*/ 9310255 w 11044687"/>
              <a:gd name="connsiteY53" fmla="*/ 207819 h 1981201"/>
              <a:gd name="connsiteX54" fmla="*/ 9573491 w 11044687"/>
              <a:gd name="connsiteY54" fmla="*/ 207819 h 1981201"/>
              <a:gd name="connsiteX55" fmla="*/ 10127673 w 11044687"/>
              <a:gd name="connsiteY55" fmla="*/ 193964 h 1981201"/>
              <a:gd name="connsiteX56" fmla="*/ 10210800 w 11044687"/>
              <a:gd name="connsiteY56" fmla="*/ 152400 h 1981201"/>
              <a:gd name="connsiteX57" fmla="*/ 10252364 w 11044687"/>
              <a:gd name="connsiteY57" fmla="*/ 124691 h 1981201"/>
              <a:gd name="connsiteX58" fmla="*/ 10377055 w 11044687"/>
              <a:gd name="connsiteY58" fmla="*/ 110837 h 1981201"/>
              <a:gd name="connsiteX59" fmla="*/ 10515600 w 11044687"/>
              <a:gd name="connsiteY59" fmla="*/ 83128 h 1981201"/>
              <a:gd name="connsiteX60" fmla="*/ 10571018 w 11044687"/>
              <a:gd name="connsiteY60" fmla="*/ 69273 h 1981201"/>
              <a:gd name="connsiteX61" fmla="*/ 10640291 w 11044687"/>
              <a:gd name="connsiteY61" fmla="*/ 55419 h 1981201"/>
              <a:gd name="connsiteX62" fmla="*/ 10723418 w 11044687"/>
              <a:gd name="connsiteY62" fmla="*/ 27710 h 1981201"/>
              <a:gd name="connsiteX63" fmla="*/ 10764982 w 11044687"/>
              <a:gd name="connsiteY63" fmla="*/ 13855 h 1981201"/>
              <a:gd name="connsiteX64" fmla="*/ 10820400 w 11044687"/>
              <a:gd name="connsiteY64" fmla="*/ 0 h 1981201"/>
              <a:gd name="connsiteX65" fmla="*/ 11042073 w 11044687"/>
              <a:gd name="connsiteY65" fmla="*/ 41564 h 1981201"/>
              <a:gd name="connsiteX66" fmla="*/ 11028218 w 11044687"/>
              <a:gd name="connsiteY66" fmla="*/ 1981201 h 1981201"/>
              <a:gd name="connsiteX0" fmla="*/ 11028218 w 11044687"/>
              <a:gd name="connsiteY0" fmla="*/ 1981201 h 1981201"/>
              <a:gd name="connsiteX1" fmla="*/ 0 w 11044687"/>
              <a:gd name="connsiteY1" fmla="*/ 1981200 h 1981201"/>
              <a:gd name="connsiteX2" fmla="*/ 1318 w 11044687"/>
              <a:gd name="connsiteY2" fmla="*/ 1163783 h 1981201"/>
              <a:gd name="connsiteX3" fmla="*/ 138546 w 11044687"/>
              <a:gd name="connsiteY3" fmla="*/ 1136073 h 1981201"/>
              <a:gd name="connsiteX4" fmla="*/ 207818 w 11044687"/>
              <a:gd name="connsiteY4" fmla="*/ 1122219 h 1981201"/>
              <a:gd name="connsiteX5" fmla="*/ 249382 w 11044687"/>
              <a:gd name="connsiteY5" fmla="*/ 1108364 h 1981201"/>
              <a:gd name="connsiteX6" fmla="*/ 512618 w 11044687"/>
              <a:gd name="connsiteY6" fmla="*/ 1094510 h 1981201"/>
              <a:gd name="connsiteX7" fmla="*/ 568037 w 11044687"/>
              <a:gd name="connsiteY7" fmla="*/ 1080655 h 1981201"/>
              <a:gd name="connsiteX8" fmla="*/ 651164 w 11044687"/>
              <a:gd name="connsiteY8" fmla="*/ 1011382 h 1981201"/>
              <a:gd name="connsiteX9" fmla="*/ 955964 w 11044687"/>
              <a:gd name="connsiteY9" fmla="*/ 997528 h 1981201"/>
              <a:gd name="connsiteX10" fmla="*/ 1205346 w 11044687"/>
              <a:gd name="connsiteY10" fmla="*/ 983673 h 1981201"/>
              <a:gd name="connsiteX11" fmla="*/ 1260764 w 11044687"/>
              <a:gd name="connsiteY11" fmla="*/ 969819 h 1981201"/>
              <a:gd name="connsiteX12" fmla="*/ 1343891 w 11044687"/>
              <a:gd name="connsiteY12" fmla="*/ 955964 h 1981201"/>
              <a:gd name="connsiteX13" fmla="*/ 1385455 w 11044687"/>
              <a:gd name="connsiteY13" fmla="*/ 928255 h 1981201"/>
              <a:gd name="connsiteX14" fmla="*/ 1704109 w 11044687"/>
              <a:gd name="connsiteY14" fmla="*/ 914400 h 1981201"/>
              <a:gd name="connsiteX15" fmla="*/ 1801091 w 11044687"/>
              <a:gd name="connsiteY15" fmla="*/ 872837 h 1981201"/>
              <a:gd name="connsiteX16" fmla="*/ 1856509 w 11044687"/>
              <a:gd name="connsiteY16" fmla="*/ 886691 h 1981201"/>
              <a:gd name="connsiteX17" fmla="*/ 1953491 w 11044687"/>
              <a:gd name="connsiteY17" fmla="*/ 900546 h 1981201"/>
              <a:gd name="connsiteX18" fmla="*/ 2175164 w 11044687"/>
              <a:gd name="connsiteY18" fmla="*/ 886691 h 1981201"/>
              <a:gd name="connsiteX19" fmla="*/ 2230582 w 11044687"/>
              <a:gd name="connsiteY19" fmla="*/ 872837 h 1981201"/>
              <a:gd name="connsiteX20" fmla="*/ 2493818 w 11044687"/>
              <a:gd name="connsiteY20" fmla="*/ 858982 h 1981201"/>
              <a:gd name="connsiteX21" fmla="*/ 2576946 w 11044687"/>
              <a:gd name="connsiteY21" fmla="*/ 831273 h 1981201"/>
              <a:gd name="connsiteX22" fmla="*/ 2729346 w 11044687"/>
              <a:gd name="connsiteY22" fmla="*/ 789710 h 1981201"/>
              <a:gd name="connsiteX23" fmla="*/ 3186546 w 11044687"/>
              <a:gd name="connsiteY23" fmla="*/ 803564 h 1981201"/>
              <a:gd name="connsiteX24" fmla="*/ 3976255 w 11044687"/>
              <a:gd name="connsiteY24" fmla="*/ 775855 h 1981201"/>
              <a:gd name="connsiteX25" fmla="*/ 4114800 w 11044687"/>
              <a:gd name="connsiteY25" fmla="*/ 748146 h 1981201"/>
              <a:gd name="connsiteX26" fmla="*/ 4197927 w 11044687"/>
              <a:gd name="connsiteY26" fmla="*/ 720437 h 1981201"/>
              <a:gd name="connsiteX27" fmla="*/ 4281055 w 11044687"/>
              <a:gd name="connsiteY27" fmla="*/ 665019 h 1981201"/>
              <a:gd name="connsiteX28" fmla="*/ 4322618 w 11044687"/>
              <a:gd name="connsiteY28" fmla="*/ 651164 h 1981201"/>
              <a:gd name="connsiteX29" fmla="*/ 5056909 w 11044687"/>
              <a:gd name="connsiteY29" fmla="*/ 637310 h 1981201"/>
              <a:gd name="connsiteX30" fmla="*/ 5237018 w 11044687"/>
              <a:gd name="connsiteY30" fmla="*/ 623455 h 1981201"/>
              <a:gd name="connsiteX31" fmla="*/ 5334000 w 11044687"/>
              <a:gd name="connsiteY31" fmla="*/ 568037 h 1981201"/>
              <a:gd name="connsiteX32" fmla="*/ 5694218 w 11044687"/>
              <a:gd name="connsiteY32" fmla="*/ 554182 h 1981201"/>
              <a:gd name="connsiteX33" fmla="*/ 5832764 w 11044687"/>
              <a:gd name="connsiteY33" fmla="*/ 540328 h 1981201"/>
              <a:gd name="connsiteX34" fmla="*/ 5874327 w 11044687"/>
              <a:gd name="connsiteY34" fmla="*/ 526473 h 1981201"/>
              <a:gd name="connsiteX35" fmla="*/ 6137564 w 11044687"/>
              <a:gd name="connsiteY35" fmla="*/ 512619 h 1981201"/>
              <a:gd name="connsiteX36" fmla="*/ 6220691 w 11044687"/>
              <a:gd name="connsiteY36" fmla="*/ 484910 h 1981201"/>
              <a:gd name="connsiteX37" fmla="*/ 6262255 w 11044687"/>
              <a:gd name="connsiteY37" fmla="*/ 471055 h 1981201"/>
              <a:gd name="connsiteX38" fmla="*/ 6317673 w 11044687"/>
              <a:gd name="connsiteY38" fmla="*/ 457200 h 1981201"/>
              <a:gd name="connsiteX39" fmla="*/ 7176655 w 11044687"/>
              <a:gd name="connsiteY39" fmla="*/ 443346 h 1981201"/>
              <a:gd name="connsiteX40" fmla="*/ 7259782 w 11044687"/>
              <a:gd name="connsiteY40" fmla="*/ 429491 h 1981201"/>
              <a:gd name="connsiteX41" fmla="*/ 7398327 w 11044687"/>
              <a:gd name="connsiteY41" fmla="*/ 401782 h 1981201"/>
              <a:gd name="connsiteX42" fmla="*/ 7633855 w 11044687"/>
              <a:gd name="connsiteY42" fmla="*/ 387928 h 1981201"/>
              <a:gd name="connsiteX43" fmla="*/ 7703127 w 11044687"/>
              <a:gd name="connsiteY43" fmla="*/ 374073 h 1981201"/>
              <a:gd name="connsiteX44" fmla="*/ 7744691 w 11044687"/>
              <a:gd name="connsiteY44" fmla="*/ 360219 h 1981201"/>
              <a:gd name="connsiteX45" fmla="*/ 7910946 w 11044687"/>
              <a:gd name="connsiteY45" fmla="*/ 346364 h 1981201"/>
              <a:gd name="connsiteX46" fmla="*/ 7980218 w 11044687"/>
              <a:gd name="connsiteY46" fmla="*/ 332510 h 1981201"/>
              <a:gd name="connsiteX47" fmla="*/ 8021782 w 11044687"/>
              <a:gd name="connsiteY47" fmla="*/ 318655 h 1981201"/>
              <a:gd name="connsiteX48" fmla="*/ 9005455 w 11044687"/>
              <a:gd name="connsiteY48" fmla="*/ 304800 h 1981201"/>
              <a:gd name="connsiteX49" fmla="*/ 9047018 w 11044687"/>
              <a:gd name="connsiteY49" fmla="*/ 290946 h 1981201"/>
              <a:gd name="connsiteX50" fmla="*/ 9116291 w 11044687"/>
              <a:gd name="connsiteY50" fmla="*/ 277091 h 1981201"/>
              <a:gd name="connsiteX51" fmla="*/ 9171709 w 11044687"/>
              <a:gd name="connsiteY51" fmla="*/ 249382 h 1981201"/>
              <a:gd name="connsiteX52" fmla="*/ 9213273 w 11044687"/>
              <a:gd name="connsiteY52" fmla="*/ 221673 h 1981201"/>
              <a:gd name="connsiteX53" fmla="*/ 9310255 w 11044687"/>
              <a:gd name="connsiteY53" fmla="*/ 207819 h 1981201"/>
              <a:gd name="connsiteX54" fmla="*/ 9573491 w 11044687"/>
              <a:gd name="connsiteY54" fmla="*/ 207819 h 1981201"/>
              <a:gd name="connsiteX55" fmla="*/ 10127673 w 11044687"/>
              <a:gd name="connsiteY55" fmla="*/ 193964 h 1981201"/>
              <a:gd name="connsiteX56" fmla="*/ 10210800 w 11044687"/>
              <a:gd name="connsiteY56" fmla="*/ 152400 h 1981201"/>
              <a:gd name="connsiteX57" fmla="*/ 10252364 w 11044687"/>
              <a:gd name="connsiteY57" fmla="*/ 124691 h 1981201"/>
              <a:gd name="connsiteX58" fmla="*/ 10377055 w 11044687"/>
              <a:gd name="connsiteY58" fmla="*/ 110837 h 1981201"/>
              <a:gd name="connsiteX59" fmla="*/ 10515600 w 11044687"/>
              <a:gd name="connsiteY59" fmla="*/ 83128 h 1981201"/>
              <a:gd name="connsiteX60" fmla="*/ 10571018 w 11044687"/>
              <a:gd name="connsiteY60" fmla="*/ 69273 h 1981201"/>
              <a:gd name="connsiteX61" fmla="*/ 10640291 w 11044687"/>
              <a:gd name="connsiteY61" fmla="*/ 55419 h 1981201"/>
              <a:gd name="connsiteX62" fmla="*/ 10723418 w 11044687"/>
              <a:gd name="connsiteY62" fmla="*/ 27710 h 1981201"/>
              <a:gd name="connsiteX63" fmla="*/ 10764982 w 11044687"/>
              <a:gd name="connsiteY63" fmla="*/ 13855 h 1981201"/>
              <a:gd name="connsiteX64" fmla="*/ 10820400 w 11044687"/>
              <a:gd name="connsiteY64" fmla="*/ 0 h 1981201"/>
              <a:gd name="connsiteX65" fmla="*/ 11042073 w 11044687"/>
              <a:gd name="connsiteY65" fmla="*/ 41564 h 1981201"/>
              <a:gd name="connsiteX66" fmla="*/ 11028218 w 11044687"/>
              <a:gd name="connsiteY66" fmla="*/ 1981201 h 1981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1044687" h="1981201">
                <a:moveTo>
                  <a:pt x="11028218" y="1981201"/>
                </a:moveTo>
                <a:lnTo>
                  <a:pt x="0" y="1981200"/>
                </a:lnTo>
                <a:cubicBezTo>
                  <a:pt x="439" y="1708728"/>
                  <a:pt x="879" y="1436255"/>
                  <a:pt x="1318" y="1163783"/>
                </a:cubicBezTo>
                <a:cubicBezTo>
                  <a:pt x="42882" y="1159165"/>
                  <a:pt x="104129" y="1143000"/>
                  <a:pt x="138546" y="1136073"/>
                </a:cubicBezTo>
                <a:cubicBezTo>
                  <a:pt x="172963" y="1129146"/>
                  <a:pt x="184973" y="1127930"/>
                  <a:pt x="207818" y="1122219"/>
                </a:cubicBezTo>
                <a:cubicBezTo>
                  <a:pt x="221986" y="1118677"/>
                  <a:pt x="234838" y="1109686"/>
                  <a:pt x="249382" y="1108364"/>
                </a:cubicBezTo>
                <a:cubicBezTo>
                  <a:pt x="336888" y="1100409"/>
                  <a:pt x="424873" y="1099128"/>
                  <a:pt x="512618" y="1094510"/>
                </a:cubicBezTo>
                <a:cubicBezTo>
                  <a:pt x="531091" y="1089892"/>
                  <a:pt x="551504" y="1090102"/>
                  <a:pt x="568037" y="1080655"/>
                </a:cubicBezTo>
                <a:cubicBezTo>
                  <a:pt x="589558" y="1068357"/>
                  <a:pt x="620336" y="1015081"/>
                  <a:pt x="651164" y="1011382"/>
                </a:cubicBezTo>
                <a:cubicBezTo>
                  <a:pt x="752144" y="999265"/>
                  <a:pt x="854386" y="1002607"/>
                  <a:pt x="955964" y="997528"/>
                </a:cubicBezTo>
                <a:lnTo>
                  <a:pt x="1205346" y="983673"/>
                </a:lnTo>
                <a:cubicBezTo>
                  <a:pt x="1223819" y="979055"/>
                  <a:pt x="1242093" y="973553"/>
                  <a:pt x="1260764" y="969819"/>
                </a:cubicBezTo>
                <a:cubicBezTo>
                  <a:pt x="1288310" y="964310"/>
                  <a:pt x="1317241" y="964847"/>
                  <a:pt x="1343891" y="955964"/>
                </a:cubicBezTo>
                <a:cubicBezTo>
                  <a:pt x="1359688" y="950698"/>
                  <a:pt x="1368914" y="930164"/>
                  <a:pt x="1385455" y="928255"/>
                </a:cubicBezTo>
                <a:cubicBezTo>
                  <a:pt x="1491073" y="916068"/>
                  <a:pt x="1597891" y="919018"/>
                  <a:pt x="1704109" y="914400"/>
                </a:cubicBezTo>
                <a:cubicBezTo>
                  <a:pt x="1714933" y="908988"/>
                  <a:pt x="1780703" y="872837"/>
                  <a:pt x="1801091" y="872837"/>
                </a:cubicBezTo>
                <a:cubicBezTo>
                  <a:pt x="1820132" y="872837"/>
                  <a:pt x="1837775" y="883285"/>
                  <a:pt x="1856509" y="886691"/>
                </a:cubicBezTo>
                <a:cubicBezTo>
                  <a:pt x="1888638" y="892533"/>
                  <a:pt x="1921164" y="895928"/>
                  <a:pt x="1953491" y="900546"/>
                </a:cubicBezTo>
                <a:cubicBezTo>
                  <a:pt x="2027382" y="895928"/>
                  <a:pt x="2101496" y="894058"/>
                  <a:pt x="2175164" y="886691"/>
                </a:cubicBezTo>
                <a:cubicBezTo>
                  <a:pt x="2194111" y="884796"/>
                  <a:pt x="2211612" y="874487"/>
                  <a:pt x="2230582" y="872837"/>
                </a:cubicBezTo>
                <a:cubicBezTo>
                  <a:pt x="2318118" y="865225"/>
                  <a:pt x="2406073" y="863600"/>
                  <a:pt x="2493818" y="858982"/>
                </a:cubicBezTo>
                <a:cubicBezTo>
                  <a:pt x="2521527" y="849746"/>
                  <a:pt x="2548610" y="838357"/>
                  <a:pt x="2576946" y="831273"/>
                </a:cubicBezTo>
                <a:cubicBezTo>
                  <a:pt x="2701950" y="800022"/>
                  <a:pt x="2651654" y="815606"/>
                  <a:pt x="2729346" y="789710"/>
                </a:cubicBezTo>
                <a:cubicBezTo>
                  <a:pt x="2881746" y="794328"/>
                  <a:pt x="3034076" y="803564"/>
                  <a:pt x="3186546" y="803564"/>
                </a:cubicBezTo>
                <a:cubicBezTo>
                  <a:pt x="3810376" y="803564"/>
                  <a:pt x="3664997" y="820322"/>
                  <a:pt x="3976255" y="775855"/>
                </a:cubicBezTo>
                <a:cubicBezTo>
                  <a:pt x="4091508" y="737436"/>
                  <a:pt x="3907857" y="795901"/>
                  <a:pt x="4114800" y="748146"/>
                </a:cubicBezTo>
                <a:cubicBezTo>
                  <a:pt x="4143260" y="741578"/>
                  <a:pt x="4197927" y="720437"/>
                  <a:pt x="4197927" y="720437"/>
                </a:cubicBezTo>
                <a:lnTo>
                  <a:pt x="4281055" y="665019"/>
                </a:lnTo>
                <a:cubicBezTo>
                  <a:pt x="4293206" y="656918"/>
                  <a:pt x="4308023" y="651685"/>
                  <a:pt x="4322618" y="651164"/>
                </a:cubicBezTo>
                <a:cubicBezTo>
                  <a:pt x="4567269" y="642426"/>
                  <a:pt x="4812145" y="641928"/>
                  <a:pt x="5056909" y="637310"/>
                </a:cubicBezTo>
                <a:cubicBezTo>
                  <a:pt x="5116945" y="632692"/>
                  <a:pt x="5177836" y="634552"/>
                  <a:pt x="5237018" y="623455"/>
                </a:cubicBezTo>
                <a:cubicBezTo>
                  <a:pt x="5358337" y="600708"/>
                  <a:pt x="5186081" y="582829"/>
                  <a:pt x="5334000" y="568037"/>
                </a:cubicBezTo>
                <a:cubicBezTo>
                  <a:pt x="5453565" y="556080"/>
                  <a:pt x="5574145" y="558800"/>
                  <a:pt x="5694218" y="554182"/>
                </a:cubicBezTo>
                <a:cubicBezTo>
                  <a:pt x="5740400" y="549564"/>
                  <a:pt x="5786891" y="547385"/>
                  <a:pt x="5832764" y="540328"/>
                </a:cubicBezTo>
                <a:cubicBezTo>
                  <a:pt x="5847198" y="538107"/>
                  <a:pt x="5859783" y="527795"/>
                  <a:pt x="5874327" y="526473"/>
                </a:cubicBezTo>
                <a:cubicBezTo>
                  <a:pt x="5961833" y="518518"/>
                  <a:pt x="6049818" y="517237"/>
                  <a:pt x="6137564" y="512619"/>
                </a:cubicBezTo>
                <a:lnTo>
                  <a:pt x="6220691" y="484910"/>
                </a:lnTo>
                <a:cubicBezTo>
                  <a:pt x="6234546" y="480292"/>
                  <a:pt x="6248087" y="474597"/>
                  <a:pt x="6262255" y="471055"/>
                </a:cubicBezTo>
                <a:cubicBezTo>
                  <a:pt x="6280728" y="466437"/>
                  <a:pt x="6298641" y="457777"/>
                  <a:pt x="6317673" y="457200"/>
                </a:cubicBezTo>
                <a:cubicBezTo>
                  <a:pt x="6603906" y="448526"/>
                  <a:pt x="6890328" y="447964"/>
                  <a:pt x="7176655" y="443346"/>
                </a:cubicBezTo>
                <a:cubicBezTo>
                  <a:pt x="7204364" y="438728"/>
                  <a:pt x="7232360" y="435585"/>
                  <a:pt x="7259782" y="429491"/>
                </a:cubicBezTo>
                <a:cubicBezTo>
                  <a:pt x="7368992" y="405222"/>
                  <a:pt x="7204902" y="417901"/>
                  <a:pt x="7398327" y="401782"/>
                </a:cubicBezTo>
                <a:cubicBezTo>
                  <a:pt x="7476700" y="395251"/>
                  <a:pt x="7555346" y="392546"/>
                  <a:pt x="7633855" y="387928"/>
                </a:cubicBezTo>
                <a:cubicBezTo>
                  <a:pt x="7656946" y="383310"/>
                  <a:pt x="7680282" y="379784"/>
                  <a:pt x="7703127" y="374073"/>
                </a:cubicBezTo>
                <a:cubicBezTo>
                  <a:pt x="7717295" y="370531"/>
                  <a:pt x="7730215" y="362149"/>
                  <a:pt x="7744691" y="360219"/>
                </a:cubicBezTo>
                <a:cubicBezTo>
                  <a:pt x="7799814" y="352869"/>
                  <a:pt x="7855528" y="350982"/>
                  <a:pt x="7910946" y="346364"/>
                </a:cubicBezTo>
                <a:cubicBezTo>
                  <a:pt x="7934037" y="341746"/>
                  <a:pt x="7957373" y="338221"/>
                  <a:pt x="7980218" y="332510"/>
                </a:cubicBezTo>
                <a:cubicBezTo>
                  <a:pt x="7994386" y="328968"/>
                  <a:pt x="8007183" y="319050"/>
                  <a:pt x="8021782" y="318655"/>
                </a:cubicBezTo>
                <a:cubicBezTo>
                  <a:pt x="8349586" y="309795"/>
                  <a:pt x="8677564" y="309418"/>
                  <a:pt x="9005455" y="304800"/>
                </a:cubicBezTo>
                <a:cubicBezTo>
                  <a:pt x="9019309" y="300182"/>
                  <a:pt x="9032850" y="294488"/>
                  <a:pt x="9047018" y="290946"/>
                </a:cubicBezTo>
                <a:cubicBezTo>
                  <a:pt x="9069863" y="285235"/>
                  <a:pt x="9093951" y="284538"/>
                  <a:pt x="9116291" y="277091"/>
                </a:cubicBezTo>
                <a:cubicBezTo>
                  <a:pt x="9135884" y="270560"/>
                  <a:pt x="9153777" y="259629"/>
                  <a:pt x="9171709" y="249382"/>
                </a:cubicBezTo>
                <a:cubicBezTo>
                  <a:pt x="9186166" y="241121"/>
                  <a:pt x="9197324" y="226458"/>
                  <a:pt x="9213273" y="221673"/>
                </a:cubicBezTo>
                <a:cubicBezTo>
                  <a:pt x="9244551" y="212290"/>
                  <a:pt x="9277928" y="212437"/>
                  <a:pt x="9310255" y="207819"/>
                </a:cubicBezTo>
                <a:cubicBezTo>
                  <a:pt x="9430791" y="167638"/>
                  <a:pt x="9292947" y="207819"/>
                  <a:pt x="9573491" y="207819"/>
                </a:cubicBezTo>
                <a:cubicBezTo>
                  <a:pt x="9758276" y="207819"/>
                  <a:pt x="9942946" y="198582"/>
                  <a:pt x="10127673" y="193964"/>
                </a:cubicBezTo>
                <a:cubicBezTo>
                  <a:pt x="10246791" y="114553"/>
                  <a:pt x="10096079" y="209761"/>
                  <a:pt x="10210800" y="152400"/>
                </a:cubicBezTo>
                <a:cubicBezTo>
                  <a:pt x="10225693" y="144953"/>
                  <a:pt x="10236210" y="128729"/>
                  <a:pt x="10252364" y="124691"/>
                </a:cubicBezTo>
                <a:cubicBezTo>
                  <a:pt x="10292935" y="114548"/>
                  <a:pt x="10335747" y="117359"/>
                  <a:pt x="10377055" y="110837"/>
                </a:cubicBezTo>
                <a:cubicBezTo>
                  <a:pt x="10423575" y="103492"/>
                  <a:pt x="10469418" y="92364"/>
                  <a:pt x="10515600" y="83128"/>
                </a:cubicBezTo>
                <a:cubicBezTo>
                  <a:pt x="10534271" y="79394"/>
                  <a:pt x="10552430" y="73404"/>
                  <a:pt x="10571018" y="69273"/>
                </a:cubicBezTo>
                <a:cubicBezTo>
                  <a:pt x="10594006" y="64165"/>
                  <a:pt x="10617572" y="61615"/>
                  <a:pt x="10640291" y="55419"/>
                </a:cubicBezTo>
                <a:cubicBezTo>
                  <a:pt x="10668470" y="47734"/>
                  <a:pt x="10695709" y="36946"/>
                  <a:pt x="10723418" y="27710"/>
                </a:cubicBezTo>
                <a:cubicBezTo>
                  <a:pt x="10737273" y="23092"/>
                  <a:pt x="10750814" y="17397"/>
                  <a:pt x="10764982" y="13855"/>
                </a:cubicBezTo>
                <a:lnTo>
                  <a:pt x="10820400" y="0"/>
                </a:lnTo>
                <a:cubicBezTo>
                  <a:pt x="10912316" y="18384"/>
                  <a:pt x="11066641" y="41564"/>
                  <a:pt x="11042073" y="41564"/>
                </a:cubicBezTo>
                <a:cubicBezTo>
                  <a:pt x="11037454" y="688110"/>
                  <a:pt x="11032836" y="1334655"/>
                  <a:pt x="11028218" y="1981201"/>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8894560" y="5430143"/>
            <a:ext cx="2909454" cy="630942"/>
          </a:xfrm>
          <a:prstGeom prst="rect">
            <a:avLst/>
          </a:prstGeom>
          <a:noFill/>
        </p:spPr>
        <p:txBody>
          <a:bodyPr wrap="square" rtlCol="0">
            <a:spAutoFit/>
          </a:bodyPr>
          <a:lstStyle/>
          <a:p>
            <a:pPr algn="r"/>
            <a:r>
              <a:rPr lang="en-ID" sz="3500" dirty="0" smtClean="0">
                <a:solidFill>
                  <a:schemeClr val="bg1"/>
                </a:solidFill>
                <a:latin typeface="Corbel" pitchFamily="34" charset="0"/>
              </a:rPr>
              <a:t>VACATION</a:t>
            </a:r>
            <a:endParaRPr lang="en-US" sz="3500" dirty="0">
              <a:solidFill>
                <a:schemeClr val="bg1"/>
              </a:solidFill>
              <a:latin typeface="Corbel" pitchFamily="34" charset="0"/>
            </a:endParaRPr>
          </a:p>
        </p:txBody>
      </p:sp>
      <p:sp>
        <p:nvSpPr>
          <p:cNvPr id="26" name="Rectangle 25"/>
          <p:cNvSpPr/>
          <p:nvPr/>
        </p:nvSpPr>
        <p:spPr>
          <a:xfrm>
            <a:off x="8580081" y="6024501"/>
            <a:ext cx="3223933" cy="480453"/>
          </a:xfrm>
          <a:prstGeom prst="rect">
            <a:avLst/>
          </a:prstGeom>
        </p:spPr>
        <p:txBody>
          <a:bodyPr wrap="square">
            <a:spAutoFit/>
          </a:bodyPr>
          <a:lstStyle/>
          <a:p>
            <a:pPr algn="r">
              <a:lnSpc>
                <a:spcPct val="150000"/>
              </a:lnSpc>
            </a:pPr>
            <a:r>
              <a:rPr lang="id-ID" sz="900" i="0" dirty="0" smtClean="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a:t>
            </a:r>
            <a:endParaRPr lang="id-ID"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4080724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4383"/>
            <a:ext cx="12192000" cy="6862383"/>
            <a:chOff x="0" y="-4383"/>
            <a:chExt cx="12192000" cy="6862383"/>
          </a:xfrm>
        </p:grpSpPr>
        <p:sp>
          <p:nvSpPr>
            <p:cNvPr id="3" name="Rectangle 2"/>
            <p:cNvSpPr/>
            <p:nvPr/>
          </p:nvSpPr>
          <p:spPr>
            <a:xfrm>
              <a:off x="5472545" y="0"/>
              <a:ext cx="6719455"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5472545"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12192000" cy="64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36036" y="-4383"/>
              <a:ext cx="955964" cy="65381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rot="13839994" flipH="1">
              <a:off x="10823612" y="931870"/>
              <a:ext cx="1378265" cy="987869"/>
            </a:xfrm>
            <a:custGeom>
              <a:avLst/>
              <a:gdLst>
                <a:gd name="connsiteX0" fmla="*/ 3371226 w 3413301"/>
                <a:gd name="connsiteY0" fmla="*/ 34877 h 1537795"/>
                <a:gd name="connsiteX1" fmla="*/ 1791808 w 3413301"/>
                <a:gd name="connsiteY1" fmla="*/ 1531168 h 1537795"/>
                <a:gd name="connsiteX2" fmla="*/ 32281 w 3413301"/>
                <a:gd name="connsiteY2" fmla="*/ 561350 h 1537795"/>
                <a:gd name="connsiteX3" fmla="*/ 3371226 w 3413301"/>
                <a:gd name="connsiteY3" fmla="*/ 34877 h 1537795"/>
              </a:gdLst>
              <a:ahLst/>
              <a:cxnLst>
                <a:cxn ang="0">
                  <a:pos x="connsiteX0" y="connsiteY0"/>
                </a:cxn>
                <a:cxn ang="0">
                  <a:pos x="connsiteX1" y="connsiteY1"/>
                </a:cxn>
                <a:cxn ang="0">
                  <a:pos x="connsiteX2" y="connsiteY2"/>
                </a:cxn>
                <a:cxn ang="0">
                  <a:pos x="connsiteX3" y="connsiteY3"/>
                </a:cxn>
              </a:cxnLst>
              <a:rect l="l" t="t" r="r" b="b"/>
              <a:pathLst>
                <a:path w="3413301" h="1537795">
                  <a:moveTo>
                    <a:pt x="3371226" y="34877"/>
                  </a:moveTo>
                  <a:cubicBezTo>
                    <a:pt x="3664481" y="196513"/>
                    <a:pt x="2348299" y="1443423"/>
                    <a:pt x="1791808" y="1531168"/>
                  </a:cubicBezTo>
                  <a:cubicBezTo>
                    <a:pt x="1235317" y="1618914"/>
                    <a:pt x="-235574" y="810732"/>
                    <a:pt x="32281" y="561350"/>
                  </a:cubicBezTo>
                  <a:cubicBezTo>
                    <a:pt x="300135" y="311968"/>
                    <a:pt x="3077971" y="-126759"/>
                    <a:pt x="3371226" y="34877"/>
                  </a:cubicBez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rot="16200000" flipH="1">
              <a:off x="9945140" y="1523214"/>
              <a:ext cx="897919" cy="987869"/>
            </a:xfrm>
            <a:custGeom>
              <a:avLst/>
              <a:gdLst>
                <a:gd name="connsiteX0" fmla="*/ 3371226 w 3413301"/>
                <a:gd name="connsiteY0" fmla="*/ 34877 h 1537795"/>
                <a:gd name="connsiteX1" fmla="*/ 1791808 w 3413301"/>
                <a:gd name="connsiteY1" fmla="*/ 1531168 h 1537795"/>
                <a:gd name="connsiteX2" fmla="*/ 32281 w 3413301"/>
                <a:gd name="connsiteY2" fmla="*/ 561350 h 1537795"/>
                <a:gd name="connsiteX3" fmla="*/ 3371226 w 3413301"/>
                <a:gd name="connsiteY3" fmla="*/ 34877 h 1537795"/>
              </a:gdLst>
              <a:ahLst/>
              <a:cxnLst>
                <a:cxn ang="0">
                  <a:pos x="connsiteX0" y="connsiteY0"/>
                </a:cxn>
                <a:cxn ang="0">
                  <a:pos x="connsiteX1" y="connsiteY1"/>
                </a:cxn>
                <a:cxn ang="0">
                  <a:pos x="connsiteX2" y="connsiteY2"/>
                </a:cxn>
                <a:cxn ang="0">
                  <a:pos x="connsiteX3" y="connsiteY3"/>
                </a:cxn>
              </a:cxnLst>
              <a:rect l="l" t="t" r="r" b="b"/>
              <a:pathLst>
                <a:path w="3413301" h="1537795">
                  <a:moveTo>
                    <a:pt x="3371226" y="34877"/>
                  </a:moveTo>
                  <a:cubicBezTo>
                    <a:pt x="3664481" y="196513"/>
                    <a:pt x="2348299" y="1443423"/>
                    <a:pt x="1791808" y="1531168"/>
                  </a:cubicBezTo>
                  <a:cubicBezTo>
                    <a:pt x="1235317" y="1618914"/>
                    <a:pt x="-235574" y="810732"/>
                    <a:pt x="32281" y="561350"/>
                  </a:cubicBezTo>
                  <a:cubicBezTo>
                    <a:pt x="300135" y="311968"/>
                    <a:pt x="3077971" y="-126759"/>
                    <a:pt x="3371226" y="34877"/>
                  </a:cubicBez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rot="11217836" flipH="1">
              <a:off x="5664380" y="1690564"/>
              <a:ext cx="2064677" cy="1786610"/>
            </a:xfrm>
            <a:custGeom>
              <a:avLst/>
              <a:gdLst>
                <a:gd name="connsiteX0" fmla="*/ 3371226 w 3413301"/>
                <a:gd name="connsiteY0" fmla="*/ 34877 h 1537795"/>
                <a:gd name="connsiteX1" fmla="*/ 1791808 w 3413301"/>
                <a:gd name="connsiteY1" fmla="*/ 1531168 h 1537795"/>
                <a:gd name="connsiteX2" fmla="*/ 32281 w 3413301"/>
                <a:gd name="connsiteY2" fmla="*/ 561350 h 1537795"/>
                <a:gd name="connsiteX3" fmla="*/ 3371226 w 3413301"/>
                <a:gd name="connsiteY3" fmla="*/ 34877 h 1537795"/>
              </a:gdLst>
              <a:ahLst/>
              <a:cxnLst>
                <a:cxn ang="0">
                  <a:pos x="connsiteX0" y="connsiteY0"/>
                </a:cxn>
                <a:cxn ang="0">
                  <a:pos x="connsiteX1" y="connsiteY1"/>
                </a:cxn>
                <a:cxn ang="0">
                  <a:pos x="connsiteX2" y="connsiteY2"/>
                </a:cxn>
                <a:cxn ang="0">
                  <a:pos x="connsiteX3" y="connsiteY3"/>
                </a:cxn>
              </a:cxnLst>
              <a:rect l="l" t="t" r="r" b="b"/>
              <a:pathLst>
                <a:path w="3413301" h="1537795">
                  <a:moveTo>
                    <a:pt x="3371226" y="34877"/>
                  </a:moveTo>
                  <a:cubicBezTo>
                    <a:pt x="3664481" y="196513"/>
                    <a:pt x="2348299" y="1443423"/>
                    <a:pt x="1791808" y="1531168"/>
                  </a:cubicBezTo>
                  <a:cubicBezTo>
                    <a:pt x="1235317" y="1618914"/>
                    <a:pt x="-235574" y="810732"/>
                    <a:pt x="32281" y="561350"/>
                  </a:cubicBezTo>
                  <a:cubicBezTo>
                    <a:pt x="300135" y="311968"/>
                    <a:pt x="3077971" y="-126759"/>
                    <a:pt x="3371226" y="34877"/>
                  </a:cubicBez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rot="13839994" flipH="1">
              <a:off x="7600325" y="1646309"/>
              <a:ext cx="927665" cy="664902"/>
            </a:xfrm>
            <a:custGeom>
              <a:avLst/>
              <a:gdLst>
                <a:gd name="connsiteX0" fmla="*/ 3371226 w 3413301"/>
                <a:gd name="connsiteY0" fmla="*/ 34877 h 1537795"/>
                <a:gd name="connsiteX1" fmla="*/ 1791808 w 3413301"/>
                <a:gd name="connsiteY1" fmla="*/ 1531168 h 1537795"/>
                <a:gd name="connsiteX2" fmla="*/ 32281 w 3413301"/>
                <a:gd name="connsiteY2" fmla="*/ 561350 h 1537795"/>
                <a:gd name="connsiteX3" fmla="*/ 3371226 w 3413301"/>
                <a:gd name="connsiteY3" fmla="*/ 34877 h 1537795"/>
              </a:gdLst>
              <a:ahLst/>
              <a:cxnLst>
                <a:cxn ang="0">
                  <a:pos x="connsiteX0" y="connsiteY0"/>
                </a:cxn>
                <a:cxn ang="0">
                  <a:pos x="connsiteX1" y="connsiteY1"/>
                </a:cxn>
                <a:cxn ang="0">
                  <a:pos x="connsiteX2" y="connsiteY2"/>
                </a:cxn>
                <a:cxn ang="0">
                  <a:pos x="connsiteX3" y="connsiteY3"/>
                </a:cxn>
              </a:cxnLst>
              <a:rect l="l" t="t" r="r" b="b"/>
              <a:pathLst>
                <a:path w="3413301" h="1537795">
                  <a:moveTo>
                    <a:pt x="3371226" y="34877"/>
                  </a:moveTo>
                  <a:cubicBezTo>
                    <a:pt x="3664481" y="196513"/>
                    <a:pt x="2348299" y="1443423"/>
                    <a:pt x="1791808" y="1531168"/>
                  </a:cubicBezTo>
                  <a:cubicBezTo>
                    <a:pt x="1235317" y="1618914"/>
                    <a:pt x="-235574" y="810732"/>
                    <a:pt x="32281" y="561350"/>
                  </a:cubicBezTo>
                  <a:cubicBezTo>
                    <a:pt x="300135" y="311968"/>
                    <a:pt x="3077971" y="-126759"/>
                    <a:pt x="3371226" y="34877"/>
                  </a:cubicBez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1468789" flipH="1">
              <a:off x="8461181" y="918984"/>
              <a:ext cx="1171514" cy="801635"/>
            </a:xfrm>
            <a:custGeom>
              <a:avLst/>
              <a:gdLst>
                <a:gd name="connsiteX0" fmla="*/ 3371226 w 3413301"/>
                <a:gd name="connsiteY0" fmla="*/ 34877 h 1537795"/>
                <a:gd name="connsiteX1" fmla="*/ 1791808 w 3413301"/>
                <a:gd name="connsiteY1" fmla="*/ 1531168 h 1537795"/>
                <a:gd name="connsiteX2" fmla="*/ 32281 w 3413301"/>
                <a:gd name="connsiteY2" fmla="*/ 561350 h 1537795"/>
                <a:gd name="connsiteX3" fmla="*/ 3371226 w 3413301"/>
                <a:gd name="connsiteY3" fmla="*/ 34877 h 1537795"/>
              </a:gdLst>
              <a:ahLst/>
              <a:cxnLst>
                <a:cxn ang="0">
                  <a:pos x="connsiteX0" y="connsiteY0"/>
                </a:cxn>
                <a:cxn ang="0">
                  <a:pos x="connsiteX1" y="connsiteY1"/>
                </a:cxn>
                <a:cxn ang="0">
                  <a:pos x="connsiteX2" y="connsiteY2"/>
                </a:cxn>
                <a:cxn ang="0">
                  <a:pos x="connsiteX3" y="connsiteY3"/>
                </a:cxn>
              </a:cxnLst>
              <a:rect l="l" t="t" r="r" b="b"/>
              <a:pathLst>
                <a:path w="3413301" h="1537795">
                  <a:moveTo>
                    <a:pt x="3371226" y="34877"/>
                  </a:moveTo>
                  <a:cubicBezTo>
                    <a:pt x="3664481" y="196513"/>
                    <a:pt x="2348299" y="1443423"/>
                    <a:pt x="1791808" y="1531168"/>
                  </a:cubicBezTo>
                  <a:cubicBezTo>
                    <a:pt x="1235317" y="1618914"/>
                    <a:pt x="-235574" y="810732"/>
                    <a:pt x="32281" y="561350"/>
                  </a:cubicBezTo>
                  <a:cubicBezTo>
                    <a:pt x="300135" y="311968"/>
                    <a:pt x="3077971" y="-126759"/>
                    <a:pt x="3371226" y="34877"/>
                  </a:cubicBez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Freeform 372"/>
          <p:cNvSpPr>
            <a:spLocks noEditPoints="1"/>
          </p:cNvSpPr>
          <p:nvPr/>
        </p:nvSpPr>
        <p:spPr bwMode="auto">
          <a:xfrm>
            <a:off x="11547549" y="277218"/>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 name="Shape 4601"/>
          <p:cNvSpPr/>
          <p:nvPr/>
        </p:nvSpPr>
        <p:spPr>
          <a:xfrm>
            <a:off x="10582904" y="166843"/>
            <a:ext cx="305130" cy="306974"/>
          </a:xfrm>
          <a:custGeom>
            <a:avLst/>
            <a:gdLst/>
            <a:ahLst/>
            <a:cxnLst/>
            <a:rect l="0" t="0" r="0" b="0"/>
            <a:pathLst>
              <a:path w="120000" h="120000" extrusionOk="0">
                <a:moveTo>
                  <a:pt x="89148" y="8503"/>
                </a:moveTo>
                <a:lnTo>
                  <a:pt x="89148" y="8503"/>
                </a:lnTo>
                <a:cubicBezTo>
                  <a:pt x="114132" y="8503"/>
                  <a:pt x="114132" y="8503"/>
                  <a:pt x="114132" y="8503"/>
                </a:cubicBezTo>
                <a:cubicBezTo>
                  <a:pt x="116971" y="8503"/>
                  <a:pt x="119810" y="5669"/>
                  <a:pt x="119810" y="5669"/>
                </a:cubicBezTo>
                <a:cubicBezTo>
                  <a:pt x="119810" y="2834"/>
                  <a:pt x="116971" y="0"/>
                  <a:pt x="114132" y="0"/>
                </a:cubicBezTo>
                <a:cubicBezTo>
                  <a:pt x="77981" y="0"/>
                  <a:pt x="77981" y="0"/>
                  <a:pt x="77981" y="0"/>
                </a:cubicBezTo>
                <a:cubicBezTo>
                  <a:pt x="77981" y="0"/>
                  <a:pt x="75141" y="0"/>
                  <a:pt x="75141" y="5669"/>
                </a:cubicBezTo>
                <a:cubicBezTo>
                  <a:pt x="75141" y="41763"/>
                  <a:pt x="75141" y="41763"/>
                  <a:pt x="75141" y="41763"/>
                </a:cubicBezTo>
                <a:cubicBezTo>
                  <a:pt x="75141" y="44598"/>
                  <a:pt x="75141" y="44598"/>
                  <a:pt x="77981" y="44598"/>
                </a:cubicBezTo>
                <a:cubicBezTo>
                  <a:pt x="80630" y="44598"/>
                  <a:pt x="80630" y="44598"/>
                  <a:pt x="80630" y="41763"/>
                </a:cubicBezTo>
                <a:cubicBezTo>
                  <a:pt x="80630" y="13984"/>
                  <a:pt x="80630" y="13984"/>
                  <a:pt x="80630" y="13984"/>
                </a:cubicBezTo>
                <a:cubicBezTo>
                  <a:pt x="100315" y="22299"/>
                  <a:pt x="111293" y="39118"/>
                  <a:pt x="111293" y="61417"/>
                </a:cubicBezTo>
                <a:cubicBezTo>
                  <a:pt x="111293" y="89196"/>
                  <a:pt x="89148" y="111307"/>
                  <a:pt x="58485" y="111307"/>
                </a:cubicBezTo>
                <a:cubicBezTo>
                  <a:pt x="30662" y="111307"/>
                  <a:pt x="8328" y="89196"/>
                  <a:pt x="8328" y="61417"/>
                </a:cubicBezTo>
                <a:cubicBezTo>
                  <a:pt x="8328" y="33448"/>
                  <a:pt x="27823" y="13984"/>
                  <a:pt x="52807" y="8503"/>
                </a:cubicBezTo>
                <a:cubicBezTo>
                  <a:pt x="52807" y="2834"/>
                  <a:pt x="52807" y="2834"/>
                  <a:pt x="52807" y="2834"/>
                </a:cubicBezTo>
                <a:cubicBezTo>
                  <a:pt x="22145" y="5669"/>
                  <a:pt x="0" y="30614"/>
                  <a:pt x="0" y="61417"/>
                </a:cubicBezTo>
                <a:cubicBezTo>
                  <a:pt x="0" y="92031"/>
                  <a:pt x="27823" y="119811"/>
                  <a:pt x="58485" y="119811"/>
                </a:cubicBezTo>
                <a:cubicBezTo>
                  <a:pt x="91798" y="119811"/>
                  <a:pt x="119810" y="92031"/>
                  <a:pt x="119810" y="61417"/>
                </a:cubicBezTo>
                <a:cubicBezTo>
                  <a:pt x="119810" y="39118"/>
                  <a:pt x="105804" y="19653"/>
                  <a:pt x="89148" y="8503"/>
                </a:cubicBezTo>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1" name="Shape 4591"/>
          <p:cNvSpPr/>
          <p:nvPr/>
        </p:nvSpPr>
        <p:spPr>
          <a:xfrm>
            <a:off x="820539" y="130505"/>
            <a:ext cx="357227" cy="379651"/>
          </a:xfrm>
          <a:custGeom>
            <a:avLst/>
            <a:gdLst/>
            <a:ahLst/>
            <a:cxnLst/>
            <a:rect l="0" t="0" r="0" b="0"/>
            <a:pathLst>
              <a:path w="120000" h="120000" extrusionOk="0">
                <a:moveTo>
                  <a:pt x="119774" y="47272"/>
                </a:moveTo>
                <a:lnTo>
                  <a:pt x="119774" y="47272"/>
                </a:lnTo>
                <a:cubicBezTo>
                  <a:pt x="76610" y="3208"/>
                  <a:pt x="76610" y="3208"/>
                  <a:pt x="76610" y="3208"/>
                </a:cubicBezTo>
                <a:cubicBezTo>
                  <a:pt x="73220" y="0"/>
                  <a:pt x="70056" y="0"/>
                  <a:pt x="70056" y="3208"/>
                </a:cubicBezTo>
                <a:cubicBezTo>
                  <a:pt x="66666" y="3208"/>
                  <a:pt x="66666" y="3208"/>
                  <a:pt x="66666" y="6417"/>
                </a:cubicBezTo>
                <a:cubicBezTo>
                  <a:pt x="66666" y="31657"/>
                  <a:pt x="66666" y="31657"/>
                  <a:pt x="66666" y="31657"/>
                </a:cubicBezTo>
                <a:cubicBezTo>
                  <a:pt x="30056" y="31657"/>
                  <a:pt x="0" y="59893"/>
                  <a:pt x="0" y="94545"/>
                </a:cubicBezTo>
                <a:cubicBezTo>
                  <a:pt x="0" y="104171"/>
                  <a:pt x="3389" y="110374"/>
                  <a:pt x="6779" y="119786"/>
                </a:cubicBezTo>
                <a:cubicBezTo>
                  <a:pt x="13333" y="91550"/>
                  <a:pt x="40000" y="72513"/>
                  <a:pt x="66666" y="72513"/>
                </a:cubicBezTo>
                <a:lnTo>
                  <a:pt x="66666" y="97754"/>
                </a:lnTo>
                <a:cubicBezTo>
                  <a:pt x="66666" y="97754"/>
                  <a:pt x="66666" y="100748"/>
                  <a:pt x="70056" y="100748"/>
                </a:cubicBezTo>
                <a:lnTo>
                  <a:pt x="70056" y="100748"/>
                </a:lnTo>
                <a:cubicBezTo>
                  <a:pt x="70056" y="100748"/>
                  <a:pt x="70056" y="100748"/>
                  <a:pt x="73220" y="100748"/>
                </a:cubicBezTo>
                <a:cubicBezTo>
                  <a:pt x="73220" y="100748"/>
                  <a:pt x="73220" y="100748"/>
                  <a:pt x="76610" y="100748"/>
                </a:cubicBezTo>
                <a:cubicBezTo>
                  <a:pt x="119774" y="53689"/>
                  <a:pt x="119774" y="53689"/>
                  <a:pt x="119774" y="53689"/>
                </a:cubicBezTo>
                <a:cubicBezTo>
                  <a:pt x="119774" y="53689"/>
                  <a:pt x="119774" y="53689"/>
                  <a:pt x="119774" y="50481"/>
                </a:cubicBezTo>
                <a:cubicBezTo>
                  <a:pt x="119774" y="50481"/>
                  <a:pt x="119774" y="50481"/>
                  <a:pt x="119774" y="47272"/>
                </a:cubicBezTo>
                <a:close/>
                <a:moveTo>
                  <a:pt x="76610" y="88342"/>
                </a:moveTo>
                <a:lnTo>
                  <a:pt x="76610" y="88342"/>
                </a:lnTo>
                <a:cubicBezTo>
                  <a:pt x="76610" y="63101"/>
                  <a:pt x="76610" y="63101"/>
                  <a:pt x="76610" y="63101"/>
                </a:cubicBezTo>
                <a:cubicBezTo>
                  <a:pt x="76610" y="63101"/>
                  <a:pt x="66666" y="63101"/>
                  <a:pt x="63276" y="63101"/>
                </a:cubicBezTo>
                <a:cubicBezTo>
                  <a:pt x="43389" y="63101"/>
                  <a:pt x="20112" y="78930"/>
                  <a:pt x="9943" y="88342"/>
                </a:cubicBezTo>
                <a:cubicBezTo>
                  <a:pt x="9943" y="72513"/>
                  <a:pt x="33446" y="41069"/>
                  <a:pt x="63276" y="37860"/>
                </a:cubicBezTo>
                <a:cubicBezTo>
                  <a:pt x="66666" y="37860"/>
                  <a:pt x="76610" y="37860"/>
                  <a:pt x="76610" y="37860"/>
                </a:cubicBezTo>
                <a:cubicBezTo>
                  <a:pt x="76610" y="15828"/>
                  <a:pt x="76610" y="15828"/>
                  <a:pt x="76610" y="15828"/>
                </a:cubicBezTo>
                <a:cubicBezTo>
                  <a:pt x="109830" y="50481"/>
                  <a:pt x="109830" y="50481"/>
                  <a:pt x="109830" y="50481"/>
                </a:cubicBezTo>
                <a:lnTo>
                  <a:pt x="76610" y="88342"/>
                </a:ln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2" name="Shape 4592"/>
          <p:cNvSpPr/>
          <p:nvPr/>
        </p:nvSpPr>
        <p:spPr>
          <a:xfrm>
            <a:off x="324924" y="130505"/>
            <a:ext cx="357227" cy="379651"/>
          </a:xfrm>
          <a:custGeom>
            <a:avLst/>
            <a:gdLst/>
            <a:ahLst/>
            <a:cxnLst/>
            <a:rect l="0" t="0" r="0" b="0"/>
            <a:pathLst>
              <a:path w="120000" h="120000" extrusionOk="0">
                <a:moveTo>
                  <a:pt x="53107" y="31657"/>
                </a:moveTo>
                <a:lnTo>
                  <a:pt x="53107" y="31657"/>
                </a:lnTo>
                <a:cubicBezTo>
                  <a:pt x="53107" y="6417"/>
                  <a:pt x="53107" y="6417"/>
                  <a:pt x="53107" y="6417"/>
                </a:cubicBezTo>
                <a:cubicBezTo>
                  <a:pt x="53107" y="3208"/>
                  <a:pt x="53107" y="3208"/>
                  <a:pt x="49943" y="3208"/>
                </a:cubicBezTo>
                <a:cubicBezTo>
                  <a:pt x="49943" y="0"/>
                  <a:pt x="46553" y="0"/>
                  <a:pt x="43163" y="3208"/>
                </a:cubicBezTo>
                <a:cubicBezTo>
                  <a:pt x="0" y="47272"/>
                  <a:pt x="0" y="47272"/>
                  <a:pt x="0" y="47272"/>
                </a:cubicBezTo>
                <a:cubicBezTo>
                  <a:pt x="0" y="50481"/>
                  <a:pt x="0" y="50481"/>
                  <a:pt x="0" y="50481"/>
                </a:cubicBezTo>
                <a:cubicBezTo>
                  <a:pt x="0" y="53689"/>
                  <a:pt x="0" y="53689"/>
                  <a:pt x="0" y="53689"/>
                </a:cubicBezTo>
                <a:cubicBezTo>
                  <a:pt x="43163" y="100748"/>
                  <a:pt x="43163" y="100748"/>
                  <a:pt x="43163" y="100748"/>
                </a:cubicBezTo>
                <a:cubicBezTo>
                  <a:pt x="46553" y="100748"/>
                  <a:pt x="46553" y="100748"/>
                  <a:pt x="46553" y="100748"/>
                </a:cubicBezTo>
                <a:cubicBezTo>
                  <a:pt x="49943" y="100748"/>
                  <a:pt x="49943" y="100748"/>
                  <a:pt x="49943" y="100748"/>
                </a:cubicBezTo>
                <a:lnTo>
                  <a:pt x="49943" y="100748"/>
                </a:lnTo>
                <a:cubicBezTo>
                  <a:pt x="53107" y="100748"/>
                  <a:pt x="53107" y="97754"/>
                  <a:pt x="53107" y="97754"/>
                </a:cubicBezTo>
                <a:lnTo>
                  <a:pt x="53107" y="72513"/>
                </a:lnTo>
                <a:cubicBezTo>
                  <a:pt x="79774" y="72513"/>
                  <a:pt x="106440" y="91550"/>
                  <a:pt x="112994" y="119786"/>
                </a:cubicBezTo>
                <a:cubicBezTo>
                  <a:pt x="116384" y="110374"/>
                  <a:pt x="119774" y="104171"/>
                  <a:pt x="119774" y="94545"/>
                </a:cubicBezTo>
                <a:cubicBezTo>
                  <a:pt x="119774" y="59893"/>
                  <a:pt x="89717" y="31657"/>
                  <a:pt x="53107" y="31657"/>
                </a:cubicBezTo>
                <a:close/>
                <a:moveTo>
                  <a:pt x="56497" y="63101"/>
                </a:moveTo>
                <a:lnTo>
                  <a:pt x="56497" y="63101"/>
                </a:lnTo>
                <a:cubicBezTo>
                  <a:pt x="53107" y="63101"/>
                  <a:pt x="43163" y="63101"/>
                  <a:pt x="43163" y="63101"/>
                </a:cubicBezTo>
                <a:cubicBezTo>
                  <a:pt x="43163" y="88342"/>
                  <a:pt x="43163" y="88342"/>
                  <a:pt x="43163" y="88342"/>
                </a:cubicBezTo>
                <a:cubicBezTo>
                  <a:pt x="9943" y="50481"/>
                  <a:pt x="9943" y="50481"/>
                  <a:pt x="9943" y="50481"/>
                </a:cubicBezTo>
                <a:cubicBezTo>
                  <a:pt x="43163" y="15828"/>
                  <a:pt x="43163" y="15828"/>
                  <a:pt x="43163" y="15828"/>
                </a:cubicBezTo>
                <a:cubicBezTo>
                  <a:pt x="43163" y="37860"/>
                  <a:pt x="43163" y="37860"/>
                  <a:pt x="43163" y="37860"/>
                </a:cubicBezTo>
                <a:cubicBezTo>
                  <a:pt x="43163" y="37860"/>
                  <a:pt x="53107" y="37860"/>
                  <a:pt x="56497" y="37860"/>
                </a:cubicBezTo>
                <a:cubicBezTo>
                  <a:pt x="86327" y="41069"/>
                  <a:pt x="109830" y="72513"/>
                  <a:pt x="109830" y="88342"/>
                </a:cubicBezTo>
                <a:cubicBezTo>
                  <a:pt x="99661" y="78930"/>
                  <a:pt x="76610" y="63101"/>
                  <a:pt x="56497" y="63101"/>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9" name="Rectangle 18"/>
          <p:cNvSpPr/>
          <p:nvPr/>
        </p:nvSpPr>
        <p:spPr>
          <a:xfrm>
            <a:off x="1411501" y="3244749"/>
            <a:ext cx="2632363" cy="1131079"/>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0" name="Rounded Rectangle 19"/>
          <p:cNvSpPr/>
          <p:nvPr/>
        </p:nvSpPr>
        <p:spPr>
          <a:xfrm>
            <a:off x="241289" y="1704397"/>
            <a:ext cx="4972791" cy="90285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hape 4857"/>
          <p:cNvSpPr/>
          <p:nvPr/>
        </p:nvSpPr>
        <p:spPr>
          <a:xfrm>
            <a:off x="4430669" y="1957118"/>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22" name="TextBox 21"/>
          <p:cNvSpPr txBox="1"/>
          <p:nvPr/>
        </p:nvSpPr>
        <p:spPr>
          <a:xfrm>
            <a:off x="669797" y="1763409"/>
            <a:ext cx="3374067" cy="784830"/>
          </a:xfrm>
          <a:prstGeom prst="rect">
            <a:avLst/>
          </a:prstGeom>
          <a:noFill/>
        </p:spPr>
        <p:txBody>
          <a:bodyPr wrap="square" rtlCol="0">
            <a:spAutoFit/>
          </a:bodyPr>
          <a:lstStyle/>
          <a:p>
            <a:r>
              <a:rPr lang="en-ID" sz="4500" dirty="0" smtClean="0">
                <a:solidFill>
                  <a:schemeClr val="tx1"/>
                </a:solidFill>
                <a:latin typeface="Corbel" pitchFamily="34" charset="0"/>
              </a:rPr>
              <a:t>PICNIC</a:t>
            </a:r>
            <a:endParaRPr lang="en-US" sz="4500" dirty="0">
              <a:solidFill>
                <a:schemeClr val="tx1"/>
              </a:solidFill>
              <a:latin typeface="Corbel" pitchFamily="34" charset="0"/>
            </a:endParaRPr>
          </a:p>
        </p:txBody>
      </p:sp>
      <p:sp>
        <p:nvSpPr>
          <p:cNvPr id="23" name="Rectangle 22"/>
          <p:cNvSpPr/>
          <p:nvPr/>
        </p:nvSpPr>
        <p:spPr>
          <a:xfrm>
            <a:off x="1411500" y="4547076"/>
            <a:ext cx="2632363"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6" name="Picture Placeholder 5"/>
          <p:cNvSpPr>
            <a:spLocks noGrp="1"/>
          </p:cNvSpPr>
          <p:nvPr>
            <p:ph type="pic" sz="quarter" idx="10"/>
          </p:nvPr>
        </p:nvSpPr>
        <p:spPr/>
      </p:sp>
    </p:spTree>
    <p:extLst>
      <p:ext uri="{BB962C8B-B14F-4D97-AF65-F5344CB8AC3E}">
        <p14:creationId xmlns:p14="http://schemas.microsoft.com/office/powerpoint/2010/main" val="22756455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4" name="Rectangle 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0" y="3639592"/>
              <a:ext cx="12192000" cy="3218407"/>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12192000" cy="13577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255"/>
          <p:cNvSpPr>
            <a:spLocks noEditPoints="1"/>
          </p:cNvSpPr>
          <p:nvPr/>
        </p:nvSpPr>
        <p:spPr bwMode="auto">
          <a:xfrm>
            <a:off x="3868825" y="463210"/>
            <a:ext cx="626635" cy="431321"/>
          </a:xfrm>
          <a:custGeom>
            <a:avLst/>
            <a:gdLst>
              <a:gd name="T0" fmla="*/ 294 w 809"/>
              <a:gd name="T1" fmla="*/ 378 h 555"/>
              <a:gd name="T2" fmla="*/ 558 w 809"/>
              <a:gd name="T3" fmla="*/ 201 h 555"/>
              <a:gd name="T4" fmla="*/ 602 w 809"/>
              <a:gd name="T5" fmla="*/ 204 h 555"/>
              <a:gd name="T6" fmla="*/ 603 w 809"/>
              <a:gd name="T7" fmla="*/ 197 h 555"/>
              <a:gd name="T8" fmla="*/ 310 w 809"/>
              <a:gd name="T9" fmla="*/ 0 h 555"/>
              <a:gd name="T10" fmla="*/ 17 w 809"/>
              <a:gd name="T11" fmla="*/ 197 h 555"/>
              <a:gd name="T12" fmla="*/ 89 w 809"/>
              <a:gd name="T13" fmla="*/ 325 h 555"/>
              <a:gd name="T14" fmla="*/ 0 w 809"/>
              <a:gd name="T15" fmla="*/ 386 h 555"/>
              <a:gd name="T16" fmla="*/ 42 w 809"/>
              <a:gd name="T17" fmla="*/ 393 h 555"/>
              <a:gd name="T18" fmla="*/ 138 w 809"/>
              <a:gd name="T19" fmla="*/ 356 h 555"/>
              <a:gd name="T20" fmla="*/ 290 w 809"/>
              <a:gd name="T21" fmla="*/ 389 h 555"/>
              <a:gd name="T22" fmla="*/ 294 w 809"/>
              <a:gd name="T23" fmla="*/ 378 h 555"/>
              <a:gd name="T24" fmla="*/ 670 w 809"/>
              <a:gd name="T25" fmla="*/ 431 h 555"/>
              <a:gd name="T26" fmla="*/ 643 w 809"/>
              <a:gd name="T27" fmla="*/ 404 h 555"/>
              <a:gd name="T28" fmla="*/ 670 w 809"/>
              <a:gd name="T29" fmla="*/ 377 h 555"/>
              <a:gd name="T30" fmla="*/ 697 w 809"/>
              <a:gd name="T31" fmla="*/ 404 h 555"/>
              <a:gd name="T32" fmla="*/ 670 w 809"/>
              <a:gd name="T33" fmla="*/ 431 h 555"/>
              <a:gd name="T34" fmla="*/ 577 w 809"/>
              <a:gd name="T35" fmla="*/ 431 h 555"/>
              <a:gd name="T36" fmla="*/ 550 w 809"/>
              <a:gd name="T37" fmla="*/ 404 h 555"/>
              <a:gd name="T38" fmla="*/ 577 w 809"/>
              <a:gd name="T39" fmla="*/ 377 h 555"/>
              <a:gd name="T40" fmla="*/ 604 w 809"/>
              <a:gd name="T41" fmla="*/ 404 h 555"/>
              <a:gd name="T42" fmla="*/ 577 w 809"/>
              <a:gd name="T43" fmla="*/ 431 h 555"/>
              <a:gd name="T44" fmla="*/ 485 w 809"/>
              <a:gd name="T45" fmla="*/ 431 h 555"/>
              <a:gd name="T46" fmla="*/ 458 w 809"/>
              <a:gd name="T47" fmla="*/ 404 h 555"/>
              <a:gd name="T48" fmla="*/ 485 w 809"/>
              <a:gd name="T49" fmla="*/ 377 h 555"/>
              <a:gd name="T50" fmla="*/ 512 w 809"/>
              <a:gd name="T51" fmla="*/ 404 h 555"/>
              <a:gd name="T52" fmla="*/ 485 w 809"/>
              <a:gd name="T53" fmla="*/ 431 h 555"/>
              <a:gd name="T54" fmla="*/ 741 w 809"/>
              <a:gd name="T55" fmla="*/ 503 h 555"/>
              <a:gd name="T56" fmla="*/ 796 w 809"/>
              <a:gd name="T57" fmla="*/ 404 h 555"/>
              <a:gd name="T58" fmla="*/ 571 w 809"/>
              <a:gd name="T59" fmla="*/ 253 h 555"/>
              <a:gd name="T60" fmla="*/ 345 w 809"/>
              <a:gd name="T61" fmla="*/ 404 h 555"/>
              <a:gd name="T62" fmla="*/ 571 w 809"/>
              <a:gd name="T63" fmla="*/ 555 h 555"/>
              <a:gd name="T64" fmla="*/ 703 w 809"/>
              <a:gd name="T65" fmla="*/ 527 h 555"/>
              <a:gd name="T66" fmla="*/ 777 w 809"/>
              <a:gd name="T67" fmla="*/ 555 h 555"/>
              <a:gd name="T68" fmla="*/ 809 w 809"/>
              <a:gd name="T69" fmla="*/ 550 h 555"/>
              <a:gd name="T70" fmla="*/ 741 w 809"/>
              <a:gd name="T71" fmla="*/ 503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09" h="555">
                <a:moveTo>
                  <a:pt x="294" y="378"/>
                </a:moveTo>
                <a:cubicBezTo>
                  <a:pt x="315" y="275"/>
                  <a:pt x="415" y="201"/>
                  <a:pt x="558" y="201"/>
                </a:cubicBezTo>
                <a:cubicBezTo>
                  <a:pt x="573" y="201"/>
                  <a:pt x="588" y="202"/>
                  <a:pt x="602" y="204"/>
                </a:cubicBezTo>
                <a:cubicBezTo>
                  <a:pt x="602" y="201"/>
                  <a:pt x="603" y="199"/>
                  <a:pt x="603" y="197"/>
                </a:cubicBezTo>
                <a:cubicBezTo>
                  <a:pt x="603" y="88"/>
                  <a:pt x="471" y="0"/>
                  <a:pt x="310" y="0"/>
                </a:cubicBezTo>
                <a:cubicBezTo>
                  <a:pt x="148" y="0"/>
                  <a:pt x="17" y="88"/>
                  <a:pt x="17" y="197"/>
                </a:cubicBezTo>
                <a:cubicBezTo>
                  <a:pt x="17" y="246"/>
                  <a:pt x="44" y="291"/>
                  <a:pt x="89" y="325"/>
                </a:cubicBezTo>
                <a:cubicBezTo>
                  <a:pt x="66" y="354"/>
                  <a:pt x="36" y="375"/>
                  <a:pt x="0" y="386"/>
                </a:cubicBezTo>
                <a:cubicBezTo>
                  <a:pt x="14" y="390"/>
                  <a:pt x="28" y="393"/>
                  <a:pt x="42" y="393"/>
                </a:cubicBezTo>
                <a:cubicBezTo>
                  <a:pt x="79" y="393"/>
                  <a:pt x="113" y="379"/>
                  <a:pt x="138" y="356"/>
                </a:cubicBezTo>
                <a:cubicBezTo>
                  <a:pt x="185" y="378"/>
                  <a:pt x="229" y="388"/>
                  <a:pt x="290" y="389"/>
                </a:cubicBezTo>
                <a:cubicBezTo>
                  <a:pt x="290" y="386"/>
                  <a:pt x="293" y="381"/>
                  <a:pt x="294" y="378"/>
                </a:cubicBezTo>
                <a:close/>
                <a:moveTo>
                  <a:pt x="670" y="431"/>
                </a:moveTo>
                <a:cubicBezTo>
                  <a:pt x="655" y="431"/>
                  <a:pt x="643" y="419"/>
                  <a:pt x="643" y="404"/>
                </a:cubicBezTo>
                <a:cubicBezTo>
                  <a:pt x="643" y="389"/>
                  <a:pt x="655" y="377"/>
                  <a:pt x="670" y="377"/>
                </a:cubicBezTo>
                <a:cubicBezTo>
                  <a:pt x="685" y="377"/>
                  <a:pt x="697" y="389"/>
                  <a:pt x="697" y="404"/>
                </a:cubicBezTo>
                <a:cubicBezTo>
                  <a:pt x="697" y="419"/>
                  <a:pt x="685" y="431"/>
                  <a:pt x="670" y="431"/>
                </a:cubicBezTo>
                <a:close/>
                <a:moveTo>
                  <a:pt x="577" y="431"/>
                </a:moveTo>
                <a:cubicBezTo>
                  <a:pt x="562" y="431"/>
                  <a:pt x="550" y="419"/>
                  <a:pt x="550" y="404"/>
                </a:cubicBezTo>
                <a:cubicBezTo>
                  <a:pt x="550" y="389"/>
                  <a:pt x="562" y="377"/>
                  <a:pt x="577" y="377"/>
                </a:cubicBezTo>
                <a:cubicBezTo>
                  <a:pt x="592" y="377"/>
                  <a:pt x="604" y="389"/>
                  <a:pt x="604" y="404"/>
                </a:cubicBezTo>
                <a:cubicBezTo>
                  <a:pt x="604" y="419"/>
                  <a:pt x="592" y="431"/>
                  <a:pt x="577" y="431"/>
                </a:cubicBezTo>
                <a:close/>
                <a:moveTo>
                  <a:pt x="485" y="431"/>
                </a:moveTo>
                <a:cubicBezTo>
                  <a:pt x="470" y="431"/>
                  <a:pt x="458" y="419"/>
                  <a:pt x="458" y="404"/>
                </a:cubicBezTo>
                <a:cubicBezTo>
                  <a:pt x="458" y="389"/>
                  <a:pt x="470" y="377"/>
                  <a:pt x="485" y="377"/>
                </a:cubicBezTo>
                <a:cubicBezTo>
                  <a:pt x="500" y="377"/>
                  <a:pt x="512" y="389"/>
                  <a:pt x="512" y="404"/>
                </a:cubicBezTo>
                <a:cubicBezTo>
                  <a:pt x="512" y="419"/>
                  <a:pt x="500" y="431"/>
                  <a:pt x="485" y="431"/>
                </a:cubicBezTo>
                <a:close/>
                <a:moveTo>
                  <a:pt x="741" y="503"/>
                </a:moveTo>
                <a:cubicBezTo>
                  <a:pt x="776" y="477"/>
                  <a:pt x="796" y="442"/>
                  <a:pt x="796" y="404"/>
                </a:cubicBezTo>
                <a:cubicBezTo>
                  <a:pt x="796" y="321"/>
                  <a:pt x="695" y="253"/>
                  <a:pt x="571" y="253"/>
                </a:cubicBezTo>
                <a:cubicBezTo>
                  <a:pt x="446" y="253"/>
                  <a:pt x="345" y="321"/>
                  <a:pt x="345" y="404"/>
                </a:cubicBezTo>
                <a:cubicBezTo>
                  <a:pt x="345" y="488"/>
                  <a:pt x="446" y="555"/>
                  <a:pt x="571" y="555"/>
                </a:cubicBezTo>
                <a:cubicBezTo>
                  <a:pt x="620" y="555"/>
                  <a:pt x="666" y="544"/>
                  <a:pt x="703" y="527"/>
                </a:cubicBezTo>
                <a:cubicBezTo>
                  <a:pt x="722" y="544"/>
                  <a:pt x="748" y="555"/>
                  <a:pt x="777" y="555"/>
                </a:cubicBezTo>
                <a:cubicBezTo>
                  <a:pt x="788" y="555"/>
                  <a:pt x="799" y="554"/>
                  <a:pt x="809" y="550"/>
                </a:cubicBezTo>
                <a:cubicBezTo>
                  <a:pt x="782" y="542"/>
                  <a:pt x="758" y="525"/>
                  <a:pt x="741" y="50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 name="Shape 4853"/>
          <p:cNvSpPr/>
          <p:nvPr/>
        </p:nvSpPr>
        <p:spPr>
          <a:xfrm>
            <a:off x="6436935" y="490814"/>
            <a:ext cx="437986" cy="434706"/>
          </a:xfrm>
          <a:custGeom>
            <a:avLst/>
            <a:gdLst/>
            <a:ahLst/>
            <a:cxnLst/>
            <a:rect l="0" t="0" r="0" b="0"/>
            <a:pathLst>
              <a:path w="120000" h="120000" extrusionOk="0">
                <a:moveTo>
                  <a:pt x="119788" y="95830"/>
                </a:moveTo>
                <a:lnTo>
                  <a:pt x="119788" y="95830"/>
                </a:lnTo>
                <a:cubicBezTo>
                  <a:pt x="119788" y="97314"/>
                  <a:pt x="118306" y="100282"/>
                  <a:pt x="115132" y="100282"/>
                </a:cubicBezTo>
                <a:cubicBezTo>
                  <a:pt x="115132" y="107915"/>
                  <a:pt x="115132" y="107915"/>
                  <a:pt x="115132" y="107915"/>
                </a:cubicBezTo>
                <a:cubicBezTo>
                  <a:pt x="118306" y="107915"/>
                  <a:pt x="119788" y="110883"/>
                  <a:pt x="119788" y="113851"/>
                </a:cubicBezTo>
                <a:cubicBezTo>
                  <a:pt x="119788" y="116819"/>
                  <a:pt x="116825" y="119787"/>
                  <a:pt x="113650" y="119787"/>
                </a:cubicBezTo>
                <a:cubicBezTo>
                  <a:pt x="110687" y="119787"/>
                  <a:pt x="109206" y="118303"/>
                  <a:pt x="107724" y="115335"/>
                </a:cubicBezTo>
                <a:cubicBezTo>
                  <a:pt x="101798" y="115335"/>
                  <a:pt x="101798" y="115335"/>
                  <a:pt x="101798" y="115335"/>
                </a:cubicBezTo>
                <a:cubicBezTo>
                  <a:pt x="100317" y="118303"/>
                  <a:pt x="98835" y="119787"/>
                  <a:pt x="95873" y="119787"/>
                </a:cubicBezTo>
                <a:cubicBezTo>
                  <a:pt x="92698" y="119787"/>
                  <a:pt x="91216" y="118303"/>
                  <a:pt x="89735" y="115335"/>
                </a:cubicBezTo>
                <a:cubicBezTo>
                  <a:pt x="83809" y="115335"/>
                  <a:pt x="83809" y="115335"/>
                  <a:pt x="83809" y="115335"/>
                </a:cubicBezTo>
                <a:cubicBezTo>
                  <a:pt x="82328" y="118303"/>
                  <a:pt x="80846" y="119787"/>
                  <a:pt x="77883" y="119787"/>
                </a:cubicBezTo>
                <a:cubicBezTo>
                  <a:pt x="74920" y="119787"/>
                  <a:pt x="73439" y="118303"/>
                  <a:pt x="71957" y="115335"/>
                </a:cubicBezTo>
                <a:cubicBezTo>
                  <a:pt x="65820" y="115335"/>
                  <a:pt x="65820" y="115335"/>
                  <a:pt x="65820" y="115335"/>
                </a:cubicBezTo>
                <a:cubicBezTo>
                  <a:pt x="64338" y="118303"/>
                  <a:pt x="62857" y="119787"/>
                  <a:pt x="59894" y="119787"/>
                </a:cubicBezTo>
                <a:cubicBezTo>
                  <a:pt x="56931" y="119787"/>
                  <a:pt x="55449" y="118303"/>
                  <a:pt x="53968" y="115335"/>
                </a:cubicBezTo>
                <a:cubicBezTo>
                  <a:pt x="47830" y="115335"/>
                  <a:pt x="47830" y="115335"/>
                  <a:pt x="47830" y="115335"/>
                </a:cubicBezTo>
                <a:cubicBezTo>
                  <a:pt x="46349" y="118303"/>
                  <a:pt x="44867" y="119787"/>
                  <a:pt x="41904" y="119787"/>
                </a:cubicBezTo>
                <a:cubicBezTo>
                  <a:pt x="38941" y="119787"/>
                  <a:pt x="37460" y="118303"/>
                  <a:pt x="35978" y="115335"/>
                </a:cubicBezTo>
                <a:cubicBezTo>
                  <a:pt x="30052" y="115335"/>
                  <a:pt x="30052" y="115335"/>
                  <a:pt x="30052" y="115335"/>
                </a:cubicBezTo>
                <a:cubicBezTo>
                  <a:pt x="28571" y="118303"/>
                  <a:pt x="27089" y="119787"/>
                  <a:pt x="23915" y="119787"/>
                </a:cubicBezTo>
                <a:cubicBezTo>
                  <a:pt x="20952" y="119787"/>
                  <a:pt x="19470" y="118303"/>
                  <a:pt x="17989" y="115335"/>
                </a:cubicBezTo>
                <a:cubicBezTo>
                  <a:pt x="12063" y="115335"/>
                  <a:pt x="12063" y="115335"/>
                  <a:pt x="12063" y="115335"/>
                </a:cubicBezTo>
                <a:cubicBezTo>
                  <a:pt x="10582" y="118303"/>
                  <a:pt x="9100" y="119787"/>
                  <a:pt x="6137" y="119787"/>
                </a:cubicBezTo>
                <a:cubicBezTo>
                  <a:pt x="3174" y="119787"/>
                  <a:pt x="0" y="116819"/>
                  <a:pt x="0" y="113851"/>
                </a:cubicBezTo>
                <a:cubicBezTo>
                  <a:pt x="0" y="110883"/>
                  <a:pt x="1481" y="107915"/>
                  <a:pt x="4656" y="107915"/>
                </a:cubicBezTo>
                <a:cubicBezTo>
                  <a:pt x="4656" y="100282"/>
                  <a:pt x="4656" y="100282"/>
                  <a:pt x="4656" y="100282"/>
                </a:cubicBezTo>
                <a:cubicBezTo>
                  <a:pt x="1481" y="100282"/>
                  <a:pt x="0" y="97314"/>
                  <a:pt x="0" y="95830"/>
                </a:cubicBezTo>
                <a:cubicBezTo>
                  <a:pt x="0" y="92862"/>
                  <a:pt x="1481" y="89893"/>
                  <a:pt x="4656" y="89893"/>
                </a:cubicBezTo>
                <a:cubicBezTo>
                  <a:pt x="4656" y="82261"/>
                  <a:pt x="4656" y="82261"/>
                  <a:pt x="4656" y="82261"/>
                </a:cubicBezTo>
                <a:cubicBezTo>
                  <a:pt x="1481" y="82261"/>
                  <a:pt x="0" y="79293"/>
                  <a:pt x="0" y="77809"/>
                </a:cubicBezTo>
                <a:cubicBezTo>
                  <a:pt x="0" y="74840"/>
                  <a:pt x="1481" y="71872"/>
                  <a:pt x="4656" y="71872"/>
                </a:cubicBezTo>
                <a:cubicBezTo>
                  <a:pt x="4656" y="64452"/>
                  <a:pt x="4656" y="64452"/>
                  <a:pt x="4656" y="64452"/>
                </a:cubicBezTo>
                <a:cubicBezTo>
                  <a:pt x="1481" y="64452"/>
                  <a:pt x="0" y="61272"/>
                  <a:pt x="0" y="59787"/>
                </a:cubicBezTo>
                <a:cubicBezTo>
                  <a:pt x="0" y="56819"/>
                  <a:pt x="1481" y="53851"/>
                  <a:pt x="4656" y="53851"/>
                </a:cubicBezTo>
                <a:cubicBezTo>
                  <a:pt x="4656" y="46431"/>
                  <a:pt x="4656" y="46431"/>
                  <a:pt x="4656" y="46431"/>
                </a:cubicBezTo>
                <a:cubicBezTo>
                  <a:pt x="1481" y="46431"/>
                  <a:pt x="0" y="43462"/>
                  <a:pt x="0" y="41978"/>
                </a:cubicBezTo>
                <a:cubicBezTo>
                  <a:pt x="0" y="38798"/>
                  <a:pt x="1481" y="35830"/>
                  <a:pt x="4656" y="35830"/>
                </a:cubicBezTo>
                <a:cubicBezTo>
                  <a:pt x="4656" y="28409"/>
                  <a:pt x="4656" y="28409"/>
                  <a:pt x="4656" y="28409"/>
                </a:cubicBezTo>
                <a:cubicBezTo>
                  <a:pt x="1481" y="28409"/>
                  <a:pt x="0" y="25441"/>
                  <a:pt x="0" y="23957"/>
                </a:cubicBezTo>
                <a:cubicBezTo>
                  <a:pt x="0" y="20777"/>
                  <a:pt x="1481" y="17809"/>
                  <a:pt x="4656" y="17809"/>
                </a:cubicBezTo>
                <a:cubicBezTo>
                  <a:pt x="4656" y="10388"/>
                  <a:pt x="4656" y="10388"/>
                  <a:pt x="4656" y="10388"/>
                </a:cubicBezTo>
                <a:cubicBezTo>
                  <a:pt x="1481" y="10388"/>
                  <a:pt x="0" y="7420"/>
                  <a:pt x="0" y="5936"/>
                </a:cubicBezTo>
                <a:cubicBezTo>
                  <a:pt x="0" y="1484"/>
                  <a:pt x="3174" y="0"/>
                  <a:pt x="6137" y="0"/>
                </a:cubicBezTo>
                <a:cubicBezTo>
                  <a:pt x="9100" y="0"/>
                  <a:pt x="10582" y="1484"/>
                  <a:pt x="12063" y="2968"/>
                </a:cubicBezTo>
                <a:cubicBezTo>
                  <a:pt x="17989" y="2968"/>
                  <a:pt x="17989" y="2968"/>
                  <a:pt x="17989" y="2968"/>
                </a:cubicBezTo>
                <a:cubicBezTo>
                  <a:pt x="19470" y="1484"/>
                  <a:pt x="20952" y="0"/>
                  <a:pt x="23915" y="0"/>
                </a:cubicBezTo>
                <a:cubicBezTo>
                  <a:pt x="27089" y="0"/>
                  <a:pt x="28571" y="1484"/>
                  <a:pt x="30052" y="2968"/>
                </a:cubicBezTo>
                <a:cubicBezTo>
                  <a:pt x="35978" y="2968"/>
                  <a:pt x="35978" y="2968"/>
                  <a:pt x="35978" y="2968"/>
                </a:cubicBezTo>
                <a:cubicBezTo>
                  <a:pt x="37460" y="1484"/>
                  <a:pt x="38941" y="0"/>
                  <a:pt x="41904" y="0"/>
                </a:cubicBezTo>
                <a:cubicBezTo>
                  <a:pt x="44867" y="0"/>
                  <a:pt x="46349" y="1484"/>
                  <a:pt x="47830" y="2968"/>
                </a:cubicBezTo>
                <a:cubicBezTo>
                  <a:pt x="53968" y="2968"/>
                  <a:pt x="53968" y="2968"/>
                  <a:pt x="53968" y="2968"/>
                </a:cubicBezTo>
                <a:cubicBezTo>
                  <a:pt x="55449" y="1484"/>
                  <a:pt x="56931" y="0"/>
                  <a:pt x="59894" y="0"/>
                </a:cubicBezTo>
                <a:cubicBezTo>
                  <a:pt x="62857" y="0"/>
                  <a:pt x="64338" y="1484"/>
                  <a:pt x="65820" y="2968"/>
                </a:cubicBezTo>
                <a:cubicBezTo>
                  <a:pt x="71957" y="2968"/>
                  <a:pt x="71957" y="2968"/>
                  <a:pt x="71957" y="2968"/>
                </a:cubicBezTo>
                <a:cubicBezTo>
                  <a:pt x="73439" y="1484"/>
                  <a:pt x="74920" y="0"/>
                  <a:pt x="77883" y="0"/>
                </a:cubicBezTo>
                <a:cubicBezTo>
                  <a:pt x="80846" y="0"/>
                  <a:pt x="82328" y="1484"/>
                  <a:pt x="83809" y="2968"/>
                </a:cubicBezTo>
                <a:cubicBezTo>
                  <a:pt x="89735" y="2968"/>
                  <a:pt x="89735" y="2968"/>
                  <a:pt x="89735" y="2968"/>
                </a:cubicBezTo>
                <a:cubicBezTo>
                  <a:pt x="91216" y="1484"/>
                  <a:pt x="92698" y="0"/>
                  <a:pt x="95873" y="0"/>
                </a:cubicBezTo>
                <a:cubicBezTo>
                  <a:pt x="98835" y="0"/>
                  <a:pt x="100317" y="1484"/>
                  <a:pt x="101798" y="2968"/>
                </a:cubicBezTo>
                <a:cubicBezTo>
                  <a:pt x="107724" y="2968"/>
                  <a:pt x="107724" y="2968"/>
                  <a:pt x="107724" y="2968"/>
                </a:cubicBezTo>
                <a:cubicBezTo>
                  <a:pt x="109206" y="1484"/>
                  <a:pt x="110687" y="0"/>
                  <a:pt x="113650" y="0"/>
                </a:cubicBezTo>
                <a:cubicBezTo>
                  <a:pt x="116825" y="0"/>
                  <a:pt x="119788" y="1484"/>
                  <a:pt x="119788" y="5936"/>
                </a:cubicBezTo>
                <a:cubicBezTo>
                  <a:pt x="119788" y="7420"/>
                  <a:pt x="118306" y="10388"/>
                  <a:pt x="115132" y="10388"/>
                </a:cubicBezTo>
                <a:cubicBezTo>
                  <a:pt x="115132" y="17809"/>
                  <a:pt x="115132" y="17809"/>
                  <a:pt x="115132" y="17809"/>
                </a:cubicBezTo>
                <a:cubicBezTo>
                  <a:pt x="118306" y="17809"/>
                  <a:pt x="119788" y="20777"/>
                  <a:pt x="119788" y="23957"/>
                </a:cubicBezTo>
                <a:cubicBezTo>
                  <a:pt x="119788" y="25441"/>
                  <a:pt x="118306" y="28409"/>
                  <a:pt x="115132" y="28409"/>
                </a:cubicBezTo>
                <a:cubicBezTo>
                  <a:pt x="115132" y="35830"/>
                  <a:pt x="115132" y="35830"/>
                  <a:pt x="115132" y="35830"/>
                </a:cubicBezTo>
                <a:cubicBezTo>
                  <a:pt x="118306" y="35830"/>
                  <a:pt x="119788" y="38798"/>
                  <a:pt x="119788" y="41978"/>
                </a:cubicBezTo>
                <a:cubicBezTo>
                  <a:pt x="119788" y="43462"/>
                  <a:pt x="118306" y="46431"/>
                  <a:pt x="115132" y="46431"/>
                </a:cubicBezTo>
                <a:cubicBezTo>
                  <a:pt x="115132" y="53851"/>
                  <a:pt x="115132" y="53851"/>
                  <a:pt x="115132" y="53851"/>
                </a:cubicBezTo>
                <a:cubicBezTo>
                  <a:pt x="118306" y="53851"/>
                  <a:pt x="119788" y="56819"/>
                  <a:pt x="119788" y="59787"/>
                </a:cubicBezTo>
                <a:cubicBezTo>
                  <a:pt x="119788" y="61272"/>
                  <a:pt x="118306" y="64452"/>
                  <a:pt x="115132" y="64452"/>
                </a:cubicBezTo>
                <a:cubicBezTo>
                  <a:pt x="115132" y="71872"/>
                  <a:pt x="115132" y="71872"/>
                  <a:pt x="115132" y="71872"/>
                </a:cubicBezTo>
                <a:cubicBezTo>
                  <a:pt x="118306" y="71872"/>
                  <a:pt x="119788" y="74840"/>
                  <a:pt x="119788" y="77809"/>
                </a:cubicBezTo>
                <a:cubicBezTo>
                  <a:pt x="119788" y="79293"/>
                  <a:pt x="118306" y="82261"/>
                  <a:pt x="115132" y="82261"/>
                </a:cubicBezTo>
                <a:cubicBezTo>
                  <a:pt x="115132" y="89893"/>
                  <a:pt x="115132" y="89893"/>
                  <a:pt x="115132" y="89893"/>
                </a:cubicBezTo>
                <a:cubicBezTo>
                  <a:pt x="118306" y="89893"/>
                  <a:pt x="119788" y="92862"/>
                  <a:pt x="119788" y="95830"/>
                </a:cubicBezTo>
                <a:close/>
                <a:moveTo>
                  <a:pt x="103280" y="14840"/>
                </a:moveTo>
                <a:lnTo>
                  <a:pt x="103280" y="14840"/>
                </a:lnTo>
                <a:cubicBezTo>
                  <a:pt x="16507" y="14840"/>
                  <a:pt x="16507" y="14840"/>
                  <a:pt x="16507" y="14840"/>
                </a:cubicBezTo>
                <a:cubicBezTo>
                  <a:pt x="16507" y="103250"/>
                  <a:pt x="16507" y="103250"/>
                  <a:pt x="16507" y="103250"/>
                </a:cubicBezTo>
                <a:cubicBezTo>
                  <a:pt x="103280" y="103250"/>
                  <a:pt x="103280" y="103250"/>
                  <a:pt x="103280" y="103250"/>
                </a:cubicBezTo>
                <a:lnTo>
                  <a:pt x="103280" y="14840"/>
                </a:lnTo>
                <a:close/>
                <a:moveTo>
                  <a:pt x="52486" y="79293"/>
                </a:moveTo>
                <a:lnTo>
                  <a:pt x="52486" y="79293"/>
                </a:lnTo>
                <a:cubicBezTo>
                  <a:pt x="79365" y="44946"/>
                  <a:pt x="79365" y="44946"/>
                  <a:pt x="79365" y="44946"/>
                </a:cubicBezTo>
                <a:cubicBezTo>
                  <a:pt x="97354" y="73356"/>
                  <a:pt x="97354" y="73356"/>
                  <a:pt x="97354" y="73356"/>
                </a:cubicBezTo>
                <a:cubicBezTo>
                  <a:pt x="97354" y="97314"/>
                  <a:pt x="97354" y="97314"/>
                  <a:pt x="97354" y="97314"/>
                </a:cubicBezTo>
                <a:cubicBezTo>
                  <a:pt x="22433" y="97314"/>
                  <a:pt x="22433" y="97314"/>
                  <a:pt x="22433" y="97314"/>
                </a:cubicBezTo>
                <a:cubicBezTo>
                  <a:pt x="46349" y="73356"/>
                  <a:pt x="46349" y="73356"/>
                  <a:pt x="46349" y="73356"/>
                </a:cubicBezTo>
                <a:lnTo>
                  <a:pt x="52486" y="79293"/>
                </a:lnTo>
                <a:close/>
                <a:moveTo>
                  <a:pt x="40423" y="50883"/>
                </a:moveTo>
                <a:lnTo>
                  <a:pt x="40423" y="50883"/>
                </a:lnTo>
                <a:cubicBezTo>
                  <a:pt x="33015" y="50883"/>
                  <a:pt x="28571" y="46431"/>
                  <a:pt x="28571" y="38798"/>
                </a:cubicBezTo>
                <a:cubicBezTo>
                  <a:pt x="28571" y="32862"/>
                  <a:pt x="33015" y="26925"/>
                  <a:pt x="40423" y="26925"/>
                </a:cubicBezTo>
                <a:cubicBezTo>
                  <a:pt x="46349" y="26925"/>
                  <a:pt x="52486" y="32862"/>
                  <a:pt x="52486" y="38798"/>
                </a:cubicBezTo>
                <a:cubicBezTo>
                  <a:pt x="52486" y="46431"/>
                  <a:pt x="46349" y="50883"/>
                  <a:pt x="40423" y="50883"/>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8" name="Shape 4867"/>
          <p:cNvSpPr/>
          <p:nvPr/>
        </p:nvSpPr>
        <p:spPr>
          <a:xfrm>
            <a:off x="931849" y="444538"/>
            <a:ext cx="465148" cy="468667"/>
          </a:xfrm>
          <a:custGeom>
            <a:avLst/>
            <a:gdLst/>
            <a:ahLst/>
            <a:cxnLst/>
            <a:rect l="0" t="0" r="0" b="0"/>
            <a:pathLst>
              <a:path w="120000" h="120000" extrusionOk="0">
                <a:moveTo>
                  <a:pt x="59202" y="119802"/>
                </a:moveTo>
                <a:lnTo>
                  <a:pt x="59202" y="119802"/>
                </a:lnTo>
                <a:cubicBezTo>
                  <a:pt x="26710" y="119802"/>
                  <a:pt x="0" y="93399"/>
                  <a:pt x="0" y="59901"/>
                </a:cubicBezTo>
                <a:cubicBezTo>
                  <a:pt x="0" y="26403"/>
                  <a:pt x="26710" y="0"/>
                  <a:pt x="59202" y="0"/>
                </a:cubicBezTo>
                <a:cubicBezTo>
                  <a:pt x="92890" y="0"/>
                  <a:pt x="119800" y="26403"/>
                  <a:pt x="119800" y="59901"/>
                </a:cubicBezTo>
                <a:cubicBezTo>
                  <a:pt x="119800" y="93399"/>
                  <a:pt x="92890" y="119802"/>
                  <a:pt x="59202" y="119802"/>
                </a:cubicBezTo>
                <a:close/>
                <a:moveTo>
                  <a:pt x="92890" y="25024"/>
                </a:moveTo>
                <a:lnTo>
                  <a:pt x="92890" y="25024"/>
                </a:lnTo>
                <a:cubicBezTo>
                  <a:pt x="92890" y="25024"/>
                  <a:pt x="92890" y="25024"/>
                  <a:pt x="92890" y="23645"/>
                </a:cubicBezTo>
                <a:lnTo>
                  <a:pt x="91495" y="23645"/>
                </a:lnTo>
                <a:cubicBezTo>
                  <a:pt x="91495" y="23645"/>
                  <a:pt x="91495" y="23645"/>
                  <a:pt x="91495" y="25024"/>
                </a:cubicBezTo>
                <a:cubicBezTo>
                  <a:pt x="91495" y="25024"/>
                  <a:pt x="91495" y="25024"/>
                  <a:pt x="92890" y="25024"/>
                </a:cubicBezTo>
                <a:cubicBezTo>
                  <a:pt x="92890" y="26403"/>
                  <a:pt x="92890" y="26403"/>
                  <a:pt x="91495" y="26403"/>
                </a:cubicBezTo>
                <a:cubicBezTo>
                  <a:pt x="91495" y="27783"/>
                  <a:pt x="91495" y="27783"/>
                  <a:pt x="91495" y="27783"/>
                </a:cubicBezTo>
                <a:lnTo>
                  <a:pt x="90099" y="27783"/>
                </a:lnTo>
                <a:cubicBezTo>
                  <a:pt x="90099" y="27783"/>
                  <a:pt x="90099" y="27783"/>
                  <a:pt x="91495" y="27783"/>
                </a:cubicBezTo>
                <a:cubicBezTo>
                  <a:pt x="91495" y="27783"/>
                  <a:pt x="91495" y="27783"/>
                  <a:pt x="92890" y="27783"/>
                </a:cubicBezTo>
                <a:cubicBezTo>
                  <a:pt x="92890" y="26403"/>
                  <a:pt x="92890" y="26403"/>
                  <a:pt x="92890" y="26403"/>
                </a:cubicBezTo>
                <a:cubicBezTo>
                  <a:pt x="92890" y="25024"/>
                  <a:pt x="92890" y="25024"/>
                  <a:pt x="94485" y="25024"/>
                </a:cubicBezTo>
                <a:lnTo>
                  <a:pt x="92890" y="25024"/>
                </a:lnTo>
                <a:close/>
                <a:moveTo>
                  <a:pt x="94485" y="26403"/>
                </a:moveTo>
                <a:lnTo>
                  <a:pt x="94485" y="26403"/>
                </a:lnTo>
                <a:close/>
                <a:moveTo>
                  <a:pt x="108438" y="66798"/>
                </a:moveTo>
                <a:lnTo>
                  <a:pt x="108438" y="66798"/>
                </a:lnTo>
                <a:cubicBezTo>
                  <a:pt x="108438" y="65418"/>
                  <a:pt x="108438" y="64039"/>
                  <a:pt x="108438" y="64039"/>
                </a:cubicBezTo>
                <a:cubicBezTo>
                  <a:pt x="108438" y="62660"/>
                  <a:pt x="108438" y="64039"/>
                  <a:pt x="107043" y="64039"/>
                </a:cubicBezTo>
                <a:cubicBezTo>
                  <a:pt x="107043" y="62660"/>
                  <a:pt x="107043" y="62660"/>
                  <a:pt x="107043" y="62660"/>
                </a:cubicBezTo>
                <a:cubicBezTo>
                  <a:pt x="107043" y="62660"/>
                  <a:pt x="107043" y="62660"/>
                  <a:pt x="107043" y="64039"/>
                </a:cubicBezTo>
                <a:cubicBezTo>
                  <a:pt x="107043" y="64039"/>
                  <a:pt x="105647" y="65418"/>
                  <a:pt x="107043" y="65418"/>
                </a:cubicBezTo>
                <a:cubicBezTo>
                  <a:pt x="107043" y="66798"/>
                  <a:pt x="107043" y="66798"/>
                  <a:pt x="108438" y="66798"/>
                </a:cubicBezTo>
                <a:close/>
                <a:moveTo>
                  <a:pt x="12757" y="71133"/>
                </a:moveTo>
                <a:lnTo>
                  <a:pt x="12757" y="71133"/>
                </a:lnTo>
                <a:cubicBezTo>
                  <a:pt x="14152" y="71133"/>
                  <a:pt x="14152" y="71133"/>
                  <a:pt x="14152" y="71133"/>
                </a:cubicBezTo>
                <a:cubicBezTo>
                  <a:pt x="14152" y="69753"/>
                  <a:pt x="14152" y="69753"/>
                  <a:pt x="14152" y="69753"/>
                </a:cubicBezTo>
                <a:cubicBezTo>
                  <a:pt x="14152" y="69753"/>
                  <a:pt x="14152" y="69753"/>
                  <a:pt x="12757" y="69753"/>
                </a:cubicBezTo>
                <a:lnTo>
                  <a:pt x="12757" y="71133"/>
                </a:lnTo>
                <a:cubicBezTo>
                  <a:pt x="12757" y="69753"/>
                  <a:pt x="12757" y="69753"/>
                  <a:pt x="12757" y="69753"/>
                </a:cubicBezTo>
                <a:cubicBezTo>
                  <a:pt x="12757" y="69753"/>
                  <a:pt x="12757" y="69753"/>
                  <a:pt x="11362" y="69753"/>
                </a:cubicBezTo>
                <a:cubicBezTo>
                  <a:pt x="12757" y="71133"/>
                  <a:pt x="12757" y="71133"/>
                  <a:pt x="12757" y="71133"/>
                </a:cubicBezTo>
                <a:close/>
                <a:moveTo>
                  <a:pt x="14152" y="53004"/>
                </a:moveTo>
                <a:lnTo>
                  <a:pt x="14152" y="53004"/>
                </a:lnTo>
                <a:close/>
                <a:moveTo>
                  <a:pt x="14152" y="44532"/>
                </a:moveTo>
                <a:lnTo>
                  <a:pt x="14152" y="44532"/>
                </a:lnTo>
                <a:lnTo>
                  <a:pt x="14152" y="43152"/>
                </a:lnTo>
                <a:lnTo>
                  <a:pt x="14152" y="44532"/>
                </a:lnTo>
                <a:close/>
                <a:moveTo>
                  <a:pt x="26710" y="25024"/>
                </a:moveTo>
                <a:lnTo>
                  <a:pt x="26710" y="25024"/>
                </a:lnTo>
                <a:cubicBezTo>
                  <a:pt x="26710" y="25024"/>
                  <a:pt x="26710" y="25024"/>
                  <a:pt x="25315" y="25024"/>
                </a:cubicBezTo>
                <a:cubicBezTo>
                  <a:pt x="26710" y="25024"/>
                  <a:pt x="26710" y="25024"/>
                  <a:pt x="26710" y="25024"/>
                </a:cubicBezTo>
                <a:close/>
                <a:moveTo>
                  <a:pt x="25315" y="26403"/>
                </a:moveTo>
                <a:lnTo>
                  <a:pt x="25315" y="26403"/>
                </a:lnTo>
                <a:close/>
                <a:moveTo>
                  <a:pt x="38073" y="16748"/>
                </a:moveTo>
                <a:lnTo>
                  <a:pt x="38073" y="16748"/>
                </a:lnTo>
                <a:lnTo>
                  <a:pt x="39468" y="16748"/>
                </a:lnTo>
                <a:lnTo>
                  <a:pt x="38073" y="16748"/>
                </a:lnTo>
                <a:cubicBezTo>
                  <a:pt x="39468" y="16748"/>
                  <a:pt x="39468" y="16748"/>
                  <a:pt x="39468" y="16748"/>
                </a:cubicBezTo>
                <a:lnTo>
                  <a:pt x="39468" y="18128"/>
                </a:lnTo>
                <a:lnTo>
                  <a:pt x="39468" y="16748"/>
                </a:lnTo>
                <a:cubicBezTo>
                  <a:pt x="38073" y="16748"/>
                  <a:pt x="38073" y="18128"/>
                  <a:pt x="38073" y="18128"/>
                </a:cubicBezTo>
                <a:cubicBezTo>
                  <a:pt x="38073" y="18128"/>
                  <a:pt x="38073" y="18128"/>
                  <a:pt x="38073" y="16748"/>
                </a:cubicBezTo>
                <a:cubicBezTo>
                  <a:pt x="38073" y="18128"/>
                  <a:pt x="38073" y="18128"/>
                  <a:pt x="38073" y="18128"/>
                </a:cubicBezTo>
                <a:cubicBezTo>
                  <a:pt x="38073" y="18128"/>
                  <a:pt x="38073" y="18128"/>
                  <a:pt x="39468" y="18128"/>
                </a:cubicBezTo>
                <a:lnTo>
                  <a:pt x="38073" y="18128"/>
                </a:lnTo>
                <a:lnTo>
                  <a:pt x="39468" y="18128"/>
                </a:lnTo>
                <a:lnTo>
                  <a:pt x="38073" y="18128"/>
                </a:lnTo>
                <a:cubicBezTo>
                  <a:pt x="39468" y="18128"/>
                  <a:pt x="39468" y="18128"/>
                  <a:pt x="39468" y="18128"/>
                </a:cubicBezTo>
                <a:cubicBezTo>
                  <a:pt x="39468" y="18128"/>
                  <a:pt x="40863" y="19507"/>
                  <a:pt x="39468" y="19507"/>
                </a:cubicBezTo>
                <a:lnTo>
                  <a:pt x="38073" y="19507"/>
                </a:lnTo>
                <a:lnTo>
                  <a:pt x="39468" y="19507"/>
                </a:lnTo>
                <a:cubicBezTo>
                  <a:pt x="38073" y="19507"/>
                  <a:pt x="38073" y="19507"/>
                  <a:pt x="38073" y="19507"/>
                </a:cubicBezTo>
                <a:cubicBezTo>
                  <a:pt x="38073" y="20886"/>
                  <a:pt x="36677" y="20886"/>
                  <a:pt x="38073" y="20886"/>
                </a:cubicBezTo>
                <a:cubicBezTo>
                  <a:pt x="38073" y="19507"/>
                  <a:pt x="38073" y="19507"/>
                  <a:pt x="38073" y="19507"/>
                </a:cubicBezTo>
                <a:cubicBezTo>
                  <a:pt x="38073" y="20886"/>
                  <a:pt x="38073" y="20886"/>
                  <a:pt x="38073" y="20886"/>
                </a:cubicBezTo>
                <a:lnTo>
                  <a:pt x="39468" y="20886"/>
                </a:lnTo>
                <a:cubicBezTo>
                  <a:pt x="39468" y="20886"/>
                  <a:pt x="39468" y="20886"/>
                  <a:pt x="40863" y="20886"/>
                </a:cubicBezTo>
                <a:cubicBezTo>
                  <a:pt x="42259" y="20886"/>
                  <a:pt x="42259" y="20886"/>
                  <a:pt x="42259" y="20886"/>
                </a:cubicBezTo>
                <a:cubicBezTo>
                  <a:pt x="42259" y="22266"/>
                  <a:pt x="42259" y="22266"/>
                  <a:pt x="42259" y="22266"/>
                </a:cubicBezTo>
                <a:cubicBezTo>
                  <a:pt x="42259" y="22266"/>
                  <a:pt x="40863" y="22266"/>
                  <a:pt x="40863" y="20886"/>
                </a:cubicBezTo>
                <a:cubicBezTo>
                  <a:pt x="40863" y="22266"/>
                  <a:pt x="42259" y="22266"/>
                  <a:pt x="40863" y="22266"/>
                </a:cubicBezTo>
                <a:cubicBezTo>
                  <a:pt x="39468" y="20886"/>
                  <a:pt x="39468" y="20886"/>
                  <a:pt x="39468" y="20886"/>
                </a:cubicBezTo>
                <a:lnTo>
                  <a:pt x="39468" y="22266"/>
                </a:lnTo>
                <a:cubicBezTo>
                  <a:pt x="38073" y="20886"/>
                  <a:pt x="38073" y="20886"/>
                  <a:pt x="38073" y="20886"/>
                </a:cubicBezTo>
                <a:cubicBezTo>
                  <a:pt x="38073" y="20886"/>
                  <a:pt x="38073" y="20886"/>
                  <a:pt x="38073" y="22266"/>
                </a:cubicBezTo>
                <a:cubicBezTo>
                  <a:pt x="39468" y="22266"/>
                  <a:pt x="39468" y="22266"/>
                  <a:pt x="39468" y="22266"/>
                </a:cubicBezTo>
                <a:lnTo>
                  <a:pt x="39468" y="20886"/>
                </a:lnTo>
                <a:cubicBezTo>
                  <a:pt x="39468" y="22266"/>
                  <a:pt x="39468" y="22266"/>
                  <a:pt x="39468" y="22266"/>
                </a:cubicBezTo>
                <a:lnTo>
                  <a:pt x="38073" y="22266"/>
                </a:lnTo>
                <a:cubicBezTo>
                  <a:pt x="39468" y="22266"/>
                  <a:pt x="38073" y="22266"/>
                  <a:pt x="38073" y="23645"/>
                </a:cubicBezTo>
                <a:cubicBezTo>
                  <a:pt x="38073" y="23645"/>
                  <a:pt x="38073" y="22266"/>
                  <a:pt x="39468" y="22266"/>
                </a:cubicBezTo>
                <a:lnTo>
                  <a:pt x="39468" y="23645"/>
                </a:lnTo>
                <a:cubicBezTo>
                  <a:pt x="39468" y="23645"/>
                  <a:pt x="39468" y="23645"/>
                  <a:pt x="39468" y="22266"/>
                </a:cubicBezTo>
                <a:lnTo>
                  <a:pt x="40863" y="22266"/>
                </a:lnTo>
                <a:cubicBezTo>
                  <a:pt x="40863" y="22266"/>
                  <a:pt x="40863" y="22266"/>
                  <a:pt x="42259" y="22266"/>
                </a:cubicBezTo>
                <a:lnTo>
                  <a:pt x="40863" y="22266"/>
                </a:lnTo>
                <a:cubicBezTo>
                  <a:pt x="40863" y="23645"/>
                  <a:pt x="40863" y="23645"/>
                  <a:pt x="42259" y="23645"/>
                </a:cubicBezTo>
                <a:cubicBezTo>
                  <a:pt x="40863" y="23645"/>
                  <a:pt x="40863" y="23645"/>
                  <a:pt x="40863" y="23645"/>
                </a:cubicBezTo>
                <a:lnTo>
                  <a:pt x="40863" y="25024"/>
                </a:lnTo>
                <a:cubicBezTo>
                  <a:pt x="39468" y="25024"/>
                  <a:pt x="39468" y="25024"/>
                  <a:pt x="39468" y="25024"/>
                </a:cubicBezTo>
                <a:cubicBezTo>
                  <a:pt x="39468" y="25024"/>
                  <a:pt x="39468" y="25024"/>
                  <a:pt x="38073" y="25024"/>
                </a:cubicBezTo>
                <a:lnTo>
                  <a:pt x="38073" y="26403"/>
                </a:lnTo>
                <a:cubicBezTo>
                  <a:pt x="38073" y="26403"/>
                  <a:pt x="38073" y="26403"/>
                  <a:pt x="38073" y="27783"/>
                </a:cubicBezTo>
                <a:cubicBezTo>
                  <a:pt x="38073" y="27783"/>
                  <a:pt x="38073" y="27783"/>
                  <a:pt x="36677" y="27783"/>
                </a:cubicBezTo>
                <a:cubicBezTo>
                  <a:pt x="36677" y="27783"/>
                  <a:pt x="36677" y="29359"/>
                  <a:pt x="35282" y="29359"/>
                </a:cubicBezTo>
                <a:cubicBezTo>
                  <a:pt x="35282" y="29359"/>
                  <a:pt x="35282" y="29359"/>
                  <a:pt x="35282" y="27783"/>
                </a:cubicBezTo>
                <a:cubicBezTo>
                  <a:pt x="35282" y="27783"/>
                  <a:pt x="35282" y="27783"/>
                  <a:pt x="35282" y="29359"/>
                </a:cubicBezTo>
                <a:cubicBezTo>
                  <a:pt x="33887" y="29359"/>
                  <a:pt x="35282" y="29359"/>
                  <a:pt x="33887" y="29359"/>
                </a:cubicBezTo>
                <a:cubicBezTo>
                  <a:pt x="33887" y="29359"/>
                  <a:pt x="33887" y="29359"/>
                  <a:pt x="35282" y="29359"/>
                </a:cubicBezTo>
                <a:cubicBezTo>
                  <a:pt x="33887" y="29359"/>
                  <a:pt x="33887" y="29359"/>
                  <a:pt x="33887" y="29359"/>
                </a:cubicBezTo>
                <a:cubicBezTo>
                  <a:pt x="33887" y="30738"/>
                  <a:pt x="33887" y="29359"/>
                  <a:pt x="33887" y="30738"/>
                </a:cubicBezTo>
                <a:lnTo>
                  <a:pt x="35282" y="30738"/>
                </a:lnTo>
                <a:cubicBezTo>
                  <a:pt x="33887" y="30738"/>
                  <a:pt x="33887" y="30738"/>
                  <a:pt x="33887" y="30738"/>
                </a:cubicBezTo>
                <a:cubicBezTo>
                  <a:pt x="33887" y="30738"/>
                  <a:pt x="33887" y="30738"/>
                  <a:pt x="33887" y="32118"/>
                </a:cubicBezTo>
                <a:cubicBezTo>
                  <a:pt x="33887" y="32118"/>
                  <a:pt x="33887" y="32118"/>
                  <a:pt x="33887" y="33497"/>
                </a:cubicBezTo>
                <a:cubicBezTo>
                  <a:pt x="33887" y="33497"/>
                  <a:pt x="33887" y="33497"/>
                  <a:pt x="33887" y="34876"/>
                </a:cubicBezTo>
                <a:cubicBezTo>
                  <a:pt x="33887" y="34876"/>
                  <a:pt x="33887" y="34876"/>
                  <a:pt x="32491" y="34876"/>
                </a:cubicBezTo>
                <a:lnTo>
                  <a:pt x="33887" y="34876"/>
                </a:lnTo>
                <a:cubicBezTo>
                  <a:pt x="33887" y="34876"/>
                  <a:pt x="33887" y="34876"/>
                  <a:pt x="32491" y="34876"/>
                </a:cubicBezTo>
                <a:cubicBezTo>
                  <a:pt x="30897" y="34876"/>
                  <a:pt x="32491" y="34876"/>
                  <a:pt x="30897" y="34876"/>
                </a:cubicBezTo>
                <a:lnTo>
                  <a:pt x="32491" y="34876"/>
                </a:lnTo>
                <a:lnTo>
                  <a:pt x="30897" y="34876"/>
                </a:lnTo>
                <a:lnTo>
                  <a:pt x="30897" y="33497"/>
                </a:lnTo>
                <a:lnTo>
                  <a:pt x="30897" y="34876"/>
                </a:lnTo>
                <a:cubicBezTo>
                  <a:pt x="30897" y="34876"/>
                  <a:pt x="30897" y="34876"/>
                  <a:pt x="29501" y="34876"/>
                </a:cubicBezTo>
                <a:lnTo>
                  <a:pt x="29501" y="33497"/>
                </a:lnTo>
                <a:cubicBezTo>
                  <a:pt x="29501" y="34876"/>
                  <a:pt x="29501" y="33497"/>
                  <a:pt x="29501" y="33497"/>
                </a:cubicBezTo>
                <a:lnTo>
                  <a:pt x="29501" y="34876"/>
                </a:lnTo>
                <a:cubicBezTo>
                  <a:pt x="28106" y="34876"/>
                  <a:pt x="28106" y="34876"/>
                  <a:pt x="28106" y="33497"/>
                </a:cubicBezTo>
                <a:cubicBezTo>
                  <a:pt x="28106" y="33497"/>
                  <a:pt x="29501" y="33497"/>
                  <a:pt x="28106" y="33497"/>
                </a:cubicBezTo>
                <a:cubicBezTo>
                  <a:pt x="28106" y="32118"/>
                  <a:pt x="28106" y="32118"/>
                  <a:pt x="28106" y="32118"/>
                </a:cubicBezTo>
                <a:lnTo>
                  <a:pt x="28106" y="33497"/>
                </a:lnTo>
                <a:cubicBezTo>
                  <a:pt x="28106" y="33497"/>
                  <a:pt x="28106" y="33497"/>
                  <a:pt x="28106" y="32118"/>
                </a:cubicBezTo>
                <a:lnTo>
                  <a:pt x="28106" y="33497"/>
                </a:lnTo>
                <a:cubicBezTo>
                  <a:pt x="26710" y="32118"/>
                  <a:pt x="28106" y="32118"/>
                  <a:pt x="28106" y="32118"/>
                </a:cubicBezTo>
                <a:cubicBezTo>
                  <a:pt x="28106" y="32118"/>
                  <a:pt x="28106" y="32118"/>
                  <a:pt x="26710" y="32118"/>
                </a:cubicBezTo>
                <a:cubicBezTo>
                  <a:pt x="26710" y="32118"/>
                  <a:pt x="26710" y="32118"/>
                  <a:pt x="28106" y="32118"/>
                </a:cubicBezTo>
                <a:cubicBezTo>
                  <a:pt x="28106" y="32118"/>
                  <a:pt x="28106" y="32118"/>
                  <a:pt x="28106" y="30738"/>
                </a:cubicBezTo>
                <a:cubicBezTo>
                  <a:pt x="28106" y="32118"/>
                  <a:pt x="28106" y="32118"/>
                  <a:pt x="28106" y="32118"/>
                </a:cubicBezTo>
                <a:cubicBezTo>
                  <a:pt x="26710" y="32118"/>
                  <a:pt x="26710" y="32118"/>
                  <a:pt x="26710" y="32118"/>
                </a:cubicBezTo>
                <a:cubicBezTo>
                  <a:pt x="26710" y="32118"/>
                  <a:pt x="26710" y="32118"/>
                  <a:pt x="26710" y="30738"/>
                </a:cubicBezTo>
                <a:cubicBezTo>
                  <a:pt x="26710" y="30738"/>
                  <a:pt x="26710" y="30738"/>
                  <a:pt x="28106" y="30738"/>
                </a:cubicBezTo>
                <a:cubicBezTo>
                  <a:pt x="28106" y="30738"/>
                  <a:pt x="28106" y="30738"/>
                  <a:pt x="26710" y="30738"/>
                </a:cubicBezTo>
                <a:lnTo>
                  <a:pt x="26710" y="32118"/>
                </a:lnTo>
                <a:cubicBezTo>
                  <a:pt x="26710" y="32118"/>
                  <a:pt x="26710" y="32118"/>
                  <a:pt x="26710" y="30738"/>
                </a:cubicBezTo>
                <a:cubicBezTo>
                  <a:pt x="26710" y="30738"/>
                  <a:pt x="26710" y="30738"/>
                  <a:pt x="25315" y="30738"/>
                </a:cubicBezTo>
                <a:lnTo>
                  <a:pt x="25315" y="29359"/>
                </a:lnTo>
                <a:lnTo>
                  <a:pt x="26710" y="29359"/>
                </a:lnTo>
                <a:cubicBezTo>
                  <a:pt x="26710" y="29359"/>
                  <a:pt x="26710" y="29359"/>
                  <a:pt x="28106" y="29359"/>
                </a:cubicBezTo>
                <a:cubicBezTo>
                  <a:pt x="26710" y="29359"/>
                  <a:pt x="26710" y="29359"/>
                  <a:pt x="26710" y="29359"/>
                </a:cubicBezTo>
                <a:lnTo>
                  <a:pt x="25315" y="29359"/>
                </a:lnTo>
                <a:lnTo>
                  <a:pt x="26710" y="29359"/>
                </a:lnTo>
                <a:cubicBezTo>
                  <a:pt x="25315" y="29359"/>
                  <a:pt x="25315" y="29359"/>
                  <a:pt x="25315" y="29359"/>
                </a:cubicBezTo>
                <a:cubicBezTo>
                  <a:pt x="25315" y="27783"/>
                  <a:pt x="26710" y="27783"/>
                  <a:pt x="26710" y="27783"/>
                </a:cubicBezTo>
                <a:cubicBezTo>
                  <a:pt x="25315" y="27783"/>
                  <a:pt x="25315" y="27783"/>
                  <a:pt x="25315" y="27783"/>
                </a:cubicBezTo>
                <a:cubicBezTo>
                  <a:pt x="25315" y="27783"/>
                  <a:pt x="25315" y="27783"/>
                  <a:pt x="26710" y="27783"/>
                </a:cubicBezTo>
                <a:lnTo>
                  <a:pt x="25315" y="27783"/>
                </a:lnTo>
                <a:lnTo>
                  <a:pt x="26710" y="27783"/>
                </a:lnTo>
                <a:cubicBezTo>
                  <a:pt x="25315" y="27783"/>
                  <a:pt x="25315" y="27783"/>
                  <a:pt x="25315" y="27783"/>
                </a:cubicBezTo>
                <a:cubicBezTo>
                  <a:pt x="25315" y="27783"/>
                  <a:pt x="25315" y="27783"/>
                  <a:pt x="26710" y="27783"/>
                </a:cubicBezTo>
                <a:cubicBezTo>
                  <a:pt x="25315" y="27783"/>
                  <a:pt x="25315" y="27783"/>
                  <a:pt x="25315" y="27783"/>
                </a:cubicBezTo>
                <a:cubicBezTo>
                  <a:pt x="25315" y="27783"/>
                  <a:pt x="25315" y="27783"/>
                  <a:pt x="26710" y="26403"/>
                </a:cubicBezTo>
                <a:cubicBezTo>
                  <a:pt x="26710" y="25024"/>
                  <a:pt x="26710" y="25024"/>
                  <a:pt x="26710" y="25024"/>
                </a:cubicBezTo>
                <a:lnTo>
                  <a:pt x="25315" y="25024"/>
                </a:lnTo>
                <a:cubicBezTo>
                  <a:pt x="25315" y="25024"/>
                  <a:pt x="25315" y="25024"/>
                  <a:pt x="26710" y="26403"/>
                </a:cubicBezTo>
                <a:cubicBezTo>
                  <a:pt x="26710" y="26403"/>
                  <a:pt x="26710" y="26403"/>
                  <a:pt x="25315" y="26403"/>
                </a:cubicBezTo>
                <a:cubicBezTo>
                  <a:pt x="23920" y="27783"/>
                  <a:pt x="22524" y="29359"/>
                  <a:pt x="21129" y="30738"/>
                </a:cubicBezTo>
                <a:lnTo>
                  <a:pt x="22524" y="30738"/>
                </a:lnTo>
                <a:cubicBezTo>
                  <a:pt x="22524" y="30738"/>
                  <a:pt x="22524" y="32118"/>
                  <a:pt x="23920" y="32118"/>
                </a:cubicBezTo>
                <a:cubicBezTo>
                  <a:pt x="22524" y="32118"/>
                  <a:pt x="22524" y="32118"/>
                  <a:pt x="22524" y="32118"/>
                </a:cubicBezTo>
                <a:lnTo>
                  <a:pt x="22524" y="33497"/>
                </a:lnTo>
                <a:lnTo>
                  <a:pt x="21129" y="33497"/>
                </a:lnTo>
                <a:cubicBezTo>
                  <a:pt x="21129" y="32118"/>
                  <a:pt x="21129" y="32118"/>
                  <a:pt x="21129" y="32118"/>
                </a:cubicBezTo>
                <a:lnTo>
                  <a:pt x="19734" y="32118"/>
                </a:lnTo>
                <a:lnTo>
                  <a:pt x="19734" y="33497"/>
                </a:lnTo>
                <a:cubicBezTo>
                  <a:pt x="19734" y="33497"/>
                  <a:pt x="19734" y="33497"/>
                  <a:pt x="21129" y="33497"/>
                </a:cubicBezTo>
                <a:cubicBezTo>
                  <a:pt x="21129" y="33497"/>
                  <a:pt x="21129" y="33497"/>
                  <a:pt x="21129" y="34876"/>
                </a:cubicBezTo>
                <a:lnTo>
                  <a:pt x="21129" y="33497"/>
                </a:lnTo>
                <a:cubicBezTo>
                  <a:pt x="21129" y="34876"/>
                  <a:pt x="21129" y="34876"/>
                  <a:pt x="21129" y="34876"/>
                </a:cubicBezTo>
                <a:cubicBezTo>
                  <a:pt x="19734" y="34876"/>
                  <a:pt x="19734" y="34876"/>
                  <a:pt x="19734" y="33497"/>
                </a:cubicBezTo>
                <a:lnTo>
                  <a:pt x="19734" y="34876"/>
                </a:lnTo>
                <a:lnTo>
                  <a:pt x="19734" y="33497"/>
                </a:lnTo>
                <a:cubicBezTo>
                  <a:pt x="19734" y="34876"/>
                  <a:pt x="19734" y="34876"/>
                  <a:pt x="19734" y="34876"/>
                </a:cubicBezTo>
                <a:cubicBezTo>
                  <a:pt x="19734" y="34876"/>
                  <a:pt x="21129" y="34876"/>
                  <a:pt x="21129" y="36256"/>
                </a:cubicBezTo>
                <a:cubicBezTo>
                  <a:pt x="19734" y="36256"/>
                  <a:pt x="19734" y="34876"/>
                  <a:pt x="19734" y="34876"/>
                </a:cubicBezTo>
                <a:cubicBezTo>
                  <a:pt x="19734" y="34876"/>
                  <a:pt x="19734" y="34876"/>
                  <a:pt x="18338" y="34876"/>
                </a:cubicBezTo>
                <a:cubicBezTo>
                  <a:pt x="18338" y="34876"/>
                  <a:pt x="16943" y="34876"/>
                  <a:pt x="16943" y="36256"/>
                </a:cubicBezTo>
                <a:cubicBezTo>
                  <a:pt x="18338" y="36256"/>
                  <a:pt x="18338" y="36256"/>
                  <a:pt x="18338" y="36256"/>
                </a:cubicBezTo>
                <a:lnTo>
                  <a:pt x="18338" y="37635"/>
                </a:lnTo>
                <a:cubicBezTo>
                  <a:pt x="18338" y="37635"/>
                  <a:pt x="18338" y="37635"/>
                  <a:pt x="18338" y="39014"/>
                </a:cubicBezTo>
                <a:cubicBezTo>
                  <a:pt x="18338" y="37635"/>
                  <a:pt x="19734" y="37635"/>
                  <a:pt x="19734" y="39014"/>
                </a:cubicBezTo>
                <a:lnTo>
                  <a:pt x="19734" y="37635"/>
                </a:lnTo>
                <a:cubicBezTo>
                  <a:pt x="21129" y="37635"/>
                  <a:pt x="21129" y="39014"/>
                  <a:pt x="21129" y="39014"/>
                </a:cubicBezTo>
                <a:cubicBezTo>
                  <a:pt x="21129" y="37635"/>
                  <a:pt x="21129" y="37635"/>
                  <a:pt x="21129" y="37635"/>
                </a:cubicBezTo>
                <a:lnTo>
                  <a:pt x="22524" y="37635"/>
                </a:lnTo>
                <a:cubicBezTo>
                  <a:pt x="22524" y="39014"/>
                  <a:pt x="22524" y="39014"/>
                  <a:pt x="22524" y="39014"/>
                </a:cubicBezTo>
                <a:cubicBezTo>
                  <a:pt x="22524" y="39014"/>
                  <a:pt x="22524" y="39014"/>
                  <a:pt x="22524" y="40394"/>
                </a:cubicBezTo>
                <a:cubicBezTo>
                  <a:pt x="22524" y="40394"/>
                  <a:pt x="22524" y="39014"/>
                  <a:pt x="22524" y="40394"/>
                </a:cubicBezTo>
                <a:cubicBezTo>
                  <a:pt x="23920" y="40394"/>
                  <a:pt x="23920" y="40394"/>
                  <a:pt x="23920" y="40394"/>
                </a:cubicBezTo>
                <a:cubicBezTo>
                  <a:pt x="23920" y="40394"/>
                  <a:pt x="23920" y="41773"/>
                  <a:pt x="25315" y="41773"/>
                </a:cubicBezTo>
                <a:cubicBezTo>
                  <a:pt x="23920" y="41773"/>
                  <a:pt x="23920" y="41773"/>
                  <a:pt x="23920" y="41773"/>
                </a:cubicBezTo>
                <a:cubicBezTo>
                  <a:pt x="25315" y="41773"/>
                  <a:pt x="25315" y="41773"/>
                  <a:pt x="25315" y="41773"/>
                </a:cubicBezTo>
                <a:lnTo>
                  <a:pt x="26710" y="41773"/>
                </a:lnTo>
                <a:cubicBezTo>
                  <a:pt x="26710" y="43152"/>
                  <a:pt x="26710" y="43152"/>
                  <a:pt x="26710" y="43152"/>
                </a:cubicBezTo>
                <a:lnTo>
                  <a:pt x="25315" y="43152"/>
                </a:lnTo>
                <a:cubicBezTo>
                  <a:pt x="23920" y="44532"/>
                  <a:pt x="23920" y="44532"/>
                  <a:pt x="23920" y="44532"/>
                </a:cubicBezTo>
                <a:cubicBezTo>
                  <a:pt x="23920" y="44532"/>
                  <a:pt x="23920" y="44532"/>
                  <a:pt x="22524" y="44532"/>
                </a:cubicBezTo>
                <a:lnTo>
                  <a:pt x="21129" y="44532"/>
                </a:lnTo>
                <a:cubicBezTo>
                  <a:pt x="21129" y="44532"/>
                  <a:pt x="21129" y="44532"/>
                  <a:pt x="19734" y="44532"/>
                </a:cubicBezTo>
                <a:cubicBezTo>
                  <a:pt x="19734" y="44532"/>
                  <a:pt x="19734" y="44532"/>
                  <a:pt x="19734" y="45911"/>
                </a:cubicBezTo>
                <a:cubicBezTo>
                  <a:pt x="18338" y="45911"/>
                  <a:pt x="18338" y="45911"/>
                  <a:pt x="18338" y="47290"/>
                </a:cubicBezTo>
                <a:lnTo>
                  <a:pt x="18338" y="45911"/>
                </a:lnTo>
                <a:cubicBezTo>
                  <a:pt x="19734" y="45911"/>
                  <a:pt x="19734" y="45911"/>
                  <a:pt x="19734" y="45911"/>
                </a:cubicBezTo>
                <a:cubicBezTo>
                  <a:pt x="21129" y="44532"/>
                  <a:pt x="21129" y="44532"/>
                  <a:pt x="21129" y="45911"/>
                </a:cubicBezTo>
                <a:cubicBezTo>
                  <a:pt x="21129" y="45911"/>
                  <a:pt x="21129" y="45911"/>
                  <a:pt x="19734" y="45911"/>
                </a:cubicBezTo>
                <a:cubicBezTo>
                  <a:pt x="21129" y="45911"/>
                  <a:pt x="21129" y="45911"/>
                  <a:pt x="21129" y="45911"/>
                </a:cubicBezTo>
                <a:cubicBezTo>
                  <a:pt x="21129" y="45911"/>
                  <a:pt x="21129" y="45911"/>
                  <a:pt x="21129" y="47290"/>
                </a:cubicBezTo>
                <a:cubicBezTo>
                  <a:pt x="21129" y="47290"/>
                  <a:pt x="21129" y="47290"/>
                  <a:pt x="22524" y="47290"/>
                </a:cubicBezTo>
                <a:cubicBezTo>
                  <a:pt x="22524" y="47290"/>
                  <a:pt x="22524" y="47290"/>
                  <a:pt x="21129" y="47290"/>
                </a:cubicBezTo>
                <a:cubicBezTo>
                  <a:pt x="21129" y="47290"/>
                  <a:pt x="21129" y="47290"/>
                  <a:pt x="22524" y="47290"/>
                </a:cubicBezTo>
                <a:cubicBezTo>
                  <a:pt x="23920" y="47290"/>
                  <a:pt x="23920" y="47290"/>
                  <a:pt x="23920" y="47290"/>
                </a:cubicBezTo>
                <a:cubicBezTo>
                  <a:pt x="22524" y="47290"/>
                  <a:pt x="23920" y="47290"/>
                  <a:pt x="22524" y="47290"/>
                </a:cubicBezTo>
                <a:cubicBezTo>
                  <a:pt x="22524" y="47290"/>
                  <a:pt x="22524" y="47290"/>
                  <a:pt x="22524" y="48669"/>
                </a:cubicBezTo>
                <a:lnTo>
                  <a:pt x="22524" y="47290"/>
                </a:lnTo>
                <a:cubicBezTo>
                  <a:pt x="22524" y="48669"/>
                  <a:pt x="22524" y="48669"/>
                  <a:pt x="22524" y="48669"/>
                </a:cubicBezTo>
                <a:cubicBezTo>
                  <a:pt x="22524" y="48669"/>
                  <a:pt x="22524" y="48669"/>
                  <a:pt x="21129" y="48669"/>
                </a:cubicBezTo>
                <a:lnTo>
                  <a:pt x="21129" y="47290"/>
                </a:lnTo>
                <a:cubicBezTo>
                  <a:pt x="21129" y="47290"/>
                  <a:pt x="21129" y="47290"/>
                  <a:pt x="21129" y="48669"/>
                </a:cubicBezTo>
                <a:lnTo>
                  <a:pt x="21129" y="47290"/>
                </a:lnTo>
                <a:lnTo>
                  <a:pt x="22524" y="47290"/>
                </a:lnTo>
                <a:cubicBezTo>
                  <a:pt x="21129" y="47290"/>
                  <a:pt x="21129" y="47290"/>
                  <a:pt x="21129" y="47290"/>
                </a:cubicBezTo>
                <a:cubicBezTo>
                  <a:pt x="21129" y="47290"/>
                  <a:pt x="21129" y="48669"/>
                  <a:pt x="19734" y="48669"/>
                </a:cubicBezTo>
                <a:cubicBezTo>
                  <a:pt x="19734" y="47290"/>
                  <a:pt x="19734" y="47290"/>
                  <a:pt x="19734" y="48669"/>
                </a:cubicBezTo>
                <a:lnTo>
                  <a:pt x="19734" y="47290"/>
                </a:lnTo>
                <a:cubicBezTo>
                  <a:pt x="19734" y="48669"/>
                  <a:pt x="19734" y="48669"/>
                  <a:pt x="19734" y="48669"/>
                </a:cubicBezTo>
                <a:lnTo>
                  <a:pt x="18338" y="48669"/>
                </a:lnTo>
                <a:lnTo>
                  <a:pt x="18338" y="50049"/>
                </a:lnTo>
                <a:cubicBezTo>
                  <a:pt x="16943" y="50049"/>
                  <a:pt x="16943" y="50049"/>
                  <a:pt x="16943" y="51625"/>
                </a:cubicBezTo>
                <a:lnTo>
                  <a:pt x="16943" y="50049"/>
                </a:lnTo>
                <a:lnTo>
                  <a:pt x="16943" y="51625"/>
                </a:lnTo>
                <a:cubicBezTo>
                  <a:pt x="15548" y="51625"/>
                  <a:pt x="15548" y="51625"/>
                  <a:pt x="15548" y="51625"/>
                </a:cubicBezTo>
                <a:cubicBezTo>
                  <a:pt x="15548" y="51625"/>
                  <a:pt x="15548" y="51625"/>
                  <a:pt x="16943" y="51625"/>
                </a:cubicBezTo>
                <a:lnTo>
                  <a:pt x="15548" y="51625"/>
                </a:lnTo>
                <a:cubicBezTo>
                  <a:pt x="15548" y="53004"/>
                  <a:pt x="15548" y="53004"/>
                  <a:pt x="15548" y="53004"/>
                </a:cubicBezTo>
                <a:cubicBezTo>
                  <a:pt x="15548" y="51625"/>
                  <a:pt x="15548" y="51625"/>
                  <a:pt x="15548" y="53004"/>
                </a:cubicBezTo>
                <a:cubicBezTo>
                  <a:pt x="15548" y="51625"/>
                  <a:pt x="15548" y="51625"/>
                  <a:pt x="15548" y="51625"/>
                </a:cubicBezTo>
                <a:cubicBezTo>
                  <a:pt x="15548" y="51625"/>
                  <a:pt x="15548" y="51625"/>
                  <a:pt x="15548" y="53004"/>
                </a:cubicBezTo>
                <a:lnTo>
                  <a:pt x="14152" y="53004"/>
                </a:lnTo>
                <a:cubicBezTo>
                  <a:pt x="15548" y="53004"/>
                  <a:pt x="15548" y="53004"/>
                  <a:pt x="15548" y="53004"/>
                </a:cubicBezTo>
                <a:lnTo>
                  <a:pt x="14152" y="53004"/>
                </a:lnTo>
                <a:lnTo>
                  <a:pt x="15548" y="53004"/>
                </a:lnTo>
                <a:lnTo>
                  <a:pt x="14152" y="53004"/>
                </a:lnTo>
                <a:lnTo>
                  <a:pt x="15548" y="53004"/>
                </a:lnTo>
                <a:cubicBezTo>
                  <a:pt x="15548" y="53004"/>
                  <a:pt x="15548" y="53004"/>
                  <a:pt x="14152" y="53004"/>
                </a:cubicBezTo>
                <a:cubicBezTo>
                  <a:pt x="15548" y="53004"/>
                  <a:pt x="15548" y="53004"/>
                  <a:pt x="15548" y="53004"/>
                </a:cubicBezTo>
                <a:lnTo>
                  <a:pt x="14152" y="53004"/>
                </a:lnTo>
                <a:lnTo>
                  <a:pt x="15548" y="53004"/>
                </a:lnTo>
                <a:cubicBezTo>
                  <a:pt x="15548" y="53004"/>
                  <a:pt x="15548" y="53004"/>
                  <a:pt x="15548" y="54384"/>
                </a:cubicBezTo>
                <a:lnTo>
                  <a:pt x="14152" y="54384"/>
                </a:lnTo>
                <a:cubicBezTo>
                  <a:pt x="15548" y="54384"/>
                  <a:pt x="15548" y="54384"/>
                  <a:pt x="15548" y="54384"/>
                </a:cubicBezTo>
                <a:cubicBezTo>
                  <a:pt x="14152" y="54384"/>
                  <a:pt x="14152" y="54384"/>
                  <a:pt x="14152" y="54384"/>
                </a:cubicBezTo>
                <a:lnTo>
                  <a:pt x="15548" y="54384"/>
                </a:lnTo>
                <a:cubicBezTo>
                  <a:pt x="15548" y="54384"/>
                  <a:pt x="15548" y="54384"/>
                  <a:pt x="14152" y="54384"/>
                </a:cubicBezTo>
                <a:lnTo>
                  <a:pt x="15548" y="54384"/>
                </a:lnTo>
                <a:cubicBezTo>
                  <a:pt x="14152" y="54384"/>
                  <a:pt x="14152" y="54384"/>
                  <a:pt x="14152" y="54384"/>
                </a:cubicBezTo>
                <a:lnTo>
                  <a:pt x="14152" y="55763"/>
                </a:lnTo>
                <a:cubicBezTo>
                  <a:pt x="14152" y="55763"/>
                  <a:pt x="14152" y="55763"/>
                  <a:pt x="12757" y="55763"/>
                </a:cubicBezTo>
                <a:lnTo>
                  <a:pt x="12757" y="57142"/>
                </a:lnTo>
                <a:lnTo>
                  <a:pt x="12757" y="58522"/>
                </a:lnTo>
                <a:lnTo>
                  <a:pt x="12757" y="59901"/>
                </a:lnTo>
                <a:cubicBezTo>
                  <a:pt x="11362" y="59901"/>
                  <a:pt x="12757" y="59901"/>
                  <a:pt x="11362" y="59901"/>
                </a:cubicBezTo>
                <a:lnTo>
                  <a:pt x="11362" y="58522"/>
                </a:lnTo>
                <a:cubicBezTo>
                  <a:pt x="11362" y="58522"/>
                  <a:pt x="11362" y="58522"/>
                  <a:pt x="11362" y="57142"/>
                </a:cubicBezTo>
                <a:cubicBezTo>
                  <a:pt x="11362" y="58522"/>
                  <a:pt x="11362" y="58522"/>
                  <a:pt x="11362" y="59901"/>
                </a:cubicBezTo>
                <a:lnTo>
                  <a:pt x="11362" y="61280"/>
                </a:lnTo>
                <a:cubicBezTo>
                  <a:pt x="12757" y="61280"/>
                  <a:pt x="12757" y="61280"/>
                  <a:pt x="12757" y="61280"/>
                </a:cubicBezTo>
                <a:cubicBezTo>
                  <a:pt x="12757" y="61280"/>
                  <a:pt x="12757" y="61280"/>
                  <a:pt x="12757" y="62660"/>
                </a:cubicBezTo>
                <a:cubicBezTo>
                  <a:pt x="14152" y="62660"/>
                  <a:pt x="14152" y="62660"/>
                  <a:pt x="14152" y="62660"/>
                </a:cubicBezTo>
                <a:lnTo>
                  <a:pt x="15548" y="62660"/>
                </a:lnTo>
                <a:lnTo>
                  <a:pt x="15548" y="64039"/>
                </a:lnTo>
                <a:cubicBezTo>
                  <a:pt x="15548" y="64039"/>
                  <a:pt x="15548" y="64039"/>
                  <a:pt x="15548" y="62660"/>
                </a:cubicBezTo>
                <a:cubicBezTo>
                  <a:pt x="14152" y="62660"/>
                  <a:pt x="14152" y="64039"/>
                  <a:pt x="14152" y="64039"/>
                </a:cubicBezTo>
                <a:lnTo>
                  <a:pt x="14152" y="62660"/>
                </a:lnTo>
                <a:lnTo>
                  <a:pt x="12757" y="62660"/>
                </a:lnTo>
                <a:lnTo>
                  <a:pt x="11362" y="62660"/>
                </a:lnTo>
                <a:cubicBezTo>
                  <a:pt x="11362" y="62660"/>
                  <a:pt x="11362" y="62660"/>
                  <a:pt x="11362" y="61280"/>
                </a:cubicBezTo>
                <a:cubicBezTo>
                  <a:pt x="11362" y="61280"/>
                  <a:pt x="11362" y="61280"/>
                  <a:pt x="11362" y="62660"/>
                </a:cubicBezTo>
                <a:cubicBezTo>
                  <a:pt x="11362" y="64039"/>
                  <a:pt x="11362" y="66798"/>
                  <a:pt x="11362" y="69753"/>
                </a:cubicBezTo>
                <a:cubicBezTo>
                  <a:pt x="11362" y="69753"/>
                  <a:pt x="11362" y="69753"/>
                  <a:pt x="12757" y="69753"/>
                </a:cubicBezTo>
                <a:cubicBezTo>
                  <a:pt x="12757" y="69753"/>
                  <a:pt x="12757" y="69753"/>
                  <a:pt x="14152" y="69753"/>
                </a:cubicBezTo>
                <a:cubicBezTo>
                  <a:pt x="14152" y="69753"/>
                  <a:pt x="14152" y="69753"/>
                  <a:pt x="14152" y="71133"/>
                </a:cubicBezTo>
                <a:cubicBezTo>
                  <a:pt x="14152" y="69753"/>
                  <a:pt x="14152" y="69753"/>
                  <a:pt x="14152" y="69753"/>
                </a:cubicBezTo>
                <a:cubicBezTo>
                  <a:pt x="15548" y="69753"/>
                  <a:pt x="15548" y="69753"/>
                  <a:pt x="15548" y="69753"/>
                </a:cubicBezTo>
                <a:cubicBezTo>
                  <a:pt x="14152" y="69753"/>
                  <a:pt x="14152" y="69753"/>
                  <a:pt x="14152" y="71133"/>
                </a:cubicBezTo>
                <a:cubicBezTo>
                  <a:pt x="14152" y="71133"/>
                  <a:pt x="14152" y="71133"/>
                  <a:pt x="14152" y="72512"/>
                </a:cubicBezTo>
                <a:cubicBezTo>
                  <a:pt x="15548" y="72512"/>
                  <a:pt x="15548" y="71133"/>
                  <a:pt x="15548" y="71133"/>
                </a:cubicBezTo>
                <a:cubicBezTo>
                  <a:pt x="15548" y="71133"/>
                  <a:pt x="15548" y="71133"/>
                  <a:pt x="14152" y="71133"/>
                </a:cubicBezTo>
                <a:cubicBezTo>
                  <a:pt x="15548" y="71133"/>
                  <a:pt x="15548" y="71133"/>
                  <a:pt x="15548" y="71133"/>
                </a:cubicBezTo>
                <a:lnTo>
                  <a:pt x="15548" y="69753"/>
                </a:lnTo>
                <a:cubicBezTo>
                  <a:pt x="15548" y="69753"/>
                  <a:pt x="15548" y="69753"/>
                  <a:pt x="15548" y="71133"/>
                </a:cubicBezTo>
                <a:lnTo>
                  <a:pt x="16943" y="71133"/>
                </a:lnTo>
                <a:cubicBezTo>
                  <a:pt x="18338" y="71133"/>
                  <a:pt x="18338" y="71133"/>
                  <a:pt x="18338" y="71133"/>
                </a:cubicBezTo>
                <a:cubicBezTo>
                  <a:pt x="19734" y="71133"/>
                  <a:pt x="19734" y="71133"/>
                  <a:pt x="19734" y="71133"/>
                </a:cubicBezTo>
                <a:lnTo>
                  <a:pt x="21129" y="71133"/>
                </a:lnTo>
                <a:cubicBezTo>
                  <a:pt x="19734" y="71133"/>
                  <a:pt x="21129" y="72512"/>
                  <a:pt x="19734" y="72512"/>
                </a:cubicBezTo>
                <a:cubicBezTo>
                  <a:pt x="19734" y="72512"/>
                  <a:pt x="19734" y="72512"/>
                  <a:pt x="21129" y="72512"/>
                </a:cubicBezTo>
                <a:cubicBezTo>
                  <a:pt x="22524" y="72512"/>
                  <a:pt x="22524" y="72512"/>
                  <a:pt x="22524" y="73891"/>
                </a:cubicBezTo>
                <a:lnTo>
                  <a:pt x="22524" y="72512"/>
                </a:lnTo>
                <a:lnTo>
                  <a:pt x="22524" y="73891"/>
                </a:lnTo>
                <a:cubicBezTo>
                  <a:pt x="22524" y="73891"/>
                  <a:pt x="22524" y="73891"/>
                  <a:pt x="23920" y="73891"/>
                </a:cubicBezTo>
                <a:lnTo>
                  <a:pt x="25315" y="73891"/>
                </a:lnTo>
                <a:lnTo>
                  <a:pt x="25315" y="75270"/>
                </a:lnTo>
                <a:lnTo>
                  <a:pt x="26710" y="75270"/>
                </a:lnTo>
                <a:lnTo>
                  <a:pt x="26710" y="76650"/>
                </a:lnTo>
                <a:lnTo>
                  <a:pt x="25315" y="76650"/>
                </a:lnTo>
                <a:lnTo>
                  <a:pt x="25315" y="78029"/>
                </a:lnTo>
                <a:cubicBezTo>
                  <a:pt x="26710" y="78029"/>
                  <a:pt x="26710" y="78029"/>
                  <a:pt x="26710" y="78029"/>
                </a:cubicBezTo>
                <a:cubicBezTo>
                  <a:pt x="28106" y="78029"/>
                  <a:pt x="28106" y="76650"/>
                  <a:pt x="28106" y="76650"/>
                </a:cubicBezTo>
                <a:cubicBezTo>
                  <a:pt x="28106" y="78029"/>
                  <a:pt x="29501" y="78029"/>
                  <a:pt x="29501" y="78029"/>
                </a:cubicBezTo>
                <a:cubicBezTo>
                  <a:pt x="30897" y="78029"/>
                  <a:pt x="30897" y="78029"/>
                  <a:pt x="30897" y="78029"/>
                </a:cubicBezTo>
                <a:lnTo>
                  <a:pt x="32491" y="78029"/>
                </a:lnTo>
                <a:cubicBezTo>
                  <a:pt x="32491" y="78029"/>
                  <a:pt x="32491" y="79408"/>
                  <a:pt x="33887" y="79408"/>
                </a:cubicBezTo>
                <a:cubicBezTo>
                  <a:pt x="35282" y="79408"/>
                  <a:pt x="35282" y="80788"/>
                  <a:pt x="35282" y="80788"/>
                </a:cubicBezTo>
                <a:cubicBezTo>
                  <a:pt x="35282" y="82167"/>
                  <a:pt x="33887" y="82167"/>
                  <a:pt x="33887" y="82167"/>
                </a:cubicBezTo>
                <a:cubicBezTo>
                  <a:pt x="33887" y="82167"/>
                  <a:pt x="33887" y="82167"/>
                  <a:pt x="33887" y="83546"/>
                </a:cubicBezTo>
                <a:cubicBezTo>
                  <a:pt x="33887" y="83546"/>
                  <a:pt x="33887" y="83546"/>
                  <a:pt x="32491" y="83546"/>
                </a:cubicBezTo>
                <a:cubicBezTo>
                  <a:pt x="32491" y="83546"/>
                  <a:pt x="32491" y="83546"/>
                  <a:pt x="32491" y="84926"/>
                </a:cubicBezTo>
                <a:lnTo>
                  <a:pt x="32491" y="86305"/>
                </a:lnTo>
                <a:cubicBezTo>
                  <a:pt x="32491" y="86305"/>
                  <a:pt x="32491" y="86305"/>
                  <a:pt x="32491" y="87684"/>
                </a:cubicBezTo>
                <a:cubicBezTo>
                  <a:pt x="30897" y="87684"/>
                  <a:pt x="30897" y="87684"/>
                  <a:pt x="30897" y="89064"/>
                </a:cubicBezTo>
                <a:cubicBezTo>
                  <a:pt x="30897" y="89064"/>
                  <a:pt x="30897" y="89064"/>
                  <a:pt x="29501" y="89064"/>
                </a:cubicBezTo>
                <a:cubicBezTo>
                  <a:pt x="29501" y="89064"/>
                  <a:pt x="29501" y="89064"/>
                  <a:pt x="29501" y="90640"/>
                </a:cubicBezTo>
                <a:cubicBezTo>
                  <a:pt x="29501" y="90640"/>
                  <a:pt x="29501" y="89064"/>
                  <a:pt x="28106" y="89064"/>
                </a:cubicBezTo>
                <a:cubicBezTo>
                  <a:pt x="28106" y="90640"/>
                  <a:pt x="28106" y="90640"/>
                  <a:pt x="28106" y="90640"/>
                </a:cubicBezTo>
                <a:cubicBezTo>
                  <a:pt x="28106" y="90640"/>
                  <a:pt x="28106" y="90640"/>
                  <a:pt x="26710" y="90640"/>
                </a:cubicBezTo>
                <a:cubicBezTo>
                  <a:pt x="28106" y="90640"/>
                  <a:pt x="26710" y="92019"/>
                  <a:pt x="26710" y="92019"/>
                </a:cubicBezTo>
                <a:cubicBezTo>
                  <a:pt x="28106" y="93399"/>
                  <a:pt x="26710" y="93399"/>
                  <a:pt x="26710" y="93399"/>
                </a:cubicBezTo>
                <a:cubicBezTo>
                  <a:pt x="26710" y="94778"/>
                  <a:pt x="25315" y="94778"/>
                  <a:pt x="25315" y="94778"/>
                </a:cubicBezTo>
                <a:cubicBezTo>
                  <a:pt x="25315" y="94778"/>
                  <a:pt x="26710" y="94778"/>
                  <a:pt x="26710" y="93399"/>
                </a:cubicBezTo>
                <a:lnTo>
                  <a:pt x="25315" y="93399"/>
                </a:lnTo>
                <a:cubicBezTo>
                  <a:pt x="25315" y="93399"/>
                  <a:pt x="25315" y="93399"/>
                  <a:pt x="25315" y="94778"/>
                </a:cubicBezTo>
                <a:cubicBezTo>
                  <a:pt x="33887" y="103054"/>
                  <a:pt x="46445" y="108571"/>
                  <a:pt x="59202" y="108571"/>
                </a:cubicBezTo>
                <a:cubicBezTo>
                  <a:pt x="83122" y="108571"/>
                  <a:pt x="102857" y="90640"/>
                  <a:pt x="107043" y="68374"/>
                </a:cubicBezTo>
                <a:cubicBezTo>
                  <a:pt x="107043" y="66798"/>
                  <a:pt x="107043" y="66798"/>
                  <a:pt x="107043" y="66798"/>
                </a:cubicBezTo>
                <a:cubicBezTo>
                  <a:pt x="107043" y="65418"/>
                  <a:pt x="105647" y="65418"/>
                  <a:pt x="105647" y="65418"/>
                </a:cubicBezTo>
                <a:cubicBezTo>
                  <a:pt x="105647" y="65418"/>
                  <a:pt x="105647" y="65418"/>
                  <a:pt x="105647" y="64039"/>
                </a:cubicBezTo>
                <a:cubicBezTo>
                  <a:pt x="105647" y="64039"/>
                  <a:pt x="105647" y="64039"/>
                  <a:pt x="105647" y="62660"/>
                </a:cubicBezTo>
                <a:lnTo>
                  <a:pt x="105647" y="61280"/>
                </a:lnTo>
                <a:cubicBezTo>
                  <a:pt x="105647" y="61280"/>
                  <a:pt x="105647" y="61280"/>
                  <a:pt x="104252" y="61280"/>
                </a:cubicBezTo>
                <a:cubicBezTo>
                  <a:pt x="104252" y="59901"/>
                  <a:pt x="104252" y="59901"/>
                  <a:pt x="104252" y="59901"/>
                </a:cubicBezTo>
                <a:cubicBezTo>
                  <a:pt x="102857" y="59901"/>
                  <a:pt x="102857" y="59901"/>
                  <a:pt x="102857" y="59901"/>
                </a:cubicBezTo>
                <a:cubicBezTo>
                  <a:pt x="102857" y="59901"/>
                  <a:pt x="102857" y="59901"/>
                  <a:pt x="104252" y="59901"/>
                </a:cubicBezTo>
                <a:lnTo>
                  <a:pt x="102857" y="59901"/>
                </a:lnTo>
                <a:lnTo>
                  <a:pt x="102857" y="58522"/>
                </a:lnTo>
                <a:cubicBezTo>
                  <a:pt x="102857" y="58522"/>
                  <a:pt x="102857" y="58522"/>
                  <a:pt x="102857" y="57142"/>
                </a:cubicBezTo>
                <a:cubicBezTo>
                  <a:pt x="102857" y="58522"/>
                  <a:pt x="102857" y="58522"/>
                  <a:pt x="101461" y="58522"/>
                </a:cubicBezTo>
                <a:cubicBezTo>
                  <a:pt x="101461" y="57142"/>
                  <a:pt x="101461" y="57142"/>
                  <a:pt x="101461" y="57142"/>
                </a:cubicBezTo>
                <a:cubicBezTo>
                  <a:pt x="101461" y="57142"/>
                  <a:pt x="101461" y="57142"/>
                  <a:pt x="101461" y="58522"/>
                </a:cubicBezTo>
                <a:cubicBezTo>
                  <a:pt x="101461" y="58522"/>
                  <a:pt x="101461" y="58522"/>
                  <a:pt x="100066" y="58522"/>
                </a:cubicBezTo>
                <a:lnTo>
                  <a:pt x="100066" y="59901"/>
                </a:lnTo>
                <a:cubicBezTo>
                  <a:pt x="98671" y="59901"/>
                  <a:pt x="98671" y="59901"/>
                  <a:pt x="98671" y="59901"/>
                </a:cubicBezTo>
                <a:lnTo>
                  <a:pt x="97275" y="61280"/>
                </a:lnTo>
                <a:cubicBezTo>
                  <a:pt x="95880" y="61280"/>
                  <a:pt x="95880" y="61280"/>
                  <a:pt x="95880" y="61280"/>
                </a:cubicBezTo>
                <a:cubicBezTo>
                  <a:pt x="95880" y="61280"/>
                  <a:pt x="95880" y="61280"/>
                  <a:pt x="95880" y="62660"/>
                </a:cubicBezTo>
                <a:lnTo>
                  <a:pt x="95880" y="64039"/>
                </a:lnTo>
                <a:cubicBezTo>
                  <a:pt x="95880" y="64039"/>
                  <a:pt x="95880" y="64039"/>
                  <a:pt x="95880" y="65418"/>
                </a:cubicBezTo>
                <a:cubicBezTo>
                  <a:pt x="95880" y="65418"/>
                  <a:pt x="95880" y="65418"/>
                  <a:pt x="94485" y="65418"/>
                </a:cubicBezTo>
                <a:cubicBezTo>
                  <a:pt x="94485" y="64039"/>
                  <a:pt x="94485" y="64039"/>
                  <a:pt x="92890" y="64039"/>
                </a:cubicBezTo>
                <a:cubicBezTo>
                  <a:pt x="92890" y="64039"/>
                  <a:pt x="92890" y="64039"/>
                  <a:pt x="92890" y="62660"/>
                </a:cubicBezTo>
                <a:lnTo>
                  <a:pt x="92890" y="61280"/>
                </a:lnTo>
                <a:cubicBezTo>
                  <a:pt x="92890" y="61280"/>
                  <a:pt x="92890" y="59901"/>
                  <a:pt x="91495" y="59901"/>
                </a:cubicBezTo>
                <a:cubicBezTo>
                  <a:pt x="91495" y="58522"/>
                  <a:pt x="91495" y="58522"/>
                  <a:pt x="91495" y="58522"/>
                </a:cubicBezTo>
                <a:cubicBezTo>
                  <a:pt x="92890" y="58522"/>
                  <a:pt x="91495" y="58522"/>
                  <a:pt x="91495" y="58522"/>
                </a:cubicBezTo>
                <a:cubicBezTo>
                  <a:pt x="90099" y="58522"/>
                  <a:pt x="90099" y="58522"/>
                  <a:pt x="90099" y="58522"/>
                </a:cubicBezTo>
                <a:cubicBezTo>
                  <a:pt x="90099" y="58522"/>
                  <a:pt x="90099" y="58522"/>
                  <a:pt x="90099" y="57142"/>
                </a:cubicBezTo>
                <a:cubicBezTo>
                  <a:pt x="90099" y="58522"/>
                  <a:pt x="90099" y="57142"/>
                  <a:pt x="90099" y="57142"/>
                </a:cubicBezTo>
                <a:cubicBezTo>
                  <a:pt x="88704" y="57142"/>
                  <a:pt x="88704" y="57142"/>
                  <a:pt x="88704" y="57142"/>
                </a:cubicBezTo>
                <a:cubicBezTo>
                  <a:pt x="88704" y="55763"/>
                  <a:pt x="88704" y="55763"/>
                  <a:pt x="88704" y="55763"/>
                </a:cubicBezTo>
                <a:cubicBezTo>
                  <a:pt x="88704" y="55763"/>
                  <a:pt x="87308" y="57142"/>
                  <a:pt x="87308" y="55763"/>
                </a:cubicBezTo>
                <a:lnTo>
                  <a:pt x="85913" y="55763"/>
                </a:lnTo>
                <a:cubicBezTo>
                  <a:pt x="85913" y="57142"/>
                  <a:pt x="85913" y="57142"/>
                  <a:pt x="85913" y="57142"/>
                </a:cubicBezTo>
                <a:lnTo>
                  <a:pt x="85913" y="55763"/>
                </a:lnTo>
                <a:cubicBezTo>
                  <a:pt x="84518" y="55763"/>
                  <a:pt x="84518" y="55763"/>
                  <a:pt x="84518" y="55763"/>
                </a:cubicBezTo>
                <a:cubicBezTo>
                  <a:pt x="83122" y="55763"/>
                  <a:pt x="83122" y="55763"/>
                  <a:pt x="83122" y="55763"/>
                </a:cubicBezTo>
                <a:lnTo>
                  <a:pt x="81727" y="55763"/>
                </a:lnTo>
                <a:cubicBezTo>
                  <a:pt x="81727" y="55763"/>
                  <a:pt x="80332" y="55763"/>
                  <a:pt x="80332" y="54384"/>
                </a:cubicBezTo>
                <a:cubicBezTo>
                  <a:pt x="80332" y="54384"/>
                  <a:pt x="80332" y="54384"/>
                  <a:pt x="80332" y="53004"/>
                </a:cubicBezTo>
                <a:cubicBezTo>
                  <a:pt x="78936" y="53004"/>
                  <a:pt x="78936" y="53004"/>
                  <a:pt x="78936" y="53004"/>
                </a:cubicBezTo>
                <a:cubicBezTo>
                  <a:pt x="78936" y="53004"/>
                  <a:pt x="78936" y="53004"/>
                  <a:pt x="78936" y="54384"/>
                </a:cubicBezTo>
                <a:cubicBezTo>
                  <a:pt x="78936" y="54384"/>
                  <a:pt x="78936" y="54384"/>
                  <a:pt x="78936" y="55763"/>
                </a:cubicBezTo>
                <a:cubicBezTo>
                  <a:pt x="78936" y="55763"/>
                  <a:pt x="78936" y="55763"/>
                  <a:pt x="80332" y="55763"/>
                </a:cubicBezTo>
                <a:cubicBezTo>
                  <a:pt x="80332" y="55763"/>
                  <a:pt x="80332" y="55763"/>
                  <a:pt x="78936" y="55763"/>
                </a:cubicBezTo>
                <a:lnTo>
                  <a:pt x="80332" y="55763"/>
                </a:lnTo>
                <a:cubicBezTo>
                  <a:pt x="78936" y="55763"/>
                  <a:pt x="78936" y="55763"/>
                  <a:pt x="80332" y="55763"/>
                </a:cubicBezTo>
                <a:lnTo>
                  <a:pt x="80332" y="57142"/>
                </a:lnTo>
                <a:cubicBezTo>
                  <a:pt x="80332" y="55763"/>
                  <a:pt x="80332" y="55763"/>
                  <a:pt x="80332" y="55763"/>
                </a:cubicBezTo>
                <a:lnTo>
                  <a:pt x="80332" y="57142"/>
                </a:lnTo>
                <a:cubicBezTo>
                  <a:pt x="81727" y="57142"/>
                  <a:pt x="81727" y="57142"/>
                  <a:pt x="81727" y="57142"/>
                </a:cubicBezTo>
                <a:cubicBezTo>
                  <a:pt x="83122" y="55763"/>
                  <a:pt x="83122" y="55763"/>
                  <a:pt x="83122" y="55763"/>
                </a:cubicBezTo>
                <a:lnTo>
                  <a:pt x="83122" y="57142"/>
                </a:lnTo>
                <a:lnTo>
                  <a:pt x="84518" y="57142"/>
                </a:lnTo>
                <a:cubicBezTo>
                  <a:pt x="84518" y="57142"/>
                  <a:pt x="84518" y="57142"/>
                  <a:pt x="84518" y="58522"/>
                </a:cubicBezTo>
                <a:cubicBezTo>
                  <a:pt x="84518" y="59901"/>
                  <a:pt x="84518" y="59901"/>
                  <a:pt x="84518" y="59901"/>
                </a:cubicBezTo>
                <a:cubicBezTo>
                  <a:pt x="83122" y="59901"/>
                  <a:pt x="83122" y="59901"/>
                  <a:pt x="83122" y="59901"/>
                </a:cubicBezTo>
                <a:lnTo>
                  <a:pt x="83122" y="61280"/>
                </a:lnTo>
                <a:cubicBezTo>
                  <a:pt x="81727" y="61280"/>
                  <a:pt x="81727" y="61280"/>
                  <a:pt x="81727" y="61280"/>
                </a:cubicBezTo>
                <a:lnTo>
                  <a:pt x="80332" y="61280"/>
                </a:lnTo>
                <a:cubicBezTo>
                  <a:pt x="80332" y="62660"/>
                  <a:pt x="80332" y="62660"/>
                  <a:pt x="78936" y="62660"/>
                </a:cubicBezTo>
                <a:lnTo>
                  <a:pt x="77541" y="62660"/>
                </a:lnTo>
                <a:cubicBezTo>
                  <a:pt x="76146" y="64039"/>
                  <a:pt x="76146" y="64039"/>
                  <a:pt x="76146" y="62660"/>
                </a:cubicBezTo>
                <a:cubicBezTo>
                  <a:pt x="76146" y="62660"/>
                  <a:pt x="76146" y="62660"/>
                  <a:pt x="76146" y="61280"/>
                </a:cubicBezTo>
                <a:cubicBezTo>
                  <a:pt x="76146" y="61280"/>
                  <a:pt x="74750" y="61280"/>
                  <a:pt x="74750" y="59901"/>
                </a:cubicBezTo>
                <a:cubicBezTo>
                  <a:pt x="74750" y="59901"/>
                  <a:pt x="74750" y="59901"/>
                  <a:pt x="73355" y="58522"/>
                </a:cubicBezTo>
                <a:cubicBezTo>
                  <a:pt x="73355" y="58522"/>
                  <a:pt x="73355" y="58522"/>
                  <a:pt x="73355" y="57142"/>
                </a:cubicBezTo>
                <a:cubicBezTo>
                  <a:pt x="73355" y="55763"/>
                  <a:pt x="71960" y="55763"/>
                  <a:pt x="71960" y="55763"/>
                </a:cubicBezTo>
                <a:cubicBezTo>
                  <a:pt x="71960" y="54384"/>
                  <a:pt x="71960" y="54384"/>
                  <a:pt x="71960" y="54384"/>
                </a:cubicBezTo>
                <a:cubicBezTo>
                  <a:pt x="71960" y="53004"/>
                  <a:pt x="70365" y="53004"/>
                  <a:pt x="70365" y="53004"/>
                </a:cubicBezTo>
                <a:cubicBezTo>
                  <a:pt x="70365" y="53004"/>
                  <a:pt x="70365" y="53004"/>
                  <a:pt x="71960" y="51625"/>
                </a:cubicBezTo>
                <a:cubicBezTo>
                  <a:pt x="71960" y="50049"/>
                  <a:pt x="71960" y="50049"/>
                  <a:pt x="71960" y="50049"/>
                </a:cubicBezTo>
                <a:cubicBezTo>
                  <a:pt x="71960" y="50049"/>
                  <a:pt x="71960" y="50049"/>
                  <a:pt x="70365" y="50049"/>
                </a:cubicBezTo>
                <a:cubicBezTo>
                  <a:pt x="70365" y="50049"/>
                  <a:pt x="70365" y="50049"/>
                  <a:pt x="68970" y="50049"/>
                </a:cubicBezTo>
                <a:cubicBezTo>
                  <a:pt x="68970" y="50049"/>
                  <a:pt x="68970" y="48669"/>
                  <a:pt x="68970" y="50049"/>
                </a:cubicBezTo>
                <a:cubicBezTo>
                  <a:pt x="68970" y="50049"/>
                  <a:pt x="68970" y="50049"/>
                  <a:pt x="67574" y="50049"/>
                </a:cubicBezTo>
                <a:cubicBezTo>
                  <a:pt x="67574" y="48669"/>
                  <a:pt x="67574" y="48669"/>
                  <a:pt x="67574" y="48669"/>
                </a:cubicBezTo>
                <a:cubicBezTo>
                  <a:pt x="66179" y="48669"/>
                  <a:pt x="66179" y="48669"/>
                  <a:pt x="66179" y="48669"/>
                </a:cubicBezTo>
                <a:cubicBezTo>
                  <a:pt x="67574" y="48669"/>
                  <a:pt x="67574" y="48669"/>
                  <a:pt x="66179" y="48669"/>
                </a:cubicBezTo>
                <a:lnTo>
                  <a:pt x="67574" y="48669"/>
                </a:lnTo>
                <a:lnTo>
                  <a:pt x="66179" y="48669"/>
                </a:lnTo>
                <a:cubicBezTo>
                  <a:pt x="66179" y="47290"/>
                  <a:pt x="66179" y="47290"/>
                  <a:pt x="66179" y="47290"/>
                </a:cubicBezTo>
                <a:cubicBezTo>
                  <a:pt x="66179" y="47290"/>
                  <a:pt x="66179" y="47290"/>
                  <a:pt x="67574" y="47290"/>
                </a:cubicBezTo>
                <a:cubicBezTo>
                  <a:pt x="66179" y="47290"/>
                  <a:pt x="66179" y="47290"/>
                  <a:pt x="66179" y="47290"/>
                </a:cubicBezTo>
                <a:lnTo>
                  <a:pt x="67574" y="47290"/>
                </a:lnTo>
                <a:lnTo>
                  <a:pt x="68970" y="47290"/>
                </a:lnTo>
                <a:cubicBezTo>
                  <a:pt x="68970" y="47290"/>
                  <a:pt x="68970" y="47290"/>
                  <a:pt x="67574" y="47290"/>
                </a:cubicBezTo>
                <a:cubicBezTo>
                  <a:pt x="67574" y="47290"/>
                  <a:pt x="67574" y="47290"/>
                  <a:pt x="67574" y="45911"/>
                </a:cubicBezTo>
                <a:lnTo>
                  <a:pt x="68970" y="47290"/>
                </a:lnTo>
                <a:lnTo>
                  <a:pt x="68970" y="45911"/>
                </a:lnTo>
                <a:cubicBezTo>
                  <a:pt x="68970" y="47290"/>
                  <a:pt x="68970" y="47290"/>
                  <a:pt x="68970" y="47290"/>
                </a:cubicBezTo>
                <a:cubicBezTo>
                  <a:pt x="68970" y="45911"/>
                  <a:pt x="68970" y="45911"/>
                  <a:pt x="68970" y="45911"/>
                </a:cubicBezTo>
                <a:lnTo>
                  <a:pt x="70365" y="45911"/>
                </a:lnTo>
                <a:cubicBezTo>
                  <a:pt x="70365" y="45911"/>
                  <a:pt x="70365" y="45911"/>
                  <a:pt x="71960" y="45911"/>
                </a:cubicBezTo>
                <a:cubicBezTo>
                  <a:pt x="71960" y="45911"/>
                  <a:pt x="71960" y="47290"/>
                  <a:pt x="73355" y="47290"/>
                </a:cubicBezTo>
                <a:lnTo>
                  <a:pt x="74750" y="47290"/>
                </a:lnTo>
                <a:lnTo>
                  <a:pt x="74750" y="45911"/>
                </a:lnTo>
                <a:cubicBezTo>
                  <a:pt x="74750" y="44532"/>
                  <a:pt x="74750" y="44532"/>
                  <a:pt x="74750" y="44532"/>
                </a:cubicBezTo>
                <a:lnTo>
                  <a:pt x="73355" y="44532"/>
                </a:lnTo>
                <a:lnTo>
                  <a:pt x="71960" y="44532"/>
                </a:lnTo>
                <a:cubicBezTo>
                  <a:pt x="71960" y="44532"/>
                  <a:pt x="73355" y="44532"/>
                  <a:pt x="73355" y="43152"/>
                </a:cubicBezTo>
                <a:cubicBezTo>
                  <a:pt x="73355" y="43152"/>
                  <a:pt x="73355" y="43152"/>
                  <a:pt x="71960" y="43152"/>
                </a:cubicBezTo>
                <a:cubicBezTo>
                  <a:pt x="70365" y="43152"/>
                  <a:pt x="70365" y="43152"/>
                  <a:pt x="70365" y="43152"/>
                </a:cubicBezTo>
                <a:cubicBezTo>
                  <a:pt x="70365" y="43152"/>
                  <a:pt x="71960" y="43152"/>
                  <a:pt x="71960" y="44532"/>
                </a:cubicBezTo>
                <a:cubicBezTo>
                  <a:pt x="71960" y="44532"/>
                  <a:pt x="71960" y="44532"/>
                  <a:pt x="70365" y="44532"/>
                </a:cubicBezTo>
                <a:cubicBezTo>
                  <a:pt x="70365" y="43152"/>
                  <a:pt x="70365" y="43152"/>
                  <a:pt x="70365" y="43152"/>
                </a:cubicBezTo>
                <a:cubicBezTo>
                  <a:pt x="70365" y="43152"/>
                  <a:pt x="70365" y="43152"/>
                  <a:pt x="68970" y="43152"/>
                </a:cubicBezTo>
                <a:cubicBezTo>
                  <a:pt x="68970" y="43152"/>
                  <a:pt x="68970" y="43152"/>
                  <a:pt x="70365" y="43152"/>
                </a:cubicBezTo>
                <a:cubicBezTo>
                  <a:pt x="68970" y="43152"/>
                  <a:pt x="68970" y="43152"/>
                  <a:pt x="68970" y="43152"/>
                </a:cubicBezTo>
                <a:cubicBezTo>
                  <a:pt x="68970" y="43152"/>
                  <a:pt x="67574" y="43152"/>
                  <a:pt x="68970" y="43152"/>
                </a:cubicBezTo>
                <a:cubicBezTo>
                  <a:pt x="68970" y="44532"/>
                  <a:pt x="68970" y="44532"/>
                  <a:pt x="68970" y="44532"/>
                </a:cubicBezTo>
                <a:cubicBezTo>
                  <a:pt x="68970" y="44532"/>
                  <a:pt x="68970" y="44532"/>
                  <a:pt x="67574" y="44532"/>
                </a:cubicBezTo>
                <a:cubicBezTo>
                  <a:pt x="67574" y="44532"/>
                  <a:pt x="67574" y="44532"/>
                  <a:pt x="67574" y="45911"/>
                </a:cubicBezTo>
                <a:cubicBezTo>
                  <a:pt x="67574" y="47290"/>
                  <a:pt x="67574" y="47290"/>
                  <a:pt x="67574" y="47290"/>
                </a:cubicBezTo>
                <a:lnTo>
                  <a:pt x="66179" y="47290"/>
                </a:lnTo>
                <a:cubicBezTo>
                  <a:pt x="66179" y="47290"/>
                  <a:pt x="66179" y="47290"/>
                  <a:pt x="64784" y="47290"/>
                </a:cubicBezTo>
                <a:cubicBezTo>
                  <a:pt x="64784" y="47290"/>
                  <a:pt x="64784" y="47290"/>
                  <a:pt x="64784" y="48669"/>
                </a:cubicBezTo>
                <a:cubicBezTo>
                  <a:pt x="64784" y="48669"/>
                  <a:pt x="64784" y="48669"/>
                  <a:pt x="64784" y="50049"/>
                </a:cubicBezTo>
                <a:lnTo>
                  <a:pt x="64784" y="48669"/>
                </a:lnTo>
                <a:cubicBezTo>
                  <a:pt x="64784" y="48669"/>
                  <a:pt x="64784" y="48669"/>
                  <a:pt x="63388" y="50049"/>
                </a:cubicBezTo>
                <a:cubicBezTo>
                  <a:pt x="63388" y="48669"/>
                  <a:pt x="63388" y="48669"/>
                  <a:pt x="63388" y="48669"/>
                </a:cubicBezTo>
                <a:lnTo>
                  <a:pt x="64784" y="48669"/>
                </a:lnTo>
                <a:lnTo>
                  <a:pt x="63388" y="48669"/>
                </a:lnTo>
                <a:cubicBezTo>
                  <a:pt x="63388" y="48669"/>
                  <a:pt x="63388" y="48669"/>
                  <a:pt x="63388" y="47290"/>
                </a:cubicBezTo>
                <a:cubicBezTo>
                  <a:pt x="63388" y="48669"/>
                  <a:pt x="63388" y="47290"/>
                  <a:pt x="63388" y="47290"/>
                </a:cubicBezTo>
                <a:lnTo>
                  <a:pt x="63388" y="45911"/>
                </a:lnTo>
                <a:cubicBezTo>
                  <a:pt x="63388" y="45911"/>
                  <a:pt x="63388" y="45911"/>
                  <a:pt x="61993" y="45911"/>
                </a:cubicBezTo>
                <a:lnTo>
                  <a:pt x="60598" y="44532"/>
                </a:lnTo>
                <a:cubicBezTo>
                  <a:pt x="59202" y="44532"/>
                  <a:pt x="59202" y="44532"/>
                  <a:pt x="59202" y="44532"/>
                </a:cubicBezTo>
                <a:lnTo>
                  <a:pt x="59202" y="43152"/>
                </a:lnTo>
                <a:lnTo>
                  <a:pt x="59202" y="44532"/>
                </a:lnTo>
                <a:cubicBezTo>
                  <a:pt x="59202" y="45911"/>
                  <a:pt x="59202" y="45911"/>
                  <a:pt x="59202" y="45911"/>
                </a:cubicBezTo>
                <a:lnTo>
                  <a:pt x="60598" y="45911"/>
                </a:lnTo>
                <a:cubicBezTo>
                  <a:pt x="61993" y="47290"/>
                  <a:pt x="61993" y="47290"/>
                  <a:pt x="61993" y="47290"/>
                </a:cubicBezTo>
                <a:lnTo>
                  <a:pt x="60598" y="47290"/>
                </a:lnTo>
                <a:cubicBezTo>
                  <a:pt x="61993" y="47290"/>
                  <a:pt x="61993" y="47290"/>
                  <a:pt x="61993" y="47290"/>
                </a:cubicBezTo>
                <a:cubicBezTo>
                  <a:pt x="61993" y="47290"/>
                  <a:pt x="61993" y="47290"/>
                  <a:pt x="61993" y="48669"/>
                </a:cubicBezTo>
                <a:cubicBezTo>
                  <a:pt x="61993" y="48669"/>
                  <a:pt x="61993" y="48669"/>
                  <a:pt x="60598" y="48669"/>
                </a:cubicBezTo>
                <a:lnTo>
                  <a:pt x="60598" y="47290"/>
                </a:lnTo>
                <a:cubicBezTo>
                  <a:pt x="60598" y="47290"/>
                  <a:pt x="60598" y="47290"/>
                  <a:pt x="59202" y="47290"/>
                </a:cubicBezTo>
                <a:cubicBezTo>
                  <a:pt x="59202" y="45911"/>
                  <a:pt x="59202" y="47290"/>
                  <a:pt x="59202" y="45911"/>
                </a:cubicBezTo>
                <a:cubicBezTo>
                  <a:pt x="59202" y="45911"/>
                  <a:pt x="59202" y="45911"/>
                  <a:pt x="57807" y="45911"/>
                </a:cubicBezTo>
                <a:lnTo>
                  <a:pt x="57807" y="44532"/>
                </a:lnTo>
                <a:lnTo>
                  <a:pt x="56411" y="44532"/>
                </a:lnTo>
                <a:cubicBezTo>
                  <a:pt x="56411" y="44532"/>
                  <a:pt x="56411" y="45911"/>
                  <a:pt x="55016" y="45911"/>
                </a:cubicBezTo>
                <a:cubicBezTo>
                  <a:pt x="55016" y="44532"/>
                  <a:pt x="55016" y="45911"/>
                  <a:pt x="55016" y="45911"/>
                </a:cubicBezTo>
                <a:cubicBezTo>
                  <a:pt x="55016" y="45911"/>
                  <a:pt x="55016" y="44532"/>
                  <a:pt x="53621" y="45911"/>
                </a:cubicBezTo>
                <a:cubicBezTo>
                  <a:pt x="53621" y="47290"/>
                  <a:pt x="52225" y="45911"/>
                  <a:pt x="52225" y="47290"/>
                </a:cubicBezTo>
                <a:cubicBezTo>
                  <a:pt x="52225" y="47290"/>
                  <a:pt x="52225" y="47290"/>
                  <a:pt x="52225" y="48669"/>
                </a:cubicBezTo>
                <a:lnTo>
                  <a:pt x="50830" y="48669"/>
                </a:lnTo>
                <a:cubicBezTo>
                  <a:pt x="50830" y="48669"/>
                  <a:pt x="50830" y="48669"/>
                  <a:pt x="50830" y="50049"/>
                </a:cubicBezTo>
                <a:lnTo>
                  <a:pt x="49435" y="50049"/>
                </a:lnTo>
                <a:cubicBezTo>
                  <a:pt x="49435" y="50049"/>
                  <a:pt x="49435" y="50049"/>
                  <a:pt x="47840" y="50049"/>
                </a:cubicBezTo>
                <a:cubicBezTo>
                  <a:pt x="47840" y="48669"/>
                  <a:pt x="47840" y="48669"/>
                  <a:pt x="47840" y="48669"/>
                </a:cubicBezTo>
                <a:cubicBezTo>
                  <a:pt x="46445" y="48669"/>
                  <a:pt x="47840" y="48669"/>
                  <a:pt x="47840" y="48669"/>
                </a:cubicBezTo>
                <a:lnTo>
                  <a:pt x="46445" y="48669"/>
                </a:lnTo>
                <a:cubicBezTo>
                  <a:pt x="46445" y="48669"/>
                  <a:pt x="46445" y="48669"/>
                  <a:pt x="47840" y="48669"/>
                </a:cubicBezTo>
                <a:cubicBezTo>
                  <a:pt x="47840" y="48669"/>
                  <a:pt x="47840" y="48669"/>
                  <a:pt x="46445" y="48669"/>
                </a:cubicBezTo>
                <a:lnTo>
                  <a:pt x="46445" y="47290"/>
                </a:lnTo>
                <a:cubicBezTo>
                  <a:pt x="47840" y="47290"/>
                  <a:pt x="47840" y="47290"/>
                  <a:pt x="47840" y="45911"/>
                </a:cubicBezTo>
                <a:cubicBezTo>
                  <a:pt x="47840" y="45911"/>
                  <a:pt x="47840" y="45911"/>
                  <a:pt x="46445" y="45911"/>
                </a:cubicBezTo>
                <a:lnTo>
                  <a:pt x="47840" y="45911"/>
                </a:lnTo>
                <a:cubicBezTo>
                  <a:pt x="47840" y="44532"/>
                  <a:pt x="47840" y="44532"/>
                  <a:pt x="47840" y="44532"/>
                </a:cubicBezTo>
                <a:lnTo>
                  <a:pt x="49435" y="44532"/>
                </a:lnTo>
                <a:cubicBezTo>
                  <a:pt x="49435" y="44532"/>
                  <a:pt x="50830" y="45911"/>
                  <a:pt x="50830" y="44532"/>
                </a:cubicBezTo>
                <a:lnTo>
                  <a:pt x="50830" y="45911"/>
                </a:lnTo>
                <a:cubicBezTo>
                  <a:pt x="50830" y="44532"/>
                  <a:pt x="50830" y="44532"/>
                  <a:pt x="50830" y="44532"/>
                </a:cubicBezTo>
                <a:cubicBezTo>
                  <a:pt x="52225" y="44532"/>
                  <a:pt x="52225" y="44532"/>
                  <a:pt x="52225" y="44532"/>
                </a:cubicBezTo>
                <a:lnTo>
                  <a:pt x="50830" y="44532"/>
                </a:lnTo>
                <a:cubicBezTo>
                  <a:pt x="50830" y="44532"/>
                  <a:pt x="50830" y="44532"/>
                  <a:pt x="52225" y="43152"/>
                </a:cubicBezTo>
                <a:cubicBezTo>
                  <a:pt x="52225" y="44532"/>
                  <a:pt x="52225" y="44532"/>
                  <a:pt x="52225" y="44532"/>
                </a:cubicBezTo>
                <a:lnTo>
                  <a:pt x="52225" y="43152"/>
                </a:lnTo>
                <a:cubicBezTo>
                  <a:pt x="50830" y="43152"/>
                  <a:pt x="52225" y="43152"/>
                  <a:pt x="50830" y="43152"/>
                </a:cubicBezTo>
                <a:cubicBezTo>
                  <a:pt x="50830" y="41773"/>
                  <a:pt x="50830" y="41773"/>
                  <a:pt x="50830" y="41773"/>
                </a:cubicBezTo>
                <a:lnTo>
                  <a:pt x="50830" y="43152"/>
                </a:lnTo>
                <a:cubicBezTo>
                  <a:pt x="50830" y="41773"/>
                  <a:pt x="50830" y="41773"/>
                  <a:pt x="49435" y="41773"/>
                </a:cubicBezTo>
                <a:lnTo>
                  <a:pt x="50830" y="41773"/>
                </a:lnTo>
                <a:cubicBezTo>
                  <a:pt x="50830" y="41773"/>
                  <a:pt x="50830" y="41773"/>
                  <a:pt x="50830" y="40394"/>
                </a:cubicBezTo>
                <a:cubicBezTo>
                  <a:pt x="50830" y="40394"/>
                  <a:pt x="50830" y="40394"/>
                  <a:pt x="52225" y="40394"/>
                </a:cubicBezTo>
                <a:lnTo>
                  <a:pt x="52225" y="41773"/>
                </a:lnTo>
                <a:cubicBezTo>
                  <a:pt x="52225" y="40394"/>
                  <a:pt x="52225" y="41773"/>
                  <a:pt x="52225" y="41773"/>
                </a:cubicBezTo>
                <a:cubicBezTo>
                  <a:pt x="52225" y="40394"/>
                  <a:pt x="52225" y="40394"/>
                  <a:pt x="52225" y="40394"/>
                </a:cubicBezTo>
                <a:cubicBezTo>
                  <a:pt x="52225" y="40394"/>
                  <a:pt x="52225" y="40394"/>
                  <a:pt x="53621" y="40394"/>
                </a:cubicBezTo>
                <a:cubicBezTo>
                  <a:pt x="53621" y="39014"/>
                  <a:pt x="53621" y="39014"/>
                  <a:pt x="53621" y="39014"/>
                </a:cubicBezTo>
                <a:lnTo>
                  <a:pt x="55016" y="39014"/>
                </a:lnTo>
                <a:cubicBezTo>
                  <a:pt x="55016" y="39014"/>
                  <a:pt x="55016" y="37635"/>
                  <a:pt x="56411" y="39014"/>
                </a:cubicBezTo>
                <a:cubicBezTo>
                  <a:pt x="56411" y="39014"/>
                  <a:pt x="56411" y="39014"/>
                  <a:pt x="56411" y="37635"/>
                </a:cubicBezTo>
                <a:cubicBezTo>
                  <a:pt x="56411" y="37635"/>
                  <a:pt x="56411" y="37635"/>
                  <a:pt x="56411" y="39014"/>
                </a:cubicBezTo>
                <a:cubicBezTo>
                  <a:pt x="56411" y="39014"/>
                  <a:pt x="56411" y="39014"/>
                  <a:pt x="56411" y="37635"/>
                </a:cubicBezTo>
                <a:cubicBezTo>
                  <a:pt x="56411" y="37635"/>
                  <a:pt x="56411" y="37635"/>
                  <a:pt x="57807" y="37635"/>
                </a:cubicBezTo>
                <a:lnTo>
                  <a:pt x="56411" y="37635"/>
                </a:lnTo>
                <a:cubicBezTo>
                  <a:pt x="56411" y="37635"/>
                  <a:pt x="56411" y="37635"/>
                  <a:pt x="56411" y="36256"/>
                </a:cubicBezTo>
                <a:cubicBezTo>
                  <a:pt x="56411" y="36256"/>
                  <a:pt x="56411" y="36256"/>
                  <a:pt x="57807" y="36256"/>
                </a:cubicBezTo>
                <a:lnTo>
                  <a:pt x="57807" y="37635"/>
                </a:lnTo>
                <a:lnTo>
                  <a:pt x="59202" y="37635"/>
                </a:lnTo>
                <a:lnTo>
                  <a:pt x="60598" y="37635"/>
                </a:lnTo>
                <a:cubicBezTo>
                  <a:pt x="60598" y="37635"/>
                  <a:pt x="60598" y="37635"/>
                  <a:pt x="61993" y="37635"/>
                </a:cubicBezTo>
                <a:lnTo>
                  <a:pt x="63388" y="37635"/>
                </a:lnTo>
                <a:cubicBezTo>
                  <a:pt x="63388" y="36256"/>
                  <a:pt x="63388" y="37635"/>
                  <a:pt x="63388" y="36256"/>
                </a:cubicBezTo>
                <a:lnTo>
                  <a:pt x="63388" y="34876"/>
                </a:lnTo>
                <a:cubicBezTo>
                  <a:pt x="64784" y="34876"/>
                  <a:pt x="64784" y="34876"/>
                  <a:pt x="64784" y="34876"/>
                </a:cubicBezTo>
                <a:cubicBezTo>
                  <a:pt x="64784" y="34876"/>
                  <a:pt x="64784" y="34876"/>
                  <a:pt x="64784" y="36256"/>
                </a:cubicBezTo>
                <a:cubicBezTo>
                  <a:pt x="64784" y="36256"/>
                  <a:pt x="64784" y="36256"/>
                  <a:pt x="64784" y="34876"/>
                </a:cubicBezTo>
                <a:cubicBezTo>
                  <a:pt x="64784" y="34876"/>
                  <a:pt x="64784" y="34876"/>
                  <a:pt x="66179" y="34876"/>
                </a:cubicBezTo>
                <a:lnTo>
                  <a:pt x="64784" y="34876"/>
                </a:lnTo>
                <a:cubicBezTo>
                  <a:pt x="64784" y="34876"/>
                  <a:pt x="64784" y="34876"/>
                  <a:pt x="64784" y="33497"/>
                </a:cubicBezTo>
                <a:cubicBezTo>
                  <a:pt x="66179" y="33497"/>
                  <a:pt x="66179" y="33497"/>
                  <a:pt x="66179" y="33497"/>
                </a:cubicBezTo>
                <a:lnTo>
                  <a:pt x="67574" y="33497"/>
                </a:lnTo>
                <a:lnTo>
                  <a:pt x="68970" y="33497"/>
                </a:lnTo>
                <a:lnTo>
                  <a:pt x="67574" y="33497"/>
                </a:lnTo>
                <a:lnTo>
                  <a:pt x="67574" y="32118"/>
                </a:lnTo>
                <a:lnTo>
                  <a:pt x="67574" y="33497"/>
                </a:lnTo>
                <a:cubicBezTo>
                  <a:pt x="67574" y="33497"/>
                  <a:pt x="67574" y="33497"/>
                  <a:pt x="66179" y="33497"/>
                </a:cubicBezTo>
                <a:cubicBezTo>
                  <a:pt x="64784" y="33497"/>
                  <a:pt x="64784" y="33497"/>
                  <a:pt x="64784" y="33497"/>
                </a:cubicBezTo>
                <a:cubicBezTo>
                  <a:pt x="63388" y="33497"/>
                  <a:pt x="63388" y="32118"/>
                  <a:pt x="63388" y="32118"/>
                </a:cubicBezTo>
                <a:cubicBezTo>
                  <a:pt x="63388" y="32118"/>
                  <a:pt x="63388" y="32118"/>
                  <a:pt x="63388" y="30738"/>
                </a:cubicBezTo>
                <a:lnTo>
                  <a:pt x="64784" y="30738"/>
                </a:lnTo>
                <a:lnTo>
                  <a:pt x="66179" y="29359"/>
                </a:lnTo>
                <a:cubicBezTo>
                  <a:pt x="66179" y="27783"/>
                  <a:pt x="66179" y="27783"/>
                  <a:pt x="66179" y="27783"/>
                </a:cubicBezTo>
                <a:cubicBezTo>
                  <a:pt x="66179" y="27783"/>
                  <a:pt x="66179" y="27783"/>
                  <a:pt x="64784" y="27783"/>
                </a:cubicBezTo>
                <a:cubicBezTo>
                  <a:pt x="64784" y="27783"/>
                  <a:pt x="64784" y="27783"/>
                  <a:pt x="64784" y="29359"/>
                </a:cubicBezTo>
                <a:cubicBezTo>
                  <a:pt x="63388" y="29359"/>
                  <a:pt x="63388" y="29359"/>
                  <a:pt x="63388" y="29359"/>
                </a:cubicBezTo>
                <a:cubicBezTo>
                  <a:pt x="63388" y="29359"/>
                  <a:pt x="63388" y="29359"/>
                  <a:pt x="63388" y="30738"/>
                </a:cubicBezTo>
                <a:cubicBezTo>
                  <a:pt x="61993" y="30738"/>
                  <a:pt x="61993" y="30738"/>
                  <a:pt x="61993" y="30738"/>
                </a:cubicBezTo>
                <a:cubicBezTo>
                  <a:pt x="61993" y="32118"/>
                  <a:pt x="61993" y="32118"/>
                  <a:pt x="61993" y="32118"/>
                </a:cubicBezTo>
                <a:cubicBezTo>
                  <a:pt x="61993" y="33497"/>
                  <a:pt x="61993" y="33497"/>
                  <a:pt x="61993" y="33497"/>
                </a:cubicBezTo>
                <a:lnTo>
                  <a:pt x="60598" y="33497"/>
                </a:lnTo>
                <a:cubicBezTo>
                  <a:pt x="61993" y="33497"/>
                  <a:pt x="61993" y="33497"/>
                  <a:pt x="61993" y="33497"/>
                </a:cubicBezTo>
                <a:lnTo>
                  <a:pt x="61993" y="34876"/>
                </a:lnTo>
                <a:lnTo>
                  <a:pt x="60598" y="34876"/>
                </a:lnTo>
                <a:lnTo>
                  <a:pt x="61993" y="34876"/>
                </a:lnTo>
                <a:cubicBezTo>
                  <a:pt x="60598" y="34876"/>
                  <a:pt x="60598" y="34876"/>
                  <a:pt x="60598" y="34876"/>
                </a:cubicBezTo>
                <a:cubicBezTo>
                  <a:pt x="60598" y="36256"/>
                  <a:pt x="60598" y="36256"/>
                  <a:pt x="60598" y="36256"/>
                </a:cubicBezTo>
                <a:cubicBezTo>
                  <a:pt x="60598" y="36256"/>
                  <a:pt x="60598" y="36256"/>
                  <a:pt x="59202" y="36256"/>
                </a:cubicBezTo>
                <a:cubicBezTo>
                  <a:pt x="59202" y="36256"/>
                  <a:pt x="59202" y="36256"/>
                  <a:pt x="59202" y="34876"/>
                </a:cubicBezTo>
                <a:cubicBezTo>
                  <a:pt x="59202" y="34876"/>
                  <a:pt x="59202" y="34876"/>
                  <a:pt x="57807" y="34876"/>
                </a:cubicBezTo>
                <a:cubicBezTo>
                  <a:pt x="57807" y="34876"/>
                  <a:pt x="57807" y="34876"/>
                  <a:pt x="57807" y="33497"/>
                </a:cubicBezTo>
                <a:lnTo>
                  <a:pt x="57807" y="34876"/>
                </a:lnTo>
                <a:cubicBezTo>
                  <a:pt x="56411" y="34876"/>
                  <a:pt x="56411" y="34876"/>
                  <a:pt x="56411" y="34876"/>
                </a:cubicBezTo>
                <a:cubicBezTo>
                  <a:pt x="55016" y="34876"/>
                  <a:pt x="55016" y="34876"/>
                  <a:pt x="55016" y="34876"/>
                </a:cubicBezTo>
                <a:lnTo>
                  <a:pt x="55016" y="33497"/>
                </a:lnTo>
                <a:cubicBezTo>
                  <a:pt x="55016" y="33497"/>
                  <a:pt x="55016" y="33497"/>
                  <a:pt x="55016" y="34876"/>
                </a:cubicBezTo>
                <a:cubicBezTo>
                  <a:pt x="55016" y="33497"/>
                  <a:pt x="55016" y="33497"/>
                  <a:pt x="55016" y="33497"/>
                </a:cubicBezTo>
                <a:lnTo>
                  <a:pt x="55016" y="32118"/>
                </a:lnTo>
                <a:cubicBezTo>
                  <a:pt x="55016" y="33497"/>
                  <a:pt x="55016" y="32118"/>
                  <a:pt x="55016" y="32118"/>
                </a:cubicBezTo>
                <a:lnTo>
                  <a:pt x="55016" y="30738"/>
                </a:lnTo>
                <a:cubicBezTo>
                  <a:pt x="56411" y="30738"/>
                  <a:pt x="56411" y="30738"/>
                  <a:pt x="56411" y="30738"/>
                </a:cubicBezTo>
                <a:cubicBezTo>
                  <a:pt x="56411" y="30738"/>
                  <a:pt x="56411" y="30738"/>
                  <a:pt x="57807" y="30738"/>
                </a:cubicBezTo>
                <a:cubicBezTo>
                  <a:pt x="57807" y="30738"/>
                  <a:pt x="57807" y="30738"/>
                  <a:pt x="57807" y="29359"/>
                </a:cubicBezTo>
                <a:cubicBezTo>
                  <a:pt x="59202" y="29359"/>
                  <a:pt x="59202" y="29359"/>
                  <a:pt x="59202" y="29359"/>
                </a:cubicBezTo>
                <a:cubicBezTo>
                  <a:pt x="59202" y="27783"/>
                  <a:pt x="59202" y="27783"/>
                  <a:pt x="59202" y="27783"/>
                </a:cubicBezTo>
                <a:cubicBezTo>
                  <a:pt x="59202" y="26403"/>
                  <a:pt x="60598" y="26403"/>
                  <a:pt x="60598" y="26403"/>
                </a:cubicBezTo>
                <a:cubicBezTo>
                  <a:pt x="61993" y="26403"/>
                  <a:pt x="61993" y="26403"/>
                  <a:pt x="61993" y="26403"/>
                </a:cubicBezTo>
                <a:cubicBezTo>
                  <a:pt x="61993" y="26403"/>
                  <a:pt x="61993" y="26403"/>
                  <a:pt x="61993" y="25024"/>
                </a:cubicBezTo>
                <a:cubicBezTo>
                  <a:pt x="61993" y="25024"/>
                  <a:pt x="61993" y="25024"/>
                  <a:pt x="63388" y="25024"/>
                </a:cubicBezTo>
                <a:cubicBezTo>
                  <a:pt x="63388" y="25024"/>
                  <a:pt x="63388" y="25024"/>
                  <a:pt x="63388" y="23645"/>
                </a:cubicBezTo>
                <a:cubicBezTo>
                  <a:pt x="63388" y="25024"/>
                  <a:pt x="63388" y="25024"/>
                  <a:pt x="64784" y="25024"/>
                </a:cubicBezTo>
                <a:cubicBezTo>
                  <a:pt x="64784" y="23645"/>
                  <a:pt x="64784" y="23645"/>
                  <a:pt x="64784" y="23645"/>
                </a:cubicBezTo>
                <a:cubicBezTo>
                  <a:pt x="66179" y="23645"/>
                  <a:pt x="66179" y="23645"/>
                  <a:pt x="66179" y="23645"/>
                </a:cubicBezTo>
                <a:cubicBezTo>
                  <a:pt x="67574" y="23645"/>
                  <a:pt x="67574" y="23645"/>
                  <a:pt x="67574" y="23645"/>
                </a:cubicBezTo>
                <a:cubicBezTo>
                  <a:pt x="67574" y="23645"/>
                  <a:pt x="67574" y="23645"/>
                  <a:pt x="68970" y="23645"/>
                </a:cubicBezTo>
                <a:cubicBezTo>
                  <a:pt x="68970" y="23645"/>
                  <a:pt x="68970" y="23645"/>
                  <a:pt x="67574" y="23645"/>
                </a:cubicBezTo>
                <a:cubicBezTo>
                  <a:pt x="67574" y="25024"/>
                  <a:pt x="67574" y="25024"/>
                  <a:pt x="68970" y="25024"/>
                </a:cubicBezTo>
                <a:cubicBezTo>
                  <a:pt x="68970" y="25024"/>
                  <a:pt x="68970" y="25024"/>
                  <a:pt x="70365" y="25024"/>
                </a:cubicBezTo>
                <a:lnTo>
                  <a:pt x="71960" y="25024"/>
                </a:lnTo>
                <a:cubicBezTo>
                  <a:pt x="71960" y="25024"/>
                  <a:pt x="71960" y="25024"/>
                  <a:pt x="73355" y="25024"/>
                </a:cubicBezTo>
                <a:lnTo>
                  <a:pt x="73355" y="26403"/>
                </a:lnTo>
                <a:cubicBezTo>
                  <a:pt x="73355" y="26403"/>
                  <a:pt x="73355" y="26403"/>
                  <a:pt x="74750" y="26403"/>
                </a:cubicBezTo>
                <a:cubicBezTo>
                  <a:pt x="74750" y="27783"/>
                  <a:pt x="74750" y="27783"/>
                  <a:pt x="74750" y="27783"/>
                </a:cubicBezTo>
                <a:cubicBezTo>
                  <a:pt x="73355" y="27783"/>
                  <a:pt x="71960" y="27783"/>
                  <a:pt x="70365" y="27783"/>
                </a:cubicBezTo>
                <a:lnTo>
                  <a:pt x="70365" y="26403"/>
                </a:lnTo>
                <a:cubicBezTo>
                  <a:pt x="70365" y="27783"/>
                  <a:pt x="70365" y="27783"/>
                  <a:pt x="70365" y="27783"/>
                </a:cubicBezTo>
                <a:cubicBezTo>
                  <a:pt x="71960" y="27783"/>
                  <a:pt x="71960" y="27783"/>
                  <a:pt x="70365" y="27783"/>
                </a:cubicBezTo>
                <a:cubicBezTo>
                  <a:pt x="70365" y="29359"/>
                  <a:pt x="71960" y="29359"/>
                  <a:pt x="71960" y="29359"/>
                </a:cubicBezTo>
                <a:cubicBezTo>
                  <a:pt x="73355" y="30738"/>
                  <a:pt x="73355" y="30738"/>
                  <a:pt x="73355" y="29359"/>
                </a:cubicBezTo>
                <a:cubicBezTo>
                  <a:pt x="71960" y="29359"/>
                  <a:pt x="71960" y="29359"/>
                  <a:pt x="71960" y="29359"/>
                </a:cubicBezTo>
                <a:cubicBezTo>
                  <a:pt x="73355" y="29359"/>
                  <a:pt x="73355" y="29359"/>
                  <a:pt x="73355" y="29359"/>
                </a:cubicBezTo>
                <a:cubicBezTo>
                  <a:pt x="73355" y="29359"/>
                  <a:pt x="73355" y="29359"/>
                  <a:pt x="74750" y="29359"/>
                </a:cubicBezTo>
                <a:cubicBezTo>
                  <a:pt x="74750" y="29359"/>
                  <a:pt x="74750" y="29359"/>
                  <a:pt x="74750" y="27783"/>
                </a:cubicBezTo>
                <a:cubicBezTo>
                  <a:pt x="76146" y="27783"/>
                  <a:pt x="76146" y="27783"/>
                  <a:pt x="76146" y="27783"/>
                </a:cubicBezTo>
                <a:cubicBezTo>
                  <a:pt x="76146" y="27783"/>
                  <a:pt x="76146" y="27783"/>
                  <a:pt x="76146" y="26403"/>
                </a:cubicBezTo>
                <a:cubicBezTo>
                  <a:pt x="76146" y="26403"/>
                  <a:pt x="76146" y="26403"/>
                  <a:pt x="76146" y="25024"/>
                </a:cubicBezTo>
                <a:lnTo>
                  <a:pt x="76146" y="26403"/>
                </a:lnTo>
                <a:cubicBezTo>
                  <a:pt x="76146" y="26403"/>
                  <a:pt x="77541" y="26403"/>
                  <a:pt x="77541" y="25024"/>
                </a:cubicBezTo>
                <a:cubicBezTo>
                  <a:pt x="77541" y="26403"/>
                  <a:pt x="77541" y="26403"/>
                  <a:pt x="77541" y="26403"/>
                </a:cubicBezTo>
                <a:cubicBezTo>
                  <a:pt x="77541" y="26403"/>
                  <a:pt x="77541" y="26403"/>
                  <a:pt x="76146" y="26403"/>
                </a:cubicBezTo>
                <a:cubicBezTo>
                  <a:pt x="77541" y="26403"/>
                  <a:pt x="77541" y="27783"/>
                  <a:pt x="77541" y="27783"/>
                </a:cubicBezTo>
                <a:cubicBezTo>
                  <a:pt x="77541" y="27783"/>
                  <a:pt x="77541" y="27783"/>
                  <a:pt x="78936" y="27783"/>
                </a:cubicBezTo>
                <a:cubicBezTo>
                  <a:pt x="78936" y="26403"/>
                  <a:pt x="78936" y="26403"/>
                  <a:pt x="78936" y="26403"/>
                </a:cubicBezTo>
                <a:lnTo>
                  <a:pt x="80332" y="26403"/>
                </a:lnTo>
                <a:cubicBezTo>
                  <a:pt x="80332" y="26403"/>
                  <a:pt x="80332" y="26403"/>
                  <a:pt x="80332" y="25024"/>
                </a:cubicBezTo>
                <a:lnTo>
                  <a:pt x="80332" y="26403"/>
                </a:lnTo>
                <a:cubicBezTo>
                  <a:pt x="81727" y="26403"/>
                  <a:pt x="80332" y="25024"/>
                  <a:pt x="81727" y="25024"/>
                </a:cubicBezTo>
                <a:cubicBezTo>
                  <a:pt x="81727" y="25024"/>
                  <a:pt x="81727" y="25024"/>
                  <a:pt x="81727" y="26403"/>
                </a:cubicBezTo>
                <a:cubicBezTo>
                  <a:pt x="81727" y="26403"/>
                  <a:pt x="81727" y="26403"/>
                  <a:pt x="83122" y="25024"/>
                </a:cubicBezTo>
                <a:cubicBezTo>
                  <a:pt x="83122" y="25024"/>
                  <a:pt x="83122" y="26403"/>
                  <a:pt x="83122" y="25024"/>
                </a:cubicBezTo>
                <a:cubicBezTo>
                  <a:pt x="83122" y="25024"/>
                  <a:pt x="83122" y="25024"/>
                  <a:pt x="84518" y="25024"/>
                </a:cubicBezTo>
                <a:cubicBezTo>
                  <a:pt x="84518" y="26403"/>
                  <a:pt x="84518" y="26403"/>
                  <a:pt x="84518" y="26403"/>
                </a:cubicBezTo>
                <a:lnTo>
                  <a:pt x="84518" y="25024"/>
                </a:lnTo>
                <a:cubicBezTo>
                  <a:pt x="85913" y="25024"/>
                  <a:pt x="85913" y="25024"/>
                  <a:pt x="85913" y="25024"/>
                </a:cubicBezTo>
                <a:cubicBezTo>
                  <a:pt x="85913" y="25024"/>
                  <a:pt x="85913" y="25024"/>
                  <a:pt x="87308" y="25024"/>
                </a:cubicBezTo>
                <a:cubicBezTo>
                  <a:pt x="87308" y="25024"/>
                  <a:pt x="88704" y="25024"/>
                  <a:pt x="90099" y="26403"/>
                </a:cubicBezTo>
                <a:lnTo>
                  <a:pt x="90099" y="25024"/>
                </a:lnTo>
                <a:cubicBezTo>
                  <a:pt x="88704" y="25024"/>
                  <a:pt x="90099" y="25024"/>
                  <a:pt x="88704" y="25024"/>
                </a:cubicBezTo>
                <a:cubicBezTo>
                  <a:pt x="88704" y="23645"/>
                  <a:pt x="88704" y="23645"/>
                  <a:pt x="88704" y="23645"/>
                </a:cubicBezTo>
                <a:cubicBezTo>
                  <a:pt x="88704" y="23645"/>
                  <a:pt x="88704" y="22266"/>
                  <a:pt x="90099" y="22266"/>
                </a:cubicBezTo>
                <a:cubicBezTo>
                  <a:pt x="88704" y="20886"/>
                  <a:pt x="87308" y="19507"/>
                  <a:pt x="85913" y="19507"/>
                </a:cubicBezTo>
                <a:cubicBezTo>
                  <a:pt x="84518" y="19507"/>
                  <a:pt x="84518" y="19507"/>
                  <a:pt x="84518" y="19507"/>
                </a:cubicBezTo>
                <a:cubicBezTo>
                  <a:pt x="84518" y="19507"/>
                  <a:pt x="84518" y="19507"/>
                  <a:pt x="83122" y="19507"/>
                </a:cubicBezTo>
                <a:cubicBezTo>
                  <a:pt x="83122" y="19507"/>
                  <a:pt x="83122" y="19507"/>
                  <a:pt x="83122" y="20886"/>
                </a:cubicBezTo>
                <a:cubicBezTo>
                  <a:pt x="83122" y="20886"/>
                  <a:pt x="83122" y="20886"/>
                  <a:pt x="84518" y="20886"/>
                </a:cubicBezTo>
                <a:cubicBezTo>
                  <a:pt x="83122" y="20886"/>
                  <a:pt x="83122" y="20886"/>
                  <a:pt x="83122" y="20886"/>
                </a:cubicBezTo>
                <a:cubicBezTo>
                  <a:pt x="81727" y="20886"/>
                  <a:pt x="81727" y="20886"/>
                  <a:pt x="81727" y="20886"/>
                </a:cubicBezTo>
                <a:cubicBezTo>
                  <a:pt x="81727" y="20886"/>
                  <a:pt x="81727" y="19507"/>
                  <a:pt x="83122" y="19507"/>
                </a:cubicBezTo>
                <a:cubicBezTo>
                  <a:pt x="83122" y="19507"/>
                  <a:pt x="83122" y="19507"/>
                  <a:pt x="83122" y="18128"/>
                </a:cubicBezTo>
                <a:lnTo>
                  <a:pt x="83122" y="19507"/>
                </a:lnTo>
                <a:cubicBezTo>
                  <a:pt x="84518" y="18128"/>
                  <a:pt x="84518" y="18128"/>
                  <a:pt x="84518" y="18128"/>
                </a:cubicBezTo>
                <a:cubicBezTo>
                  <a:pt x="77541" y="13990"/>
                  <a:pt x="68970" y="11231"/>
                  <a:pt x="59202" y="11231"/>
                </a:cubicBezTo>
                <a:cubicBezTo>
                  <a:pt x="52225" y="11231"/>
                  <a:pt x="45049" y="13990"/>
                  <a:pt x="38073" y="16748"/>
                </a:cubicBezTo>
                <a:close/>
                <a:moveTo>
                  <a:pt x="39468" y="18128"/>
                </a:moveTo>
                <a:lnTo>
                  <a:pt x="39468" y="18128"/>
                </a:lnTo>
                <a:close/>
                <a:moveTo>
                  <a:pt x="81727" y="45911"/>
                </a:moveTo>
                <a:lnTo>
                  <a:pt x="81727" y="45911"/>
                </a:lnTo>
                <a:cubicBezTo>
                  <a:pt x="81727" y="45911"/>
                  <a:pt x="81727" y="45911"/>
                  <a:pt x="80332" y="45911"/>
                </a:cubicBezTo>
                <a:cubicBezTo>
                  <a:pt x="81727" y="45911"/>
                  <a:pt x="81727" y="45911"/>
                  <a:pt x="81727" y="45911"/>
                </a:cubicBezTo>
                <a:lnTo>
                  <a:pt x="80332" y="45911"/>
                </a:lnTo>
                <a:cubicBezTo>
                  <a:pt x="80332" y="44532"/>
                  <a:pt x="80332" y="44532"/>
                  <a:pt x="80332" y="44532"/>
                </a:cubicBezTo>
                <a:lnTo>
                  <a:pt x="80332" y="43152"/>
                </a:lnTo>
                <a:lnTo>
                  <a:pt x="81727" y="44532"/>
                </a:lnTo>
                <a:cubicBezTo>
                  <a:pt x="81727" y="43152"/>
                  <a:pt x="81727" y="43152"/>
                  <a:pt x="81727" y="43152"/>
                </a:cubicBezTo>
                <a:cubicBezTo>
                  <a:pt x="81727" y="43152"/>
                  <a:pt x="81727" y="43152"/>
                  <a:pt x="80332" y="43152"/>
                </a:cubicBezTo>
                <a:cubicBezTo>
                  <a:pt x="80332" y="43152"/>
                  <a:pt x="80332" y="43152"/>
                  <a:pt x="78936" y="43152"/>
                </a:cubicBezTo>
                <a:lnTo>
                  <a:pt x="77541" y="44532"/>
                </a:lnTo>
                <a:lnTo>
                  <a:pt x="78936" y="44532"/>
                </a:lnTo>
                <a:cubicBezTo>
                  <a:pt x="78936" y="44532"/>
                  <a:pt x="77541" y="45911"/>
                  <a:pt x="78936" y="45911"/>
                </a:cubicBezTo>
                <a:cubicBezTo>
                  <a:pt x="78936" y="45911"/>
                  <a:pt x="78936" y="45911"/>
                  <a:pt x="78936" y="47290"/>
                </a:cubicBezTo>
                <a:lnTo>
                  <a:pt x="80332" y="47290"/>
                </a:lnTo>
                <a:cubicBezTo>
                  <a:pt x="78936" y="47290"/>
                  <a:pt x="78936" y="47290"/>
                  <a:pt x="78936" y="47290"/>
                </a:cubicBezTo>
                <a:cubicBezTo>
                  <a:pt x="78936" y="48669"/>
                  <a:pt x="78936" y="48669"/>
                  <a:pt x="78936" y="48669"/>
                </a:cubicBezTo>
                <a:cubicBezTo>
                  <a:pt x="78936" y="48669"/>
                  <a:pt x="78936" y="48669"/>
                  <a:pt x="80332" y="48669"/>
                </a:cubicBezTo>
                <a:cubicBezTo>
                  <a:pt x="80332" y="50049"/>
                  <a:pt x="80332" y="50049"/>
                  <a:pt x="81727" y="50049"/>
                </a:cubicBezTo>
                <a:cubicBezTo>
                  <a:pt x="81727" y="48669"/>
                  <a:pt x="81727" y="48669"/>
                  <a:pt x="81727" y="48669"/>
                </a:cubicBezTo>
                <a:cubicBezTo>
                  <a:pt x="81727" y="47290"/>
                  <a:pt x="81727" y="47290"/>
                  <a:pt x="81727" y="47290"/>
                </a:cubicBezTo>
                <a:cubicBezTo>
                  <a:pt x="81727" y="45911"/>
                  <a:pt x="81727" y="45911"/>
                  <a:pt x="81727" y="45911"/>
                </a:cubicBezTo>
                <a:cubicBezTo>
                  <a:pt x="81727" y="45911"/>
                  <a:pt x="81727" y="45911"/>
                  <a:pt x="81727" y="47290"/>
                </a:cubicBezTo>
                <a:cubicBezTo>
                  <a:pt x="81727" y="45911"/>
                  <a:pt x="81727" y="45911"/>
                  <a:pt x="81727" y="45911"/>
                </a:cubicBezTo>
                <a:close/>
                <a:moveTo>
                  <a:pt x="66179" y="45911"/>
                </a:moveTo>
                <a:lnTo>
                  <a:pt x="66179" y="45911"/>
                </a:lnTo>
                <a:close/>
                <a:moveTo>
                  <a:pt x="83122" y="20886"/>
                </a:moveTo>
                <a:lnTo>
                  <a:pt x="83122" y="20886"/>
                </a:lnTo>
                <a:cubicBezTo>
                  <a:pt x="83122" y="22266"/>
                  <a:pt x="83122" y="20886"/>
                  <a:pt x="83122" y="22266"/>
                </a:cubicBezTo>
                <a:lnTo>
                  <a:pt x="83122" y="23645"/>
                </a:lnTo>
                <a:cubicBezTo>
                  <a:pt x="83122" y="23645"/>
                  <a:pt x="83122" y="23645"/>
                  <a:pt x="81727" y="23645"/>
                </a:cubicBezTo>
                <a:lnTo>
                  <a:pt x="81727" y="22266"/>
                </a:lnTo>
                <a:cubicBezTo>
                  <a:pt x="80332" y="22266"/>
                  <a:pt x="80332" y="22266"/>
                  <a:pt x="80332" y="22266"/>
                </a:cubicBezTo>
                <a:cubicBezTo>
                  <a:pt x="81727" y="22266"/>
                  <a:pt x="81727" y="22266"/>
                  <a:pt x="81727" y="22266"/>
                </a:cubicBezTo>
                <a:cubicBezTo>
                  <a:pt x="81727" y="22266"/>
                  <a:pt x="81727" y="22266"/>
                  <a:pt x="80332" y="20886"/>
                </a:cubicBezTo>
                <a:lnTo>
                  <a:pt x="81727" y="20886"/>
                </a:lnTo>
                <a:lnTo>
                  <a:pt x="83122" y="20886"/>
                </a:lnTo>
                <a:close/>
                <a:moveTo>
                  <a:pt x="66179" y="13990"/>
                </a:moveTo>
                <a:lnTo>
                  <a:pt x="66179" y="13990"/>
                </a:lnTo>
                <a:cubicBezTo>
                  <a:pt x="64784" y="13990"/>
                  <a:pt x="64784" y="13990"/>
                  <a:pt x="64784" y="13990"/>
                </a:cubicBezTo>
                <a:cubicBezTo>
                  <a:pt x="64784" y="13990"/>
                  <a:pt x="64784" y="13990"/>
                  <a:pt x="63388" y="13990"/>
                </a:cubicBezTo>
                <a:cubicBezTo>
                  <a:pt x="63388" y="13990"/>
                  <a:pt x="63388" y="13990"/>
                  <a:pt x="64784" y="13990"/>
                </a:cubicBezTo>
                <a:cubicBezTo>
                  <a:pt x="63388" y="13990"/>
                  <a:pt x="61993" y="13990"/>
                  <a:pt x="61993" y="13990"/>
                </a:cubicBezTo>
                <a:cubicBezTo>
                  <a:pt x="61993" y="13990"/>
                  <a:pt x="61993" y="13990"/>
                  <a:pt x="61993" y="12610"/>
                </a:cubicBezTo>
                <a:cubicBezTo>
                  <a:pt x="63388" y="12610"/>
                  <a:pt x="63388" y="12610"/>
                  <a:pt x="63388" y="12610"/>
                </a:cubicBezTo>
                <a:cubicBezTo>
                  <a:pt x="63388" y="13990"/>
                  <a:pt x="63388" y="12610"/>
                  <a:pt x="64784" y="13990"/>
                </a:cubicBezTo>
                <a:lnTo>
                  <a:pt x="64784" y="12610"/>
                </a:lnTo>
                <a:cubicBezTo>
                  <a:pt x="64784" y="12610"/>
                  <a:pt x="64784" y="12610"/>
                  <a:pt x="64784" y="13990"/>
                </a:cubicBezTo>
                <a:cubicBezTo>
                  <a:pt x="64784" y="12610"/>
                  <a:pt x="64784" y="12610"/>
                  <a:pt x="66179" y="12610"/>
                </a:cubicBezTo>
                <a:cubicBezTo>
                  <a:pt x="66179" y="12610"/>
                  <a:pt x="66179" y="13990"/>
                  <a:pt x="67574" y="13990"/>
                </a:cubicBezTo>
                <a:cubicBezTo>
                  <a:pt x="66179" y="13990"/>
                  <a:pt x="66179" y="13990"/>
                  <a:pt x="66179" y="13990"/>
                </a:cubicBezTo>
                <a:close/>
                <a:moveTo>
                  <a:pt x="61993" y="13990"/>
                </a:moveTo>
                <a:lnTo>
                  <a:pt x="61993" y="13990"/>
                </a:lnTo>
                <a:cubicBezTo>
                  <a:pt x="63388" y="13990"/>
                  <a:pt x="63388" y="13990"/>
                  <a:pt x="63388" y="13990"/>
                </a:cubicBezTo>
                <a:lnTo>
                  <a:pt x="63388" y="15369"/>
                </a:lnTo>
                <a:cubicBezTo>
                  <a:pt x="61993" y="15369"/>
                  <a:pt x="61993" y="15369"/>
                  <a:pt x="61993" y="15369"/>
                </a:cubicBezTo>
                <a:cubicBezTo>
                  <a:pt x="61993" y="16748"/>
                  <a:pt x="61993" y="16748"/>
                  <a:pt x="61993" y="16748"/>
                </a:cubicBezTo>
                <a:cubicBezTo>
                  <a:pt x="60598" y="16748"/>
                  <a:pt x="60598" y="16748"/>
                  <a:pt x="60598" y="16748"/>
                </a:cubicBezTo>
                <a:cubicBezTo>
                  <a:pt x="60598" y="16748"/>
                  <a:pt x="60598" y="16748"/>
                  <a:pt x="61993" y="16748"/>
                </a:cubicBezTo>
                <a:cubicBezTo>
                  <a:pt x="60598" y="16748"/>
                  <a:pt x="60598" y="15369"/>
                  <a:pt x="60598" y="15369"/>
                </a:cubicBezTo>
                <a:lnTo>
                  <a:pt x="60598" y="16748"/>
                </a:lnTo>
                <a:cubicBezTo>
                  <a:pt x="59202" y="16748"/>
                  <a:pt x="59202" y="15369"/>
                  <a:pt x="59202" y="15369"/>
                </a:cubicBezTo>
                <a:cubicBezTo>
                  <a:pt x="60598" y="15369"/>
                  <a:pt x="60598" y="15369"/>
                  <a:pt x="60598" y="15369"/>
                </a:cubicBezTo>
                <a:cubicBezTo>
                  <a:pt x="60598" y="15369"/>
                  <a:pt x="60598" y="15369"/>
                  <a:pt x="59202" y="15369"/>
                </a:cubicBezTo>
                <a:cubicBezTo>
                  <a:pt x="59202" y="15369"/>
                  <a:pt x="59202" y="15369"/>
                  <a:pt x="59202" y="13990"/>
                </a:cubicBezTo>
                <a:cubicBezTo>
                  <a:pt x="59202" y="13990"/>
                  <a:pt x="59202" y="13990"/>
                  <a:pt x="57807" y="13990"/>
                </a:cubicBezTo>
                <a:cubicBezTo>
                  <a:pt x="57807" y="13990"/>
                  <a:pt x="57807" y="13990"/>
                  <a:pt x="59202" y="13990"/>
                </a:cubicBezTo>
                <a:cubicBezTo>
                  <a:pt x="59202" y="13990"/>
                  <a:pt x="59202" y="13990"/>
                  <a:pt x="60598" y="13990"/>
                </a:cubicBezTo>
                <a:lnTo>
                  <a:pt x="61993" y="13990"/>
                </a:lnTo>
                <a:close/>
                <a:moveTo>
                  <a:pt x="52225" y="40394"/>
                </a:moveTo>
                <a:lnTo>
                  <a:pt x="52225" y="40394"/>
                </a:lnTo>
                <a:lnTo>
                  <a:pt x="53621" y="40394"/>
                </a:lnTo>
                <a:cubicBezTo>
                  <a:pt x="52225" y="40394"/>
                  <a:pt x="52225" y="40394"/>
                  <a:pt x="52225" y="40394"/>
                </a:cubicBezTo>
                <a:cubicBezTo>
                  <a:pt x="50830" y="40394"/>
                  <a:pt x="50830" y="40394"/>
                  <a:pt x="50830" y="40394"/>
                </a:cubicBezTo>
                <a:cubicBezTo>
                  <a:pt x="50830" y="40394"/>
                  <a:pt x="50830" y="40394"/>
                  <a:pt x="49435" y="40394"/>
                </a:cubicBezTo>
                <a:cubicBezTo>
                  <a:pt x="50830" y="40394"/>
                  <a:pt x="50830" y="40394"/>
                  <a:pt x="50830" y="40394"/>
                </a:cubicBezTo>
                <a:lnTo>
                  <a:pt x="50830" y="39014"/>
                </a:lnTo>
                <a:lnTo>
                  <a:pt x="50830" y="40394"/>
                </a:lnTo>
                <a:cubicBezTo>
                  <a:pt x="50830" y="39014"/>
                  <a:pt x="49435" y="39014"/>
                  <a:pt x="49435" y="39014"/>
                </a:cubicBezTo>
                <a:lnTo>
                  <a:pt x="50830" y="39014"/>
                </a:lnTo>
                <a:cubicBezTo>
                  <a:pt x="50830" y="37635"/>
                  <a:pt x="50830" y="37635"/>
                  <a:pt x="50830" y="37635"/>
                </a:cubicBezTo>
                <a:cubicBezTo>
                  <a:pt x="50830" y="37635"/>
                  <a:pt x="50830" y="37635"/>
                  <a:pt x="49435" y="37635"/>
                </a:cubicBezTo>
                <a:lnTo>
                  <a:pt x="49435" y="36256"/>
                </a:lnTo>
                <a:cubicBezTo>
                  <a:pt x="49435" y="34876"/>
                  <a:pt x="49435" y="34876"/>
                  <a:pt x="49435" y="34876"/>
                </a:cubicBezTo>
                <a:lnTo>
                  <a:pt x="50830" y="34876"/>
                </a:lnTo>
                <a:lnTo>
                  <a:pt x="49435" y="34876"/>
                </a:lnTo>
                <a:cubicBezTo>
                  <a:pt x="50830" y="34876"/>
                  <a:pt x="50830" y="34876"/>
                  <a:pt x="50830" y="34876"/>
                </a:cubicBezTo>
                <a:cubicBezTo>
                  <a:pt x="50830" y="36256"/>
                  <a:pt x="50830" y="36256"/>
                  <a:pt x="50830" y="36256"/>
                </a:cubicBezTo>
                <a:cubicBezTo>
                  <a:pt x="50830" y="37635"/>
                  <a:pt x="50830" y="37635"/>
                  <a:pt x="50830" y="37635"/>
                </a:cubicBezTo>
                <a:cubicBezTo>
                  <a:pt x="52225" y="37635"/>
                  <a:pt x="52225" y="37635"/>
                  <a:pt x="52225" y="37635"/>
                </a:cubicBezTo>
                <a:cubicBezTo>
                  <a:pt x="52225" y="39014"/>
                  <a:pt x="52225" y="39014"/>
                  <a:pt x="52225" y="39014"/>
                </a:cubicBezTo>
                <a:lnTo>
                  <a:pt x="53621" y="39014"/>
                </a:lnTo>
                <a:cubicBezTo>
                  <a:pt x="53621" y="39014"/>
                  <a:pt x="52225" y="39014"/>
                  <a:pt x="52225" y="40394"/>
                </a:cubicBezTo>
                <a:close/>
                <a:moveTo>
                  <a:pt x="49435" y="36256"/>
                </a:moveTo>
                <a:lnTo>
                  <a:pt x="49435" y="36256"/>
                </a:lnTo>
                <a:close/>
                <a:moveTo>
                  <a:pt x="49435" y="37635"/>
                </a:moveTo>
                <a:lnTo>
                  <a:pt x="49435" y="37635"/>
                </a:lnTo>
                <a:cubicBezTo>
                  <a:pt x="49435" y="37635"/>
                  <a:pt x="49435" y="37635"/>
                  <a:pt x="47840" y="37635"/>
                </a:cubicBezTo>
                <a:cubicBezTo>
                  <a:pt x="49435" y="37635"/>
                  <a:pt x="49435" y="39014"/>
                  <a:pt x="49435" y="39014"/>
                </a:cubicBezTo>
                <a:cubicBezTo>
                  <a:pt x="47840" y="39014"/>
                  <a:pt x="47840" y="39014"/>
                  <a:pt x="47840" y="39014"/>
                </a:cubicBezTo>
                <a:cubicBezTo>
                  <a:pt x="46445" y="39014"/>
                  <a:pt x="46445" y="40394"/>
                  <a:pt x="46445" y="40394"/>
                </a:cubicBezTo>
                <a:cubicBezTo>
                  <a:pt x="46445" y="39014"/>
                  <a:pt x="46445" y="39014"/>
                  <a:pt x="46445" y="39014"/>
                </a:cubicBezTo>
                <a:cubicBezTo>
                  <a:pt x="46445" y="39014"/>
                  <a:pt x="46445" y="39014"/>
                  <a:pt x="47840" y="39014"/>
                </a:cubicBezTo>
                <a:cubicBezTo>
                  <a:pt x="46445" y="39014"/>
                  <a:pt x="46445" y="39014"/>
                  <a:pt x="46445" y="37635"/>
                </a:cubicBezTo>
                <a:cubicBezTo>
                  <a:pt x="46445" y="37635"/>
                  <a:pt x="46445" y="37635"/>
                  <a:pt x="47840" y="37635"/>
                </a:cubicBezTo>
                <a:cubicBezTo>
                  <a:pt x="47840" y="37635"/>
                  <a:pt x="47840" y="37635"/>
                  <a:pt x="47840" y="36256"/>
                </a:cubicBezTo>
                <a:cubicBezTo>
                  <a:pt x="47840" y="37635"/>
                  <a:pt x="47840" y="37635"/>
                  <a:pt x="47840" y="37635"/>
                </a:cubicBezTo>
                <a:cubicBezTo>
                  <a:pt x="47840" y="37635"/>
                  <a:pt x="49435" y="36256"/>
                  <a:pt x="49435" y="37635"/>
                </a:cubicBezTo>
                <a:close/>
                <a:moveTo>
                  <a:pt x="46445" y="53004"/>
                </a:moveTo>
                <a:lnTo>
                  <a:pt x="46445" y="53004"/>
                </a:lnTo>
                <a:lnTo>
                  <a:pt x="46445" y="51625"/>
                </a:lnTo>
                <a:lnTo>
                  <a:pt x="47840" y="51625"/>
                </a:lnTo>
                <a:lnTo>
                  <a:pt x="49435" y="50049"/>
                </a:lnTo>
                <a:lnTo>
                  <a:pt x="50830" y="50049"/>
                </a:lnTo>
                <a:cubicBezTo>
                  <a:pt x="50830" y="50049"/>
                  <a:pt x="50830" y="50049"/>
                  <a:pt x="52225" y="50049"/>
                </a:cubicBezTo>
                <a:lnTo>
                  <a:pt x="53621" y="50049"/>
                </a:lnTo>
                <a:cubicBezTo>
                  <a:pt x="53621" y="50049"/>
                  <a:pt x="53621" y="50049"/>
                  <a:pt x="53621" y="48669"/>
                </a:cubicBezTo>
                <a:cubicBezTo>
                  <a:pt x="55016" y="48669"/>
                  <a:pt x="55016" y="50049"/>
                  <a:pt x="55016" y="50049"/>
                </a:cubicBezTo>
                <a:lnTo>
                  <a:pt x="55016" y="48669"/>
                </a:lnTo>
                <a:cubicBezTo>
                  <a:pt x="56411" y="48669"/>
                  <a:pt x="56411" y="48669"/>
                  <a:pt x="56411" y="48669"/>
                </a:cubicBezTo>
                <a:lnTo>
                  <a:pt x="56411" y="50049"/>
                </a:lnTo>
                <a:lnTo>
                  <a:pt x="57807" y="48669"/>
                </a:lnTo>
                <a:cubicBezTo>
                  <a:pt x="57807" y="48669"/>
                  <a:pt x="57807" y="48669"/>
                  <a:pt x="57807" y="50049"/>
                </a:cubicBezTo>
                <a:cubicBezTo>
                  <a:pt x="57807" y="48669"/>
                  <a:pt x="57807" y="48669"/>
                  <a:pt x="57807" y="48669"/>
                </a:cubicBezTo>
                <a:cubicBezTo>
                  <a:pt x="57807" y="50049"/>
                  <a:pt x="57807" y="50049"/>
                  <a:pt x="57807" y="50049"/>
                </a:cubicBezTo>
                <a:lnTo>
                  <a:pt x="57807" y="51625"/>
                </a:lnTo>
                <a:cubicBezTo>
                  <a:pt x="59202" y="51625"/>
                  <a:pt x="59202" y="51625"/>
                  <a:pt x="59202" y="51625"/>
                </a:cubicBezTo>
                <a:cubicBezTo>
                  <a:pt x="59202" y="51625"/>
                  <a:pt x="59202" y="51625"/>
                  <a:pt x="60598" y="51625"/>
                </a:cubicBezTo>
                <a:cubicBezTo>
                  <a:pt x="60598" y="53004"/>
                  <a:pt x="60598" y="53004"/>
                  <a:pt x="60598" y="53004"/>
                </a:cubicBezTo>
                <a:lnTo>
                  <a:pt x="61993" y="53004"/>
                </a:lnTo>
                <a:lnTo>
                  <a:pt x="63388" y="53004"/>
                </a:lnTo>
                <a:cubicBezTo>
                  <a:pt x="63388" y="51625"/>
                  <a:pt x="63388" y="51625"/>
                  <a:pt x="64784" y="51625"/>
                </a:cubicBezTo>
                <a:lnTo>
                  <a:pt x="64784" y="53004"/>
                </a:lnTo>
                <a:cubicBezTo>
                  <a:pt x="66179" y="53004"/>
                  <a:pt x="66179" y="53004"/>
                  <a:pt x="66179" y="53004"/>
                </a:cubicBezTo>
                <a:lnTo>
                  <a:pt x="67574" y="53004"/>
                </a:lnTo>
                <a:cubicBezTo>
                  <a:pt x="67574" y="53004"/>
                  <a:pt x="67574" y="53004"/>
                  <a:pt x="68970" y="53004"/>
                </a:cubicBezTo>
                <a:cubicBezTo>
                  <a:pt x="70365" y="53004"/>
                  <a:pt x="70365" y="53004"/>
                  <a:pt x="70365" y="53004"/>
                </a:cubicBezTo>
                <a:cubicBezTo>
                  <a:pt x="70365" y="53004"/>
                  <a:pt x="70365" y="53004"/>
                  <a:pt x="71960" y="54384"/>
                </a:cubicBezTo>
                <a:cubicBezTo>
                  <a:pt x="70365" y="54384"/>
                  <a:pt x="70365" y="54384"/>
                  <a:pt x="70365" y="54384"/>
                </a:cubicBezTo>
                <a:cubicBezTo>
                  <a:pt x="70365" y="55763"/>
                  <a:pt x="70365" y="55763"/>
                  <a:pt x="70365" y="55763"/>
                </a:cubicBezTo>
                <a:lnTo>
                  <a:pt x="71960" y="57142"/>
                </a:lnTo>
                <a:lnTo>
                  <a:pt x="71960" y="58522"/>
                </a:lnTo>
                <a:cubicBezTo>
                  <a:pt x="73355" y="58522"/>
                  <a:pt x="71960" y="59901"/>
                  <a:pt x="73355" y="59901"/>
                </a:cubicBezTo>
                <a:cubicBezTo>
                  <a:pt x="73355" y="61280"/>
                  <a:pt x="73355" y="61280"/>
                  <a:pt x="74750" y="62660"/>
                </a:cubicBezTo>
                <a:lnTo>
                  <a:pt x="74750" y="61280"/>
                </a:lnTo>
                <a:lnTo>
                  <a:pt x="74750" y="62660"/>
                </a:lnTo>
                <a:cubicBezTo>
                  <a:pt x="74750" y="62660"/>
                  <a:pt x="74750" y="62660"/>
                  <a:pt x="76146" y="62660"/>
                </a:cubicBezTo>
                <a:lnTo>
                  <a:pt x="76146" y="64039"/>
                </a:lnTo>
                <a:cubicBezTo>
                  <a:pt x="77541" y="64039"/>
                  <a:pt x="77541" y="64039"/>
                  <a:pt x="77541" y="64039"/>
                </a:cubicBezTo>
                <a:cubicBezTo>
                  <a:pt x="78936" y="64039"/>
                  <a:pt x="78936" y="64039"/>
                  <a:pt x="78936" y="64039"/>
                </a:cubicBezTo>
                <a:lnTo>
                  <a:pt x="80332" y="64039"/>
                </a:lnTo>
                <a:cubicBezTo>
                  <a:pt x="80332" y="64039"/>
                  <a:pt x="80332" y="64039"/>
                  <a:pt x="80332" y="65418"/>
                </a:cubicBezTo>
                <a:lnTo>
                  <a:pt x="78936" y="65418"/>
                </a:lnTo>
                <a:cubicBezTo>
                  <a:pt x="78936" y="65418"/>
                  <a:pt x="78936" y="65418"/>
                  <a:pt x="78936" y="66798"/>
                </a:cubicBezTo>
                <a:cubicBezTo>
                  <a:pt x="78936" y="68374"/>
                  <a:pt x="78936" y="68374"/>
                  <a:pt x="77541" y="68374"/>
                </a:cubicBezTo>
                <a:cubicBezTo>
                  <a:pt x="77541" y="68374"/>
                  <a:pt x="77541" y="68374"/>
                  <a:pt x="77541" y="69753"/>
                </a:cubicBezTo>
                <a:lnTo>
                  <a:pt x="76146" y="69753"/>
                </a:lnTo>
                <a:cubicBezTo>
                  <a:pt x="76146" y="71133"/>
                  <a:pt x="74750" y="71133"/>
                  <a:pt x="74750" y="71133"/>
                </a:cubicBezTo>
                <a:cubicBezTo>
                  <a:pt x="74750" y="72512"/>
                  <a:pt x="74750" y="72512"/>
                  <a:pt x="74750" y="72512"/>
                </a:cubicBezTo>
                <a:lnTo>
                  <a:pt x="73355" y="72512"/>
                </a:lnTo>
                <a:lnTo>
                  <a:pt x="73355" y="73891"/>
                </a:lnTo>
                <a:cubicBezTo>
                  <a:pt x="73355" y="73891"/>
                  <a:pt x="73355" y="73891"/>
                  <a:pt x="73355" y="75270"/>
                </a:cubicBezTo>
                <a:cubicBezTo>
                  <a:pt x="74750" y="76650"/>
                  <a:pt x="74750" y="76650"/>
                  <a:pt x="74750" y="76650"/>
                </a:cubicBezTo>
                <a:cubicBezTo>
                  <a:pt x="74750" y="78029"/>
                  <a:pt x="74750" y="78029"/>
                  <a:pt x="74750" y="78029"/>
                </a:cubicBezTo>
                <a:lnTo>
                  <a:pt x="74750" y="79408"/>
                </a:lnTo>
                <a:cubicBezTo>
                  <a:pt x="74750" y="79408"/>
                  <a:pt x="74750" y="79408"/>
                  <a:pt x="73355" y="79408"/>
                </a:cubicBezTo>
                <a:cubicBezTo>
                  <a:pt x="71960" y="80788"/>
                  <a:pt x="71960" y="80788"/>
                  <a:pt x="71960" y="80788"/>
                </a:cubicBezTo>
                <a:lnTo>
                  <a:pt x="71960" y="82167"/>
                </a:lnTo>
                <a:lnTo>
                  <a:pt x="71960" y="83546"/>
                </a:lnTo>
                <a:cubicBezTo>
                  <a:pt x="71960" y="83546"/>
                  <a:pt x="70365" y="83546"/>
                  <a:pt x="70365" y="84926"/>
                </a:cubicBezTo>
                <a:lnTo>
                  <a:pt x="70365" y="86305"/>
                </a:lnTo>
                <a:lnTo>
                  <a:pt x="68970" y="86305"/>
                </a:lnTo>
                <a:cubicBezTo>
                  <a:pt x="68970" y="87684"/>
                  <a:pt x="67574" y="87684"/>
                  <a:pt x="67574" y="89064"/>
                </a:cubicBezTo>
                <a:cubicBezTo>
                  <a:pt x="66179" y="89064"/>
                  <a:pt x="66179" y="89064"/>
                  <a:pt x="66179" y="89064"/>
                </a:cubicBezTo>
                <a:cubicBezTo>
                  <a:pt x="64784" y="89064"/>
                  <a:pt x="64784" y="89064"/>
                  <a:pt x="64784" y="89064"/>
                </a:cubicBezTo>
                <a:lnTo>
                  <a:pt x="63388" y="89064"/>
                </a:lnTo>
                <a:cubicBezTo>
                  <a:pt x="63388" y="90640"/>
                  <a:pt x="63388" y="89064"/>
                  <a:pt x="63388" y="89064"/>
                </a:cubicBezTo>
                <a:cubicBezTo>
                  <a:pt x="63388" y="90640"/>
                  <a:pt x="63388" y="90640"/>
                  <a:pt x="63388" y="90640"/>
                </a:cubicBezTo>
                <a:cubicBezTo>
                  <a:pt x="61993" y="90640"/>
                  <a:pt x="61993" y="89064"/>
                  <a:pt x="61993" y="89064"/>
                </a:cubicBezTo>
                <a:cubicBezTo>
                  <a:pt x="61993" y="87684"/>
                  <a:pt x="61993" y="87684"/>
                  <a:pt x="61993" y="87684"/>
                </a:cubicBezTo>
                <a:cubicBezTo>
                  <a:pt x="61993" y="87684"/>
                  <a:pt x="61993" y="86305"/>
                  <a:pt x="60598" y="86305"/>
                </a:cubicBezTo>
                <a:cubicBezTo>
                  <a:pt x="60598" y="84926"/>
                  <a:pt x="60598" y="84926"/>
                  <a:pt x="60598" y="84926"/>
                </a:cubicBezTo>
                <a:cubicBezTo>
                  <a:pt x="60598" y="84926"/>
                  <a:pt x="60598" y="84926"/>
                  <a:pt x="60598" y="83546"/>
                </a:cubicBezTo>
                <a:cubicBezTo>
                  <a:pt x="60598" y="82167"/>
                  <a:pt x="59202" y="82167"/>
                  <a:pt x="59202" y="82167"/>
                </a:cubicBezTo>
                <a:lnTo>
                  <a:pt x="59202" y="80788"/>
                </a:lnTo>
                <a:cubicBezTo>
                  <a:pt x="59202" y="79408"/>
                  <a:pt x="59202" y="79408"/>
                  <a:pt x="59202" y="79408"/>
                </a:cubicBezTo>
                <a:lnTo>
                  <a:pt x="59202" y="78029"/>
                </a:lnTo>
                <a:cubicBezTo>
                  <a:pt x="59202" y="76650"/>
                  <a:pt x="59202" y="76650"/>
                  <a:pt x="59202" y="76650"/>
                </a:cubicBezTo>
                <a:cubicBezTo>
                  <a:pt x="59202" y="75270"/>
                  <a:pt x="59202" y="75270"/>
                  <a:pt x="59202" y="75270"/>
                </a:cubicBezTo>
                <a:cubicBezTo>
                  <a:pt x="59202" y="75270"/>
                  <a:pt x="59202" y="75270"/>
                  <a:pt x="59202" y="73891"/>
                </a:cubicBezTo>
                <a:lnTo>
                  <a:pt x="59202" y="72512"/>
                </a:lnTo>
                <a:cubicBezTo>
                  <a:pt x="57807" y="72512"/>
                  <a:pt x="57807" y="72512"/>
                  <a:pt x="57807" y="72512"/>
                </a:cubicBezTo>
                <a:cubicBezTo>
                  <a:pt x="57807" y="71133"/>
                  <a:pt x="57807" y="71133"/>
                  <a:pt x="57807" y="71133"/>
                </a:cubicBezTo>
                <a:cubicBezTo>
                  <a:pt x="56411" y="71133"/>
                  <a:pt x="56411" y="71133"/>
                  <a:pt x="56411" y="71133"/>
                </a:cubicBezTo>
                <a:cubicBezTo>
                  <a:pt x="57807" y="71133"/>
                  <a:pt x="57807" y="71133"/>
                  <a:pt x="57807" y="69753"/>
                </a:cubicBezTo>
                <a:lnTo>
                  <a:pt x="57807" y="68374"/>
                </a:lnTo>
                <a:cubicBezTo>
                  <a:pt x="56411" y="68374"/>
                  <a:pt x="57807" y="68374"/>
                  <a:pt x="56411" y="68374"/>
                </a:cubicBezTo>
                <a:cubicBezTo>
                  <a:pt x="56411" y="68374"/>
                  <a:pt x="55016" y="68374"/>
                  <a:pt x="55016" y="66798"/>
                </a:cubicBezTo>
                <a:cubicBezTo>
                  <a:pt x="55016" y="66798"/>
                  <a:pt x="55016" y="66798"/>
                  <a:pt x="53621" y="66798"/>
                </a:cubicBezTo>
                <a:cubicBezTo>
                  <a:pt x="52225" y="66798"/>
                  <a:pt x="52225" y="66798"/>
                  <a:pt x="52225" y="66798"/>
                </a:cubicBezTo>
                <a:lnTo>
                  <a:pt x="50830" y="68374"/>
                </a:lnTo>
                <a:lnTo>
                  <a:pt x="50830" y="66798"/>
                </a:lnTo>
                <a:cubicBezTo>
                  <a:pt x="50830" y="66798"/>
                  <a:pt x="50830" y="66798"/>
                  <a:pt x="50830" y="68374"/>
                </a:cubicBezTo>
                <a:cubicBezTo>
                  <a:pt x="50830" y="68374"/>
                  <a:pt x="50830" y="66798"/>
                  <a:pt x="49435" y="66798"/>
                </a:cubicBezTo>
                <a:cubicBezTo>
                  <a:pt x="49435" y="68374"/>
                  <a:pt x="49435" y="68374"/>
                  <a:pt x="49435" y="68374"/>
                </a:cubicBezTo>
                <a:cubicBezTo>
                  <a:pt x="47840" y="68374"/>
                  <a:pt x="47840" y="68374"/>
                  <a:pt x="47840" y="68374"/>
                </a:cubicBezTo>
                <a:cubicBezTo>
                  <a:pt x="46445" y="66798"/>
                  <a:pt x="46445" y="66798"/>
                  <a:pt x="46445" y="66798"/>
                </a:cubicBezTo>
                <a:cubicBezTo>
                  <a:pt x="45049" y="66798"/>
                  <a:pt x="45049" y="66798"/>
                  <a:pt x="45049" y="66798"/>
                </a:cubicBezTo>
                <a:cubicBezTo>
                  <a:pt x="45049" y="65418"/>
                  <a:pt x="45049" y="65418"/>
                  <a:pt x="45049" y="65418"/>
                </a:cubicBezTo>
                <a:cubicBezTo>
                  <a:pt x="45049" y="65418"/>
                  <a:pt x="43654" y="65418"/>
                  <a:pt x="43654" y="64039"/>
                </a:cubicBezTo>
                <a:cubicBezTo>
                  <a:pt x="43654" y="64039"/>
                  <a:pt x="43654" y="64039"/>
                  <a:pt x="42259" y="64039"/>
                </a:cubicBezTo>
                <a:cubicBezTo>
                  <a:pt x="42259" y="62660"/>
                  <a:pt x="42259" y="62660"/>
                  <a:pt x="42259" y="62660"/>
                </a:cubicBezTo>
                <a:cubicBezTo>
                  <a:pt x="43654" y="62660"/>
                  <a:pt x="43654" y="62660"/>
                  <a:pt x="43654" y="62660"/>
                </a:cubicBezTo>
                <a:cubicBezTo>
                  <a:pt x="42259" y="62660"/>
                  <a:pt x="42259" y="62660"/>
                  <a:pt x="42259" y="62660"/>
                </a:cubicBezTo>
                <a:lnTo>
                  <a:pt x="43654" y="61280"/>
                </a:lnTo>
                <a:lnTo>
                  <a:pt x="43654" y="59901"/>
                </a:lnTo>
                <a:cubicBezTo>
                  <a:pt x="43654" y="59901"/>
                  <a:pt x="43654" y="58522"/>
                  <a:pt x="42259" y="58522"/>
                </a:cubicBezTo>
                <a:cubicBezTo>
                  <a:pt x="43654" y="58522"/>
                  <a:pt x="43654" y="58522"/>
                  <a:pt x="43654" y="58522"/>
                </a:cubicBezTo>
                <a:cubicBezTo>
                  <a:pt x="43654" y="57142"/>
                  <a:pt x="43654" y="57142"/>
                  <a:pt x="43654" y="57142"/>
                </a:cubicBezTo>
                <a:cubicBezTo>
                  <a:pt x="43654" y="55763"/>
                  <a:pt x="43654" y="55763"/>
                  <a:pt x="43654" y="55763"/>
                </a:cubicBezTo>
                <a:lnTo>
                  <a:pt x="45049" y="55763"/>
                </a:lnTo>
                <a:lnTo>
                  <a:pt x="45049" y="54384"/>
                </a:lnTo>
                <a:cubicBezTo>
                  <a:pt x="46445" y="54384"/>
                  <a:pt x="46445" y="54384"/>
                  <a:pt x="46445" y="54384"/>
                </a:cubicBezTo>
                <a:cubicBezTo>
                  <a:pt x="46445" y="53004"/>
                  <a:pt x="46445" y="53004"/>
                  <a:pt x="46445" y="53004"/>
                </a:cubicBezTo>
                <a:close/>
                <a:moveTo>
                  <a:pt x="43654" y="29359"/>
                </a:moveTo>
                <a:lnTo>
                  <a:pt x="43654" y="29359"/>
                </a:lnTo>
                <a:cubicBezTo>
                  <a:pt x="43654" y="29359"/>
                  <a:pt x="43654" y="29359"/>
                  <a:pt x="43654" y="30738"/>
                </a:cubicBezTo>
                <a:cubicBezTo>
                  <a:pt x="42259" y="30738"/>
                  <a:pt x="42259" y="30738"/>
                  <a:pt x="42259" y="30738"/>
                </a:cubicBezTo>
                <a:lnTo>
                  <a:pt x="40863" y="30738"/>
                </a:lnTo>
                <a:lnTo>
                  <a:pt x="39468" y="30738"/>
                </a:lnTo>
                <a:cubicBezTo>
                  <a:pt x="39468" y="29359"/>
                  <a:pt x="40863" y="29359"/>
                  <a:pt x="40863" y="29359"/>
                </a:cubicBezTo>
                <a:cubicBezTo>
                  <a:pt x="39468" y="29359"/>
                  <a:pt x="39468" y="29359"/>
                  <a:pt x="39468" y="29359"/>
                </a:cubicBezTo>
                <a:cubicBezTo>
                  <a:pt x="39468" y="29359"/>
                  <a:pt x="39468" y="29359"/>
                  <a:pt x="40863" y="29359"/>
                </a:cubicBezTo>
                <a:cubicBezTo>
                  <a:pt x="39468" y="29359"/>
                  <a:pt x="39468" y="29359"/>
                  <a:pt x="39468" y="27783"/>
                </a:cubicBezTo>
                <a:cubicBezTo>
                  <a:pt x="39468" y="27783"/>
                  <a:pt x="39468" y="29359"/>
                  <a:pt x="39468" y="27783"/>
                </a:cubicBezTo>
                <a:lnTo>
                  <a:pt x="40863" y="27783"/>
                </a:lnTo>
                <a:cubicBezTo>
                  <a:pt x="40863" y="29359"/>
                  <a:pt x="40863" y="29359"/>
                  <a:pt x="40863" y="29359"/>
                </a:cubicBezTo>
                <a:cubicBezTo>
                  <a:pt x="40863" y="27783"/>
                  <a:pt x="40863" y="27783"/>
                  <a:pt x="40863" y="27783"/>
                </a:cubicBezTo>
                <a:lnTo>
                  <a:pt x="42259" y="27783"/>
                </a:lnTo>
                <a:cubicBezTo>
                  <a:pt x="42259" y="27783"/>
                  <a:pt x="42259" y="27783"/>
                  <a:pt x="43654" y="27783"/>
                </a:cubicBezTo>
                <a:lnTo>
                  <a:pt x="45049" y="27783"/>
                </a:lnTo>
                <a:cubicBezTo>
                  <a:pt x="45049" y="29359"/>
                  <a:pt x="45049" y="29359"/>
                  <a:pt x="45049" y="29359"/>
                </a:cubicBezTo>
                <a:cubicBezTo>
                  <a:pt x="45049" y="29359"/>
                  <a:pt x="45049" y="29359"/>
                  <a:pt x="43654" y="29359"/>
                </a:cubicBezTo>
                <a:close/>
                <a:moveTo>
                  <a:pt x="56411" y="68374"/>
                </a:moveTo>
                <a:lnTo>
                  <a:pt x="56411" y="68374"/>
                </a:lnTo>
                <a:close/>
                <a:moveTo>
                  <a:pt x="76146" y="82167"/>
                </a:moveTo>
                <a:lnTo>
                  <a:pt x="76146" y="82167"/>
                </a:lnTo>
                <a:lnTo>
                  <a:pt x="76146" y="80788"/>
                </a:lnTo>
                <a:cubicBezTo>
                  <a:pt x="76146" y="80788"/>
                  <a:pt x="76146" y="80788"/>
                  <a:pt x="76146" y="79408"/>
                </a:cubicBezTo>
                <a:cubicBezTo>
                  <a:pt x="77541" y="79408"/>
                  <a:pt x="77541" y="79408"/>
                  <a:pt x="77541" y="79408"/>
                </a:cubicBezTo>
                <a:cubicBezTo>
                  <a:pt x="77541" y="78029"/>
                  <a:pt x="77541" y="78029"/>
                  <a:pt x="77541" y="78029"/>
                </a:cubicBezTo>
                <a:cubicBezTo>
                  <a:pt x="77541" y="78029"/>
                  <a:pt x="77541" y="78029"/>
                  <a:pt x="78936" y="78029"/>
                </a:cubicBezTo>
                <a:cubicBezTo>
                  <a:pt x="78936" y="78029"/>
                  <a:pt x="78936" y="78029"/>
                  <a:pt x="78936" y="76650"/>
                </a:cubicBezTo>
                <a:cubicBezTo>
                  <a:pt x="78936" y="76650"/>
                  <a:pt x="78936" y="76650"/>
                  <a:pt x="78936" y="78029"/>
                </a:cubicBezTo>
                <a:cubicBezTo>
                  <a:pt x="80332" y="78029"/>
                  <a:pt x="78936" y="78029"/>
                  <a:pt x="80332" y="78029"/>
                </a:cubicBezTo>
                <a:cubicBezTo>
                  <a:pt x="80332" y="78029"/>
                  <a:pt x="80332" y="78029"/>
                  <a:pt x="80332" y="79408"/>
                </a:cubicBezTo>
                <a:cubicBezTo>
                  <a:pt x="78936" y="79408"/>
                  <a:pt x="78936" y="79408"/>
                  <a:pt x="78936" y="79408"/>
                </a:cubicBezTo>
                <a:lnTo>
                  <a:pt x="78936" y="80788"/>
                </a:lnTo>
                <a:cubicBezTo>
                  <a:pt x="78936" y="80788"/>
                  <a:pt x="78936" y="82167"/>
                  <a:pt x="78936" y="83546"/>
                </a:cubicBezTo>
                <a:cubicBezTo>
                  <a:pt x="78936" y="83546"/>
                  <a:pt x="77541" y="83546"/>
                  <a:pt x="77541" y="84926"/>
                </a:cubicBezTo>
                <a:cubicBezTo>
                  <a:pt x="76146" y="84926"/>
                  <a:pt x="76146" y="84926"/>
                  <a:pt x="76146" y="83546"/>
                </a:cubicBezTo>
                <a:cubicBezTo>
                  <a:pt x="76146" y="83546"/>
                  <a:pt x="76146" y="83546"/>
                  <a:pt x="76146" y="82167"/>
                </a:cubicBezTo>
                <a:close/>
                <a:moveTo>
                  <a:pt x="70365" y="50049"/>
                </a:moveTo>
                <a:lnTo>
                  <a:pt x="70365" y="50049"/>
                </a:lnTo>
                <a:close/>
                <a:moveTo>
                  <a:pt x="66179" y="50049"/>
                </a:moveTo>
                <a:lnTo>
                  <a:pt x="66179" y="50049"/>
                </a:lnTo>
                <a:cubicBezTo>
                  <a:pt x="64784" y="50049"/>
                  <a:pt x="64784" y="50049"/>
                  <a:pt x="64784" y="50049"/>
                </a:cubicBezTo>
                <a:cubicBezTo>
                  <a:pt x="66179" y="50049"/>
                  <a:pt x="66179" y="50049"/>
                  <a:pt x="66179" y="50049"/>
                </a:cubicBezTo>
                <a:close/>
                <a:moveTo>
                  <a:pt x="60598" y="48669"/>
                </a:moveTo>
                <a:lnTo>
                  <a:pt x="60598" y="48669"/>
                </a:lnTo>
                <a:lnTo>
                  <a:pt x="60598" y="50049"/>
                </a:lnTo>
                <a:cubicBezTo>
                  <a:pt x="60598" y="48669"/>
                  <a:pt x="59202" y="48669"/>
                  <a:pt x="59202" y="48669"/>
                </a:cubicBezTo>
                <a:lnTo>
                  <a:pt x="60598" y="48669"/>
                </a:lnTo>
                <a:close/>
                <a:moveTo>
                  <a:pt x="57807" y="47290"/>
                </a:moveTo>
                <a:lnTo>
                  <a:pt x="57807" y="47290"/>
                </a:lnTo>
                <a:cubicBezTo>
                  <a:pt x="56411" y="47290"/>
                  <a:pt x="56411" y="48669"/>
                  <a:pt x="56411" y="48669"/>
                </a:cubicBezTo>
                <a:cubicBezTo>
                  <a:pt x="56411" y="47290"/>
                  <a:pt x="56411" y="47290"/>
                  <a:pt x="56411" y="47290"/>
                </a:cubicBezTo>
                <a:cubicBezTo>
                  <a:pt x="56411" y="47290"/>
                  <a:pt x="56411" y="47290"/>
                  <a:pt x="57807" y="47290"/>
                </a:cubicBezTo>
                <a:close/>
                <a:moveTo>
                  <a:pt x="57807" y="45911"/>
                </a:moveTo>
                <a:lnTo>
                  <a:pt x="57807" y="45911"/>
                </a:lnTo>
                <a:cubicBezTo>
                  <a:pt x="56411" y="45911"/>
                  <a:pt x="56411" y="45911"/>
                  <a:pt x="56411" y="45911"/>
                </a:cubicBezTo>
                <a:lnTo>
                  <a:pt x="57807" y="45911"/>
                </a:lnTo>
                <a:close/>
                <a:moveTo>
                  <a:pt x="40863" y="20886"/>
                </a:moveTo>
                <a:lnTo>
                  <a:pt x="40863" y="20886"/>
                </a:lnTo>
                <a:lnTo>
                  <a:pt x="39468" y="20886"/>
                </a:lnTo>
                <a:cubicBezTo>
                  <a:pt x="39468" y="20886"/>
                  <a:pt x="39468" y="20886"/>
                  <a:pt x="39468" y="19507"/>
                </a:cubicBezTo>
                <a:cubicBezTo>
                  <a:pt x="39468" y="19507"/>
                  <a:pt x="39468" y="19507"/>
                  <a:pt x="40863" y="19507"/>
                </a:cubicBezTo>
                <a:cubicBezTo>
                  <a:pt x="40863" y="19507"/>
                  <a:pt x="39468" y="19507"/>
                  <a:pt x="39468" y="20886"/>
                </a:cubicBezTo>
                <a:cubicBezTo>
                  <a:pt x="40863" y="20886"/>
                  <a:pt x="40863" y="20886"/>
                  <a:pt x="40863" y="20886"/>
                </a:cubicBezTo>
                <a:close/>
                <a:moveTo>
                  <a:pt x="39468" y="19507"/>
                </a:moveTo>
                <a:lnTo>
                  <a:pt x="39468" y="19507"/>
                </a:lnTo>
                <a:close/>
                <a:moveTo>
                  <a:pt x="38073" y="19507"/>
                </a:moveTo>
                <a:lnTo>
                  <a:pt x="38073" y="19507"/>
                </a:lnTo>
                <a:lnTo>
                  <a:pt x="39468" y="19507"/>
                </a:lnTo>
                <a:lnTo>
                  <a:pt x="38073" y="19507"/>
                </a:lnTo>
                <a:close/>
                <a:moveTo>
                  <a:pt x="39468" y="18128"/>
                </a:moveTo>
                <a:lnTo>
                  <a:pt x="39468" y="18128"/>
                </a:lnTo>
                <a:lnTo>
                  <a:pt x="39468" y="16748"/>
                </a:lnTo>
                <a:lnTo>
                  <a:pt x="39468" y="18128"/>
                </a:lnTo>
                <a:close/>
                <a:moveTo>
                  <a:pt x="39468" y="18128"/>
                </a:moveTo>
                <a:lnTo>
                  <a:pt x="39468" y="18128"/>
                </a:lnTo>
                <a:close/>
                <a:moveTo>
                  <a:pt x="39468" y="18128"/>
                </a:moveTo>
                <a:lnTo>
                  <a:pt x="39468" y="18128"/>
                </a:lnTo>
                <a:close/>
                <a:moveTo>
                  <a:pt x="39468" y="18128"/>
                </a:moveTo>
                <a:lnTo>
                  <a:pt x="39468" y="18128"/>
                </a:lnTo>
                <a:close/>
                <a:moveTo>
                  <a:pt x="39468" y="22266"/>
                </a:moveTo>
                <a:lnTo>
                  <a:pt x="39468" y="22266"/>
                </a:lnTo>
                <a:close/>
                <a:moveTo>
                  <a:pt x="30897" y="34876"/>
                </a:moveTo>
                <a:lnTo>
                  <a:pt x="30897" y="34876"/>
                </a:lnTo>
                <a:close/>
                <a:moveTo>
                  <a:pt x="26710" y="47290"/>
                </a:moveTo>
                <a:lnTo>
                  <a:pt x="26710" y="47290"/>
                </a:lnTo>
                <a:cubicBezTo>
                  <a:pt x="26710" y="45911"/>
                  <a:pt x="26710" y="45911"/>
                  <a:pt x="26710" y="45911"/>
                </a:cubicBezTo>
                <a:lnTo>
                  <a:pt x="26710" y="47290"/>
                </a:lnTo>
                <a:lnTo>
                  <a:pt x="26710" y="45911"/>
                </a:lnTo>
                <a:cubicBezTo>
                  <a:pt x="25315" y="45911"/>
                  <a:pt x="25315" y="45911"/>
                  <a:pt x="25315" y="45911"/>
                </a:cubicBezTo>
                <a:lnTo>
                  <a:pt x="23920" y="45911"/>
                </a:lnTo>
                <a:lnTo>
                  <a:pt x="25315" y="45911"/>
                </a:lnTo>
                <a:cubicBezTo>
                  <a:pt x="25315" y="44532"/>
                  <a:pt x="25315" y="44532"/>
                  <a:pt x="25315" y="44532"/>
                </a:cubicBezTo>
                <a:cubicBezTo>
                  <a:pt x="25315" y="44532"/>
                  <a:pt x="25315" y="44532"/>
                  <a:pt x="25315" y="43152"/>
                </a:cubicBezTo>
                <a:lnTo>
                  <a:pt x="26710" y="43152"/>
                </a:lnTo>
                <a:cubicBezTo>
                  <a:pt x="26710" y="44532"/>
                  <a:pt x="25315" y="44532"/>
                  <a:pt x="25315" y="44532"/>
                </a:cubicBezTo>
                <a:cubicBezTo>
                  <a:pt x="25315" y="44532"/>
                  <a:pt x="25315" y="44532"/>
                  <a:pt x="26710" y="44532"/>
                </a:cubicBezTo>
                <a:cubicBezTo>
                  <a:pt x="26710" y="44532"/>
                  <a:pt x="26710" y="45911"/>
                  <a:pt x="26710" y="44532"/>
                </a:cubicBezTo>
                <a:cubicBezTo>
                  <a:pt x="26710" y="44532"/>
                  <a:pt x="26710" y="44532"/>
                  <a:pt x="28106" y="44532"/>
                </a:cubicBezTo>
                <a:cubicBezTo>
                  <a:pt x="26710" y="45911"/>
                  <a:pt x="26710" y="45911"/>
                  <a:pt x="26710" y="45911"/>
                </a:cubicBezTo>
                <a:lnTo>
                  <a:pt x="28106" y="45911"/>
                </a:lnTo>
                <a:cubicBezTo>
                  <a:pt x="28106" y="45911"/>
                  <a:pt x="28106" y="45911"/>
                  <a:pt x="26710" y="45911"/>
                </a:cubicBezTo>
                <a:cubicBezTo>
                  <a:pt x="28106" y="45911"/>
                  <a:pt x="28106" y="45911"/>
                  <a:pt x="28106" y="45911"/>
                </a:cubicBezTo>
                <a:lnTo>
                  <a:pt x="28106" y="47290"/>
                </a:lnTo>
                <a:cubicBezTo>
                  <a:pt x="28106" y="47290"/>
                  <a:pt x="28106" y="47290"/>
                  <a:pt x="26710" y="47290"/>
                </a:cubicBezTo>
                <a:close/>
                <a:moveTo>
                  <a:pt x="26710" y="78029"/>
                </a:moveTo>
                <a:lnTo>
                  <a:pt x="26710" y="78029"/>
                </a:lnTo>
                <a:lnTo>
                  <a:pt x="26710" y="76650"/>
                </a:lnTo>
                <a:lnTo>
                  <a:pt x="26710" y="78029"/>
                </a:lnTo>
                <a:close/>
                <a:moveTo>
                  <a:pt x="26710" y="25024"/>
                </a:moveTo>
                <a:lnTo>
                  <a:pt x="26710" y="25024"/>
                </a:lnTo>
                <a:cubicBezTo>
                  <a:pt x="26710" y="26403"/>
                  <a:pt x="26710" y="26403"/>
                  <a:pt x="26710" y="26403"/>
                </a:cubicBezTo>
                <a:cubicBezTo>
                  <a:pt x="26710" y="26403"/>
                  <a:pt x="26710" y="26403"/>
                  <a:pt x="26710" y="25024"/>
                </a:cubicBezTo>
                <a:close/>
                <a:moveTo>
                  <a:pt x="22524" y="47290"/>
                </a:moveTo>
                <a:lnTo>
                  <a:pt x="22524" y="47290"/>
                </a:lnTo>
                <a:lnTo>
                  <a:pt x="23920" y="47290"/>
                </a:lnTo>
                <a:cubicBezTo>
                  <a:pt x="23920" y="47290"/>
                  <a:pt x="23920" y="47290"/>
                  <a:pt x="22524" y="47290"/>
                </a:cubicBezTo>
                <a:close/>
                <a:moveTo>
                  <a:pt x="19734" y="64039"/>
                </a:moveTo>
                <a:lnTo>
                  <a:pt x="19734" y="64039"/>
                </a:lnTo>
                <a:lnTo>
                  <a:pt x="21129" y="64039"/>
                </a:lnTo>
                <a:cubicBezTo>
                  <a:pt x="21129" y="64039"/>
                  <a:pt x="21129" y="64039"/>
                  <a:pt x="19734" y="64039"/>
                </a:cubicBezTo>
                <a:close/>
                <a:moveTo>
                  <a:pt x="19734" y="71133"/>
                </a:moveTo>
                <a:lnTo>
                  <a:pt x="19734" y="71133"/>
                </a:lnTo>
                <a:lnTo>
                  <a:pt x="21129" y="71133"/>
                </a:lnTo>
                <a:cubicBezTo>
                  <a:pt x="19734" y="71133"/>
                  <a:pt x="21129" y="71133"/>
                  <a:pt x="19734" y="71133"/>
                </a:cubicBezTo>
                <a:close/>
                <a:moveTo>
                  <a:pt x="18338" y="64039"/>
                </a:moveTo>
                <a:lnTo>
                  <a:pt x="18338" y="64039"/>
                </a:lnTo>
                <a:cubicBezTo>
                  <a:pt x="18338" y="64039"/>
                  <a:pt x="18338" y="64039"/>
                  <a:pt x="16943" y="64039"/>
                </a:cubicBezTo>
                <a:cubicBezTo>
                  <a:pt x="16943" y="64039"/>
                  <a:pt x="16943" y="64039"/>
                  <a:pt x="15548" y="64039"/>
                </a:cubicBezTo>
                <a:cubicBezTo>
                  <a:pt x="16943" y="64039"/>
                  <a:pt x="16943" y="64039"/>
                  <a:pt x="16943" y="64039"/>
                </a:cubicBezTo>
                <a:lnTo>
                  <a:pt x="18338" y="64039"/>
                </a:lnTo>
                <a:lnTo>
                  <a:pt x="19734" y="64039"/>
                </a:lnTo>
                <a:cubicBezTo>
                  <a:pt x="18338" y="64039"/>
                  <a:pt x="18338" y="64039"/>
                  <a:pt x="18338" y="64039"/>
                </a:cubicBezTo>
                <a:close/>
                <a:moveTo>
                  <a:pt x="15548" y="54384"/>
                </a:moveTo>
                <a:lnTo>
                  <a:pt x="15548" y="54384"/>
                </a:lnTo>
                <a:close/>
                <a:moveTo>
                  <a:pt x="15548" y="54384"/>
                </a:moveTo>
                <a:lnTo>
                  <a:pt x="15548" y="54384"/>
                </a:lnTo>
                <a:close/>
                <a:moveTo>
                  <a:pt x="15548" y="54384"/>
                </a:moveTo>
                <a:lnTo>
                  <a:pt x="15548" y="54384"/>
                </a:lnTo>
                <a:close/>
                <a:moveTo>
                  <a:pt x="14152" y="64039"/>
                </a:moveTo>
                <a:lnTo>
                  <a:pt x="14152" y="64039"/>
                </a:lnTo>
                <a:cubicBezTo>
                  <a:pt x="14152" y="64039"/>
                  <a:pt x="14152" y="64039"/>
                  <a:pt x="15548" y="64039"/>
                </a:cubicBezTo>
                <a:cubicBezTo>
                  <a:pt x="14152" y="64039"/>
                  <a:pt x="14152" y="64039"/>
                  <a:pt x="14152" y="64039"/>
                </a:cubicBezTo>
                <a:close/>
                <a:moveTo>
                  <a:pt x="95880" y="65418"/>
                </a:moveTo>
                <a:lnTo>
                  <a:pt x="95880" y="65418"/>
                </a:lnTo>
                <a:lnTo>
                  <a:pt x="97275" y="65418"/>
                </a:lnTo>
                <a:lnTo>
                  <a:pt x="97275" y="66798"/>
                </a:lnTo>
                <a:cubicBezTo>
                  <a:pt x="97275" y="66798"/>
                  <a:pt x="97275" y="66798"/>
                  <a:pt x="95880" y="66798"/>
                </a:cubicBezTo>
                <a:lnTo>
                  <a:pt x="95880" y="65418"/>
                </a:lnTo>
                <a:close/>
                <a:moveTo>
                  <a:pt x="57807" y="34876"/>
                </a:moveTo>
                <a:lnTo>
                  <a:pt x="57807" y="34876"/>
                </a:lnTo>
                <a:cubicBezTo>
                  <a:pt x="57807" y="34876"/>
                  <a:pt x="57807" y="34876"/>
                  <a:pt x="57807" y="36256"/>
                </a:cubicBezTo>
                <a:cubicBezTo>
                  <a:pt x="57807" y="36256"/>
                  <a:pt x="57807" y="36256"/>
                  <a:pt x="56411" y="36256"/>
                </a:cubicBezTo>
                <a:cubicBezTo>
                  <a:pt x="56411" y="36256"/>
                  <a:pt x="56411" y="36256"/>
                  <a:pt x="56411" y="34876"/>
                </a:cubicBezTo>
                <a:lnTo>
                  <a:pt x="57807" y="34876"/>
                </a:lnTo>
                <a:close/>
                <a:moveTo>
                  <a:pt x="59202" y="36256"/>
                </a:moveTo>
                <a:lnTo>
                  <a:pt x="59202" y="36256"/>
                </a:lnTo>
                <a:cubicBezTo>
                  <a:pt x="59202" y="37635"/>
                  <a:pt x="59202" y="36256"/>
                  <a:pt x="59202" y="37635"/>
                </a:cubicBezTo>
                <a:lnTo>
                  <a:pt x="57807" y="37635"/>
                </a:lnTo>
                <a:cubicBezTo>
                  <a:pt x="57807" y="36256"/>
                  <a:pt x="57807" y="36256"/>
                  <a:pt x="59202" y="36256"/>
                </a:cubicBezTo>
                <a:close/>
                <a:moveTo>
                  <a:pt x="18338" y="50049"/>
                </a:moveTo>
                <a:lnTo>
                  <a:pt x="18338" y="50049"/>
                </a:lnTo>
                <a:close/>
                <a:moveTo>
                  <a:pt x="18338" y="50049"/>
                </a:moveTo>
                <a:lnTo>
                  <a:pt x="18338" y="50049"/>
                </a:lnTo>
                <a:close/>
                <a:moveTo>
                  <a:pt x="15548" y="53004"/>
                </a:moveTo>
                <a:lnTo>
                  <a:pt x="15548" y="53004"/>
                </a:lnTo>
                <a:close/>
                <a:moveTo>
                  <a:pt x="15548" y="54384"/>
                </a:moveTo>
                <a:lnTo>
                  <a:pt x="15548" y="54384"/>
                </a:lnTo>
                <a:cubicBezTo>
                  <a:pt x="15548" y="53004"/>
                  <a:pt x="15548" y="53004"/>
                  <a:pt x="15548" y="53004"/>
                </a:cubicBezTo>
                <a:cubicBezTo>
                  <a:pt x="15548" y="53004"/>
                  <a:pt x="15548" y="53004"/>
                  <a:pt x="15548" y="54384"/>
                </a:cubicBezTo>
                <a:close/>
                <a:moveTo>
                  <a:pt x="15548" y="53004"/>
                </a:moveTo>
                <a:lnTo>
                  <a:pt x="15548" y="53004"/>
                </a:lnTo>
                <a:close/>
                <a:moveTo>
                  <a:pt x="15548" y="53004"/>
                </a:moveTo>
                <a:lnTo>
                  <a:pt x="15548" y="53004"/>
                </a:ln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9" name="Rectangle 8"/>
          <p:cNvSpPr/>
          <p:nvPr/>
        </p:nvSpPr>
        <p:spPr>
          <a:xfrm>
            <a:off x="729189" y="278284"/>
            <a:ext cx="870467" cy="8174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396996" y="3708841"/>
            <a:ext cx="3817083"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a:t>
            </a:r>
            <a:r>
              <a:rPr lang="en-ID" sz="900" dirty="0">
                <a:solidFill>
                  <a:schemeClr val="tx1"/>
                </a:solidFill>
                <a:latin typeface="Lato" panose="020F0502020204030203" pitchFamily="34" charset="0"/>
                <a:ea typeface="Lato" panose="020F0502020204030203" pitchFamily="34" charset="0"/>
                <a:cs typeface="Lato" panose="020F0502020204030203" pitchFamily="34" charset="0"/>
              </a:rPr>
              <a:t>.</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Rounded Rectangle 10"/>
          <p:cNvSpPr/>
          <p:nvPr/>
        </p:nvSpPr>
        <p:spPr>
          <a:xfrm>
            <a:off x="393694" y="2197100"/>
            <a:ext cx="4972791" cy="90285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hape 4857"/>
          <p:cNvSpPr/>
          <p:nvPr/>
        </p:nvSpPr>
        <p:spPr>
          <a:xfrm>
            <a:off x="4583074" y="2449821"/>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3" name="TextBox 12"/>
          <p:cNvSpPr txBox="1"/>
          <p:nvPr/>
        </p:nvSpPr>
        <p:spPr>
          <a:xfrm>
            <a:off x="822202" y="2256112"/>
            <a:ext cx="3374067" cy="784830"/>
          </a:xfrm>
          <a:prstGeom prst="rect">
            <a:avLst/>
          </a:prstGeom>
          <a:noFill/>
        </p:spPr>
        <p:txBody>
          <a:bodyPr wrap="square" rtlCol="0">
            <a:spAutoFit/>
          </a:bodyPr>
          <a:lstStyle/>
          <a:p>
            <a:r>
              <a:rPr lang="en-ID" sz="4500" dirty="0" smtClean="0">
                <a:solidFill>
                  <a:schemeClr val="tx1"/>
                </a:solidFill>
                <a:latin typeface="Corbel" pitchFamily="34" charset="0"/>
              </a:rPr>
              <a:t>SUMMER</a:t>
            </a:r>
            <a:endParaRPr lang="en-US" sz="4500" dirty="0">
              <a:solidFill>
                <a:schemeClr val="tx1"/>
              </a:solidFill>
              <a:latin typeface="Corbel" pitchFamily="34" charset="0"/>
            </a:endParaRPr>
          </a:p>
        </p:txBody>
      </p:sp>
      <p:sp>
        <p:nvSpPr>
          <p:cNvPr id="16" name="TextBox 15"/>
          <p:cNvSpPr txBox="1"/>
          <p:nvPr/>
        </p:nvSpPr>
        <p:spPr>
          <a:xfrm>
            <a:off x="1708687" y="448466"/>
            <a:ext cx="1426978" cy="477054"/>
          </a:xfrm>
          <a:prstGeom prst="rect">
            <a:avLst/>
          </a:prstGeom>
          <a:noFill/>
        </p:spPr>
        <p:txBody>
          <a:bodyPr wrap="square" rtlCol="0">
            <a:spAutoFit/>
          </a:bodyPr>
          <a:lstStyle/>
          <a:p>
            <a:r>
              <a:rPr lang="en-ID" sz="2500" dirty="0" smtClean="0">
                <a:solidFill>
                  <a:schemeClr val="tx1"/>
                </a:solidFill>
                <a:latin typeface="Corbel" pitchFamily="34" charset="0"/>
              </a:rPr>
              <a:t>Explore</a:t>
            </a:r>
            <a:endParaRPr lang="en-US" sz="2500" dirty="0">
              <a:solidFill>
                <a:schemeClr val="tx1"/>
              </a:solidFill>
              <a:latin typeface="Corbel" pitchFamily="34" charset="0"/>
            </a:endParaRPr>
          </a:p>
        </p:txBody>
      </p:sp>
      <p:sp>
        <p:nvSpPr>
          <p:cNvPr id="17" name="Rectangle 16"/>
          <p:cNvSpPr/>
          <p:nvPr/>
        </p:nvSpPr>
        <p:spPr>
          <a:xfrm>
            <a:off x="3746910" y="278284"/>
            <a:ext cx="870467" cy="8174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726408" y="448466"/>
            <a:ext cx="1426978" cy="477054"/>
          </a:xfrm>
          <a:prstGeom prst="rect">
            <a:avLst/>
          </a:prstGeom>
          <a:noFill/>
        </p:spPr>
        <p:txBody>
          <a:bodyPr wrap="square" rtlCol="0">
            <a:spAutoFit/>
          </a:bodyPr>
          <a:lstStyle/>
          <a:p>
            <a:r>
              <a:rPr lang="en-ID" sz="2500" dirty="0" smtClean="0">
                <a:solidFill>
                  <a:schemeClr val="tx1"/>
                </a:solidFill>
                <a:latin typeface="Corbel" pitchFamily="34" charset="0"/>
              </a:rPr>
              <a:t>Talk</a:t>
            </a:r>
            <a:endParaRPr lang="en-US" sz="2500" dirty="0">
              <a:solidFill>
                <a:schemeClr val="tx1"/>
              </a:solidFill>
              <a:latin typeface="Corbel" pitchFamily="34" charset="0"/>
            </a:endParaRPr>
          </a:p>
        </p:txBody>
      </p:sp>
      <p:sp>
        <p:nvSpPr>
          <p:cNvPr id="19" name="Rectangle 18"/>
          <p:cNvSpPr/>
          <p:nvPr/>
        </p:nvSpPr>
        <p:spPr>
          <a:xfrm>
            <a:off x="6220695" y="278284"/>
            <a:ext cx="870467" cy="8174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7200193" y="448466"/>
            <a:ext cx="1426978" cy="477054"/>
          </a:xfrm>
          <a:prstGeom prst="rect">
            <a:avLst/>
          </a:prstGeom>
          <a:noFill/>
        </p:spPr>
        <p:txBody>
          <a:bodyPr wrap="square" rtlCol="0">
            <a:spAutoFit/>
          </a:bodyPr>
          <a:lstStyle/>
          <a:p>
            <a:r>
              <a:rPr lang="en-ID" sz="2500" dirty="0" smtClean="0">
                <a:solidFill>
                  <a:schemeClr val="tx1"/>
                </a:solidFill>
                <a:latin typeface="Corbel" pitchFamily="34" charset="0"/>
              </a:rPr>
              <a:t>Photo</a:t>
            </a:r>
            <a:endParaRPr lang="en-US" sz="2500" dirty="0">
              <a:solidFill>
                <a:schemeClr val="tx1"/>
              </a:solidFill>
              <a:latin typeface="Corbel" pitchFamily="34" charset="0"/>
            </a:endParaRPr>
          </a:p>
        </p:txBody>
      </p:sp>
      <p:sp>
        <p:nvSpPr>
          <p:cNvPr id="21" name="TextBox 20"/>
          <p:cNvSpPr txBox="1"/>
          <p:nvPr/>
        </p:nvSpPr>
        <p:spPr>
          <a:xfrm>
            <a:off x="600921" y="3639592"/>
            <a:ext cx="661855" cy="784830"/>
          </a:xfrm>
          <a:prstGeom prst="rect">
            <a:avLst/>
          </a:prstGeom>
          <a:noFill/>
        </p:spPr>
        <p:txBody>
          <a:bodyPr wrap="square" rtlCol="0">
            <a:spAutoFit/>
          </a:bodyPr>
          <a:lstStyle/>
          <a:p>
            <a:pPr algn="ctr"/>
            <a:r>
              <a:rPr lang="en-ID" sz="4500" dirty="0" smtClean="0">
                <a:solidFill>
                  <a:schemeClr val="tx1"/>
                </a:solidFill>
                <a:latin typeface="Corbel" pitchFamily="34" charset="0"/>
              </a:rPr>
              <a:t>1</a:t>
            </a:r>
            <a:endParaRPr lang="en-US" sz="4500" dirty="0">
              <a:solidFill>
                <a:schemeClr val="tx1"/>
              </a:solidFill>
              <a:latin typeface="Corbel" pitchFamily="34" charset="0"/>
            </a:endParaRPr>
          </a:p>
        </p:txBody>
      </p:sp>
      <p:sp>
        <p:nvSpPr>
          <p:cNvPr id="22" name="Rectangle 21"/>
          <p:cNvSpPr/>
          <p:nvPr/>
        </p:nvSpPr>
        <p:spPr>
          <a:xfrm>
            <a:off x="1396995" y="4574679"/>
            <a:ext cx="3817083"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a:t>
            </a:r>
            <a:r>
              <a:rPr lang="en-ID" sz="900" dirty="0">
                <a:solidFill>
                  <a:schemeClr val="tx1"/>
                </a:solidFill>
                <a:latin typeface="Lato" panose="020F0502020204030203" pitchFamily="34" charset="0"/>
                <a:ea typeface="Lato" panose="020F0502020204030203" pitchFamily="34" charset="0"/>
                <a:cs typeface="Lato" panose="020F0502020204030203" pitchFamily="34" charset="0"/>
              </a:rPr>
              <a:t>.</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3" name="TextBox 22"/>
          <p:cNvSpPr txBox="1"/>
          <p:nvPr/>
        </p:nvSpPr>
        <p:spPr>
          <a:xfrm>
            <a:off x="600921" y="4505430"/>
            <a:ext cx="661855" cy="784830"/>
          </a:xfrm>
          <a:prstGeom prst="rect">
            <a:avLst/>
          </a:prstGeom>
          <a:noFill/>
        </p:spPr>
        <p:txBody>
          <a:bodyPr wrap="square" rtlCol="0">
            <a:spAutoFit/>
          </a:bodyPr>
          <a:lstStyle/>
          <a:p>
            <a:pPr algn="ctr"/>
            <a:r>
              <a:rPr lang="en-ID" sz="4500" dirty="0">
                <a:solidFill>
                  <a:schemeClr val="tx1"/>
                </a:solidFill>
                <a:latin typeface="Corbel" pitchFamily="34" charset="0"/>
              </a:rPr>
              <a:t>2</a:t>
            </a:r>
            <a:endParaRPr lang="en-US" sz="4500" dirty="0">
              <a:solidFill>
                <a:schemeClr val="tx1"/>
              </a:solidFill>
              <a:latin typeface="Corbel" pitchFamily="34" charset="0"/>
            </a:endParaRPr>
          </a:p>
        </p:txBody>
      </p:sp>
      <p:sp>
        <p:nvSpPr>
          <p:cNvPr id="24" name="Rectangle 23"/>
          <p:cNvSpPr/>
          <p:nvPr/>
        </p:nvSpPr>
        <p:spPr>
          <a:xfrm>
            <a:off x="1396994" y="5401199"/>
            <a:ext cx="3817083"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a:t>
            </a:r>
            <a:r>
              <a:rPr lang="en-ID" sz="900" dirty="0">
                <a:solidFill>
                  <a:schemeClr val="tx1"/>
                </a:solidFill>
                <a:latin typeface="Lato" panose="020F0502020204030203" pitchFamily="34" charset="0"/>
                <a:ea typeface="Lato" panose="020F0502020204030203" pitchFamily="34" charset="0"/>
                <a:cs typeface="Lato" panose="020F0502020204030203" pitchFamily="34" charset="0"/>
              </a:rPr>
              <a:t>.</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5" name="TextBox 24"/>
          <p:cNvSpPr txBox="1"/>
          <p:nvPr/>
        </p:nvSpPr>
        <p:spPr>
          <a:xfrm>
            <a:off x="600918" y="5366574"/>
            <a:ext cx="661855" cy="784830"/>
          </a:xfrm>
          <a:prstGeom prst="rect">
            <a:avLst/>
          </a:prstGeom>
          <a:noFill/>
        </p:spPr>
        <p:txBody>
          <a:bodyPr wrap="square" rtlCol="0">
            <a:spAutoFit/>
          </a:bodyPr>
          <a:lstStyle/>
          <a:p>
            <a:pPr algn="ctr"/>
            <a:r>
              <a:rPr lang="en-ID" sz="4500" dirty="0">
                <a:solidFill>
                  <a:schemeClr val="tx1"/>
                </a:solidFill>
                <a:latin typeface="Corbel" pitchFamily="34" charset="0"/>
              </a:rPr>
              <a:t>3</a:t>
            </a:r>
            <a:endParaRPr lang="en-US" sz="4500" dirty="0">
              <a:solidFill>
                <a:schemeClr val="tx1"/>
              </a:solidFill>
              <a:latin typeface="Corbel" pitchFamily="34" charset="0"/>
            </a:endParaRPr>
          </a:p>
        </p:txBody>
      </p:sp>
      <p:sp>
        <p:nvSpPr>
          <p:cNvPr id="26" name="Rectangle 25"/>
          <p:cNvSpPr/>
          <p:nvPr/>
        </p:nvSpPr>
        <p:spPr>
          <a:xfrm>
            <a:off x="573893" y="3733050"/>
            <a:ext cx="715904" cy="6671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573893" y="4645274"/>
            <a:ext cx="715904" cy="6671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573893" y="5518894"/>
            <a:ext cx="715904" cy="6671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13"/>
          <p:cNvSpPr>
            <a:spLocks noGrp="1"/>
          </p:cNvSpPr>
          <p:nvPr>
            <p:ph type="pic" sz="quarter" idx="10"/>
          </p:nvPr>
        </p:nvSpPr>
        <p:spPr/>
      </p:sp>
    </p:spTree>
    <p:extLst>
      <p:ext uri="{BB962C8B-B14F-4D97-AF65-F5344CB8AC3E}">
        <p14:creationId xmlns:p14="http://schemas.microsoft.com/office/powerpoint/2010/main" val="4290799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13855" y="-1"/>
            <a:ext cx="12205855" cy="6883595"/>
            <a:chOff x="-13855" y="-1"/>
            <a:chExt cx="12205855" cy="6883595"/>
          </a:xfrm>
        </p:grpSpPr>
        <p:sp>
          <p:nvSpPr>
            <p:cNvPr id="4" name="Rectangle 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55" y="3629565"/>
              <a:ext cx="12205855" cy="3254029"/>
            </a:xfrm>
            <a:custGeom>
              <a:avLst/>
              <a:gdLst>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09563 w 10806545"/>
                <a:gd name="connsiteY62" fmla="*/ 111162 h 2812798"/>
                <a:gd name="connsiteX63" fmla="*/ 10806545 w 10806545"/>
                <a:gd name="connsiteY63" fmla="*/ 2798944 h 2812798"/>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92690 w 10806545"/>
                <a:gd name="connsiteY62" fmla="*/ 125017 h 2812798"/>
                <a:gd name="connsiteX63" fmla="*/ 10806545 w 10806545"/>
                <a:gd name="connsiteY63" fmla="*/ 2798944 h 2812798"/>
                <a:gd name="connsiteX0" fmla="*/ 10806545 w 10817949"/>
                <a:gd name="connsiteY0" fmla="*/ 2798944 h 2812798"/>
                <a:gd name="connsiteX1" fmla="*/ 0 w 10817949"/>
                <a:gd name="connsiteY1" fmla="*/ 2812798 h 2812798"/>
                <a:gd name="connsiteX2" fmla="*/ 13854 w 10817949"/>
                <a:gd name="connsiteY2" fmla="*/ 277416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06545 w 10817949"/>
                <a:gd name="connsiteY0" fmla="*/ 2798944 h 2812798"/>
                <a:gd name="connsiteX1" fmla="*/ 0 w 10817949"/>
                <a:gd name="connsiteY1" fmla="*/ 2812798 h 2812798"/>
                <a:gd name="connsiteX2" fmla="*/ 1573 w 10817949"/>
                <a:gd name="connsiteY2" fmla="*/ 265397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18826 w 10818826"/>
                <a:gd name="connsiteY0" fmla="*/ 2822983 h 2822983"/>
                <a:gd name="connsiteX1" fmla="*/ 0 w 10818826"/>
                <a:gd name="connsiteY1" fmla="*/ 2812798 h 2822983"/>
                <a:gd name="connsiteX2" fmla="*/ 1573 w 10818826"/>
                <a:gd name="connsiteY2" fmla="*/ 265397 h 2822983"/>
                <a:gd name="connsiteX3" fmla="*/ 332509 w 10818826"/>
                <a:gd name="connsiteY3" fmla="*/ 291271 h 2822983"/>
                <a:gd name="connsiteX4" fmla="*/ 484909 w 10818826"/>
                <a:gd name="connsiteY4" fmla="*/ 277416 h 2822983"/>
                <a:gd name="connsiteX5" fmla="*/ 1163782 w 10818826"/>
                <a:gd name="connsiteY5" fmla="*/ 263562 h 2822983"/>
                <a:gd name="connsiteX6" fmla="*/ 1648691 w 10818826"/>
                <a:gd name="connsiteY6" fmla="*/ 263562 h 2822983"/>
                <a:gd name="connsiteX7" fmla="*/ 1690254 w 10818826"/>
                <a:gd name="connsiteY7" fmla="*/ 277416 h 2822983"/>
                <a:gd name="connsiteX8" fmla="*/ 1801091 w 10818826"/>
                <a:gd name="connsiteY8" fmla="*/ 305125 h 2822983"/>
                <a:gd name="connsiteX9" fmla="*/ 2452254 w 10818826"/>
                <a:gd name="connsiteY9" fmla="*/ 291271 h 2822983"/>
                <a:gd name="connsiteX10" fmla="*/ 2757054 w 10818826"/>
                <a:gd name="connsiteY10" fmla="*/ 263562 h 2822983"/>
                <a:gd name="connsiteX11" fmla="*/ 2978727 w 10818826"/>
                <a:gd name="connsiteY11" fmla="*/ 249707 h 2822983"/>
                <a:gd name="connsiteX12" fmla="*/ 3117273 w 10818826"/>
                <a:gd name="connsiteY12" fmla="*/ 249707 h 2822983"/>
                <a:gd name="connsiteX13" fmla="*/ 3158836 w 10818826"/>
                <a:gd name="connsiteY13" fmla="*/ 277416 h 2822983"/>
                <a:gd name="connsiteX14" fmla="*/ 3325091 w 10818826"/>
                <a:gd name="connsiteY14" fmla="*/ 249707 h 2822983"/>
                <a:gd name="connsiteX15" fmla="*/ 3366654 w 10818826"/>
                <a:gd name="connsiteY15" fmla="*/ 235853 h 2822983"/>
                <a:gd name="connsiteX16" fmla="*/ 3422073 w 10818826"/>
                <a:gd name="connsiteY16" fmla="*/ 221998 h 2822983"/>
                <a:gd name="connsiteX17" fmla="*/ 3477491 w 10818826"/>
                <a:gd name="connsiteY17" fmla="*/ 235853 h 2822983"/>
                <a:gd name="connsiteX18" fmla="*/ 3519054 w 10818826"/>
                <a:gd name="connsiteY18" fmla="*/ 263562 h 2822983"/>
                <a:gd name="connsiteX19" fmla="*/ 3699163 w 10818826"/>
                <a:gd name="connsiteY19" fmla="*/ 235853 h 2822983"/>
                <a:gd name="connsiteX20" fmla="*/ 3810000 w 10818826"/>
                <a:gd name="connsiteY20" fmla="*/ 249707 h 2822983"/>
                <a:gd name="connsiteX21" fmla="*/ 3851563 w 10818826"/>
                <a:gd name="connsiteY21" fmla="*/ 263562 h 2822983"/>
                <a:gd name="connsiteX22" fmla="*/ 4059382 w 10818826"/>
                <a:gd name="connsiteY22" fmla="*/ 249707 h 2822983"/>
                <a:gd name="connsiteX23" fmla="*/ 4114800 w 10818826"/>
                <a:gd name="connsiteY23" fmla="*/ 263562 h 2822983"/>
                <a:gd name="connsiteX24" fmla="*/ 4336473 w 10818826"/>
                <a:gd name="connsiteY24" fmla="*/ 235853 h 2822983"/>
                <a:gd name="connsiteX25" fmla="*/ 4391891 w 10818826"/>
                <a:gd name="connsiteY25" fmla="*/ 249707 h 2822983"/>
                <a:gd name="connsiteX26" fmla="*/ 4572000 w 10818826"/>
                <a:gd name="connsiteY26" fmla="*/ 263562 h 2822983"/>
                <a:gd name="connsiteX27" fmla="*/ 4668982 w 10818826"/>
                <a:gd name="connsiteY27" fmla="*/ 305125 h 2822983"/>
                <a:gd name="connsiteX28" fmla="*/ 4946073 w 10818826"/>
                <a:gd name="connsiteY28" fmla="*/ 318980 h 2822983"/>
                <a:gd name="connsiteX29" fmla="*/ 5181600 w 10818826"/>
                <a:gd name="connsiteY29" fmla="*/ 318980 h 2822983"/>
                <a:gd name="connsiteX30" fmla="*/ 5306291 w 10818826"/>
                <a:gd name="connsiteY30" fmla="*/ 305125 h 2822983"/>
                <a:gd name="connsiteX31" fmla="*/ 5444836 w 10818826"/>
                <a:gd name="connsiteY31" fmla="*/ 291271 h 2822983"/>
                <a:gd name="connsiteX32" fmla="*/ 5791200 w 10818826"/>
                <a:gd name="connsiteY32" fmla="*/ 305125 h 2822983"/>
                <a:gd name="connsiteX33" fmla="*/ 5943600 w 10818826"/>
                <a:gd name="connsiteY33" fmla="*/ 305125 h 2822983"/>
                <a:gd name="connsiteX34" fmla="*/ 6026727 w 10818826"/>
                <a:gd name="connsiteY34" fmla="*/ 277416 h 2822983"/>
                <a:gd name="connsiteX35" fmla="*/ 6123709 w 10818826"/>
                <a:gd name="connsiteY35" fmla="*/ 263562 h 2822983"/>
                <a:gd name="connsiteX36" fmla="*/ 6206836 w 10818826"/>
                <a:gd name="connsiteY36" fmla="*/ 249707 h 2822983"/>
                <a:gd name="connsiteX37" fmla="*/ 6664036 w 10818826"/>
                <a:gd name="connsiteY37" fmla="*/ 235853 h 2822983"/>
                <a:gd name="connsiteX38" fmla="*/ 6719454 w 10818826"/>
                <a:gd name="connsiteY38" fmla="*/ 208144 h 2822983"/>
                <a:gd name="connsiteX39" fmla="*/ 6802582 w 10818826"/>
                <a:gd name="connsiteY39" fmla="*/ 166580 h 2822983"/>
                <a:gd name="connsiteX40" fmla="*/ 6982691 w 10818826"/>
                <a:gd name="connsiteY40" fmla="*/ 152725 h 2822983"/>
                <a:gd name="connsiteX41" fmla="*/ 7051963 w 10818826"/>
                <a:gd name="connsiteY41" fmla="*/ 138871 h 2822983"/>
                <a:gd name="connsiteX42" fmla="*/ 7093527 w 10818826"/>
                <a:gd name="connsiteY42" fmla="*/ 125016 h 2822983"/>
                <a:gd name="connsiteX43" fmla="*/ 7162800 w 10818826"/>
                <a:gd name="connsiteY43" fmla="*/ 111162 h 2822983"/>
                <a:gd name="connsiteX44" fmla="*/ 7218218 w 10818826"/>
                <a:gd name="connsiteY44" fmla="*/ 97307 h 2822983"/>
                <a:gd name="connsiteX45" fmla="*/ 7439891 w 10818826"/>
                <a:gd name="connsiteY45" fmla="*/ 83453 h 2822983"/>
                <a:gd name="connsiteX46" fmla="*/ 8285018 w 10818826"/>
                <a:gd name="connsiteY46" fmla="*/ 69598 h 2822983"/>
                <a:gd name="connsiteX47" fmla="*/ 8506691 w 10818826"/>
                <a:gd name="connsiteY47" fmla="*/ 41889 h 2822983"/>
                <a:gd name="connsiteX48" fmla="*/ 8548254 w 10818826"/>
                <a:gd name="connsiteY48" fmla="*/ 28034 h 2822983"/>
                <a:gd name="connsiteX49" fmla="*/ 8631382 w 10818826"/>
                <a:gd name="connsiteY49" fmla="*/ 41889 h 2822983"/>
                <a:gd name="connsiteX50" fmla="*/ 8686800 w 10818826"/>
                <a:gd name="connsiteY50" fmla="*/ 69598 h 2822983"/>
                <a:gd name="connsiteX51" fmla="*/ 8839200 w 10818826"/>
                <a:gd name="connsiteY51" fmla="*/ 83453 h 2822983"/>
                <a:gd name="connsiteX52" fmla="*/ 8894618 w 10818826"/>
                <a:gd name="connsiteY52" fmla="*/ 97307 h 2822983"/>
                <a:gd name="connsiteX53" fmla="*/ 8936182 w 10818826"/>
                <a:gd name="connsiteY53" fmla="*/ 111162 h 2822983"/>
                <a:gd name="connsiteX54" fmla="*/ 9670473 w 10818826"/>
                <a:gd name="connsiteY54" fmla="*/ 97307 h 2822983"/>
                <a:gd name="connsiteX55" fmla="*/ 9753600 w 10818826"/>
                <a:gd name="connsiteY55" fmla="*/ 69598 h 2822983"/>
                <a:gd name="connsiteX56" fmla="*/ 9795163 w 10818826"/>
                <a:gd name="connsiteY56" fmla="*/ 41889 h 2822983"/>
                <a:gd name="connsiteX57" fmla="*/ 10169236 w 10818826"/>
                <a:gd name="connsiteY57" fmla="*/ 28034 h 2822983"/>
                <a:gd name="connsiteX58" fmla="*/ 10349345 w 10818826"/>
                <a:gd name="connsiteY58" fmla="*/ 14180 h 2822983"/>
                <a:gd name="connsiteX59" fmla="*/ 10390909 w 10818826"/>
                <a:gd name="connsiteY59" fmla="*/ 55744 h 2822983"/>
                <a:gd name="connsiteX60" fmla="*/ 10529454 w 10818826"/>
                <a:gd name="connsiteY60" fmla="*/ 83453 h 2822983"/>
                <a:gd name="connsiteX61" fmla="*/ 10654145 w 10818826"/>
                <a:gd name="connsiteY61" fmla="*/ 111162 h 2822983"/>
                <a:gd name="connsiteX62" fmla="*/ 10817250 w 10818826"/>
                <a:gd name="connsiteY62" fmla="*/ 149055 h 2822983"/>
                <a:gd name="connsiteX63" fmla="*/ 10818826 w 10818826"/>
                <a:gd name="connsiteY63" fmla="*/ 2822983 h 2822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0818826" h="2822983">
                  <a:moveTo>
                    <a:pt x="10818826" y="2822983"/>
                  </a:moveTo>
                  <a:lnTo>
                    <a:pt x="0" y="2812798"/>
                  </a:lnTo>
                  <a:cubicBezTo>
                    <a:pt x="524" y="1963664"/>
                    <a:pt x="1049" y="1114531"/>
                    <a:pt x="1573" y="265397"/>
                  </a:cubicBezTo>
                  <a:cubicBezTo>
                    <a:pt x="107791" y="270015"/>
                    <a:pt x="251953" y="289268"/>
                    <a:pt x="332509" y="291271"/>
                  </a:cubicBezTo>
                  <a:cubicBezTo>
                    <a:pt x="413065" y="293274"/>
                    <a:pt x="433928" y="279115"/>
                    <a:pt x="484909" y="277416"/>
                  </a:cubicBezTo>
                  <a:cubicBezTo>
                    <a:pt x="711121" y="269876"/>
                    <a:pt x="937491" y="268180"/>
                    <a:pt x="1163782" y="263562"/>
                  </a:cubicBezTo>
                  <a:cubicBezTo>
                    <a:pt x="1342612" y="203949"/>
                    <a:pt x="1221112" y="239129"/>
                    <a:pt x="1648691" y="263562"/>
                  </a:cubicBezTo>
                  <a:cubicBezTo>
                    <a:pt x="1663271" y="264395"/>
                    <a:pt x="1676086" y="273874"/>
                    <a:pt x="1690254" y="277416"/>
                  </a:cubicBezTo>
                  <a:lnTo>
                    <a:pt x="1801091" y="305125"/>
                  </a:lnTo>
                  <a:lnTo>
                    <a:pt x="2452254" y="291271"/>
                  </a:lnTo>
                  <a:cubicBezTo>
                    <a:pt x="2901444" y="276781"/>
                    <a:pt x="2493139" y="286511"/>
                    <a:pt x="2757054" y="263562"/>
                  </a:cubicBezTo>
                  <a:cubicBezTo>
                    <a:pt x="2830811" y="257148"/>
                    <a:pt x="2904836" y="254325"/>
                    <a:pt x="2978727" y="249707"/>
                  </a:cubicBezTo>
                  <a:cubicBezTo>
                    <a:pt x="3041661" y="233974"/>
                    <a:pt x="3044481" y="225443"/>
                    <a:pt x="3117273" y="249707"/>
                  </a:cubicBezTo>
                  <a:cubicBezTo>
                    <a:pt x="3133069" y="254972"/>
                    <a:pt x="3144982" y="268180"/>
                    <a:pt x="3158836" y="277416"/>
                  </a:cubicBezTo>
                  <a:lnTo>
                    <a:pt x="3325091" y="249707"/>
                  </a:lnTo>
                  <a:cubicBezTo>
                    <a:pt x="3339496" y="247306"/>
                    <a:pt x="3352612" y="239865"/>
                    <a:pt x="3366654" y="235853"/>
                  </a:cubicBezTo>
                  <a:cubicBezTo>
                    <a:pt x="3384963" y="230622"/>
                    <a:pt x="3403600" y="226616"/>
                    <a:pt x="3422073" y="221998"/>
                  </a:cubicBezTo>
                  <a:cubicBezTo>
                    <a:pt x="3440546" y="226616"/>
                    <a:pt x="3459989" y="228352"/>
                    <a:pt x="3477491" y="235853"/>
                  </a:cubicBezTo>
                  <a:cubicBezTo>
                    <a:pt x="3492796" y="242412"/>
                    <a:pt x="3502471" y="262055"/>
                    <a:pt x="3519054" y="263562"/>
                  </a:cubicBezTo>
                  <a:cubicBezTo>
                    <a:pt x="3553650" y="266707"/>
                    <a:pt x="3656377" y="244410"/>
                    <a:pt x="3699163" y="235853"/>
                  </a:cubicBezTo>
                  <a:cubicBezTo>
                    <a:pt x="3736109" y="240471"/>
                    <a:pt x="3773367" y="243047"/>
                    <a:pt x="3810000" y="249707"/>
                  </a:cubicBezTo>
                  <a:cubicBezTo>
                    <a:pt x="3824368" y="252319"/>
                    <a:pt x="3836959" y="263562"/>
                    <a:pt x="3851563" y="263562"/>
                  </a:cubicBezTo>
                  <a:cubicBezTo>
                    <a:pt x="3920990" y="263562"/>
                    <a:pt x="3990109" y="254325"/>
                    <a:pt x="4059382" y="249707"/>
                  </a:cubicBezTo>
                  <a:cubicBezTo>
                    <a:pt x="4077855" y="254325"/>
                    <a:pt x="4095759" y="263562"/>
                    <a:pt x="4114800" y="263562"/>
                  </a:cubicBezTo>
                  <a:cubicBezTo>
                    <a:pt x="4181390" y="263562"/>
                    <a:pt x="4268034" y="247259"/>
                    <a:pt x="4336473" y="235853"/>
                  </a:cubicBezTo>
                  <a:cubicBezTo>
                    <a:pt x="4354946" y="240471"/>
                    <a:pt x="4372980" y="247482"/>
                    <a:pt x="4391891" y="249707"/>
                  </a:cubicBezTo>
                  <a:cubicBezTo>
                    <a:pt x="4451692" y="256742"/>
                    <a:pt x="4512703" y="253098"/>
                    <a:pt x="4572000" y="263562"/>
                  </a:cubicBezTo>
                  <a:cubicBezTo>
                    <a:pt x="4649951" y="277318"/>
                    <a:pt x="4601128" y="299225"/>
                    <a:pt x="4668982" y="305125"/>
                  </a:cubicBezTo>
                  <a:cubicBezTo>
                    <a:pt x="4761113" y="313136"/>
                    <a:pt x="4853709" y="314362"/>
                    <a:pt x="4946073" y="318980"/>
                  </a:cubicBezTo>
                  <a:cubicBezTo>
                    <a:pt x="5047393" y="352753"/>
                    <a:pt x="4980775" y="336443"/>
                    <a:pt x="5181600" y="318980"/>
                  </a:cubicBezTo>
                  <a:cubicBezTo>
                    <a:pt x="5223262" y="315357"/>
                    <a:pt x="5264727" y="309743"/>
                    <a:pt x="5306291" y="305125"/>
                  </a:cubicBezTo>
                  <a:cubicBezTo>
                    <a:pt x="5465298" y="252123"/>
                    <a:pt x="5323391" y="282896"/>
                    <a:pt x="5444836" y="291271"/>
                  </a:cubicBezTo>
                  <a:cubicBezTo>
                    <a:pt x="5560109" y="299221"/>
                    <a:pt x="5675745" y="300507"/>
                    <a:pt x="5791200" y="305125"/>
                  </a:cubicBezTo>
                  <a:cubicBezTo>
                    <a:pt x="5860071" y="328083"/>
                    <a:pt x="5838705" y="327603"/>
                    <a:pt x="5943600" y="305125"/>
                  </a:cubicBezTo>
                  <a:cubicBezTo>
                    <a:pt x="5972159" y="299005"/>
                    <a:pt x="5997813" y="281546"/>
                    <a:pt x="6026727" y="277416"/>
                  </a:cubicBezTo>
                  <a:lnTo>
                    <a:pt x="6123709" y="263562"/>
                  </a:lnTo>
                  <a:cubicBezTo>
                    <a:pt x="6151474" y="259291"/>
                    <a:pt x="6178782" y="251146"/>
                    <a:pt x="6206836" y="249707"/>
                  </a:cubicBezTo>
                  <a:cubicBezTo>
                    <a:pt x="6359106" y="241898"/>
                    <a:pt x="6511636" y="240471"/>
                    <a:pt x="6664036" y="235853"/>
                  </a:cubicBezTo>
                  <a:cubicBezTo>
                    <a:pt x="6682509" y="226617"/>
                    <a:pt x="6701522" y="218391"/>
                    <a:pt x="6719454" y="208144"/>
                  </a:cubicBezTo>
                  <a:cubicBezTo>
                    <a:pt x="6754111" y="188340"/>
                    <a:pt x="6761936" y="171661"/>
                    <a:pt x="6802582" y="166580"/>
                  </a:cubicBezTo>
                  <a:cubicBezTo>
                    <a:pt x="6862331" y="159111"/>
                    <a:pt x="6922655" y="157343"/>
                    <a:pt x="6982691" y="152725"/>
                  </a:cubicBezTo>
                  <a:cubicBezTo>
                    <a:pt x="7005782" y="148107"/>
                    <a:pt x="7029118" y="144582"/>
                    <a:pt x="7051963" y="138871"/>
                  </a:cubicBezTo>
                  <a:cubicBezTo>
                    <a:pt x="7066131" y="135329"/>
                    <a:pt x="7079359" y="128558"/>
                    <a:pt x="7093527" y="125016"/>
                  </a:cubicBezTo>
                  <a:cubicBezTo>
                    <a:pt x="7116372" y="119305"/>
                    <a:pt x="7139812" y="116270"/>
                    <a:pt x="7162800" y="111162"/>
                  </a:cubicBezTo>
                  <a:cubicBezTo>
                    <a:pt x="7181388" y="107031"/>
                    <a:pt x="7199745" y="101925"/>
                    <a:pt x="7218218" y="97307"/>
                  </a:cubicBezTo>
                  <a:cubicBezTo>
                    <a:pt x="7316160" y="32013"/>
                    <a:pt x="7220481" y="83453"/>
                    <a:pt x="7439891" y="83453"/>
                  </a:cubicBezTo>
                  <a:cubicBezTo>
                    <a:pt x="7721638" y="83453"/>
                    <a:pt x="8003309" y="74216"/>
                    <a:pt x="8285018" y="69598"/>
                  </a:cubicBezTo>
                  <a:cubicBezTo>
                    <a:pt x="8379658" y="60995"/>
                    <a:pt x="8424890" y="62340"/>
                    <a:pt x="8506691" y="41889"/>
                  </a:cubicBezTo>
                  <a:cubicBezTo>
                    <a:pt x="8520859" y="38347"/>
                    <a:pt x="8534400" y="32652"/>
                    <a:pt x="8548254" y="28034"/>
                  </a:cubicBezTo>
                  <a:cubicBezTo>
                    <a:pt x="8575963" y="32652"/>
                    <a:pt x="8604475" y="33817"/>
                    <a:pt x="8631382" y="41889"/>
                  </a:cubicBezTo>
                  <a:cubicBezTo>
                    <a:pt x="8651164" y="47824"/>
                    <a:pt x="8666548" y="65548"/>
                    <a:pt x="8686800" y="69598"/>
                  </a:cubicBezTo>
                  <a:cubicBezTo>
                    <a:pt x="8736819" y="79602"/>
                    <a:pt x="8788400" y="78835"/>
                    <a:pt x="8839200" y="83453"/>
                  </a:cubicBezTo>
                  <a:cubicBezTo>
                    <a:pt x="8857673" y="88071"/>
                    <a:pt x="8876309" y="92076"/>
                    <a:pt x="8894618" y="97307"/>
                  </a:cubicBezTo>
                  <a:cubicBezTo>
                    <a:pt x="8908660" y="101319"/>
                    <a:pt x="8921578" y="111162"/>
                    <a:pt x="8936182" y="111162"/>
                  </a:cubicBezTo>
                  <a:cubicBezTo>
                    <a:pt x="9180989" y="111162"/>
                    <a:pt x="9425709" y="101925"/>
                    <a:pt x="9670473" y="97307"/>
                  </a:cubicBezTo>
                  <a:cubicBezTo>
                    <a:pt x="9698182" y="88071"/>
                    <a:pt x="9729298" y="85800"/>
                    <a:pt x="9753600" y="69598"/>
                  </a:cubicBezTo>
                  <a:cubicBezTo>
                    <a:pt x="9767454" y="60362"/>
                    <a:pt x="9778595" y="43546"/>
                    <a:pt x="9795163" y="41889"/>
                  </a:cubicBezTo>
                  <a:cubicBezTo>
                    <a:pt x="9919320" y="29473"/>
                    <a:pt x="10044545" y="32652"/>
                    <a:pt x="10169236" y="28034"/>
                  </a:cubicBezTo>
                  <a:cubicBezTo>
                    <a:pt x="10283343" y="-10002"/>
                    <a:pt x="10223449" y="-3806"/>
                    <a:pt x="10349345" y="14180"/>
                  </a:cubicBezTo>
                  <a:cubicBezTo>
                    <a:pt x="10363200" y="28035"/>
                    <a:pt x="10374606" y="44876"/>
                    <a:pt x="10390909" y="55744"/>
                  </a:cubicBezTo>
                  <a:cubicBezTo>
                    <a:pt x="10417286" y="73329"/>
                    <a:pt x="10521246" y="82280"/>
                    <a:pt x="10529454" y="83453"/>
                  </a:cubicBezTo>
                  <a:cubicBezTo>
                    <a:pt x="10583179" y="101360"/>
                    <a:pt x="10584482" y="104195"/>
                    <a:pt x="10654145" y="111162"/>
                  </a:cubicBezTo>
                  <a:cubicBezTo>
                    <a:pt x="10672526" y="113000"/>
                    <a:pt x="10798777" y="149055"/>
                    <a:pt x="10817250" y="149055"/>
                  </a:cubicBezTo>
                  <a:cubicBezTo>
                    <a:pt x="10821868" y="1040364"/>
                    <a:pt x="10814208" y="1931674"/>
                    <a:pt x="10818826" y="2822983"/>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876800" y="718"/>
              <a:ext cx="7315200" cy="835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359275" y="718"/>
              <a:ext cx="832725" cy="83608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397334" y="-1"/>
              <a:ext cx="3784265" cy="5112327"/>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11263981" y="2766858"/>
              <a:ext cx="470150" cy="870829"/>
              <a:chOff x="11263981" y="2766858"/>
              <a:chExt cx="470150" cy="870829"/>
            </a:xfrm>
          </p:grpSpPr>
          <p:sp>
            <p:nvSpPr>
              <p:cNvPr id="21" name="Oval 20"/>
              <p:cNvSpPr/>
              <p:nvPr/>
            </p:nvSpPr>
            <p:spPr>
              <a:xfrm>
                <a:off x="11416509" y="2766858"/>
                <a:ext cx="317622" cy="419814"/>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1421869" y="3213636"/>
                <a:ext cx="157888" cy="208687"/>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1263981" y="3429000"/>
                <a:ext cx="157888" cy="208687"/>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 name="TextBox 6"/>
          <p:cNvSpPr txBox="1"/>
          <p:nvPr/>
        </p:nvSpPr>
        <p:spPr>
          <a:xfrm>
            <a:off x="8110193" y="192400"/>
            <a:ext cx="1394025" cy="477054"/>
          </a:xfrm>
          <a:prstGeom prst="rect">
            <a:avLst/>
          </a:prstGeom>
          <a:noFill/>
        </p:spPr>
        <p:txBody>
          <a:bodyPr wrap="square" rtlCol="0">
            <a:spAutoFit/>
          </a:bodyPr>
          <a:lstStyle/>
          <a:p>
            <a:r>
              <a:rPr lang="en-ID" sz="2500" dirty="0" smtClean="0">
                <a:solidFill>
                  <a:schemeClr val="tx1"/>
                </a:solidFill>
                <a:latin typeface="Corbel" pitchFamily="34" charset="0"/>
              </a:rPr>
              <a:t>Travel</a:t>
            </a:r>
            <a:endParaRPr lang="en-US" sz="2500" dirty="0">
              <a:solidFill>
                <a:schemeClr val="tx1"/>
              </a:solidFill>
              <a:latin typeface="Corbel" pitchFamily="34" charset="0"/>
            </a:endParaRPr>
          </a:p>
        </p:txBody>
      </p:sp>
      <p:sp>
        <p:nvSpPr>
          <p:cNvPr id="8" name="TextBox 7"/>
          <p:cNvSpPr txBox="1"/>
          <p:nvPr/>
        </p:nvSpPr>
        <p:spPr>
          <a:xfrm>
            <a:off x="10107381" y="163973"/>
            <a:ext cx="1094006" cy="477054"/>
          </a:xfrm>
          <a:prstGeom prst="rect">
            <a:avLst/>
          </a:prstGeom>
          <a:noFill/>
        </p:spPr>
        <p:txBody>
          <a:bodyPr wrap="square" rtlCol="0">
            <a:spAutoFit/>
          </a:bodyPr>
          <a:lstStyle/>
          <a:p>
            <a:r>
              <a:rPr lang="en-ID" sz="2500" dirty="0" smtClean="0">
                <a:solidFill>
                  <a:schemeClr val="tx1"/>
                </a:solidFill>
                <a:latin typeface="Corbel" pitchFamily="34" charset="0"/>
              </a:rPr>
              <a:t>Trip</a:t>
            </a:r>
            <a:endParaRPr lang="en-US" sz="2500" dirty="0">
              <a:solidFill>
                <a:schemeClr val="tx1"/>
              </a:solidFill>
              <a:latin typeface="Corbel" pitchFamily="34" charset="0"/>
            </a:endParaRPr>
          </a:p>
        </p:txBody>
      </p:sp>
      <p:sp>
        <p:nvSpPr>
          <p:cNvPr id="10" name="Freeform 372"/>
          <p:cNvSpPr>
            <a:spLocks noEditPoints="1"/>
          </p:cNvSpPr>
          <p:nvPr/>
        </p:nvSpPr>
        <p:spPr bwMode="auto">
          <a:xfrm rot="5400000">
            <a:off x="11600987" y="387814"/>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 name="Shape 4856"/>
          <p:cNvSpPr/>
          <p:nvPr/>
        </p:nvSpPr>
        <p:spPr>
          <a:xfrm>
            <a:off x="9601306" y="218498"/>
            <a:ext cx="436800" cy="433746"/>
          </a:xfrm>
          <a:custGeom>
            <a:avLst/>
            <a:gdLst/>
            <a:ahLst/>
            <a:cxnLst/>
            <a:rect l="0" t="0" r="0" b="0"/>
            <a:pathLst>
              <a:path w="120000" h="120000" extrusionOk="0">
                <a:moveTo>
                  <a:pt x="119802" y="108438"/>
                </a:moveTo>
                <a:lnTo>
                  <a:pt x="119802" y="108438"/>
                </a:lnTo>
                <a:cubicBezTo>
                  <a:pt x="119802" y="114219"/>
                  <a:pt x="114088" y="119800"/>
                  <a:pt x="108571" y="119800"/>
                </a:cubicBezTo>
                <a:cubicBezTo>
                  <a:pt x="104433" y="119800"/>
                  <a:pt x="101674" y="118405"/>
                  <a:pt x="100295" y="117009"/>
                </a:cubicBezTo>
                <a:cubicBezTo>
                  <a:pt x="68177" y="83122"/>
                  <a:pt x="68177" y="83122"/>
                  <a:pt x="68177" y="83122"/>
                </a:cubicBezTo>
                <a:cubicBezTo>
                  <a:pt x="61280" y="87308"/>
                  <a:pt x="53004" y="90299"/>
                  <a:pt x="44532" y="90299"/>
                </a:cubicBezTo>
                <a:cubicBezTo>
                  <a:pt x="20886" y="90299"/>
                  <a:pt x="0" y="69169"/>
                  <a:pt x="0" y="45049"/>
                </a:cubicBezTo>
                <a:cubicBezTo>
                  <a:pt x="0" y="19734"/>
                  <a:pt x="20886" y="0"/>
                  <a:pt x="44532" y="0"/>
                </a:cubicBezTo>
                <a:cubicBezTo>
                  <a:pt x="69556" y="0"/>
                  <a:pt x="89064" y="19734"/>
                  <a:pt x="89064" y="45049"/>
                </a:cubicBezTo>
                <a:cubicBezTo>
                  <a:pt x="89064" y="53621"/>
                  <a:pt x="87684" y="60598"/>
                  <a:pt x="83546" y="67774"/>
                </a:cubicBezTo>
                <a:cubicBezTo>
                  <a:pt x="115665" y="100066"/>
                  <a:pt x="115665" y="100066"/>
                  <a:pt x="115665" y="100066"/>
                </a:cubicBezTo>
                <a:cubicBezTo>
                  <a:pt x="118423" y="102857"/>
                  <a:pt x="119802" y="105647"/>
                  <a:pt x="119802" y="108438"/>
                </a:cubicBezTo>
                <a:close/>
                <a:moveTo>
                  <a:pt x="44532" y="11362"/>
                </a:moveTo>
                <a:lnTo>
                  <a:pt x="44532" y="11362"/>
                </a:lnTo>
                <a:cubicBezTo>
                  <a:pt x="26403" y="11362"/>
                  <a:pt x="11034" y="25315"/>
                  <a:pt x="11034" y="45049"/>
                </a:cubicBezTo>
                <a:cubicBezTo>
                  <a:pt x="11034" y="63388"/>
                  <a:pt x="26403" y="78936"/>
                  <a:pt x="44532" y="78936"/>
                </a:cubicBezTo>
                <a:cubicBezTo>
                  <a:pt x="64039" y="78936"/>
                  <a:pt x="78029" y="63388"/>
                  <a:pt x="78029" y="45049"/>
                </a:cubicBezTo>
                <a:cubicBezTo>
                  <a:pt x="78029" y="25315"/>
                  <a:pt x="64039" y="11362"/>
                  <a:pt x="44532" y="11362"/>
                </a:cubicBezTo>
                <a:close/>
                <a:moveTo>
                  <a:pt x="64039" y="50830"/>
                </a:moveTo>
                <a:lnTo>
                  <a:pt x="64039" y="50830"/>
                </a:lnTo>
                <a:cubicBezTo>
                  <a:pt x="50049" y="50830"/>
                  <a:pt x="50049" y="50830"/>
                  <a:pt x="50049" y="50830"/>
                </a:cubicBezTo>
                <a:cubicBezTo>
                  <a:pt x="50049" y="63388"/>
                  <a:pt x="50049" y="63388"/>
                  <a:pt x="50049" y="63388"/>
                </a:cubicBezTo>
                <a:cubicBezTo>
                  <a:pt x="50049" y="66378"/>
                  <a:pt x="48669" y="69169"/>
                  <a:pt x="44532" y="69169"/>
                </a:cubicBezTo>
                <a:cubicBezTo>
                  <a:pt x="41773" y="69169"/>
                  <a:pt x="39014" y="66378"/>
                  <a:pt x="39014" y="63388"/>
                </a:cubicBezTo>
                <a:cubicBezTo>
                  <a:pt x="39014" y="50830"/>
                  <a:pt x="39014" y="50830"/>
                  <a:pt x="39014" y="50830"/>
                </a:cubicBezTo>
                <a:cubicBezTo>
                  <a:pt x="26403" y="50830"/>
                  <a:pt x="26403" y="50830"/>
                  <a:pt x="26403" y="50830"/>
                </a:cubicBezTo>
                <a:cubicBezTo>
                  <a:pt x="23645" y="50830"/>
                  <a:pt x="20886" y="48039"/>
                  <a:pt x="20886" y="45049"/>
                </a:cubicBezTo>
                <a:cubicBezTo>
                  <a:pt x="20886" y="40863"/>
                  <a:pt x="23645" y="39468"/>
                  <a:pt x="26403" y="39468"/>
                </a:cubicBezTo>
                <a:cubicBezTo>
                  <a:pt x="39014" y="39468"/>
                  <a:pt x="39014" y="39468"/>
                  <a:pt x="39014" y="39468"/>
                </a:cubicBezTo>
                <a:cubicBezTo>
                  <a:pt x="39014" y="25315"/>
                  <a:pt x="39014" y="25315"/>
                  <a:pt x="39014" y="25315"/>
                </a:cubicBezTo>
                <a:cubicBezTo>
                  <a:pt x="39014" y="22524"/>
                  <a:pt x="41773" y="19734"/>
                  <a:pt x="44532" y="19734"/>
                </a:cubicBezTo>
                <a:cubicBezTo>
                  <a:pt x="48669" y="19734"/>
                  <a:pt x="50049" y="22524"/>
                  <a:pt x="50049" y="25315"/>
                </a:cubicBezTo>
                <a:cubicBezTo>
                  <a:pt x="50049" y="39468"/>
                  <a:pt x="50049" y="39468"/>
                  <a:pt x="50049" y="39468"/>
                </a:cubicBezTo>
                <a:cubicBezTo>
                  <a:pt x="64039" y="39468"/>
                  <a:pt x="64039" y="39468"/>
                  <a:pt x="64039" y="39468"/>
                </a:cubicBezTo>
                <a:cubicBezTo>
                  <a:pt x="66798" y="39468"/>
                  <a:pt x="69556" y="40863"/>
                  <a:pt x="69556" y="45049"/>
                </a:cubicBezTo>
                <a:cubicBezTo>
                  <a:pt x="69556" y="48039"/>
                  <a:pt x="66798" y="50830"/>
                  <a:pt x="64039" y="50830"/>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2" name="Shape 4654"/>
          <p:cNvSpPr/>
          <p:nvPr/>
        </p:nvSpPr>
        <p:spPr>
          <a:xfrm>
            <a:off x="7516432" y="218498"/>
            <a:ext cx="456405" cy="424858"/>
          </a:xfrm>
          <a:custGeom>
            <a:avLst/>
            <a:gdLst/>
            <a:ahLst/>
            <a:cxnLst/>
            <a:rect l="0" t="0" r="0" b="0"/>
            <a:pathLst>
              <a:path w="120000" h="120000" extrusionOk="0">
                <a:moveTo>
                  <a:pt x="64164" y="110644"/>
                </a:moveTo>
                <a:lnTo>
                  <a:pt x="64164" y="110644"/>
                </a:lnTo>
                <a:cubicBezTo>
                  <a:pt x="28012" y="110644"/>
                  <a:pt x="28012" y="110644"/>
                  <a:pt x="28012" y="110644"/>
                </a:cubicBezTo>
                <a:cubicBezTo>
                  <a:pt x="25173" y="110644"/>
                  <a:pt x="22334" y="113694"/>
                  <a:pt x="22334" y="113694"/>
                </a:cubicBezTo>
                <a:cubicBezTo>
                  <a:pt x="22334" y="116745"/>
                  <a:pt x="25173" y="119796"/>
                  <a:pt x="28012" y="119796"/>
                </a:cubicBezTo>
                <a:cubicBezTo>
                  <a:pt x="64164" y="119796"/>
                  <a:pt x="64164" y="119796"/>
                  <a:pt x="64164" y="119796"/>
                </a:cubicBezTo>
                <a:cubicBezTo>
                  <a:pt x="67003" y="119796"/>
                  <a:pt x="67003" y="116745"/>
                  <a:pt x="67003" y="113694"/>
                </a:cubicBezTo>
                <a:cubicBezTo>
                  <a:pt x="67003" y="113694"/>
                  <a:pt x="67003" y="110644"/>
                  <a:pt x="64164" y="110644"/>
                </a:cubicBezTo>
                <a:close/>
                <a:moveTo>
                  <a:pt x="72492" y="95796"/>
                </a:moveTo>
                <a:lnTo>
                  <a:pt x="72492" y="95796"/>
                </a:lnTo>
                <a:cubicBezTo>
                  <a:pt x="19495" y="95796"/>
                  <a:pt x="19495" y="95796"/>
                  <a:pt x="19495" y="95796"/>
                </a:cubicBezTo>
                <a:cubicBezTo>
                  <a:pt x="16845" y="95796"/>
                  <a:pt x="16845" y="95796"/>
                  <a:pt x="16845" y="98847"/>
                </a:cubicBezTo>
                <a:cubicBezTo>
                  <a:pt x="16845" y="101694"/>
                  <a:pt x="16845" y="101694"/>
                  <a:pt x="19495" y="101694"/>
                </a:cubicBezTo>
                <a:cubicBezTo>
                  <a:pt x="72492" y="101694"/>
                  <a:pt x="72492" y="101694"/>
                  <a:pt x="72492" y="101694"/>
                </a:cubicBezTo>
                <a:cubicBezTo>
                  <a:pt x="72492" y="101694"/>
                  <a:pt x="75331" y="101694"/>
                  <a:pt x="75331" y="98847"/>
                </a:cubicBezTo>
                <a:cubicBezTo>
                  <a:pt x="75331" y="95796"/>
                  <a:pt x="72492" y="95796"/>
                  <a:pt x="72492" y="95796"/>
                </a:cubicBezTo>
                <a:close/>
                <a:moveTo>
                  <a:pt x="117160" y="77694"/>
                </a:moveTo>
                <a:lnTo>
                  <a:pt x="117160" y="77694"/>
                </a:lnTo>
                <a:cubicBezTo>
                  <a:pt x="61324" y="77694"/>
                  <a:pt x="61324" y="77694"/>
                  <a:pt x="61324" y="77694"/>
                </a:cubicBezTo>
                <a:cubicBezTo>
                  <a:pt x="61324" y="74847"/>
                  <a:pt x="61324" y="68949"/>
                  <a:pt x="61324" y="65694"/>
                </a:cubicBezTo>
                <a:cubicBezTo>
                  <a:pt x="61324" y="35796"/>
                  <a:pt x="77981" y="14847"/>
                  <a:pt x="100315" y="5898"/>
                </a:cubicBezTo>
                <a:cubicBezTo>
                  <a:pt x="91987" y="2847"/>
                  <a:pt x="83659" y="0"/>
                  <a:pt x="72492" y="0"/>
                </a:cubicBezTo>
                <a:cubicBezTo>
                  <a:pt x="41829" y="0"/>
                  <a:pt x="16845" y="26847"/>
                  <a:pt x="16845" y="59796"/>
                </a:cubicBezTo>
                <a:cubicBezTo>
                  <a:pt x="16845" y="65694"/>
                  <a:pt x="16845" y="71796"/>
                  <a:pt x="19495" y="77694"/>
                </a:cubicBezTo>
                <a:cubicBezTo>
                  <a:pt x="5678" y="77694"/>
                  <a:pt x="5678" y="77694"/>
                  <a:pt x="5678" y="77694"/>
                </a:cubicBezTo>
                <a:cubicBezTo>
                  <a:pt x="2839" y="77694"/>
                  <a:pt x="0" y="80745"/>
                  <a:pt x="0" y="83796"/>
                </a:cubicBezTo>
                <a:cubicBezTo>
                  <a:pt x="0" y="83796"/>
                  <a:pt x="2839" y="86847"/>
                  <a:pt x="5678" y="86847"/>
                </a:cubicBezTo>
                <a:cubicBezTo>
                  <a:pt x="117160" y="86847"/>
                  <a:pt x="117160" y="86847"/>
                  <a:pt x="117160" y="86847"/>
                </a:cubicBezTo>
                <a:lnTo>
                  <a:pt x="119810" y="83796"/>
                </a:lnTo>
                <a:cubicBezTo>
                  <a:pt x="119810" y="80745"/>
                  <a:pt x="117160" y="77694"/>
                  <a:pt x="117160" y="77694"/>
                </a:cubicBezTo>
                <a:close/>
                <a:moveTo>
                  <a:pt x="28012" y="77694"/>
                </a:moveTo>
                <a:lnTo>
                  <a:pt x="28012" y="77694"/>
                </a:lnTo>
                <a:cubicBezTo>
                  <a:pt x="25173" y="71796"/>
                  <a:pt x="22334" y="68949"/>
                  <a:pt x="22334" y="62847"/>
                </a:cubicBezTo>
                <a:cubicBezTo>
                  <a:pt x="22334" y="29898"/>
                  <a:pt x="39179" y="17898"/>
                  <a:pt x="52996" y="12000"/>
                </a:cubicBezTo>
                <a:cubicBezTo>
                  <a:pt x="64164" y="5898"/>
                  <a:pt x="75331" y="5898"/>
                  <a:pt x="83659" y="5898"/>
                </a:cubicBezTo>
                <a:cubicBezTo>
                  <a:pt x="67003" y="14847"/>
                  <a:pt x="52996" y="38847"/>
                  <a:pt x="52996" y="65694"/>
                </a:cubicBezTo>
                <a:cubicBezTo>
                  <a:pt x="52996" y="68949"/>
                  <a:pt x="52996" y="74847"/>
                  <a:pt x="52996" y="77694"/>
                </a:cubicBezTo>
                <a:lnTo>
                  <a:pt x="28012" y="77694"/>
                </a:ln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3" name="Rectangle 12"/>
          <p:cNvSpPr/>
          <p:nvPr/>
        </p:nvSpPr>
        <p:spPr>
          <a:xfrm>
            <a:off x="5871161" y="4815730"/>
            <a:ext cx="2261511" cy="1338828"/>
          </a:xfrm>
          <a:prstGeom prst="rect">
            <a:avLst/>
          </a:prstGeom>
        </p:spPr>
        <p:txBody>
          <a:bodyPr wrap="square">
            <a:spAutoFit/>
          </a:bodyPr>
          <a:lstStyle/>
          <a:p>
            <a:pPr algn="just">
              <a:lnSpc>
                <a:spcPct val="150000"/>
              </a:lnSpc>
            </a:pPr>
            <a:r>
              <a:rPr lang="id-ID" sz="900" i="0" dirty="0" smtClean="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endParaRPr lang="id-ID"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Rounded Rectangle 13"/>
          <p:cNvSpPr/>
          <p:nvPr/>
        </p:nvSpPr>
        <p:spPr>
          <a:xfrm>
            <a:off x="6017131" y="1297866"/>
            <a:ext cx="4972791" cy="90285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hape 4857"/>
          <p:cNvSpPr/>
          <p:nvPr/>
        </p:nvSpPr>
        <p:spPr>
          <a:xfrm>
            <a:off x="10206511" y="1550587"/>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6" name="TextBox 15"/>
          <p:cNvSpPr txBox="1"/>
          <p:nvPr/>
        </p:nvSpPr>
        <p:spPr>
          <a:xfrm>
            <a:off x="6445639" y="1356878"/>
            <a:ext cx="3374067" cy="784830"/>
          </a:xfrm>
          <a:prstGeom prst="rect">
            <a:avLst/>
          </a:prstGeom>
          <a:noFill/>
        </p:spPr>
        <p:txBody>
          <a:bodyPr wrap="square" rtlCol="0">
            <a:spAutoFit/>
          </a:bodyPr>
          <a:lstStyle/>
          <a:p>
            <a:r>
              <a:rPr lang="en-ID" sz="4500" dirty="0" smtClean="0">
                <a:solidFill>
                  <a:schemeClr val="tx1"/>
                </a:solidFill>
                <a:latin typeface="Corbel" pitchFamily="34" charset="0"/>
              </a:rPr>
              <a:t>TITLE HERE</a:t>
            </a:r>
            <a:endParaRPr lang="en-US" sz="4500" dirty="0">
              <a:solidFill>
                <a:schemeClr val="tx1"/>
              </a:solidFill>
              <a:latin typeface="Corbel" pitchFamily="34" charset="0"/>
            </a:endParaRPr>
          </a:p>
        </p:txBody>
      </p:sp>
      <p:sp>
        <p:nvSpPr>
          <p:cNvPr id="17" name="Rectangle 16"/>
          <p:cNvSpPr/>
          <p:nvPr/>
        </p:nvSpPr>
        <p:spPr>
          <a:xfrm>
            <a:off x="8898255" y="4815730"/>
            <a:ext cx="2261511" cy="1338828"/>
          </a:xfrm>
          <a:prstGeom prst="rect">
            <a:avLst/>
          </a:prstGeom>
        </p:spPr>
        <p:txBody>
          <a:bodyPr wrap="square">
            <a:spAutoFit/>
          </a:bodyPr>
          <a:lstStyle/>
          <a:p>
            <a:pPr algn="just">
              <a:lnSpc>
                <a:spcPct val="150000"/>
              </a:lnSpc>
            </a:pPr>
            <a:r>
              <a:rPr lang="id-ID" sz="900" i="0" dirty="0" smtClean="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endParaRPr lang="id-ID"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8" name="TextBox 17"/>
          <p:cNvSpPr txBox="1"/>
          <p:nvPr/>
        </p:nvSpPr>
        <p:spPr>
          <a:xfrm>
            <a:off x="6017131" y="2451386"/>
            <a:ext cx="5097281" cy="630942"/>
          </a:xfrm>
          <a:prstGeom prst="rect">
            <a:avLst/>
          </a:prstGeom>
          <a:noFill/>
        </p:spPr>
        <p:txBody>
          <a:bodyPr wrap="square" rtlCol="0">
            <a:spAutoFit/>
          </a:bodyPr>
          <a:lstStyle/>
          <a:p>
            <a:pPr algn="ctr"/>
            <a:r>
              <a:rPr lang="en-ID" sz="3500" dirty="0" smtClean="0">
                <a:solidFill>
                  <a:schemeClr val="tx1"/>
                </a:solidFill>
                <a:latin typeface="Corbel" pitchFamily="34" charset="0"/>
              </a:rPr>
              <a:t>Picnic on the Beach</a:t>
            </a:r>
            <a:endParaRPr lang="en-US" sz="3500" dirty="0">
              <a:solidFill>
                <a:schemeClr val="tx1"/>
              </a:solidFill>
              <a:latin typeface="Corbel" pitchFamily="34" charset="0"/>
            </a:endParaRPr>
          </a:p>
        </p:txBody>
      </p:sp>
      <p:sp>
        <p:nvSpPr>
          <p:cNvPr id="19" name="TextBox 18"/>
          <p:cNvSpPr txBox="1"/>
          <p:nvPr/>
        </p:nvSpPr>
        <p:spPr>
          <a:xfrm>
            <a:off x="1425044" y="5237999"/>
            <a:ext cx="3673429" cy="630942"/>
          </a:xfrm>
          <a:prstGeom prst="rect">
            <a:avLst/>
          </a:prstGeom>
          <a:noFill/>
        </p:spPr>
        <p:txBody>
          <a:bodyPr wrap="square" rtlCol="0">
            <a:spAutoFit/>
          </a:bodyPr>
          <a:lstStyle/>
          <a:p>
            <a:pPr algn="ctr"/>
            <a:r>
              <a:rPr lang="en-ID" sz="3500" dirty="0" smtClean="0">
                <a:solidFill>
                  <a:schemeClr val="bg1"/>
                </a:solidFill>
                <a:latin typeface="Corbel" pitchFamily="34" charset="0"/>
              </a:rPr>
              <a:t>VACATION</a:t>
            </a:r>
            <a:endParaRPr lang="en-US" sz="3500" dirty="0">
              <a:solidFill>
                <a:schemeClr val="bg1"/>
              </a:solidFill>
              <a:latin typeface="Corbel" pitchFamily="34" charset="0"/>
            </a:endParaRPr>
          </a:p>
        </p:txBody>
      </p:sp>
      <p:sp>
        <p:nvSpPr>
          <p:cNvPr id="25" name="Picture Placeholder 24"/>
          <p:cNvSpPr>
            <a:spLocks noGrp="1"/>
          </p:cNvSpPr>
          <p:nvPr>
            <p:ph type="pic" sz="quarter" idx="10"/>
          </p:nvPr>
        </p:nvSpPr>
        <p:spPr/>
      </p:sp>
    </p:spTree>
    <p:extLst>
      <p:ext uri="{BB962C8B-B14F-4D97-AF65-F5344CB8AC3E}">
        <p14:creationId xmlns:p14="http://schemas.microsoft.com/office/powerpoint/2010/main" val="4227523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3855" y="-4383"/>
            <a:ext cx="12205855" cy="6887978"/>
            <a:chOff x="-13855" y="-4383"/>
            <a:chExt cx="12205855" cy="6887978"/>
          </a:xfrm>
        </p:grpSpPr>
        <p:sp>
          <p:nvSpPr>
            <p:cNvPr id="4" name="Rectangle 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64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236036" y="-4383"/>
              <a:ext cx="955964" cy="65381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13855" y="5364849"/>
              <a:ext cx="12205855" cy="1518746"/>
            </a:xfrm>
            <a:custGeom>
              <a:avLst/>
              <a:gdLst>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09563 w 10806545"/>
                <a:gd name="connsiteY62" fmla="*/ 111162 h 2812798"/>
                <a:gd name="connsiteX63" fmla="*/ 10806545 w 10806545"/>
                <a:gd name="connsiteY63" fmla="*/ 2798944 h 2812798"/>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92690 w 10806545"/>
                <a:gd name="connsiteY62" fmla="*/ 125017 h 2812798"/>
                <a:gd name="connsiteX63" fmla="*/ 10806545 w 10806545"/>
                <a:gd name="connsiteY63" fmla="*/ 2798944 h 2812798"/>
                <a:gd name="connsiteX0" fmla="*/ 10806545 w 10817949"/>
                <a:gd name="connsiteY0" fmla="*/ 2798944 h 2812798"/>
                <a:gd name="connsiteX1" fmla="*/ 0 w 10817949"/>
                <a:gd name="connsiteY1" fmla="*/ 2812798 h 2812798"/>
                <a:gd name="connsiteX2" fmla="*/ 13854 w 10817949"/>
                <a:gd name="connsiteY2" fmla="*/ 277416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06545 w 10817949"/>
                <a:gd name="connsiteY0" fmla="*/ 2798944 h 2812798"/>
                <a:gd name="connsiteX1" fmla="*/ 0 w 10817949"/>
                <a:gd name="connsiteY1" fmla="*/ 2812798 h 2812798"/>
                <a:gd name="connsiteX2" fmla="*/ 1573 w 10817949"/>
                <a:gd name="connsiteY2" fmla="*/ 265397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18826 w 10818826"/>
                <a:gd name="connsiteY0" fmla="*/ 2822983 h 2822983"/>
                <a:gd name="connsiteX1" fmla="*/ 0 w 10818826"/>
                <a:gd name="connsiteY1" fmla="*/ 2812798 h 2822983"/>
                <a:gd name="connsiteX2" fmla="*/ 1573 w 10818826"/>
                <a:gd name="connsiteY2" fmla="*/ 265397 h 2822983"/>
                <a:gd name="connsiteX3" fmla="*/ 332509 w 10818826"/>
                <a:gd name="connsiteY3" fmla="*/ 291271 h 2822983"/>
                <a:gd name="connsiteX4" fmla="*/ 484909 w 10818826"/>
                <a:gd name="connsiteY4" fmla="*/ 277416 h 2822983"/>
                <a:gd name="connsiteX5" fmla="*/ 1163782 w 10818826"/>
                <a:gd name="connsiteY5" fmla="*/ 263562 h 2822983"/>
                <a:gd name="connsiteX6" fmla="*/ 1648691 w 10818826"/>
                <a:gd name="connsiteY6" fmla="*/ 263562 h 2822983"/>
                <a:gd name="connsiteX7" fmla="*/ 1690254 w 10818826"/>
                <a:gd name="connsiteY7" fmla="*/ 277416 h 2822983"/>
                <a:gd name="connsiteX8" fmla="*/ 1801091 w 10818826"/>
                <a:gd name="connsiteY8" fmla="*/ 305125 h 2822983"/>
                <a:gd name="connsiteX9" fmla="*/ 2452254 w 10818826"/>
                <a:gd name="connsiteY9" fmla="*/ 291271 h 2822983"/>
                <a:gd name="connsiteX10" fmla="*/ 2757054 w 10818826"/>
                <a:gd name="connsiteY10" fmla="*/ 263562 h 2822983"/>
                <a:gd name="connsiteX11" fmla="*/ 2978727 w 10818826"/>
                <a:gd name="connsiteY11" fmla="*/ 249707 h 2822983"/>
                <a:gd name="connsiteX12" fmla="*/ 3117273 w 10818826"/>
                <a:gd name="connsiteY12" fmla="*/ 249707 h 2822983"/>
                <a:gd name="connsiteX13" fmla="*/ 3158836 w 10818826"/>
                <a:gd name="connsiteY13" fmla="*/ 277416 h 2822983"/>
                <a:gd name="connsiteX14" fmla="*/ 3325091 w 10818826"/>
                <a:gd name="connsiteY14" fmla="*/ 249707 h 2822983"/>
                <a:gd name="connsiteX15" fmla="*/ 3366654 w 10818826"/>
                <a:gd name="connsiteY15" fmla="*/ 235853 h 2822983"/>
                <a:gd name="connsiteX16" fmla="*/ 3422073 w 10818826"/>
                <a:gd name="connsiteY16" fmla="*/ 221998 h 2822983"/>
                <a:gd name="connsiteX17" fmla="*/ 3477491 w 10818826"/>
                <a:gd name="connsiteY17" fmla="*/ 235853 h 2822983"/>
                <a:gd name="connsiteX18" fmla="*/ 3519054 w 10818826"/>
                <a:gd name="connsiteY18" fmla="*/ 263562 h 2822983"/>
                <a:gd name="connsiteX19" fmla="*/ 3699163 w 10818826"/>
                <a:gd name="connsiteY19" fmla="*/ 235853 h 2822983"/>
                <a:gd name="connsiteX20" fmla="*/ 3810000 w 10818826"/>
                <a:gd name="connsiteY20" fmla="*/ 249707 h 2822983"/>
                <a:gd name="connsiteX21" fmla="*/ 3851563 w 10818826"/>
                <a:gd name="connsiteY21" fmla="*/ 263562 h 2822983"/>
                <a:gd name="connsiteX22" fmla="*/ 4059382 w 10818826"/>
                <a:gd name="connsiteY22" fmla="*/ 249707 h 2822983"/>
                <a:gd name="connsiteX23" fmla="*/ 4114800 w 10818826"/>
                <a:gd name="connsiteY23" fmla="*/ 263562 h 2822983"/>
                <a:gd name="connsiteX24" fmla="*/ 4336473 w 10818826"/>
                <a:gd name="connsiteY24" fmla="*/ 235853 h 2822983"/>
                <a:gd name="connsiteX25" fmla="*/ 4391891 w 10818826"/>
                <a:gd name="connsiteY25" fmla="*/ 249707 h 2822983"/>
                <a:gd name="connsiteX26" fmla="*/ 4572000 w 10818826"/>
                <a:gd name="connsiteY26" fmla="*/ 263562 h 2822983"/>
                <a:gd name="connsiteX27" fmla="*/ 4668982 w 10818826"/>
                <a:gd name="connsiteY27" fmla="*/ 305125 h 2822983"/>
                <a:gd name="connsiteX28" fmla="*/ 4946073 w 10818826"/>
                <a:gd name="connsiteY28" fmla="*/ 318980 h 2822983"/>
                <a:gd name="connsiteX29" fmla="*/ 5181600 w 10818826"/>
                <a:gd name="connsiteY29" fmla="*/ 318980 h 2822983"/>
                <a:gd name="connsiteX30" fmla="*/ 5306291 w 10818826"/>
                <a:gd name="connsiteY30" fmla="*/ 305125 h 2822983"/>
                <a:gd name="connsiteX31" fmla="*/ 5444836 w 10818826"/>
                <a:gd name="connsiteY31" fmla="*/ 291271 h 2822983"/>
                <a:gd name="connsiteX32" fmla="*/ 5791200 w 10818826"/>
                <a:gd name="connsiteY32" fmla="*/ 305125 h 2822983"/>
                <a:gd name="connsiteX33" fmla="*/ 5943600 w 10818826"/>
                <a:gd name="connsiteY33" fmla="*/ 305125 h 2822983"/>
                <a:gd name="connsiteX34" fmla="*/ 6026727 w 10818826"/>
                <a:gd name="connsiteY34" fmla="*/ 277416 h 2822983"/>
                <a:gd name="connsiteX35" fmla="*/ 6123709 w 10818826"/>
                <a:gd name="connsiteY35" fmla="*/ 263562 h 2822983"/>
                <a:gd name="connsiteX36" fmla="*/ 6206836 w 10818826"/>
                <a:gd name="connsiteY36" fmla="*/ 249707 h 2822983"/>
                <a:gd name="connsiteX37" fmla="*/ 6664036 w 10818826"/>
                <a:gd name="connsiteY37" fmla="*/ 235853 h 2822983"/>
                <a:gd name="connsiteX38" fmla="*/ 6719454 w 10818826"/>
                <a:gd name="connsiteY38" fmla="*/ 208144 h 2822983"/>
                <a:gd name="connsiteX39" fmla="*/ 6802582 w 10818826"/>
                <a:gd name="connsiteY39" fmla="*/ 166580 h 2822983"/>
                <a:gd name="connsiteX40" fmla="*/ 6982691 w 10818826"/>
                <a:gd name="connsiteY40" fmla="*/ 152725 h 2822983"/>
                <a:gd name="connsiteX41" fmla="*/ 7051963 w 10818826"/>
                <a:gd name="connsiteY41" fmla="*/ 138871 h 2822983"/>
                <a:gd name="connsiteX42" fmla="*/ 7093527 w 10818826"/>
                <a:gd name="connsiteY42" fmla="*/ 125016 h 2822983"/>
                <a:gd name="connsiteX43" fmla="*/ 7162800 w 10818826"/>
                <a:gd name="connsiteY43" fmla="*/ 111162 h 2822983"/>
                <a:gd name="connsiteX44" fmla="*/ 7218218 w 10818826"/>
                <a:gd name="connsiteY44" fmla="*/ 97307 h 2822983"/>
                <a:gd name="connsiteX45" fmla="*/ 7439891 w 10818826"/>
                <a:gd name="connsiteY45" fmla="*/ 83453 h 2822983"/>
                <a:gd name="connsiteX46" fmla="*/ 8285018 w 10818826"/>
                <a:gd name="connsiteY46" fmla="*/ 69598 h 2822983"/>
                <a:gd name="connsiteX47" fmla="*/ 8506691 w 10818826"/>
                <a:gd name="connsiteY47" fmla="*/ 41889 h 2822983"/>
                <a:gd name="connsiteX48" fmla="*/ 8548254 w 10818826"/>
                <a:gd name="connsiteY48" fmla="*/ 28034 h 2822983"/>
                <a:gd name="connsiteX49" fmla="*/ 8631382 w 10818826"/>
                <a:gd name="connsiteY49" fmla="*/ 41889 h 2822983"/>
                <a:gd name="connsiteX50" fmla="*/ 8686800 w 10818826"/>
                <a:gd name="connsiteY50" fmla="*/ 69598 h 2822983"/>
                <a:gd name="connsiteX51" fmla="*/ 8839200 w 10818826"/>
                <a:gd name="connsiteY51" fmla="*/ 83453 h 2822983"/>
                <a:gd name="connsiteX52" fmla="*/ 8894618 w 10818826"/>
                <a:gd name="connsiteY52" fmla="*/ 97307 h 2822983"/>
                <a:gd name="connsiteX53" fmla="*/ 8936182 w 10818826"/>
                <a:gd name="connsiteY53" fmla="*/ 111162 h 2822983"/>
                <a:gd name="connsiteX54" fmla="*/ 9670473 w 10818826"/>
                <a:gd name="connsiteY54" fmla="*/ 97307 h 2822983"/>
                <a:gd name="connsiteX55" fmla="*/ 9753600 w 10818826"/>
                <a:gd name="connsiteY55" fmla="*/ 69598 h 2822983"/>
                <a:gd name="connsiteX56" fmla="*/ 9795163 w 10818826"/>
                <a:gd name="connsiteY56" fmla="*/ 41889 h 2822983"/>
                <a:gd name="connsiteX57" fmla="*/ 10169236 w 10818826"/>
                <a:gd name="connsiteY57" fmla="*/ 28034 h 2822983"/>
                <a:gd name="connsiteX58" fmla="*/ 10349345 w 10818826"/>
                <a:gd name="connsiteY58" fmla="*/ 14180 h 2822983"/>
                <a:gd name="connsiteX59" fmla="*/ 10390909 w 10818826"/>
                <a:gd name="connsiteY59" fmla="*/ 55744 h 2822983"/>
                <a:gd name="connsiteX60" fmla="*/ 10529454 w 10818826"/>
                <a:gd name="connsiteY60" fmla="*/ 83453 h 2822983"/>
                <a:gd name="connsiteX61" fmla="*/ 10654145 w 10818826"/>
                <a:gd name="connsiteY61" fmla="*/ 111162 h 2822983"/>
                <a:gd name="connsiteX62" fmla="*/ 10817250 w 10818826"/>
                <a:gd name="connsiteY62" fmla="*/ 149055 h 2822983"/>
                <a:gd name="connsiteX63" fmla="*/ 10818826 w 10818826"/>
                <a:gd name="connsiteY63" fmla="*/ 2822983 h 2822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0818826" h="2822983">
                  <a:moveTo>
                    <a:pt x="10818826" y="2822983"/>
                  </a:moveTo>
                  <a:lnTo>
                    <a:pt x="0" y="2812798"/>
                  </a:lnTo>
                  <a:cubicBezTo>
                    <a:pt x="524" y="1963664"/>
                    <a:pt x="1049" y="1114531"/>
                    <a:pt x="1573" y="265397"/>
                  </a:cubicBezTo>
                  <a:cubicBezTo>
                    <a:pt x="107791" y="270015"/>
                    <a:pt x="251953" y="289268"/>
                    <a:pt x="332509" y="291271"/>
                  </a:cubicBezTo>
                  <a:cubicBezTo>
                    <a:pt x="413065" y="293274"/>
                    <a:pt x="433928" y="279115"/>
                    <a:pt x="484909" y="277416"/>
                  </a:cubicBezTo>
                  <a:cubicBezTo>
                    <a:pt x="711121" y="269876"/>
                    <a:pt x="937491" y="268180"/>
                    <a:pt x="1163782" y="263562"/>
                  </a:cubicBezTo>
                  <a:cubicBezTo>
                    <a:pt x="1342612" y="203949"/>
                    <a:pt x="1221112" y="239129"/>
                    <a:pt x="1648691" y="263562"/>
                  </a:cubicBezTo>
                  <a:cubicBezTo>
                    <a:pt x="1663271" y="264395"/>
                    <a:pt x="1676086" y="273874"/>
                    <a:pt x="1690254" y="277416"/>
                  </a:cubicBezTo>
                  <a:lnTo>
                    <a:pt x="1801091" y="305125"/>
                  </a:lnTo>
                  <a:lnTo>
                    <a:pt x="2452254" y="291271"/>
                  </a:lnTo>
                  <a:cubicBezTo>
                    <a:pt x="2901444" y="276781"/>
                    <a:pt x="2493139" y="286511"/>
                    <a:pt x="2757054" y="263562"/>
                  </a:cubicBezTo>
                  <a:cubicBezTo>
                    <a:pt x="2830811" y="257148"/>
                    <a:pt x="2904836" y="254325"/>
                    <a:pt x="2978727" y="249707"/>
                  </a:cubicBezTo>
                  <a:cubicBezTo>
                    <a:pt x="3041661" y="233974"/>
                    <a:pt x="3044481" y="225443"/>
                    <a:pt x="3117273" y="249707"/>
                  </a:cubicBezTo>
                  <a:cubicBezTo>
                    <a:pt x="3133069" y="254972"/>
                    <a:pt x="3144982" y="268180"/>
                    <a:pt x="3158836" y="277416"/>
                  </a:cubicBezTo>
                  <a:lnTo>
                    <a:pt x="3325091" y="249707"/>
                  </a:lnTo>
                  <a:cubicBezTo>
                    <a:pt x="3339496" y="247306"/>
                    <a:pt x="3352612" y="239865"/>
                    <a:pt x="3366654" y="235853"/>
                  </a:cubicBezTo>
                  <a:cubicBezTo>
                    <a:pt x="3384963" y="230622"/>
                    <a:pt x="3403600" y="226616"/>
                    <a:pt x="3422073" y="221998"/>
                  </a:cubicBezTo>
                  <a:cubicBezTo>
                    <a:pt x="3440546" y="226616"/>
                    <a:pt x="3459989" y="228352"/>
                    <a:pt x="3477491" y="235853"/>
                  </a:cubicBezTo>
                  <a:cubicBezTo>
                    <a:pt x="3492796" y="242412"/>
                    <a:pt x="3502471" y="262055"/>
                    <a:pt x="3519054" y="263562"/>
                  </a:cubicBezTo>
                  <a:cubicBezTo>
                    <a:pt x="3553650" y="266707"/>
                    <a:pt x="3656377" y="244410"/>
                    <a:pt x="3699163" y="235853"/>
                  </a:cubicBezTo>
                  <a:cubicBezTo>
                    <a:pt x="3736109" y="240471"/>
                    <a:pt x="3773367" y="243047"/>
                    <a:pt x="3810000" y="249707"/>
                  </a:cubicBezTo>
                  <a:cubicBezTo>
                    <a:pt x="3824368" y="252319"/>
                    <a:pt x="3836959" y="263562"/>
                    <a:pt x="3851563" y="263562"/>
                  </a:cubicBezTo>
                  <a:cubicBezTo>
                    <a:pt x="3920990" y="263562"/>
                    <a:pt x="3990109" y="254325"/>
                    <a:pt x="4059382" y="249707"/>
                  </a:cubicBezTo>
                  <a:cubicBezTo>
                    <a:pt x="4077855" y="254325"/>
                    <a:pt x="4095759" y="263562"/>
                    <a:pt x="4114800" y="263562"/>
                  </a:cubicBezTo>
                  <a:cubicBezTo>
                    <a:pt x="4181390" y="263562"/>
                    <a:pt x="4268034" y="247259"/>
                    <a:pt x="4336473" y="235853"/>
                  </a:cubicBezTo>
                  <a:cubicBezTo>
                    <a:pt x="4354946" y="240471"/>
                    <a:pt x="4372980" y="247482"/>
                    <a:pt x="4391891" y="249707"/>
                  </a:cubicBezTo>
                  <a:cubicBezTo>
                    <a:pt x="4451692" y="256742"/>
                    <a:pt x="4512703" y="253098"/>
                    <a:pt x="4572000" y="263562"/>
                  </a:cubicBezTo>
                  <a:cubicBezTo>
                    <a:pt x="4649951" y="277318"/>
                    <a:pt x="4601128" y="299225"/>
                    <a:pt x="4668982" y="305125"/>
                  </a:cubicBezTo>
                  <a:cubicBezTo>
                    <a:pt x="4761113" y="313136"/>
                    <a:pt x="4853709" y="314362"/>
                    <a:pt x="4946073" y="318980"/>
                  </a:cubicBezTo>
                  <a:cubicBezTo>
                    <a:pt x="5047393" y="352753"/>
                    <a:pt x="4980775" y="336443"/>
                    <a:pt x="5181600" y="318980"/>
                  </a:cubicBezTo>
                  <a:cubicBezTo>
                    <a:pt x="5223262" y="315357"/>
                    <a:pt x="5264727" y="309743"/>
                    <a:pt x="5306291" y="305125"/>
                  </a:cubicBezTo>
                  <a:cubicBezTo>
                    <a:pt x="5465298" y="252123"/>
                    <a:pt x="5323391" y="282896"/>
                    <a:pt x="5444836" y="291271"/>
                  </a:cubicBezTo>
                  <a:cubicBezTo>
                    <a:pt x="5560109" y="299221"/>
                    <a:pt x="5675745" y="300507"/>
                    <a:pt x="5791200" y="305125"/>
                  </a:cubicBezTo>
                  <a:cubicBezTo>
                    <a:pt x="5860071" y="328083"/>
                    <a:pt x="5838705" y="327603"/>
                    <a:pt x="5943600" y="305125"/>
                  </a:cubicBezTo>
                  <a:cubicBezTo>
                    <a:pt x="5972159" y="299005"/>
                    <a:pt x="5997813" y="281546"/>
                    <a:pt x="6026727" y="277416"/>
                  </a:cubicBezTo>
                  <a:lnTo>
                    <a:pt x="6123709" y="263562"/>
                  </a:lnTo>
                  <a:cubicBezTo>
                    <a:pt x="6151474" y="259291"/>
                    <a:pt x="6178782" y="251146"/>
                    <a:pt x="6206836" y="249707"/>
                  </a:cubicBezTo>
                  <a:cubicBezTo>
                    <a:pt x="6359106" y="241898"/>
                    <a:pt x="6511636" y="240471"/>
                    <a:pt x="6664036" y="235853"/>
                  </a:cubicBezTo>
                  <a:cubicBezTo>
                    <a:pt x="6682509" y="226617"/>
                    <a:pt x="6701522" y="218391"/>
                    <a:pt x="6719454" y="208144"/>
                  </a:cubicBezTo>
                  <a:cubicBezTo>
                    <a:pt x="6754111" y="188340"/>
                    <a:pt x="6761936" y="171661"/>
                    <a:pt x="6802582" y="166580"/>
                  </a:cubicBezTo>
                  <a:cubicBezTo>
                    <a:pt x="6862331" y="159111"/>
                    <a:pt x="6922655" y="157343"/>
                    <a:pt x="6982691" y="152725"/>
                  </a:cubicBezTo>
                  <a:cubicBezTo>
                    <a:pt x="7005782" y="148107"/>
                    <a:pt x="7029118" y="144582"/>
                    <a:pt x="7051963" y="138871"/>
                  </a:cubicBezTo>
                  <a:cubicBezTo>
                    <a:pt x="7066131" y="135329"/>
                    <a:pt x="7079359" y="128558"/>
                    <a:pt x="7093527" y="125016"/>
                  </a:cubicBezTo>
                  <a:cubicBezTo>
                    <a:pt x="7116372" y="119305"/>
                    <a:pt x="7139812" y="116270"/>
                    <a:pt x="7162800" y="111162"/>
                  </a:cubicBezTo>
                  <a:cubicBezTo>
                    <a:pt x="7181388" y="107031"/>
                    <a:pt x="7199745" y="101925"/>
                    <a:pt x="7218218" y="97307"/>
                  </a:cubicBezTo>
                  <a:cubicBezTo>
                    <a:pt x="7316160" y="32013"/>
                    <a:pt x="7220481" y="83453"/>
                    <a:pt x="7439891" y="83453"/>
                  </a:cubicBezTo>
                  <a:cubicBezTo>
                    <a:pt x="7721638" y="83453"/>
                    <a:pt x="8003309" y="74216"/>
                    <a:pt x="8285018" y="69598"/>
                  </a:cubicBezTo>
                  <a:cubicBezTo>
                    <a:pt x="8379658" y="60995"/>
                    <a:pt x="8424890" y="62340"/>
                    <a:pt x="8506691" y="41889"/>
                  </a:cubicBezTo>
                  <a:cubicBezTo>
                    <a:pt x="8520859" y="38347"/>
                    <a:pt x="8534400" y="32652"/>
                    <a:pt x="8548254" y="28034"/>
                  </a:cubicBezTo>
                  <a:cubicBezTo>
                    <a:pt x="8575963" y="32652"/>
                    <a:pt x="8604475" y="33817"/>
                    <a:pt x="8631382" y="41889"/>
                  </a:cubicBezTo>
                  <a:cubicBezTo>
                    <a:pt x="8651164" y="47824"/>
                    <a:pt x="8666548" y="65548"/>
                    <a:pt x="8686800" y="69598"/>
                  </a:cubicBezTo>
                  <a:cubicBezTo>
                    <a:pt x="8736819" y="79602"/>
                    <a:pt x="8788400" y="78835"/>
                    <a:pt x="8839200" y="83453"/>
                  </a:cubicBezTo>
                  <a:cubicBezTo>
                    <a:pt x="8857673" y="88071"/>
                    <a:pt x="8876309" y="92076"/>
                    <a:pt x="8894618" y="97307"/>
                  </a:cubicBezTo>
                  <a:cubicBezTo>
                    <a:pt x="8908660" y="101319"/>
                    <a:pt x="8921578" y="111162"/>
                    <a:pt x="8936182" y="111162"/>
                  </a:cubicBezTo>
                  <a:cubicBezTo>
                    <a:pt x="9180989" y="111162"/>
                    <a:pt x="9425709" y="101925"/>
                    <a:pt x="9670473" y="97307"/>
                  </a:cubicBezTo>
                  <a:cubicBezTo>
                    <a:pt x="9698182" y="88071"/>
                    <a:pt x="9729298" y="85800"/>
                    <a:pt x="9753600" y="69598"/>
                  </a:cubicBezTo>
                  <a:cubicBezTo>
                    <a:pt x="9767454" y="60362"/>
                    <a:pt x="9778595" y="43546"/>
                    <a:pt x="9795163" y="41889"/>
                  </a:cubicBezTo>
                  <a:cubicBezTo>
                    <a:pt x="9919320" y="29473"/>
                    <a:pt x="10044545" y="32652"/>
                    <a:pt x="10169236" y="28034"/>
                  </a:cubicBezTo>
                  <a:cubicBezTo>
                    <a:pt x="10283343" y="-10002"/>
                    <a:pt x="10223449" y="-3806"/>
                    <a:pt x="10349345" y="14180"/>
                  </a:cubicBezTo>
                  <a:cubicBezTo>
                    <a:pt x="10363200" y="28035"/>
                    <a:pt x="10374606" y="44876"/>
                    <a:pt x="10390909" y="55744"/>
                  </a:cubicBezTo>
                  <a:cubicBezTo>
                    <a:pt x="10417286" y="73329"/>
                    <a:pt x="10521246" y="82280"/>
                    <a:pt x="10529454" y="83453"/>
                  </a:cubicBezTo>
                  <a:cubicBezTo>
                    <a:pt x="10583179" y="101360"/>
                    <a:pt x="10584482" y="104195"/>
                    <a:pt x="10654145" y="111162"/>
                  </a:cubicBezTo>
                  <a:cubicBezTo>
                    <a:pt x="10672526" y="113000"/>
                    <a:pt x="10798777" y="149055"/>
                    <a:pt x="10817250" y="149055"/>
                  </a:cubicBezTo>
                  <a:cubicBezTo>
                    <a:pt x="10821868" y="1040364"/>
                    <a:pt x="10814208" y="1931674"/>
                    <a:pt x="10818826" y="2822983"/>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769426" y="4511968"/>
              <a:ext cx="502114" cy="914873"/>
              <a:chOff x="769426" y="4511968"/>
              <a:chExt cx="502114" cy="914873"/>
            </a:xfrm>
          </p:grpSpPr>
          <p:sp>
            <p:nvSpPr>
              <p:cNvPr id="20" name="Oval 19"/>
              <p:cNvSpPr/>
              <p:nvPr/>
            </p:nvSpPr>
            <p:spPr>
              <a:xfrm>
                <a:off x="953918" y="4511968"/>
                <a:ext cx="317622" cy="419814"/>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958104" y="4994127"/>
                <a:ext cx="157888" cy="208687"/>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769426" y="5218154"/>
                <a:ext cx="157888" cy="208687"/>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 name="Rectangle 4"/>
          <p:cNvSpPr/>
          <p:nvPr/>
        </p:nvSpPr>
        <p:spPr>
          <a:xfrm>
            <a:off x="820539" y="2585147"/>
            <a:ext cx="2550802" cy="1131079"/>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6" name="Rounded Rectangle 5"/>
          <p:cNvSpPr/>
          <p:nvPr/>
        </p:nvSpPr>
        <p:spPr>
          <a:xfrm>
            <a:off x="324923" y="1009378"/>
            <a:ext cx="7688777" cy="90285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hape 4857"/>
          <p:cNvSpPr/>
          <p:nvPr/>
        </p:nvSpPr>
        <p:spPr>
          <a:xfrm>
            <a:off x="7202085" y="1262099"/>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8" name="TextBox 7"/>
          <p:cNvSpPr txBox="1"/>
          <p:nvPr/>
        </p:nvSpPr>
        <p:spPr>
          <a:xfrm>
            <a:off x="808852" y="1104156"/>
            <a:ext cx="3374067" cy="784830"/>
          </a:xfrm>
          <a:prstGeom prst="rect">
            <a:avLst/>
          </a:prstGeom>
          <a:noFill/>
        </p:spPr>
        <p:txBody>
          <a:bodyPr wrap="square" rtlCol="0">
            <a:spAutoFit/>
          </a:bodyPr>
          <a:lstStyle/>
          <a:p>
            <a:r>
              <a:rPr lang="en-ID" sz="4500" dirty="0" smtClean="0">
                <a:solidFill>
                  <a:schemeClr val="tx1"/>
                </a:solidFill>
                <a:latin typeface="Corbel" pitchFamily="34" charset="0"/>
              </a:rPr>
              <a:t>TITLE HERE</a:t>
            </a:r>
            <a:endParaRPr lang="en-US" sz="4500" dirty="0">
              <a:solidFill>
                <a:schemeClr val="tx1"/>
              </a:solidFill>
              <a:latin typeface="Corbel" pitchFamily="34" charset="0"/>
            </a:endParaRPr>
          </a:p>
        </p:txBody>
      </p:sp>
      <p:sp>
        <p:nvSpPr>
          <p:cNvPr id="11" name="Freeform 372"/>
          <p:cNvSpPr>
            <a:spLocks noEditPoints="1"/>
          </p:cNvSpPr>
          <p:nvPr/>
        </p:nvSpPr>
        <p:spPr bwMode="auto">
          <a:xfrm>
            <a:off x="11547549" y="277218"/>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2" name="Shape 4601"/>
          <p:cNvSpPr/>
          <p:nvPr/>
        </p:nvSpPr>
        <p:spPr>
          <a:xfrm>
            <a:off x="10582904" y="166843"/>
            <a:ext cx="305130" cy="306974"/>
          </a:xfrm>
          <a:custGeom>
            <a:avLst/>
            <a:gdLst/>
            <a:ahLst/>
            <a:cxnLst/>
            <a:rect l="0" t="0" r="0" b="0"/>
            <a:pathLst>
              <a:path w="120000" h="120000" extrusionOk="0">
                <a:moveTo>
                  <a:pt x="89148" y="8503"/>
                </a:moveTo>
                <a:lnTo>
                  <a:pt x="89148" y="8503"/>
                </a:lnTo>
                <a:cubicBezTo>
                  <a:pt x="114132" y="8503"/>
                  <a:pt x="114132" y="8503"/>
                  <a:pt x="114132" y="8503"/>
                </a:cubicBezTo>
                <a:cubicBezTo>
                  <a:pt x="116971" y="8503"/>
                  <a:pt x="119810" y="5669"/>
                  <a:pt x="119810" y="5669"/>
                </a:cubicBezTo>
                <a:cubicBezTo>
                  <a:pt x="119810" y="2834"/>
                  <a:pt x="116971" y="0"/>
                  <a:pt x="114132" y="0"/>
                </a:cubicBezTo>
                <a:cubicBezTo>
                  <a:pt x="77981" y="0"/>
                  <a:pt x="77981" y="0"/>
                  <a:pt x="77981" y="0"/>
                </a:cubicBezTo>
                <a:cubicBezTo>
                  <a:pt x="77981" y="0"/>
                  <a:pt x="75141" y="0"/>
                  <a:pt x="75141" y="5669"/>
                </a:cubicBezTo>
                <a:cubicBezTo>
                  <a:pt x="75141" y="41763"/>
                  <a:pt x="75141" y="41763"/>
                  <a:pt x="75141" y="41763"/>
                </a:cubicBezTo>
                <a:cubicBezTo>
                  <a:pt x="75141" y="44598"/>
                  <a:pt x="75141" y="44598"/>
                  <a:pt x="77981" y="44598"/>
                </a:cubicBezTo>
                <a:cubicBezTo>
                  <a:pt x="80630" y="44598"/>
                  <a:pt x="80630" y="44598"/>
                  <a:pt x="80630" y="41763"/>
                </a:cubicBezTo>
                <a:cubicBezTo>
                  <a:pt x="80630" y="13984"/>
                  <a:pt x="80630" y="13984"/>
                  <a:pt x="80630" y="13984"/>
                </a:cubicBezTo>
                <a:cubicBezTo>
                  <a:pt x="100315" y="22299"/>
                  <a:pt x="111293" y="39118"/>
                  <a:pt x="111293" y="61417"/>
                </a:cubicBezTo>
                <a:cubicBezTo>
                  <a:pt x="111293" y="89196"/>
                  <a:pt x="89148" y="111307"/>
                  <a:pt x="58485" y="111307"/>
                </a:cubicBezTo>
                <a:cubicBezTo>
                  <a:pt x="30662" y="111307"/>
                  <a:pt x="8328" y="89196"/>
                  <a:pt x="8328" y="61417"/>
                </a:cubicBezTo>
                <a:cubicBezTo>
                  <a:pt x="8328" y="33448"/>
                  <a:pt x="27823" y="13984"/>
                  <a:pt x="52807" y="8503"/>
                </a:cubicBezTo>
                <a:cubicBezTo>
                  <a:pt x="52807" y="2834"/>
                  <a:pt x="52807" y="2834"/>
                  <a:pt x="52807" y="2834"/>
                </a:cubicBezTo>
                <a:cubicBezTo>
                  <a:pt x="22145" y="5669"/>
                  <a:pt x="0" y="30614"/>
                  <a:pt x="0" y="61417"/>
                </a:cubicBezTo>
                <a:cubicBezTo>
                  <a:pt x="0" y="92031"/>
                  <a:pt x="27823" y="119811"/>
                  <a:pt x="58485" y="119811"/>
                </a:cubicBezTo>
                <a:cubicBezTo>
                  <a:pt x="91798" y="119811"/>
                  <a:pt x="119810" y="92031"/>
                  <a:pt x="119810" y="61417"/>
                </a:cubicBezTo>
                <a:cubicBezTo>
                  <a:pt x="119810" y="39118"/>
                  <a:pt x="105804" y="19653"/>
                  <a:pt x="89148" y="8503"/>
                </a:cubicBezTo>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3" name="Shape 4591"/>
          <p:cNvSpPr/>
          <p:nvPr/>
        </p:nvSpPr>
        <p:spPr>
          <a:xfrm>
            <a:off x="820539" y="130505"/>
            <a:ext cx="357227" cy="379651"/>
          </a:xfrm>
          <a:custGeom>
            <a:avLst/>
            <a:gdLst/>
            <a:ahLst/>
            <a:cxnLst/>
            <a:rect l="0" t="0" r="0" b="0"/>
            <a:pathLst>
              <a:path w="120000" h="120000" extrusionOk="0">
                <a:moveTo>
                  <a:pt x="119774" y="47272"/>
                </a:moveTo>
                <a:lnTo>
                  <a:pt x="119774" y="47272"/>
                </a:lnTo>
                <a:cubicBezTo>
                  <a:pt x="76610" y="3208"/>
                  <a:pt x="76610" y="3208"/>
                  <a:pt x="76610" y="3208"/>
                </a:cubicBezTo>
                <a:cubicBezTo>
                  <a:pt x="73220" y="0"/>
                  <a:pt x="70056" y="0"/>
                  <a:pt x="70056" y="3208"/>
                </a:cubicBezTo>
                <a:cubicBezTo>
                  <a:pt x="66666" y="3208"/>
                  <a:pt x="66666" y="3208"/>
                  <a:pt x="66666" y="6417"/>
                </a:cubicBezTo>
                <a:cubicBezTo>
                  <a:pt x="66666" y="31657"/>
                  <a:pt x="66666" y="31657"/>
                  <a:pt x="66666" y="31657"/>
                </a:cubicBezTo>
                <a:cubicBezTo>
                  <a:pt x="30056" y="31657"/>
                  <a:pt x="0" y="59893"/>
                  <a:pt x="0" y="94545"/>
                </a:cubicBezTo>
                <a:cubicBezTo>
                  <a:pt x="0" y="104171"/>
                  <a:pt x="3389" y="110374"/>
                  <a:pt x="6779" y="119786"/>
                </a:cubicBezTo>
                <a:cubicBezTo>
                  <a:pt x="13333" y="91550"/>
                  <a:pt x="40000" y="72513"/>
                  <a:pt x="66666" y="72513"/>
                </a:cubicBezTo>
                <a:lnTo>
                  <a:pt x="66666" y="97754"/>
                </a:lnTo>
                <a:cubicBezTo>
                  <a:pt x="66666" y="97754"/>
                  <a:pt x="66666" y="100748"/>
                  <a:pt x="70056" y="100748"/>
                </a:cubicBezTo>
                <a:lnTo>
                  <a:pt x="70056" y="100748"/>
                </a:lnTo>
                <a:cubicBezTo>
                  <a:pt x="70056" y="100748"/>
                  <a:pt x="70056" y="100748"/>
                  <a:pt x="73220" y="100748"/>
                </a:cubicBezTo>
                <a:cubicBezTo>
                  <a:pt x="73220" y="100748"/>
                  <a:pt x="73220" y="100748"/>
                  <a:pt x="76610" y="100748"/>
                </a:cubicBezTo>
                <a:cubicBezTo>
                  <a:pt x="119774" y="53689"/>
                  <a:pt x="119774" y="53689"/>
                  <a:pt x="119774" y="53689"/>
                </a:cubicBezTo>
                <a:cubicBezTo>
                  <a:pt x="119774" y="53689"/>
                  <a:pt x="119774" y="53689"/>
                  <a:pt x="119774" y="50481"/>
                </a:cubicBezTo>
                <a:cubicBezTo>
                  <a:pt x="119774" y="50481"/>
                  <a:pt x="119774" y="50481"/>
                  <a:pt x="119774" y="47272"/>
                </a:cubicBezTo>
                <a:close/>
                <a:moveTo>
                  <a:pt x="76610" y="88342"/>
                </a:moveTo>
                <a:lnTo>
                  <a:pt x="76610" y="88342"/>
                </a:lnTo>
                <a:cubicBezTo>
                  <a:pt x="76610" y="63101"/>
                  <a:pt x="76610" y="63101"/>
                  <a:pt x="76610" y="63101"/>
                </a:cubicBezTo>
                <a:cubicBezTo>
                  <a:pt x="76610" y="63101"/>
                  <a:pt x="66666" y="63101"/>
                  <a:pt x="63276" y="63101"/>
                </a:cubicBezTo>
                <a:cubicBezTo>
                  <a:pt x="43389" y="63101"/>
                  <a:pt x="20112" y="78930"/>
                  <a:pt x="9943" y="88342"/>
                </a:cubicBezTo>
                <a:cubicBezTo>
                  <a:pt x="9943" y="72513"/>
                  <a:pt x="33446" y="41069"/>
                  <a:pt x="63276" y="37860"/>
                </a:cubicBezTo>
                <a:cubicBezTo>
                  <a:pt x="66666" y="37860"/>
                  <a:pt x="76610" y="37860"/>
                  <a:pt x="76610" y="37860"/>
                </a:cubicBezTo>
                <a:cubicBezTo>
                  <a:pt x="76610" y="15828"/>
                  <a:pt x="76610" y="15828"/>
                  <a:pt x="76610" y="15828"/>
                </a:cubicBezTo>
                <a:cubicBezTo>
                  <a:pt x="109830" y="50481"/>
                  <a:pt x="109830" y="50481"/>
                  <a:pt x="109830" y="50481"/>
                </a:cubicBezTo>
                <a:lnTo>
                  <a:pt x="76610" y="88342"/>
                </a:ln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4" name="Shape 4592"/>
          <p:cNvSpPr/>
          <p:nvPr/>
        </p:nvSpPr>
        <p:spPr>
          <a:xfrm>
            <a:off x="324924" y="130505"/>
            <a:ext cx="357227" cy="379651"/>
          </a:xfrm>
          <a:custGeom>
            <a:avLst/>
            <a:gdLst/>
            <a:ahLst/>
            <a:cxnLst/>
            <a:rect l="0" t="0" r="0" b="0"/>
            <a:pathLst>
              <a:path w="120000" h="120000" extrusionOk="0">
                <a:moveTo>
                  <a:pt x="53107" y="31657"/>
                </a:moveTo>
                <a:lnTo>
                  <a:pt x="53107" y="31657"/>
                </a:lnTo>
                <a:cubicBezTo>
                  <a:pt x="53107" y="6417"/>
                  <a:pt x="53107" y="6417"/>
                  <a:pt x="53107" y="6417"/>
                </a:cubicBezTo>
                <a:cubicBezTo>
                  <a:pt x="53107" y="3208"/>
                  <a:pt x="53107" y="3208"/>
                  <a:pt x="49943" y="3208"/>
                </a:cubicBezTo>
                <a:cubicBezTo>
                  <a:pt x="49943" y="0"/>
                  <a:pt x="46553" y="0"/>
                  <a:pt x="43163" y="3208"/>
                </a:cubicBezTo>
                <a:cubicBezTo>
                  <a:pt x="0" y="47272"/>
                  <a:pt x="0" y="47272"/>
                  <a:pt x="0" y="47272"/>
                </a:cubicBezTo>
                <a:cubicBezTo>
                  <a:pt x="0" y="50481"/>
                  <a:pt x="0" y="50481"/>
                  <a:pt x="0" y="50481"/>
                </a:cubicBezTo>
                <a:cubicBezTo>
                  <a:pt x="0" y="53689"/>
                  <a:pt x="0" y="53689"/>
                  <a:pt x="0" y="53689"/>
                </a:cubicBezTo>
                <a:cubicBezTo>
                  <a:pt x="43163" y="100748"/>
                  <a:pt x="43163" y="100748"/>
                  <a:pt x="43163" y="100748"/>
                </a:cubicBezTo>
                <a:cubicBezTo>
                  <a:pt x="46553" y="100748"/>
                  <a:pt x="46553" y="100748"/>
                  <a:pt x="46553" y="100748"/>
                </a:cubicBezTo>
                <a:cubicBezTo>
                  <a:pt x="49943" y="100748"/>
                  <a:pt x="49943" y="100748"/>
                  <a:pt x="49943" y="100748"/>
                </a:cubicBezTo>
                <a:lnTo>
                  <a:pt x="49943" y="100748"/>
                </a:lnTo>
                <a:cubicBezTo>
                  <a:pt x="53107" y="100748"/>
                  <a:pt x="53107" y="97754"/>
                  <a:pt x="53107" y="97754"/>
                </a:cubicBezTo>
                <a:lnTo>
                  <a:pt x="53107" y="72513"/>
                </a:lnTo>
                <a:cubicBezTo>
                  <a:pt x="79774" y="72513"/>
                  <a:pt x="106440" y="91550"/>
                  <a:pt x="112994" y="119786"/>
                </a:cubicBezTo>
                <a:cubicBezTo>
                  <a:pt x="116384" y="110374"/>
                  <a:pt x="119774" y="104171"/>
                  <a:pt x="119774" y="94545"/>
                </a:cubicBezTo>
                <a:cubicBezTo>
                  <a:pt x="119774" y="59893"/>
                  <a:pt x="89717" y="31657"/>
                  <a:pt x="53107" y="31657"/>
                </a:cubicBezTo>
                <a:close/>
                <a:moveTo>
                  <a:pt x="56497" y="63101"/>
                </a:moveTo>
                <a:lnTo>
                  <a:pt x="56497" y="63101"/>
                </a:lnTo>
                <a:cubicBezTo>
                  <a:pt x="53107" y="63101"/>
                  <a:pt x="43163" y="63101"/>
                  <a:pt x="43163" y="63101"/>
                </a:cubicBezTo>
                <a:cubicBezTo>
                  <a:pt x="43163" y="88342"/>
                  <a:pt x="43163" y="88342"/>
                  <a:pt x="43163" y="88342"/>
                </a:cubicBezTo>
                <a:cubicBezTo>
                  <a:pt x="9943" y="50481"/>
                  <a:pt x="9943" y="50481"/>
                  <a:pt x="9943" y="50481"/>
                </a:cubicBezTo>
                <a:cubicBezTo>
                  <a:pt x="43163" y="15828"/>
                  <a:pt x="43163" y="15828"/>
                  <a:pt x="43163" y="15828"/>
                </a:cubicBezTo>
                <a:cubicBezTo>
                  <a:pt x="43163" y="37860"/>
                  <a:pt x="43163" y="37860"/>
                  <a:pt x="43163" y="37860"/>
                </a:cubicBezTo>
                <a:cubicBezTo>
                  <a:pt x="43163" y="37860"/>
                  <a:pt x="53107" y="37860"/>
                  <a:pt x="56497" y="37860"/>
                </a:cubicBezTo>
                <a:cubicBezTo>
                  <a:pt x="86327" y="41069"/>
                  <a:pt x="109830" y="72513"/>
                  <a:pt x="109830" y="88342"/>
                </a:cubicBezTo>
                <a:cubicBezTo>
                  <a:pt x="99661" y="78930"/>
                  <a:pt x="76610" y="63101"/>
                  <a:pt x="56497" y="63101"/>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7" name="Freeform 16"/>
          <p:cNvSpPr>
            <a:spLocks noEditPoints="1"/>
          </p:cNvSpPr>
          <p:nvPr/>
        </p:nvSpPr>
        <p:spPr bwMode="auto">
          <a:xfrm>
            <a:off x="9776687" y="1566303"/>
            <a:ext cx="806217" cy="819548"/>
          </a:xfrm>
          <a:custGeom>
            <a:avLst/>
            <a:gdLst>
              <a:gd name="T0" fmla="*/ 518 w 633"/>
              <a:gd name="T1" fmla="*/ 91 h 642"/>
              <a:gd name="T2" fmla="*/ 474 w 633"/>
              <a:gd name="T3" fmla="*/ 0 h 642"/>
              <a:gd name="T4" fmla="*/ 429 w 633"/>
              <a:gd name="T5" fmla="*/ 91 h 642"/>
              <a:gd name="T6" fmla="*/ 484 w 633"/>
              <a:gd name="T7" fmla="*/ 539 h 642"/>
              <a:gd name="T8" fmla="*/ 453 w 633"/>
              <a:gd name="T9" fmla="*/ 336 h 642"/>
              <a:gd name="T10" fmla="*/ 389 w 633"/>
              <a:gd name="T11" fmla="*/ 374 h 642"/>
              <a:gd name="T12" fmla="*/ 436 w 633"/>
              <a:gd name="T13" fmla="*/ 313 h 642"/>
              <a:gd name="T14" fmla="*/ 484 w 633"/>
              <a:gd name="T15" fmla="*/ 278 h 642"/>
              <a:gd name="T16" fmla="*/ 163 w 633"/>
              <a:gd name="T17" fmla="*/ 470 h 642"/>
              <a:gd name="T18" fmla="*/ 214 w 633"/>
              <a:gd name="T19" fmla="*/ 505 h 642"/>
              <a:gd name="T20" fmla="*/ 284 w 633"/>
              <a:gd name="T21" fmla="*/ 501 h 642"/>
              <a:gd name="T22" fmla="*/ 285 w 633"/>
              <a:gd name="T23" fmla="*/ 426 h 642"/>
              <a:gd name="T24" fmla="*/ 226 w 633"/>
              <a:gd name="T25" fmla="*/ 416 h 642"/>
              <a:gd name="T26" fmla="*/ 235 w 633"/>
              <a:gd name="T27" fmla="*/ 388 h 642"/>
              <a:gd name="T28" fmla="*/ 288 w 633"/>
              <a:gd name="T29" fmla="*/ 345 h 642"/>
              <a:gd name="T30" fmla="*/ 245 w 633"/>
              <a:gd name="T31" fmla="*/ 304 h 642"/>
              <a:gd name="T32" fmla="*/ 198 w 633"/>
              <a:gd name="T33" fmla="*/ 351 h 642"/>
              <a:gd name="T34" fmla="*/ 193 w 633"/>
              <a:gd name="T35" fmla="*/ 296 h 642"/>
              <a:gd name="T36" fmla="*/ 283 w 633"/>
              <a:gd name="T37" fmla="*/ 287 h 642"/>
              <a:gd name="T38" fmla="*/ 320 w 633"/>
              <a:gd name="T39" fmla="*/ 346 h 642"/>
              <a:gd name="T40" fmla="*/ 285 w 633"/>
              <a:gd name="T41" fmla="*/ 398 h 642"/>
              <a:gd name="T42" fmla="*/ 333 w 633"/>
              <a:gd name="T43" fmla="*/ 462 h 642"/>
              <a:gd name="T44" fmla="*/ 246 w 633"/>
              <a:gd name="T45" fmla="*/ 543 h 642"/>
              <a:gd name="T46" fmla="*/ 163 w 633"/>
              <a:gd name="T47" fmla="*/ 470 h 642"/>
              <a:gd name="T48" fmla="*/ 202 w 633"/>
              <a:gd name="T49" fmla="*/ 91 h 642"/>
              <a:gd name="T50" fmla="*/ 157 w 633"/>
              <a:gd name="T51" fmla="*/ 0 h 642"/>
              <a:gd name="T52" fmla="*/ 113 w 633"/>
              <a:gd name="T53" fmla="*/ 91 h 642"/>
              <a:gd name="T54" fmla="*/ 588 w 633"/>
              <a:gd name="T55" fmla="*/ 597 h 642"/>
              <a:gd name="T56" fmla="*/ 45 w 633"/>
              <a:gd name="T57" fmla="*/ 235 h 642"/>
              <a:gd name="T58" fmla="*/ 588 w 633"/>
              <a:gd name="T59" fmla="*/ 597 h 642"/>
              <a:gd name="T60" fmla="*/ 542 w 633"/>
              <a:gd name="T61" fmla="*/ 77 h 642"/>
              <a:gd name="T62" fmla="*/ 475 w 633"/>
              <a:gd name="T63" fmla="*/ 167 h 642"/>
              <a:gd name="T64" fmla="*/ 407 w 633"/>
              <a:gd name="T65" fmla="*/ 77 h 642"/>
              <a:gd name="T66" fmla="*/ 226 w 633"/>
              <a:gd name="T67" fmla="*/ 99 h 642"/>
              <a:gd name="T68" fmla="*/ 90 w 633"/>
              <a:gd name="T69" fmla="*/ 99 h 642"/>
              <a:gd name="T70" fmla="*/ 0 w 633"/>
              <a:gd name="T71" fmla="*/ 76 h 642"/>
              <a:gd name="T72" fmla="*/ 45 w 633"/>
              <a:gd name="T73" fmla="*/ 642 h 642"/>
              <a:gd name="T74" fmla="*/ 633 w 633"/>
              <a:gd name="T75" fmla="*/ 642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33" h="642">
                <a:moveTo>
                  <a:pt x="474" y="135"/>
                </a:moveTo>
                <a:cubicBezTo>
                  <a:pt x="498" y="135"/>
                  <a:pt x="518" y="115"/>
                  <a:pt x="518" y="91"/>
                </a:cubicBezTo>
                <a:lnTo>
                  <a:pt x="518" y="44"/>
                </a:lnTo>
                <a:cubicBezTo>
                  <a:pt x="518" y="20"/>
                  <a:pt x="498" y="0"/>
                  <a:pt x="474" y="0"/>
                </a:cubicBezTo>
                <a:cubicBezTo>
                  <a:pt x="449" y="0"/>
                  <a:pt x="429" y="20"/>
                  <a:pt x="429" y="44"/>
                </a:cubicBezTo>
                <a:lnTo>
                  <a:pt x="429" y="91"/>
                </a:lnTo>
                <a:cubicBezTo>
                  <a:pt x="429" y="115"/>
                  <a:pt x="449" y="135"/>
                  <a:pt x="474" y="135"/>
                </a:cubicBezTo>
                <a:close/>
                <a:moveTo>
                  <a:pt x="484" y="539"/>
                </a:moveTo>
                <a:lnTo>
                  <a:pt x="453" y="539"/>
                </a:lnTo>
                <a:lnTo>
                  <a:pt x="453" y="336"/>
                </a:lnTo>
                <a:cubicBezTo>
                  <a:pt x="445" y="343"/>
                  <a:pt x="435" y="350"/>
                  <a:pt x="423" y="358"/>
                </a:cubicBezTo>
                <a:cubicBezTo>
                  <a:pt x="410" y="365"/>
                  <a:pt x="399" y="370"/>
                  <a:pt x="389" y="374"/>
                </a:cubicBezTo>
                <a:lnTo>
                  <a:pt x="389" y="343"/>
                </a:lnTo>
                <a:cubicBezTo>
                  <a:pt x="407" y="335"/>
                  <a:pt x="422" y="325"/>
                  <a:pt x="436" y="313"/>
                </a:cubicBezTo>
                <a:cubicBezTo>
                  <a:pt x="449" y="301"/>
                  <a:pt x="458" y="289"/>
                  <a:pt x="464" y="278"/>
                </a:cubicBezTo>
                <a:lnTo>
                  <a:pt x="484" y="278"/>
                </a:lnTo>
                <a:lnTo>
                  <a:pt x="484" y="539"/>
                </a:lnTo>
                <a:close/>
                <a:moveTo>
                  <a:pt x="163" y="470"/>
                </a:moveTo>
                <a:lnTo>
                  <a:pt x="195" y="466"/>
                </a:lnTo>
                <a:cubicBezTo>
                  <a:pt x="199" y="484"/>
                  <a:pt x="205" y="497"/>
                  <a:pt x="214" y="505"/>
                </a:cubicBezTo>
                <a:cubicBezTo>
                  <a:pt x="222" y="513"/>
                  <a:pt x="233" y="517"/>
                  <a:pt x="246" y="517"/>
                </a:cubicBezTo>
                <a:cubicBezTo>
                  <a:pt x="261" y="517"/>
                  <a:pt x="273" y="512"/>
                  <a:pt x="284" y="501"/>
                </a:cubicBezTo>
                <a:cubicBezTo>
                  <a:pt x="294" y="491"/>
                  <a:pt x="299" y="478"/>
                  <a:pt x="299" y="463"/>
                </a:cubicBezTo>
                <a:cubicBezTo>
                  <a:pt x="299" y="448"/>
                  <a:pt x="294" y="436"/>
                  <a:pt x="285" y="426"/>
                </a:cubicBezTo>
                <a:cubicBezTo>
                  <a:pt x="275" y="417"/>
                  <a:pt x="263" y="412"/>
                  <a:pt x="248" y="412"/>
                </a:cubicBezTo>
                <a:cubicBezTo>
                  <a:pt x="242" y="412"/>
                  <a:pt x="235" y="413"/>
                  <a:pt x="226" y="416"/>
                </a:cubicBezTo>
                <a:lnTo>
                  <a:pt x="230" y="388"/>
                </a:lnTo>
                <a:cubicBezTo>
                  <a:pt x="232" y="388"/>
                  <a:pt x="233" y="388"/>
                  <a:pt x="235" y="388"/>
                </a:cubicBezTo>
                <a:cubicBezTo>
                  <a:pt x="248" y="388"/>
                  <a:pt x="260" y="385"/>
                  <a:pt x="271" y="378"/>
                </a:cubicBezTo>
                <a:cubicBezTo>
                  <a:pt x="282" y="370"/>
                  <a:pt x="288" y="360"/>
                  <a:pt x="288" y="345"/>
                </a:cubicBezTo>
                <a:cubicBezTo>
                  <a:pt x="288" y="333"/>
                  <a:pt x="284" y="323"/>
                  <a:pt x="276" y="316"/>
                </a:cubicBezTo>
                <a:cubicBezTo>
                  <a:pt x="268" y="308"/>
                  <a:pt x="258" y="304"/>
                  <a:pt x="245" y="304"/>
                </a:cubicBezTo>
                <a:cubicBezTo>
                  <a:pt x="233" y="304"/>
                  <a:pt x="222" y="308"/>
                  <a:pt x="214" y="316"/>
                </a:cubicBezTo>
                <a:cubicBezTo>
                  <a:pt x="206" y="324"/>
                  <a:pt x="201" y="335"/>
                  <a:pt x="198" y="351"/>
                </a:cubicBezTo>
                <a:lnTo>
                  <a:pt x="166" y="345"/>
                </a:lnTo>
                <a:cubicBezTo>
                  <a:pt x="170" y="324"/>
                  <a:pt x="179" y="307"/>
                  <a:pt x="193" y="296"/>
                </a:cubicBezTo>
                <a:cubicBezTo>
                  <a:pt x="207" y="284"/>
                  <a:pt x="224" y="278"/>
                  <a:pt x="244" y="278"/>
                </a:cubicBezTo>
                <a:cubicBezTo>
                  <a:pt x="259" y="278"/>
                  <a:pt x="272" y="281"/>
                  <a:pt x="283" y="287"/>
                </a:cubicBezTo>
                <a:cubicBezTo>
                  <a:pt x="295" y="293"/>
                  <a:pt x="305" y="302"/>
                  <a:pt x="311" y="312"/>
                </a:cubicBezTo>
                <a:cubicBezTo>
                  <a:pt x="317" y="323"/>
                  <a:pt x="320" y="334"/>
                  <a:pt x="320" y="346"/>
                </a:cubicBezTo>
                <a:cubicBezTo>
                  <a:pt x="320" y="357"/>
                  <a:pt x="317" y="367"/>
                  <a:pt x="311" y="376"/>
                </a:cubicBezTo>
                <a:cubicBezTo>
                  <a:pt x="305" y="385"/>
                  <a:pt x="296" y="393"/>
                  <a:pt x="285" y="398"/>
                </a:cubicBezTo>
                <a:cubicBezTo>
                  <a:pt x="300" y="402"/>
                  <a:pt x="312" y="409"/>
                  <a:pt x="320" y="420"/>
                </a:cubicBezTo>
                <a:cubicBezTo>
                  <a:pt x="329" y="431"/>
                  <a:pt x="333" y="445"/>
                  <a:pt x="333" y="462"/>
                </a:cubicBezTo>
                <a:cubicBezTo>
                  <a:pt x="333" y="485"/>
                  <a:pt x="325" y="504"/>
                  <a:pt x="308" y="520"/>
                </a:cubicBezTo>
                <a:cubicBezTo>
                  <a:pt x="292" y="535"/>
                  <a:pt x="271" y="543"/>
                  <a:pt x="246" y="543"/>
                </a:cubicBezTo>
                <a:cubicBezTo>
                  <a:pt x="223" y="543"/>
                  <a:pt x="204" y="536"/>
                  <a:pt x="189" y="523"/>
                </a:cubicBezTo>
                <a:cubicBezTo>
                  <a:pt x="174" y="509"/>
                  <a:pt x="165" y="492"/>
                  <a:pt x="163" y="470"/>
                </a:cubicBezTo>
                <a:close/>
                <a:moveTo>
                  <a:pt x="157" y="135"/>
                </a:moveTo>
                <a:cubicBezTo>
                  <a:pt x="182" y="135"/>
                  <a:pt x="202" y="115"/>
                  <a:pt x="202" y="91"/>
                </a:cubicBezTo>
                <a:lnTo>
                  <a:pt x="202" y="44"/>
                </a:lnTo>
                <a:cubicBezTo>
                  <a:pt x="202" y="20"/>
                  <a:pt x="182" y="0"/>
                  <a:pt x="157" y="0"/>
                </a:cubicBezTo>
                <a:cubicBezTo>
                  <a:pt x="133" y="0"/>
                  <a:pt x="113" y="20"/>
                  <a:pt x="113" y="44"/>
                </a:cubicBezTo>
                <a:lnTo>
                  <a:pt x="113" y="91"/>
                </a:lnTo>
                <a:cubicBezTo>
                  <a:pt x="113" y="115"/>
                  <a:pt x="133" y="135"/>
                  <a:pt x="157" y="135"/>
                </a:cubicBezTo>
                <a:close/>
                <a:moveTo>
                  <a:pt x="588" y="597"/>
                </a:moveTo>
                <a:lnTo>
                  <a:pt x="45" y="597"/>
                </a:lnTo>
                <a:lnTo>
                  <a:pt x="45" y="235"/>
                </a:lnTo>
                <a:lnTo>
                  <a:pt x="588" y="235"/>
                </a:lnTo>
                <a:lnTo>
                  <a:pt x="588" y="597"/>
                </a:lnTo>
                <a:close/>
                <a:moveTo>
                  <a:pt x="632" y="77"/>
                </a:moveTo>
                <a:lnTo>
                  <a:pt x="542" y="77"/>
                </a:lnTo>
                <a:lnTo>
                  <a:pt x="542" y="99"/>
                </a:lnTo>
                <a:cubicBezTo>
                  <a:pt x="542" y="137"/>
                  <a:pt x="512" y="167"/>
                  <a:pt x="475" y="167"/>
                </a:cubicBezTo>
                <a:cubicBezTo>
                  <a:pt x="437" y="167"/>
                  <a:pt x="407" y="137"/>
                  <a:pt x="407" y="99"/>
                </a:cubicBezTo>
                <a:lnTo>
                  <a:pt x="407" y="77"/>
                </a:lnTo>
                <a:lnTo>
                  <a:pt x="226" y="77"/>
                </a:lnTo>
                <a:lnTo>
                  <a:pt x="226" y="99"/>
                </a:lnTo>
                <a:cubicBezTo>
                  <a:pt x="226" y="137"/>
                  <a:pt x="195" y="167"/>
                  <a:pt x="158" y="167"/>
                </a:cubicBezTo>
                <a:cubicBezTo>
                  <a:pt x="120" y="167"/>
                  <a:pt x="90" y="137"/>
                  <a:pt x="90" y="99"/>
                </a:cubicBezTo>
                <a:lnTo>
                  <a:pt x="90" y="77"/>
                </a:lnTo>
                <a:lnTo>
                  <a:pt x="0" y="76"/>
                </a:lnTo>
                <a:lnTo>
                  <a:pt x="0" y="642"/>
                </a:lnTo>
                <a:lnTo>
                  <a:pt x="45" y="642"/>
                </a:lnTo>
                <a:lnTo>
                  <a:pt x="588" y="642"/>
                </a:lnTo>
                <a:lnTo>
                  <a:pt x="633" y="642"/>
                </a:lnTo>
                <a:lnTo>
                  <a:pt x="632" y="77"/>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8" name="TextBox 17"/>
          <p:cNvSpPr txBox="1"/>
          <p:nvPr/>
        </p:nvSpPr>
        <p:spPr>
          <a:xfrm>
            <a:off x="8492761" y="2554672"/>
            <a:ext cx="3374067" cy="784830"/>
          </a:xfrm>
          <a:prstGeom prst="rect">
            <a:avLst/>
          </a:prstGeom>
          <a:noFill/>
        </p:spPr>
        <p:txBody>
          <a:bodyPr wrap="square" rtlCol="0">
            <a:spAutoFit/>
          </a:bodyPr>
          <a:lstStyle/>
          <a:p>
            <a:pPr algn="ctr"/>
            <a:r>
              <a:rPr lang="en-ID" sz="4500" dirty="0" smtClean="0">
                <a:solidFill>
                  <a:schemeClr val="tx1"/>
                </a:solidFill>
                <a:latin typeface="Corbel" pitchFamily="34" charset="0"/>
              </a:rPr>
              <a:t>HOLIDAY</a:t>
            </a:r>
            <a:endParaRPr lang="en-US" sz="4500" dirty="0">
              <a:solidFill>
                <a:schemeClr val="tx1"/>
              </a:solidFill>
              <a:latin typeface="Corbel" pitchFamily="34" charset="0"/>
            </a:endParaRPr>
          </a:p>
        </p:txBody>
      </p:sp>
      <p:sp>
        <p:nvSpPr>
          <p:cNvPr id="19" name="Rectangle 18"/>
          <p:cNvSpPr/>
          <p:nvPr/>
        </p:nvSpPr>
        <p:spPr>
          <a:xfrm>
            <a:off x="9086543" y="3880019"/>
            <a:ext cx="2186504" cy="923330"/>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3" name="Picture Placeholder 22"/>
          <p:cNvSpPr>
            <a:spLocks noGrp="1"/>
          </p:cNvSpPr>
          <p:nvPr>
            <p:ph type="pic" sz="quarter" idx="10"/>
          </p:nvPr>
        </p:nvSpPr>
        <p:spPr/>
      </p:sp>
    </p:spTree>
    <p:extLst>
      <p:ext uri="{BB962C8B-B14F-4D97-AF65-F5344CB8AC3E}">
        <p14:creationId xmlns:p14="http://schemas.microsoft.com/office/powerpoint/2010/main" val="12431143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3855" y="0"/>
            <a:ext cx="12205855" cy="6883595"/>
            <a:chOff x="-13855" y="0"/>
            <a:chExt cx="12205855" cy="6883595"/>
          </a:xfrm>
        </p:grpSpPr>
        <p:sp>
          <p:nvSpPr>
            <p:cNvPr id="4" name="Rectangle 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855" y="4821382"/>
              <a:ext cx="12205855" cy="2062213"/>
            </a:xfrm>
            <a:custGeom>
              <a:avLst/>
              <a:gdLst>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09563 w 10806545"/>
                <a:gd name="connsiteY62" fmla="*/ 111162 h 2812798"/>
                <a:gd name="connsiteX63" fmla="*/ 10806545 w 10806545"/>
                <a:gd name="connsiteY63" fmla="*/ 2798944 h 2812798"/>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92690 w 10806545"/>
                <a:gd name="connsiteY62" fmla="*/ 125017 h 2812798"/>
                <a:gd name="connsiteX63" fmla="*/ 10806545 w 10806545"/>
                <a:gd name="connsiteY63" fmla="*/ 2798944 h 2812798"/>
                <a:gd name="connsiteX0" fmla="*/ 10806545 w 10817949"/>
                <a:gd name="connsiteY0" fmla="*/ 2798944 h 2812798"/>
                <a:gd name="connsiteX1" fmla="*/ 0 w 10817949"/>
                <a:gd name="connsiteY1" fmla="*/ 2812798 h 2812798"/>
                <a:gd name="connsiteX2" fmla="*/ 13854 w 10817949"/>
                <a:gd name="connsiteY2" fmla="*/ 277416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06545 w 10817949"/>
                <a:gd name="connsiteY0" fmla="*/ 2798944 h 2812798"/>
                <a:gd name="connsiteX1" fmla="*/ 0 w 10817949"/>
                <a:gd name="connsiteY1" fmla="*/ 2812798 h 2812798"/>
                <a:gd name="connsiteX2" fmla="*/ 1573 w 10817949"/>
                <a:gd name="connsiteY2" fmla="*/ 265397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18826 w 10818826"/>
                <a:gd name="connsiteY0" fmla="*/ 2822983 h 2822983"/>
                <a:gd name="connsiteX1" fmla="*/ 0 w 10818826"/>
                <a:gd name="connsiteY1" fmla="*/ 2812798 h 2822983"/>
                <a:gd name="connsiteX2" fmla="*/ 1573 w 10818826"/>
                <a:gd name="connsiteY2" fmla="*/ 265397 h 2822983"/>
                <a:gd name="connsiteX3" fmla="*/ 332509 w 10818826"/>
                <a:gd name="connsiteY3" fmla="*/ 291271 h 2822983"/>
                <a:gd name="connsiteX4" fmla="*/ 484909 w 10818826"/>
                <a:gd name="connsiteY4" fmla="*/ 277416 h 2822983"/>
                <a:gd name="connsiteX5" fmla="*/ 1163782 w 10818826"/>
                <a:gd name="connsiteY5" fmla="*/ 263562 h 2822983"/>
                <a:gd name="connsiteX6" fmla="*/ 1648691 w 10818826"/>
                <a:gd name="connsiteY6" fmla="*/ 263562 h 2822983"/>
                <a:gd name="connsiteX7" fmla="*/ 1690254 w 10818826"/>
                <a:gd name="connsiteY7" fmla="*/ 277416 h 2822983"/>
                <a:gd name="connsiteX8" fmla="*/ 1801091 w 10818826"/>
                <a:gd name="connsiteY8" fmla="*/ 305125 h 2822983"/>
                <a:gd name="connsiteX9" fmla="*/ 2452254 w 10818826"/>
                <a:gd name="connsiteY9" fmla="*/ 291271 h 2822983"/>
                <a:gd name="connsiteX10" fmla="*/ 2757054 w 10818826"/>
                <a:gd name="connsiteY10" fmla="*/ 263562 h 2822983"/>
                <a:gd name="connsiteX11" fmla="*/ 2978727 w 10818826"/>
                <a:gd name="connsiteY11" fmla="*/ 249707 h 2822983"/>
                <a:gd name="connsiteX12" fmla="*/ 3117273 w 10818826"/>
                <a:gd name="connsiteY12" fmla="*/ 249707 h 2822983"/>
                <a:gd name="connsiteX13" fmla="*/ 3158836 w 10818826"/>
                <a:gd name="connsiteY13" fmla="*/ 277416 h 2822983"/>
                <a:gd name="connsiteX14" fmla="*/ 3325091 w 10818826"/>
                <a:gd name="connsiteY14" fmla="*/ 249707 h 2822983"/>
                <a:gd name="connsiteX15" fmla="*/ 3366654 w 10818826"/>
                <a:gd name="connsiteY15" fmla="*/ 235853 h 2822983"/>
                <a:gd name="connsiteX16" fmla="*/ 3422073 w 10818826"/>
                <a:gd name="connsiteY16" fmla="*/ 221998 h 2822983"/>
                <a:gd name="connsiteX17" fmla="*/ 3477491 w 10818826"/>
                <a:gd name="connsiteY17" fmla="*/ 235853 h 2822983"/>
                <a:gd name="connsiteX18" fmla="*/ 3519054 w 10818826"/>
                <a:gd name="connsiteY18" fmla="*/ 263562 h 2822983"/>
                <a:gd name="connsiteX19" fmla="*/ 3699163 w 10818826"/>
                <a:gd name="connsiteY19" fmla="*/ 235853 h 2822983"/>
                <a:gd name="connsiteX20" fmla="*/ 3810000 w 10818826"/>
                <a:gd name="connsiteY20" fmla="*/ 249707 h 2822983"/>
                <a:gd name="connsiteX21" fmla="*/ 3851563 w 10818826"/>
                <a:gd name="connsiteY21" fmla="*/ 263562 h 2822983"/>
                <a:gd name="connsiteX22" fmla="*/ 4059382 w 10818826"/>
                <a:gd name="connsiteY22" fmla="*/ 249707 h 2822983"/>
                <a:gd name="connsiteX23" fmla="*/ 4114800 w 10818826"/>
                <a:gd name="connsiteY23" fmla="*/ 263562 h 2822983"/>
                <a:gd name="connsiteX24" fmla="*/ 4336473 w 10818826"/>
                <a:gd name="connsiteY24" fmla="*/ 235853 h 2822983"/>
                <a:gd name="connsiteX25" fmla="*/ 4391891 w 10818826"/>
                <a:gd name="connsiteY25" fmla="*/ 249707 h 2822983"/>
                <a:gd name="connsiteX26" fmla="*/ 4572000 w 10818826"/>
                <a:gd name="connsiteY26" fmla="*/ 263562 h 2822983"/>
                <a:gd name="connsiteX27" fmla="*/ 4668982 w 10818826"/>
                <a:gd name="connsiteY27" fmla="*/ 305125 h 2822983"/>
                <a:gd name="connsiteX28" fmla="*/ 4946073 w 10818826"/>
                <a:gd name="connsiteY28" fmla="*/ 318980 h 2822983"/>
                <a:gd name="connsiteX29" fmla="*/ 5181600 w 10818826"/>
                <a:gd name="connsiteY29" fmla="*/ 318980 h 2822983"/>
                <a:gd name="connsiteX30" fmla="*/ 5306291 w 10818826"/>
                <a:gd name="connsiteY30" fmla="*/ 305125 h 2822983"/>
                <a:gd name="connsiteX31" fmla="*/ 5444836 w 10818826"/>
                <a:gd name="connsiteY31" fmla="*/ 291271 h 2822983"/>
                <a:gd name="connsiteX32" fmla="*/ 5791200 w 10818826"/>
                <a:gd name="connsiteY32" fmla="*/ 305125 h 2822983"/>
                <a:gd name="connsiteX33" fmla="*/ 5943600 w 10818826"/>
                <a:gd name="connsiteY33" fmla="*/ 305125 h 2822983"/>
                <a:gd name="connsiteX34" fmla="*/ 6026727 w 10818826"/>
                <a:gd name="connsiteY34" fmla="*/ 277416 h 2822983"/>
                <a:gd name="connsiteX35" fmla="*/ 6123709 w 10818826"/>
                <a:gd name="connsiteY35" fmla="*/ 263562 h 2822983"/>
                <a:gd name="connsiteX36" fmla="*/ 6206836 w 10818826"/>
                <a:gd name="connsiteY36" fmla="*/ 249707 h 2822983"/>
                <a:gd name="connsiteX37" fmla="*/ 6664036 w 10818826"/>
                <a:gd name="connsiteY37" fmla="*/ 235853 h 2822983"/>
                <a:gd name="connsiteX38" fmla="*/ 6719454 w 10818826"/>
                <a:gd name="connsiteY38" fmla="*/ 208144 h 2822983"/>
                <a:gd name="connsiteX39" fmla="*/ 6802582 w 10818826"/>
                <a:gd name="connsiteY39" fmla="*/ 166580 h 2822983"/>
                <a:gd name="connsiteX40" fmla="*/ 6982691 w 10818826"/>
                <a:gd name="connsiteY40" fmla="*/ 152725 h 2822983"/>
                <a:gd name="connsiteX41" fmla="*/ 7051963 w 10818826"/>
                <a:gd name="connsiteY41" fmla="*/ 138871 h 2822983"/>
                <a:gd name="connsiteX42" fmla="*/ 7093527 w 10818826"/>
                <a:gd name="connsiteY42" fmla="*/ 125016 h 2822983"/>
                <a:gd name="connsiteX43" fmla="*/ 7162800 w 10818826"/>
                <a:gd name="connsiteY43" fmla="*/ 111162 h 2822983"/>
                <a:gd name="connsiteX44" fmla="*/ 7218218 w 10818826"/>
                <a:gd name="connsiteY44" fmla="*/ 97307 h 2822983"/>
                <a:gd name="connsiteX45" fmla="*/ 7439891 w 10818826"/>
                <a:gd name="connsiteY45" fmla="*/ 83453 h 2822983"/>
                <a:gd name="connsiteX46" fmla="*/ 8285018 w 10818826"/>
                <a:gd name="connsiteY46" fmla="*/ 69598 h 2822983"/>
                <a:gd name="connsiteX47" fmla="*/ 8506691 w 10818826"/>
                <a:gd name="connsiteY47" fmla="*/ 41889 h 2822983"/>
                <a:gd name="connsiteX48" fmla="*/ 8548254 w 10818826"/>
                <a:gd name="connsiteY48" fmla="*/ 28034 h 2822983"/>
                <a:gd name="connsiteX49" fmla="*/ 8631382 w 10818826"/>
                <a:gd name="connsiteY49" fmla="*/ 41889 h 2822983"/>
                <a:gd name="connsiteX50" fmla="*/ 8686800 w 10818826"/>
                <a:gd name="connsiteY50" fmla="*/ 69598 h 2822983"/>
                <a:gd name="connsiteX51" fmla="*/ 8839200 w 10818826"/>
                <a:gd name="connsiteY51" fmla="*/ 83453 h 2822983"/>
                <a:gd name="connsiteX52" fmla="*/ 8894618 w 10818826"/>
                <a:gd name="connsiteY52" fmla="*/ 97307 h 2822983"/>
                <a:gd name="connsiteX53" fmla="*/ 8936182 w 10818826"/>
                <a:gd name="connsiteY53" fmla="*/ 111162 h 2822983"/>
                <a:gd name="connsiteX54" fmla="*/ 9670473 w 10818826"/>
                <a:gd name="connsiteY54" fmla="*/ 97307 h 2822983"/>
                <a:gd name="connsiteX55" fmla="*/ 9753600 w 10818826"/>
                <a:gd name="connsiteY55" fmla="*/ 69598 h 2822983"/>
                <a:gd name="connsiteX56" fmla="*/ 9795163 w 10818826"/>
                <a:gd name="connsiteY56" fmla="*/ 41889 h 2822983"/>
                <a:gd name="connsiteX57" fmla="*/ 10169236 w 10818826"/>
                <a:gd name="connsiteY57" fmla="*/ 28034 h 2822983"/>
                <a:gd name="connsiteX58" fmla="*/ 10349345 w 10818826"/>
                <a:gd name="connsiteY58" fmla="*/ 14180 h 2822983"/>
                <a:gd name="connsiteX59" fmla="*/ 10390909 w 10818826"/>
                <a:gd name="connsiteY59" fmla="*/ 55744 h 2822983"/>
                <a:gd name="connsiteX60" fmla="*/ 10529454 w 10818826"/>
                <a:gd name="connsiteY60" fmla="*/ 83453 h 2822983"/>
                <a:gd name="connsiteX61" fmla="*/ 10654145 w 10818826"/>
                <a:gd name="connsiteY61" fmla="*/ 111162 h 2822983"/>
                <a:gd name="connsiteX62" fmla="*/ 10817250 w 10818826"/>
                <a:gd name="connsiteY62" fmla="*/ 149055 h 2822983"/>
                <a:gd name="connsiteX63" fmla="*/ 10818826 w 10818826"/>
                <a:gd name="connsiteY63" fmla="*/ 2822983 h 2822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0818826" h="2822983">
                  <a:moveTo>
                    <a:pt x="10818826" y="2822983"/>
                  </a:moveTo>
                  <a:lnTo>
                    <a:pt x="0" y="2812798"/>
                  </a:lnTo>
                  <a:cubicBezTo>
                    <a:pt x="524" y="1963664"/>
                    <a:pt x="1049" y="1114531"/>
                    <a:pt x="1573" y="265397"/>
                  </a:cubicBezTo>
                  <a:cubicBezTo>
                    <a:pt x="107791" y="270015"/>
                    <a:pt x="251953" y="289268"/>
                    <a:pt x="332509" y="291271"/>
                  </a:cubicBezTo>
                  <a:cubicBezTo>
                    <a:pt x="413065" y="293274"/>
                    <a:pt x="433928" y="279115"/>
                    <a:pt x="484909" y="277416"/>
                  </a:cubicBezTo>
                  <a:cubicBezTo>
                    <a:pt x="711121" y="269876"/>
                    <a:pt x="937491" y="268180"/>
                    <a:pt x="1163782" y="263562"/>
                  </a:cubicBezTo>
                  <a:cubicBezTo>
                    <a:pt x="1342612" y="203949"/>
                    <a:pt x="1221112" y="239129"/>
                    <a:pt x="1648691" y="263562"/>
                  </a:cubicBezTo>
                  <a:cubicBezTo>
                    <a:pt x="1663271" y="264395"/>
                    <a:pt x="1676086" y="273874"/>
                    <a:pt x="1690254" y="277416"/>
                  </a:cubicBezTo>
                  <a:lnTo>
                    <a:pt x="1801091" y="305125"/>
                  </a:lnTo>
                  <a:lnTo>
                    <a:pt x="2452254" y="291271"/>
                  </a:lnTo>
                  <a:cubicBezTo>
                    <a:pt x="2901444" y="276781"/>
                    <a:pt x="2493139" y="286511"/>
                    <a:pt x="2757054" y="263562"/>
                  </a:cubicBezTo>
                  <a:cubicBezTo>
                    <a:pt x="2830811" y="257148"/>
                    <a:pt x="2904836" y="254325"/>
                    <a:pt x="2978727" y="249707"/>
                  </a:cubicBezTo>
                  <a:cubicBezTo>
                    <a:pt x="3041661" y="233974"/>
                    <a:pt x="3044481" y="225443"/>
                    <a:pt x="3117273" y="249707"/>
                  </a:cubicBezTo>
                  <a:cubicBezTo>
                    <a:pt x="3133069" y="254972"/>
                    <a:pt x="3144982" y="268180"/>
                    <a:pt x="3158836" y="277416"/>
                  </a:cubicBezTo>
                  <a:lnTo>
                    <a:pt x="3325091" y="249707"/>
                  </a:lnTo>
                  <a:cubicBezTo>
                    <a:pt x="3339496" y="247306"/>
                    <a:pt x="3352612" y="239865"/>
                    <a:pt x="3366654" y="235853"/>
                  </a:cubicBezTo>
                  <a:cubicBezTo>
                    <a:pt x="3384963" y="230622"/>
                    <a:pt x="3403600" y="226616"/>
                    <a:pt x="3422073" y="221998"/>
                  </a:cubicBezTo>
                  <a:cubicBezTo>
                    <a:pt x="3440546" y="226616"/>
                    <a:pt x="3459989" y="228352"/>
                    <a:pt x="3477491" y="235853"/>
                  </a:cubicBezTo>
                  <a:cubicBezTo>
                    <a:pt x="3492796" y="242412"/>
                    <a:pt x="3502471" y="262055"/>
                    <a:pt x="3519054" y="263562"/>
                  </a:cubicBezTo>
                  <a:cubicBezTo>
                    <a:pt x="3553650" y="266707"/>
                    <a:pt x="3656377" y="244410"/>
                    <a:pt x="3699163" y="235853"/>
                  </a:cubicBezTo>
                  <a:cubicBezTo>
                    <a:pt x="3736109" y="240471"/>
                    <a:pt x="3773367" y="243047"/>
                    <a:pt x="3810000" y="249707"/>
                  </a:cubicBezTo>
                  <a:cubicBezTo>
                    <a:pt x="3824368" y="252319"/>
                    <a:pt x="3836959" y="263562"/>
                    <a:pt x="3851563" y="263562"/>
                  </a:cubicBezTo>
                  <a:cubicBezTo>
                    <a:pt x="3920990" y="263562"/>
                    <a:pt x="3990109" y="254325"/>
                    <a:pt x="4059382" y="249707"/>
                  </a:cubicBezTo>
                  <a:cubicBezTo>
                    <a:pt x="4077855" y="254325"/>
                    <a:pt x="4095759" y="263562"/>
                    <a:pt x="4114800" y="263562"/>
                  </a:cubicBezTo>
                  <a:cubicBezTo>
                    <a:pt x="4181390" y="263562"/>
                    <a:pt x="4268034" y="247259"/>
                    <a:pt x="4336473" y="235853"/>
                  </a:cubicBezTo>
                  <a:cubicBezTo>
                    <a:pt x="4354946" y="240471"/>
                    <a:pt x="4372980" y="247482"/>
                    <a:pt x="4391891" y="249707"/>
                  </a:cubicBezTo>
                  <a:cubicBezTo>
                    <a:pt x="4451692" y="256742"/>
                    <a:pt x="4512703" y="253098"/>
                    <a:pt x="4572000" y="263562"/>
                  </a:cubicBezTo>
                  <a:cubicBezTo>
                    <a:pt x="4649951" y="277318"/>
                    <a:pt x="4601128" y="299225"/>
                    <a:pt x="4668982" y="305125"/>
                  </a:cubicBezTo>
                  <a:cubicBezTo>
                    <a:pt x="4761113" y="313136"/>
                    <a:pt x="4853709" y="314362"/>
                    <a:pt x="4946073" y="318980"/>
                  </a:cubicBezTo>
                  <a:cubicBezTo>
                    <a:pt x="5047393" y="352753"/>
                    <a:pt x="4980775" y="336443"/>
                    <a:pt x="5181600" y="318980"/>
                  </a:cubicBezTo>
                  <a:cubicBezTo>
                    <a:pt x="5223262" y="315357"/>
                    <a:pt x="5264727" y="309743"/>
                    <a:pt x="5306291" y="305125"/>
                  </a:cubicBezTo>
                  <a:cubicBezTo>
                    <a:pt x="5465298" y="252123"/>
                    <a:pt x="5323391" y="282896"/>
                    <a:pt x="5444836" y="291271"/>
                  </a:cubicBezTo>
                  <a:cubicBezTo>
                    <a:pt x="5560109" y="299221"/>
                    <a:pt x="5675745" y="300507"/>
                    <a:pt x="5791200" y="305125"/>
                  </a:cubicBezTo>
                  <a:cubicBezTo>
                    <a:pt x="5860071" y="328083"/>
                    <a:pt x="5838705" y="327603"/>
                    <a:pt x="5943600" y="305125"/>
                  </a:cubicBezTo>
                  <a:cubicBezTo>
                    <a:pt x="5972159" y="299005"/>
                    <a:pt x="5997813" y="281546"/>
                    <a:pt x="6026727" y="277416"/>
                  </a:cubicBezTo>
                  <a:lnTo>
                    <a:pt x="6123709" y="263562"/>
                  </a:lnTo>
                  <a:cubicBezTo>
                    <a:pt x="6151474" y="259291"/>
                    <a:pt x="6178782" y="251146"/>
                    <a:pt x="6206836" y="249707"/>
                  </a:cubicBezTo>
                  <a:cubicBezTo>
                    <a:pt x="6359106" y="241898"/>
                    <a:pt x="6511636" y="240471"/>
                    <a:pt x="6664036" y="235853"/>
                  </a:cubicBezTo>
                  <a:cubicBezTo>
                    <a:pt x="6682509" y="226617"/>
                    <a:pt x="6701522" y="218391"/>
                    <a:pt x="6719454" y="208144"/>
                  </a:cubicBezTo>
                  <a:cubicBezTo>
                    <a:pt x="6754111" y="188340"/>
                    <a:pt x="6761936" y="171661"/>
                    <a:pt x="6802582" y="166580"/>
                  </a:cubicBezTo>
                  <a:cubicBezTo>
                    <a:pt x="6862331" y="159111"/>
                    <a:pt x="6922655" y="157343"/>
                    <a:pt x="6982691" y="152725"/>
                  </a:cubicBezTo>
                  <a:cubicBezTo>
                    <a:pt x="7005782" y="148107"/>
                    <a:pt x="7029118" y="144582"/>
                    <a:pt x="7051963" y="138871"/>
                  </a:cubicBezTo>
                  <a:cubicBezTo>
                    <a:pt x="7066131" y="135329"/>
                    <a:pt x="7079359" y="128558"/>
                    <a:pt x="7093527" y="125016"/>
                  </a:cubicBezTo>
                  <a:cubicBezTo>
                    <a:pt x="7116372" y="119305"/>
                    <a:pt x="7139812" y="116270"/>
                    <a:pt x="7162800" y="111162"/>
                  </a:cubicBezTo>
                  <a:cubicBezTo>
                    <a:pt x="7181388" y="107031"/>
                    <a:pt x="7199745" y="101925"/>
                    <a:pt x="7218218" y="97307"/>
                  </a:cubicBezTo>
                  <a:cubicBezTo>
                    <a:pt x="7316160" y="32013"/>
                    <a:pt x="7220481" y="83453"/>
                    <a:pt x="7439891" y="83453"/>
                  </a:cubicBezTo>
                  <a:cubicBezTo>
                    <a:pt x="7721638" y="83453"/>
                    <a:pt x="8003309" y="74216"/>
                    <a:pt x="8285018" y="69598"/>
                  </a:cubicBezTo>
                  <a:cubicBezTo>
                    <a:pt x="8379658" y="60995"/>
                    <a:pt x="8424890" y="62340"/>
                    <a:pt x="8506691" y="41889"/>
                  </a:cubicBezTo>
                  <a:cubicBezTo>
                    <a:pt x="8520859" y="38347"/>
                    <a:pt x="8534400" y="32652"/>
                    <a:pt x="8548254" y="28034"/>
                  </a:cubicBezTo>
                  <a:cubicBezTo>
                    <a:pt x="8575963" y="32652"/>
                    <a:pt x="8604475" y="33817"/>
                    <a:pt x="8631382" y="41889"/>
                  </a:cubicBezTo>
                  <a:cubicBezTo>
                    <a:pt x="8651164" y="47824"/>
                    <a:pt x="8666548" y="65548"/>
                    <a:pt x="8686800" y="69598"/>
                  </a:cubicBezTo>
                  <a:cubicBezTo>
                    <a:pt x="8736819" y="79602"/>
                    <a:pt x="8788400" y="78835"/>
                    <a:pt x="8839200" y="83453"/>
                  </a:cubicBezTo>
                  <a:cubicBezTo>
                    <a:pt x="8857673" y="88071"/>
                    <a:pt x="8876309" y="92076"/>
                    <a:pt x="8894618" y="97307"/>
                  </a:cubicBezTo>
                  <a:cubicBezTo>
                    <a:pt x="8908660" y="101319"/>
                    <a:pt x="8921578" y="111162"/>
                    <a:pt x="8936182" y="111162"/>
                  </a:cubicBezTo>
                  <a:cubicBezTo>
                    <a:pt x="9180989" y="111162"/>
                    <a:pt x="9425709" y="101925"/>
                    <a:pt x="9670473" y="97307"/>
                  </a:cubicBezTo>
                  <a:cubicBezTo>
                    <a:pt x="9698182" y="88071"/>
                    <a:pt x="9729298" y="85800"/>
                    <a:pt x="9753600" y="69598"/>
                  </a:cubicBezTo>
                  <a:cubicBezTo>
                    <a:pt x="9767454" y="60362"/>
                    <a:pt x="9778595" y="43546"/>
                    <a:pt x="9795163" y="41889"/>
                  </a:cubicBezTo>
                  <a:cubicBezTo>
                    <a:pt x="9919320" y="29473"/>
                    <a:pt x="10044545" y="32652"/>
                    <a:pt x="10169236" y="28034"/>
                  </a:cubicBezTo>
                  <a:cubicBezTo>
                    <a:pt x="10283343" y="-10002"/>
                    <a:pt x="10223449" y="-3806"/>
                    <a:pt x="10349345" y="14180"/>
                  </a:cubicBezTo>
                  <a:cubicBezTo>
                    <a:pt x="10363200" y="28035"/>
                    <a:pt x="10374606" y="44876"/>
                    <a:pt x="10390909" y="55744"/>
                  </a:cubicBezTo>
                  <a:cubicBezTo>
                    <a:pt x="10417286" y="73329"/>
                    <a:pt x="10521246" y="82280"/>
                    <a:pt x="10529454" y="83453"/>
                  </a:cubicBezTo>
                  <a:cubicBezTo>
                    <a:pt x="10583179" y="101360"/>
                    <a:pt x="10584482" y="104195"/>
                    <a:pt x="10654145" y="111162"/>
                  </a:cubicBezTo>
                  <a:cubicBezTo>
                    <a:pt x="10672526" y="113000"/>
                    <a:pt x="10798777" y="149055"/>
                    <a:pt x="10817250" y="149055"/>
                  </a:cubicBezTo>
                  <a:cubicBezTo>
                    <a:pt x="10821868" y="1040364"/>
                    <a:pt x="10814208" y="1931674"/>
                    <a:pt x="10818826" y="2822983"/>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Rectangle 4"/>
          <p:cNvSpPr/>
          <p:nvPr/>
        </p:nvSpPr>
        <p:spPr>
          <a:xfrm>
            <a:off x="3144979" y="1298863"/>
            <a:ext cx="5708072" cy="4367646"/>
          </a:xfrm>
          <a:prstGeom prst="rect">
            <a:avLst/>
          </a:prstGeom>
          <a:solidFill>
            <a:srgbClr val="00B0F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850398" y="3222477"/>
            <a:ext cx="4268358" cy="1311449"/>
          </a:xfrm>
          <a:prstGeom prst="rect">
            <a:avLst/>
          </a:prstGeom>
        </p:spPr>
        <p:txBody>
          <a:bodyPr wrap="square">
            <a:spAutoFit/>
          </a:bodyPr>
          <a:lstStyle/>
          <a:p>
            <a:pPr algn="just">
              <a:lnSpc>
                <a:spcPct val="150000"/>
              </a:lnSpc>
            </a:pPr>
            <a:r>
              <a:rPr lang="id-ID" sz="900" i="0" dirty="0" smtClean="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id-ID" sz="900" dirty="0" smtClean="0">
                <a:solidFill>
                  <a:schemeClr val="bg1"/>
                </a:solidFill>
                <a:latin typeface="Lato" panose="020F0502020204030203" pitchFamily="34" charset="0"/>
                <a:ea typeface="Lato" panose="020F0502020204030203" pitchFamily="34" charset="0"/>
                <a:cs typeface="Lato" panose="020F0502020204030203" pitchFamily="34" charset="0"/>
              </a:rPr>
              <a:t>.</a:t>
            </a:r>
            <a:endParaRPr lang="id-ID"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9" name="TextBox 8"/>
          <p:cNvSpPr txBox="1"/>
          <p:nvPr/>
        </p:nvSpPr>
        <p:spPr>
          <a:xfrm>
            <a:off x="3850398" y="2373911"/>
            <a:ext cx="3374067" cy="784830"/>
          </a:xfrm>
          <a:prstGeom prst="rect">
            <a:avLst/>
          </a:prstGeom>
          <a:noFill/>
        </p:spPr>
        <p:txBody>
          <a:bodyPr wrap="square" rtlCol="0">
            <a:spAutoFit/>
          </a:bodyPr>
          <a:lstStyle/>
          <a:p>
            <a:r>
              <a:rPr lang="en-ID" sz="4500" dirty="0" smtClean="0">
                <a:solidFill>
                  <a:schemeClr val="bg1"/>
                </a:solidFill>
                <a:latin typeface="Corbel" pitchFamily="34" charset="0"/>
              </a:rPr>
              <a:t>TITLE HERE</a:t>
            </a:r>
            <a:endParaRPr lang="en-US" sz="4500" dirty="0">
              <a:solidFill>
                <a:schemeClr val="bg1"/>
              </a:solidFill>
              <a:latin typeface="Corbel" pitchFamily="34" charset="0"/>
            </a:endParaRPr>
          </a:p>
        </p:txBody>
      </p:sp>
      <p:sp>
        <p:nvSpPr>
          <p:cNvPr id="10" name="Shape 4755"/>
          <p:cNvSpPr/>
          <p:nvPr/>
        </p:nvSpPr>
        <p:spPr>
          <a:xfrm>
            <a:off x="8227667" y="1523177"/>
            <a:ext cx="389861" cy="389961"/>
          </a:xfrm>
          <a:custGeom>
            <a:avLst/>
            <a:gdLst/>
            <a:ahLst/>
            <a:cxnLst/>
            <a:rect l="0" t="0" r="0" b="0"/>
            <a:pathLst>
              <a:path w="120000" h="120000" extrusionOk="0">
                <a:moveTo>
                  <a:pt x="116990" y="15799"/>
                </a:moveTo>
                <a:lnTo>
                  <a:pt x="116990" y="15799"/>
                </a:lnTo>
                <a:cubicBezTo>
                  <a:pt x="74482" y="58307"/>
                  <a:pt x="74482" y="58307"/>
                  <a:pt x="74482" y="58307"/>
                </a:cubicBezTo>
                <a:cubicBezTo>
                  <a:pt x="116990" y="101191"/>
                  <a:pt x="116990" y="101191"/>
                  <a:pt x="116990" y="101191"/>
                </a:cubicBezTo>
                <a:cubicBezTo>
                  <a:pt x="119623" y="103824"/>
                  <a:pt x="119623" y="106457"/>
                  <a:pt x="119623" y="109090"/>
                </a:cubicBezTo>
                <a:cubicBezTo>
                  <a:pt x="119623" y="114357"/>
                  <a:pt x="116990" y="119623"/>
                  <a:pt x="108714" y="119623"/>
                </a:cubicBezTo>
                <a:cubicBezTo>
                  <a:pt x="106081" y="119623"/>
                  <a:pt x="103448" y="119623"/>
                  <a:pt x="103448" y="116990"/>
                </a:cubicBezTo>
                <a:cubicBezTo>
                  <a:pt x="60940" y="74482"/>
                  <a:pt x="60940" y="74482"/>
                  <a:pt x="60940" y="74482"/>
                </a:cubicBezTo>
                <a:cubicBezTo>
                  <a:pt x="18432" y="116990"/>
                  <a:pt x="18432" y="116990"/>
                  <a:pt x="18432" y="116990"/>
                </a:cubicBezTo>
                <a:cubicBezTo>
                  <a:pt x="15799" y="119623"/>
                  <a:pt x="13166" y="119623"/>
                  <a:pt x="10532" y="119623"/>
                </a:cubicBezTo>
                <a:cubicBezTo>
                  <a:pt x="5266" y="119623"/>
                  <a:pt x="0" y="114357"/>
                  <a:pt x="0" y="109090"/>
                </a:cubicBezTo>
                <a:cubicBezTo>
                  <a:pt x="0" y="106457"/>
                  <a:pt x="0" y="103824"/>
                  <a:pt x="2633" y="101191"/>
                </a:cubicBezTo>
                <a:cubicBezTo>
                  <a:pt x="45141" y="58307"/>
                  <a:pt x="45141" y="58307"/>
                  <a:pt x="45141" y="58307"/>
                </a:cubicBezTo>
                <a:cubicBezTo>
                  <a:pt x="2633" y="15799"/>
                  <a:pt x="2633" y="15799"/>
                  <a:pt x="2633" y="15799"/>
                </a:cubicBezTo>
                <a:cubicBezTo>
                  <a:pt x="0" y="15799"/>
                  <a:pt x="0" y="13166"/>
                  <a:pt x="0" y="10532"/>
                </a:cubicBezTo>
                <a:cubicBezTo>
                  <a:pt x="0" y="2633"/>
                  <a:pt x="5266" y="0"/>
                  <a:pt x="10532" y="0"/>
                </a:cubicBezTo>
                <a:cubicBezTo>
                  <a:pt x="13166" y="0"/>
                  <a:pt x="15799" y="0"/>
                  <a:pt x="18432" y="2633"/>
                </a:cubicBezTo>
                <a:cubicBezTo>
                  <a:pt x="60940" y="45141"/>
                  <a:pt x="60940" y="45141"/>
                  <a:pt x="60940" y="45141"/>
                </a:cubicBezTo>
                <a:cubicBezTo>
                  <a:pt x="103448" y="2633"/>
                  <a:pt x="103448" y="2633"/>
                  <a:pt x="103448" y="2633"/>
                </a:cubicBezTo>
                <a:cubicBezTo>
                  <a:pt x="103448" y="0"/>
                  <a:pt x="106081" y="0"/>
                  <a:pt x="108714" y="0"/>
                </a:cubicBezTo>
                <a:cubicBezTo>
                  <a:pt x="116990" y="0"/>
                  <a:pt x="119623" y="2633"/>
                  <a:pt x="119623" y="10532"/>
                </a:cubicBezTo>
                <a:cubicBezTo>
                  <a:pt x="119623" y="13166"/>
                  <a:pt x="119623" y="15799"/>
                  <a:pt x="116990" y="15799"/>
                </a:cubicBezTo>
              </a:path>
            </a:pathLst>
          </a:custGeom>
          <a:solidFill>
            <a:schemeClr val="bg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5" name="Shape 4586"/>
          <p:cNvSpPr/>
          <p:nvPr/>
        </p:nvSpPr>
        <p:spPr>
          <a:xfrm>
            <a:off x="319024" y="3082641"/>
            <a:ext cx="386534" cy="692715"/>
          </a:xfrm>
          <a:custGeom>
            <a:avLst/>
            <a:gdLst/>
            <a:ahLst/>
            <a:cxnLst/>
            <a:rect l="0" t="0" r="0" b="0"/>
            <a:pathLst>
              <a:path w="120000" h="120000" extrusionOk="0">
                <a:moveTo>
                  <a:pt x="19924" y="59745"/>
                </a:moveTo>
                <a:lnTo>
                  <a:pt x="19924" y="59745"/>
                </a:lnTo>
                <a:cubicBezTo>
                  <a:pt x="119547" y="7372"/>
                  <a:pt x="119547" y="7372"/>
                  <a:pt x="119547" y="7372"/>
                </a:cubicBezTo>
                <a:cubicBezTo>
                  <a:pt x="119547" y="7372"/>
                  <a:pt x="119547" y="3559"/>
                  <a:pt x="119547" y="0"/>
                </a:cubicBezTo>
                <a:cubicBezTo>
                  <a:pt x="113207" y="0"/>
                  <a:pt x="113207" y="0"/>
                  <a:pt x="106415" y="0"/>
                </a:cubicBezTo>
                <a:cubicBezTo>
                  <a:pt x="0" y="56186"/>
                  <a:pt x="0" y="56186"/>
                  <a:pt x="0" y="56186"/>
                </a:cubicBezTo>
                <a:lnTo>
                  <a:pt x="0" y="59745"/>
                </a:lnTo>
                <a:lnTo>
                  <a:pt x="0" y="63559"/>
                </a:lnTo>
                <a:cubicBezTo>
                  <a:pt x="106415" y="119745"/>
                  <a:pt x="106415" y="119745"/>
                  <a:pt x="106415" y="119745"/>
                </a:cubicBezTo>
                <a:cubicBezTo>
                  <a:pt x="113207" y="119745"/>
                  <a:pt x="113207" y="119745"/>
                  <a:pt x="119547" y="119745"/>
                </a:cubicBezTo>
                <a:cubicBezTo>
                  <a:pt x="119547" y="115932"/>
                  <a:pt x="119547" y="112372"/>
                  <a:pt x="119547" y="112372"/>
                </a:cubicBezTo>
                <a:lnTo>
                  <a:pt x="19924" y="59745"/>
                </a:lnTo>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6" name="Shape 4586"/>
          <p:cNvSpPr/>
          <p:nvPr/>
        </p:nvSpPr>
        <p:spPr>
          <a:xfrm flipH="1">
            <a:off x="11513499" y="3082641"/>
            <a:ext cx="386534" cy="692715"/>
          </a:xfrm>
          <a:custGeom>
            <a:avLst/>
            <a:gdLst/>
            <a:ahLst/>
            <a:cxnLst/>
            <a:rect l="0" t="0" r="0" b="0"/>
            <a:pathLst>
              <a:path w="120000" h="120000" extrusionOk="0">
                <a:moveTo>
                  <a:pt x="19924" y="59745"/>
                </a:moveTo>
                <a:lnTo>
                  <a:pt x="19924" y="59745"/>
                </a:lnTo>
                <a:cubicBezTo>
                  <a:pt x="119547" y="7372"/>
                  <a:pt x="119547" y="7372"/>
                  <a:pt x="119547" y="7372"/>
                </a:cubicBezTo>
                <a:cubicBezTo>
                  <a:pt x="119547" y="7372"/>
                  <a:pt x="119547" y="3559"/>
                  <a:pt x="119547" y="0"/>
                </a:cubicBezTo>
                <a:cubicBezTo>
                  <a:pt x="113207" y="0"/>
                  <a:pt x="113207" y="0"/>
                  <a:pt x="106415" y="0"/>
                </a:cubicBezTo>
                <a:cubicBezTo>
                  <a:pt x="0" y="56186"/>
                  <a:pt x="0" y="56186"/>
                  <a:pt x="0" y="56186"/>
                </a:cubicBezTo>
                <a:lnTo>
                  <a:pt x="0" y="59745"/>
                </a:lnTo>
                <a:lnTo>
                  <a:pt x="0" y="63559"/>
                </a:lnTo>
                <a:cubicBezTo>
                  <a:pt x="106415" y="119745"/>
                  <a:pt x="106415" y="119745"/>
                  <a:pt x="106415" y="119745"/>
                </a:cubicBezTo>
                <a:cubicBezTo>
                  <a:pt x="113207" y="119745"/>
                  <a:pt x="113207" y="119745"/>
                  <a:pt x="119547" y="119745"/>
                </a:cubicBezTo>
                <a:cubicBezTo>
                  <a:pt x="119547" y="115932"/>
                  <a:pt x="119547" y="112372"/>
                  <a:pt x="119547" y="112372"/>
                </a:cubicBezTo>
                <a:lnTo>
                  <a:pt x="19924" y="59745"/>
                </a:lnTo>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7" name="Picture Placeholder 6"/>
          <p:cNvSpPr>
            <a:spLocks noGrp="1"/>
          </p:cNvSpPr>
          <p:nvPr>
            <p:ph type="pic" sz="quarter" idx="10"/>
          </p:nvPr>
        </p:nvSpPr>
        <p:spPr/>
      </p:sp>
    </p:spTree>
    <p:extLst>
      <p:ext uri="{BB962C8B-B14F-4D97-AF65-F5344CB8AC3E}">
        <p14:creationId xmlns:p14="http://schemas.microsoft.com/office/powerpoint/2010/main" val="5058311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6" name="Rectangle 5"/>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0800000" flipH="1">
              <a:off x="1" y="2116"/>
              <a:ext cx="3795127" cy="3426884"/>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flipH="1">
              <a:off x="9434947" y="4267191"/>
              <a:ext cx="2757053" cy="2590800"/>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Picture Placeholder 3"/>
          <p:cNvSpPr>
            <a:spLocks noGrp="1"/>
          </p:cNvSpPr>
          <p:nvPr>
            <p:ph type="pic" sz="quarter" idx="10"/>
          </p:nvPr>
        </p:nvSpPr>
        <p:spPr/>
      </p:sp>
      <p:sp>
        <p:nvSpPr>
          <p:cNvPr id="7" name="Shape 4586"/>
          <p:cNvSpPr/>
          <p:nvPr/>
        </p:nvSpPr>
        <p:spPr>
          <a:xfrm>
            <a:off x="3512958" y="5056908"/>
            <a:ext cx="282170" cy="505683"/>
          </a:xfrm>
          <a:custGeom>
            <a:avLst/>
            <a:gdLst/>
            <a:ahLst/>
            <a:cxnLst/>
            <a:rect l="0" t="0" r="0" b="0"/>
            <a:pathLst>
              <a:path w="120000" h="120000" extrusionOk="0">
                <a:moveTo>
                  <a:pt x="19924" y="59745"/>
                </a:moveTo>
                <a:lnTo>
                  <a:pt x="19924" y="59745"/>
                </a:lnTo>
                <a:cubicBezTo>
                  <a:pt x="119547" y="7372"/>
                  <a:pt x="119547" y="7372"/>
                  <a:pt x="119547" y="7372"/>
                </a:cubicBezTo>
                <a:cubicBezTo>
                  <a:pt x="119547" y="7372"/>
                  <a:pt x="119547" y="3559"/>
                  <a:pt x="119547" y="0"/>
                </a:cubicBezTo>
                <a:cubicBezTo>
                  <a:pt x="113207" y="0"/>
                  <a:pt x="113207" y="0"/>
                  <a:pt x="106415" y="0"/>
                </a:cubicBezTo>
                <a:cubicBezTo>
                  <a:pt x="0" y="56186"/>
                  <a:pt x="0" y="56186"/>
                  <a:pt x="0" y="56186"/>
                </a:cubicBezTo>
                <a:lnTo>
                  <a:pt x="0" y="59745"/>
                </a:lnTo>
                <a:lnTo>
                  <a:pt x="0" y="63559"/>
                </a:lnTo>
                <a:cubicBezTo>
                  <a:pt x="106415" y="119745"/>
                  <a:pt x="106415" y="119745"/>
                  <a:pt x="106415" y="119745"/>
                </a:cubicBezTo>
                <a:cubicBezTo>
                  <a:pt x="113207" y="119745"/>
                  <a:pt x="113207" y="119745"/>
                  <a:pt x="119547" y="119745"/>
                </a:cubicBezTo>
                <a:cubicBezTo>
                  <a:pt x="119547" y="115932"/>
                  <a:pt x="119547" y="112372"/>
                  <a:pt x="119547" y="112372"/>
                </a:cubicBezTo>
                <a:lnTo>
                  <a:pt x="19924" y="59745"/>
                </a:lnTo>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8" name="Shape 4586"/>
          <p:cNvSpPr/>
          <p:nvPr/>
        </p:nvSpPr>
        <p:spPr>
          <a:xfrm flipH="1">
            <a:off x="8459025" y="5056909"/>
            <a:ext cx="282170" cy="505683"/>
          </a:xfrm>
          <a:custGeom>
            <a:avLst/>
            <a:gdLst/>
            <a:ahLst/>
            <a:cxnLst/>
            <a:rect l="0" t="0" r="0" b="0"/>
            <a:pathLst>
              <a:path w="120000" h="120000" extrusionOk="0">
                <a:moveTo>
                  <a:pt x="19924" y="59745"/>
                </a:moveTo>
                <a:lnTo>
                  <a:pt x="19924" y="59745"/>
                </a:lnTo>
                <a:cubicBezTo>
                  <a:pt x="119547" y="7372"/>
                  <a:pt x="119547" y="7372"/>
                  <a:pt x="119547" y="7372"/>
                </a:cubicBezTo>
                <a:cubicBezTo>
                  <a:pt x="119547" y="7372"/>
                  <a:pt x="119547" y="3559"/>
                  <a:pt x="119547" y="0"/>
                </a:cubicBezTo>
                <a:cubicBezTo>
                  <a:pt x="113207" y="0"/>
                  <a:pt x="113207" y="0"/>
                  <a:pt x="106415" y="0"/>
                </a:cubicBezTo>
                <a:cubicBezTo>
                  <a:pt x="0" y="56186"/>
                  <a:pt x="0" y="56186"/>
                  <a:pt x="0" y="56186"/>
                </a:cubicBezTo>
                <a:lnTo>
                  <a:pt x="0" y="59745"/>
                </a:lnTo>
                <a:lnTo>
                  <a:pt x="0" y="63559"/>
                </a:lnTo>
                <a:cubicBezTo>
                  <a:pt x="106415" y="119745"/>
                  <a:pt x="106415" y="119745"/>
                  <a:pt x="106415" y="119745"/>
                </a:cubicBezTo>
                <a:cubicBezTo>
                  <a:pt x="113207" y="119745"/>
                  <a:pt x="113207" y="119745"/>
                  <a:pt x="119547" y="119745"/>
                </a:cubicBezTo>
                <a:cubicBezTo>
                  <a:pt x="119547" y="115932"/>
                  <a:pt x="119547" y="112372"/>
                  <a:pt x="119547" y="112372"/>
                </a:cubicBezTo>
                <a:lnTo>
                  <a:pt x="19924" y="59745"/>
                </a:lnTo>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9" name="Rectangle 8"/>
          <p:cNvSpPr/>
          <p:nvPr/>
        </p:nvSpPr>
        <p:spPr>
          <a:xfrm>
            <a:off x="2784764" y="2266504"/>
            <a:ext cx="6483927" cy="895951"/>
          </a:xfrm>
          <a:prstGeom prst="rect">
            <a:avLst/>
          </a:prstGeom>
        </p:spPr>
        <p:txBody>
          <a:bodyPr wrap="square">
            <a:spAutoFit/>
          </a:bodyPr>
          <a:lstStyle/>
          <a:p>
            <a:pPr algn="just">
              <a:lnSpc>
                <a:spcPct val="150000"/>
              </a:lnSpc>
            </a:pPr>
            <a:r>
              <a:rPr lang="id-ID" sz="900" i="0" dirty="0" smtClean="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id-ID" sz="900" dirty="0" smtClean="0">
                <a:solidFill>
                  <a:schemeClr val="bg1"/>
                </a:solidFill>
                <a:latin typeface="Lato" panose="020F0502020204030203" pitchFamily="34" charset="0"/>
                <a:ea typeface="Lato" panose="020F0502020204030203" pitchFamily="34" charset="0"/>
                <a:cs typeface="Lato" panose="020F0502020204030203" pitchFamily="34" charset="0"/>
              </a:rPr>
              <a:t>.</a:t>
            </a:r>
            <a:endParaRPr lang="id-ID"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0" name="Rounded Rectangle 9"/>
          <p:cNvSpPr/>
          <p:nvPr/>
        </p:nvSpPr>
        <p:spPr>
          <a:xfrm>
            <a:off x="3512958" y="1044795"/>
            <a:ext cx="4972791" cy="902855"/>
          </a:xfrm>
          <a:prstGeom prst="round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hape 4857"/>
          <p:cNvSpPr/>
          <p:nvPr/>
        </p:nvSpPr>
        <p:spPr>
          <a:xfrm>
            <a:off x="7702338" y="1297516"/>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2" name="TextBox 11"/>
          <p:cNvSpPr txBox="1"/>
          <p:nvPr/>
        </p:nvSpPr>
        <p:spPr>
          <a:xfrm>
            <a:off x="3941466" y="1103807"/>
            <a:ext cx="3374067" cy="784830"/>
          </a:xfrm>
          <a:prstGeom prst="rect">
            <a:avLst/>
          </a:prstGeom>
          <a:noFill/>
        </p:spPr>
        <p:txBody>
          <a:bodyPr wrap="square" rtlCol="0">
            <a:spAutoFit/>
          </a:bodyPr>
          <a:lstStyle/>
          <a:p>
            <a:r>
              <a:rPr lang="en-ID" sz="4500" dirty="0" smtClean="0">
                <a:solidFill>
                  <a:schemeClr val="tx1"/>
                </a:solidFill>
                <a:latin typeface="Corbel" pitchFamily="34" charset="0"/>
              </a:rPr>
              <a:t>TITLE HERE</a:t>
            </a:r>
            <a:endParaRPr lang="en-US" sz="4500" dirty="0">
              <a:solidFill>
                <a:schemeClr val="tx1"/>
              </a:solidFill>
              <a:latin typeface="Corbel" pitchFamily="34" charset="0"/>
            </a:endParaRPr>
          </a:p>
        </p:txBody>
      </p:sp>
      <p:sp>
        <p:nvSpPr>
          <p:cNvPr id="13" name="TextBox 12"/>
          <p:cNvSpPr txBox="1"/>
          <p:nvPr/>
        </p:nvSpPr>
        <p:spPr>
          <a:xfrm>
            <a:off x="-1" y="4571086"/>
            <a:ext cx="3374067" cy="1477328"/>
          </a:xfrm>
          <a:prstGeom prst="rect">
            <a:avLst/>
          </a:prstGeom>
          <a:noFill/>
        </p:spPr>
        <p:txBody>
          <a:bodyPr wrap="square" rtlCol="0">
            <a:spAutoFit/>
          </a:bodyPr>
          <a:lstStyle/>
          <a:p>
            <a:pPr algn="ctr"/>
            <a:r>
              <a:rPr lang="en-ID" sz="4500" dirty="0" smtClean="0">
                <a:solidFill>
                  <a:schemeClr val="tx1"/>
                </a:solidFill>
                <a:latin typeface="Corbel" pitchFamily="34" charset="0"/>
              </a:rPr>
              <a:t>GALLERY</a:t>
            </a:r>
          </a:p>
          <a:p>
            <a:pPr algn="ctr"/>
            <a:r>
              <a:rPr lang="en-ID" sz="4500" dirty="0" smtClean="0">
                <a:solidFill>
                  <a:schemeClr val="tx1"/>
                </a:solidFill>
                <a:latin typeface="Corbel" pitchFamily="34" charset="0"/>
              </a:rPr>
              <a:t>PHOTO</a:t>
            </a:r>
            <a:endParaRPr lang="en-US" sz="4500" dirty="0">
              <a:solidFill>
                <a:schemeClr val="tx1"/>
              </a:solidFill>
              <a:latin typeface="Corbel" pitchFamily="34" charset="0"/>
            </a:endParaRPr>
          </a:p>
        </p:txBody>
      </p:sp>
      <p:sp>
        <p:nvSpPr>
          <p:cNvPr id="14" name="Picture Placeholder 13"/>
          <p:cNvSpPr>
            <a:spLocks noGrp="1"/>
          </p:cNvSpPr>
          <p:nvPr>
            <p:ph type="pic" sz="quarter" idx="11"/>
          </p:nvPr>
        </p:nvSpPr>
        <p:spPr/>
      </p:sp>
    </p:spTree>
    <p:extLst>
      <p:ext uri="{BB962C8B-B14F-4D97-AF65-F5344CB8AC3E}">
        <p14:creationId xmlns:p14="http://schemas.microsoft.com/office/powerpoint/2010/main" val="448898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0" y="-4383"/>
            <a:ext cx="12192000" cy="6862383"/>
            <a:chOff x="0" y="-4383"/>
            <a:chExt cx="12192000" cy="6862383"/>
          </a:xfrm>
        </p:grpSpPr>
        <p:sp>
          <p:nvSpPr>
            <p:cNvPr id="5" name="Rectangle 4"/>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12192000" cy="64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1236036" y="-4383"/>
              <a:ext cx="955964" cy="65381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reeform 372"/>
          <p:cNvSpPr>
            <a:spLocks noEditPoints="1"/>
          </p:cNvSpPr>
          <p:nvPr/>
        </p:nvSpPr>
        <p:spPr bwMode="auto">
          <a:xfrm>
            <a:off x="11547549" y="277218"/>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 name="Rectangle 2"/>
          <p:cNvSpPr/>
          <p:nvPr/>
        </p:nvSpPr>
        <p:spPr>
          <a:xfrm>
            <a:off x="8077200" y="0"/>
            <a:ext cx="3158836" cy="360282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555673" y="3970623"/>
            <a:ext cx="5680363" cy="1131079"/>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tx1"/>
                </a:solidFill>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id-ID" sz="900" dirty="0" smtClean="0">
                <a:solidFill>
                  <a:schemeClr val="tx1"/>
                </a:solidFill>
                <a:latin typeface="Lato" panose="020F0502020204030203" pitchFamily="34" charset="0"/>
                <a:ea typeface="Lato" panose="020F0502020204030203" pitchFamily="34" charset="0"/>
                <a:cs typeface="Lato" panose="020F0502020204030203" pitchFamily="34" charset="0"/>
              </a:rPr>
              <a:t>.</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9" name="TextBox 8"/>
          <p:cNvSpPr txBox="1"/>
          <p:nvPr/>
        </p:nvSpPr>
        <p:spPr>
          <a:xfrm>
            <a:off x="788543" y="5408998"/>
            <a:ext cx="3374067" cy="784830"/>
          </a:xfrm>
          <a:prstGeom prst="rect">
            <a:avLst/>
          </a:prstGeom>
          <a:noFill/>
        </p:spPr>
        <p:txBody>
          <a:bodyPr wrap="square" rtlCol="0">
            <a:spAutoFit/>
          </a:bodyPr>
          <a:lstStyle/>
          <a:p>
            <a:pPr algn="ctr"/>
            <a:r>
              <a:rPr lang="en-ID" sz="4500" dirty="0" smtClean="0">
                <a:solidFill>
                  <a:schemeClr val="tx1"/>
                </a:solidFill>
                <a:latin typeface="Corbel" pitchFamily="34" charset="0"/>
              </a:rPr>
              <a:t>Nature</a:t>
            </a:r>
            <a:endParaRPr lang="en-US" sz="4500" dirty="0">
              <a:solidFill>
                <a:schemeClr val="tx1"/>
              </a:solidFill>
              <a:latin typeface="Corbel" pitchFamily="34" charset="0"/>
            </a:endParaRPr>
          </a:p>
        </p:txBody>
      </p:sp>
      <p:sp>
        <p:nvSpPr>
          <p:cNvPr id="10" name="TextBox 9"/>
          <p:cNvSpPr txBox="1"/>
          <p:nvPr/>
        </p:nvSpPr>
        <p:spPr>
          <a:xfrm>
            <a:off x="8409713" y="587581"/>
            <a:ext cx="2493809" cy="477054"/>
          </a:xfrm>
          <a:prstGeom prst="rect">
            <a:avLst/>
          </a:prstGeom>
          <a:noFill/>
        </p:spPr>
        <p:txBody>
          <a:bodyPr wrap="square" rtlCol="0">
            <a:spAutoFit/>
          </a:bodyPr>
          <a:lstStyle/>
          <a:p>
            <a:pPr algn="ctr"/>
            <a:r>
              <a:rPr lang="en-ID" sz="2500" dirty="0" smtClean="0">
                <a:solidFill>
                  <a:schemeClr val="bg1"/>
                </a:solidFill>
                <a:latin typeface="Corbel" pitchFamily="34" charset="0"/>
              </a:rPr>
              <a:t>Vacation</a:t>
            </a:r>
            <a:endParaRPr lang="en-US" sz="2500" dirty="0">
              <a:solidFill>
                <a:schemeClr val="bg1"/>
              </a:solidFill>
              <a:latin typeface="Corbel" pitchFamily="34" charset="0"/>
            </a:endParaRPr>
          </a:p>
        </p:txBody>
      </p:sp>
      <p:sp>
        <p:nvSpPr>
          <p:cNvPr id="11" name="TextBox 10"/>
          <p:cNvSpPr txBox="1"/>
          <p:nvPr/>
        </p:nvSpPr>
        <p:spPr>
          <a:xfrm>
            <a:off x="8409713" y="1261562"/>
            <a:ext cx="2493809" cy="477054"/>
          </a:xfrm>
          <a:prstGeom prst="rect">
            <a:avLst/>
          </a:prstGeom>
          <a:noFill/>
        </p:spPr>
        <p:txBody>
          <a:bodyPr wrap="square" rtlCol="0">
            <a:spAutoFit/>
          </a:bodyPr>
          <a:lstStyle/>
          <a:p>
            <a:pPr algn="ctr"/>
            <a:r>
              <a:rPr lang="en-ID" sz="2500" dirty="0" smtClean="0">
                <a:solidFill>
                  <a:schemeClr val="bg1"/>
                </a:solidFill>
                <a:latin typeface="Corbel" pitchFamily="34" charset="0"/>
              </a:rPr>
              <a:t>Travelling</a:t>
            </a:r>
            <a:endParaRPr lang="en-US" sz="2500" dirty="0">
              <a:solidFill>
                <a:schemeClr val="bg1"/>
              </a:solidFill>
              <a:latin typeface="Corbel" pitchFamily="34" charset="0"/>
            </a:endParaRPr>
          </a:p>
        </p:txBody>
      </p:sp>
      <p:sp>
        <p:nvSpPr>
          <p:cNvPr id="12" name="TextBox 11"/>
          <p:cNvSpPr txBox="1"/>
          <p:nvPr/>
        </p:nvSpPr>
        <p:spPr>
          <a:xfrm>
            <a:off x="8364684" y="1944140"/>
            <a:ext cx="2583867" cy="477054"/>
          </a:xfrm>
          <a:prstGeom prst="rect">
            <a:avLst/>
          </a:prstGeom>
          <a:noFill/>
        </p:spPr>
        <p:txBody>
          <a:bodyPr wrap="square" rtlCol="0">
            <a:spAutoFit/>
          </a:bodyPr>
          <a:lstStyle/>
          <a:p>
            <a:pPr algn="ctr"/>
            <a:r>
              <a:rPr lang="en-ID" sz="2500" dirty="0" smtClean="0">
                <a:solidFill>
                  <a:schemeClr val="bg1"/>
                </a:solidFill>
                <a:latin typeface="Corbel" pitchFamily="34" charset="0"/>
              </a:rPr>
              <a:t>Destination</a:t>
            </a:r>
            <a:endParaRPr lang="en-US" sz="2500" dirty="0">
              <a:solidFill>
                <a:schemeClr val="bg1"/>
              </a:solidFill>
              <a:latin typeface="Corbel" pitchFamily="34" charset="0"/>
            </a:endParaRPr>
          </a:p>
        </p:txBody>
      </p:sp>
      <p:sp>
        <p:nvSpPr>
          <p:cNvPr id="14" name="TextBox 13"/>
          <p:cNvSpPr txBox="1"/>
          <p:nvPr/>
        </p:nvSpPr>
        <p:spPr>
          <a:xfrm>
            <a:off x="8423568" y="2632011"/>
            <a:ext cx="2452245" cy="477054"/>
          </a:xfrm>
          <a:prstGeom prst="rect">
            <a:avLst/>
          </a:prstGeom>
          <a:noFill/>
        </p:spPr>
        <p:txBody>
          <a:bodyPr wrap="square" rtlCol="0">
            <a:spAutoFit/>
          </a:bodyPr>
          <a:lstStyle/>
          <a:p>
            <a:pPr algn="ctr"/>
            <a:r>
              <a:rPr lang="en-ID" sz="2500" dirty="0" smtClean="0">
                <a:solidFill>
                  <a:schemeClr val="bg1"/>
                </a:solidFill>
                <a:latin typeface="Corbel" pitchFamily="34" charset="0"/>
              </a:rPr>
              <a:t>Tourist</a:t>
            </a:r>
            <a:endParaRPr lang="en-US" sz="2500" dirty="0">
              <a:solidFill>
                <a:schemeClr val="bg1"/>
              </a:solidFill>
              <a:latin typeface="Corbel" pitchFamily="34" charset="0"/>
            </a:endParaRPr>
          </a:p>
        </p:txBody>
      </p:sp>
      <p:sp>
        <p:nvSpPr>
          <p:cNvPr id="15" name="Rectangle 14"/>
          <p:cNvSpPr/>
          <p:nvPr/>
        </p:nvSpPr>
        <p:spPr>
          <a:xfrm>
            <a:off x="8319655" y="536873"/>
            <a:ext cx="2673925" cy="57151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319655" y="1214332"/>
            <a:ext cx="2673925" cy="57151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319655" y="1896910"/>
            <a:ext cx="2673925" cy="57151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8319654" y="2584781"/>
            <a:ext cx="2673925" cy="57151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555673" y="2421194"/>
            <a:ext cx="2521527" cy="1169551"/>
          </a:xfrm>
          <a:prstGeom prst="rect">
            <a:avLst/>
          </a:prstGeom>
          <a:noFill/>
        </p:spPr>
        <p:txBody>
          <a:bodyPr wrap="square" rtlCol="0">
            <a:spAutoFit/>
          </a:bodyPr>
          <a:lstStyle/>
          <a:p>
            <a:r>
              <a:rPr lang="en-ID" sz="3500" dirty="0" smtClean="0">
                <a:solidFill>
                  <a:schemeClr val="tx1"/>
                </a:solidFill>
                <a:latin typeface="Corbel" pitchFamily="34" charset="0"/>
              </a:rPr>
              <a:t>Beautiful</a:t>
            </a:r>
          </a:p>
          <a:p>
            <a:r>
              <a:rPr lang="en-ID" sz="3500" dirty="0" smtClean="0">
                <a:solidFill>
                  <a:schemeClr val="tx1"/>
                </a:solidFill>
                <a:latin typeface="Corbel" pitchFamily="34" charset="0"/>
              </a:rPr>
              <a:t>Place</a:t>
            </a:r>
          </a:p>
        </p:txBody>
      </p:sp>
      <p:sp>
        <p:nvSpPr>
          <p:cNvPr id="20" name="Picture Placeholder 19"/>
          <p:cNvSpPr>
            <a:spLocks noGrp="1"/>
          </p:cNvSpPr>
          <p:nvPr>
            <p:ph type="pic" sz="quarter" idx="10"/>
          </p:nvPr>
        </p:nvSpPr>
        <p:spPr/>
      </p:sp>
    </p:spTree>
    <p:extLst>
      <p:ext uri="{BB962C8B-B14F-4D97-AF65-F5344CB8AC3E}">
        <p14:creationId xmlns:p14="http://schemas.microsoft.com/office/powerpoint/2010/main" val="22060074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3855" y="-6548"/>
            <a:ext cx="12205855" cy="6864548"/>
            <a:chOff x="-13855" y="-6548"/>
            <a:chExt cx="12205855" cy="6864548"/>
          </a:xfrm>
        </p:grpSpPr>
        <p:sp>
          <p:nvSpPr>
            <p:cNvPr id="5" name="Rectangle 4"/>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flipH="1">
              <a:off x="7427731" y="4046337"/>
              <a:ext cx="4764265" cy="2811654"/>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13855" y="-6548"/>
              <a:ext cx="3477491" cy="6864548"/>
            </a:xfrm>
            <a:custGeom>
              <a:avLst/>
              <a:gdLst>
                <a:gd name="connsiteX0" fmla="*/ 13855 w 2258291"/>
                <a:gd name="connsiteY0" fmla="*/ 5832764 h 5832764"/>
                <a:gd name="connsiteX1" fmla="*/ 0 w 2258291"/>
                <a:gd name="connsiteY1" fmla="*/ 0 h 5832764"/>
                <a:gd name="connsiteX2" fmla="*/ 2258291 w 2258291"/>
                <a:gd name="connsiteY2" fmla="*/ 41564 h 5832764"/>
                <a:gd name="connsiteX3" fmla="*/ 2175164 w 2258291"/>
                <a:gd name="connsiteY3" fmla="*/ 138546 h 5832764"/>
                <a:gd name="connsiteX4" fmla="*/ 2119745 w 2258291"/>
                <a:gd name="connsiteY4" fmla="*/ 207819 h 5832764"/>
                <a:gd name="connsiteX5" fmla="*/ 1995055 w 2258291"/>
                <a:gd name="connsiteY5" fmla="*/ 304800 h 5832764"/>
                <a:gd name="connsiteX6" fmla="*/ 1939636 w 2258291"/>
                <a:gd name="connsiteY6" fmla="*/ 443346 h 5832764"/>
                <a:gd name="connsiteX7" fmla="*/ 1925782 w 2258291"/>
                <a:gd name="connsiteY7" fmla="*/ 484910 h 5832764"/>
                <a:gd name="connsiteX8" fmla="*/ 1884218 w 2258291"/>
                <a:gd name="connsiteY8" fmla="*/ 526473 h 5832764"/>
                <a:gd name="connsiteX9" fmla="*/ 1870364 w 2258291"/>
                <a:gd name="connsiteY9" fmla="*/ 568037 h 5832764"/>
                <a:gd name="connsiteX10" fmla="*/ 1828800 w 2258291"/>
                <a:gd name="connsiteY10" fmla="*/ 581891 h 5832764"/>
                <a:gd name="connsiteX11" fmla="*/ 1759527 w 2258291"/>
                <a:gd name="connsiteY11" fmla="*/ 595746 h 5832764"/>
                <a:gd name="connsiteX12" fmla="*/ 1690255 w 2258291"/>
                <a:gd name="connsiteY12" fmla="*/ 665019 h 5832764"/>
                <a:gd name="connsiteX13" fmla="*/ 1634836 w 2258291"/>
                <a:gd name="connsiteY13" fmla="*/ 762000 h 5832764"/>
                <a:gd name="connsiteX14" fmla="*/ 1579418 w 2258291"/>
                <a:gd name="connsiteY14" fmla="*/ 775855 h 5832764"/>
                <a:gd name="connsiteX15" fmla="*/ 1482436 w 2258291"/>
                <a:gd name="connsiteY15" fmla="*/ 886691 h 5832764"/>
                <a:gd name="connsiteX16" fmla="*/ 1454727 w 2258291"/>
                <a:gd name="connsiteY16" fmla="*/ 1052946 h 5832764"/>
                <a:gd name="connsiteX17" fmla="*/ 1357745 w 2258291"/>
                <a:gd name="connsiteY17" fmla="*/ 1177637 h 5832764"/>
                <a:gd name="connsiteX18" fmla="*/ 1302327 w 2258291"/>
                <a:gd name="connsiteY18" fmla="*/ 1302328 h 5832764"/>
                <a:gd name="connsiteX19" fmla="*/ 1219200 w 2258291"/>
                <a:gd name="connsiteY19" fmla="*/ 1385455 h 5832764"/>
                <a:gd name="connsiteX20" fmla="*/ 1191491 w 2258291"/>
                <a:gd name="connsiteY20" fmla="*/ 1427019 h 5832764"/>
                <a:gd name="connsiteX21" fmla="*/ 1122218 w 2258291"/>
                <a:gd name="connsiteY21" fmla="*/ 1537855 h 5832764"/>
                <a:gd name="connsiteX22" fmla="*/ 1094509 w 2258291"/>
                <a:gd name="connsiteY22" fmla="*/ 1620982 h 5832764"/>
                <a:gd name="connsiteX23" fmla="*/ 1052945 w 2258291"/>
                <a:gd name="connsiteY23" fmla="*/ 1745673 h 5832764"/>
                <a:gd name="connsiteX24" fmla="*/ 1039091 w 2258291"/>
                <a:gd name="connsiteY24" fmla="*/ 1787237 h 5832764"/>
                <a:gd name="connsiteX25" fmla="*/ 1025236 w 2258291"/>
                <a:gd name="connsiteY25" fmla="*/ 1828800 h 5832764"/>
                <a:gd name="connsiteX26" fmla="*/ 997527 w 2258291"/>
                <a:gd name="connsiteY26" fmla="*/ 2008910 h 5832764"/>
                <a:gd name="connsiteX27" fmla="*/ 969818 w 2258291"/>
                <a:gd name="connsiteY27" fmla="*/ 2133600 h 5832764"/>
                <a:gd name="connsiteX28" fmla="*/ 886691 w 2258291"/>
                <a:gd name="connsiteY28" fmla="*/ 2258291 h 5832764"/>
                <a:gd name="connsiteX29" fmla="*/ 858982 w 2258291"/>
                <a:gd name="connsiteY29" fmla="*/ 2341419 h 5832764"/>
                <a:gd name="connsiteX30" fmla="*/ 872836 w 2258291"/>
                <a:gd name="connsiteY30" fmla="*/ 2840182 h 5832764"/>
                <a:gd name="connsiteX31" fmla="*/ 831273 w 2258291"/>
                <a:gd name="connsiteY31" fmla="*/ 3186546 h 5832764"/>
                <a:gd name="connsiteX32" fmla="*/ 803564 w 2258291"/>
                <a:gd name="connsiteY32" fmla="*/ 3228110 h 5832764"/>
                <a:gd name="connsiteX33" fmla="*/ 789709 w 2258291"/>
                <a:gd name="connsiteY33" fmla="*/ 3352800 h 5832764"/>
                <a:gd name="connsiteX34" fmla="*/ 762000 w 2258291"/>
                <a:gd name="connsiteY34" fmla="*/ 3463637 h 5832764"/>
                <a:gd name="connsiteX35" fmla="*/ 748145 w 2258291"/>
                <a:gd name="connsiteY35" fmla="*/ 3588328 h 5832764"/>
                <a:gd name="connsiteX36" fmla="*/ 734291 w 2258291"/>
                <a:gd name="connsiteY36" fmla="*/ 3629891 h 5832764"/>
                <a:gd name="connsiteX37" fmla="*/ 692727 w 2258291"/>
                <a:gd name="connsiteY37" fmla="*/ 3782291 h 5832764"/>
                <a:gd name="connsiteX38" fmla="*/ 678873 w 2258291"/>
                <a:gd name="connsiteY38" fmla="*/ 3920837 h 5832764"/>
                <a:gd name="connsiteX39" fmla="*/ 665018 w 2258291"/>
                <a:gd name="connsiteY39" fmla="*/ 3962400 h 5832764"/>
                <a:gd name="connsiteX40" fmla="*/ 651164 w 2258291"/>
                <a:gd name="connsiteY40" fmla="*/ 4017819 h 5832764"/>
                <a:gd name="connsiteX41" fmla="*/ 637309 w 2258291"/>
                <a:gd name="connsiteY41" fmla="*/ 4267200 h 5832764"/>
                <a:gd name="connsiteX42" fmla="*/ 623455 w 2258291"/>
                <a:gd name="connsiteY42" fmla="*/ 4322619 h 5832764"/>
                <a:gd name="connsiteX43" fmla="*/ 595745 w 2258291"/>
                <a:gd name="connsiteY43" fmla="*/ 4364182 h 5832764"/>
                <a:gd name="connsiteX44" fmla="*/ 568036 w 2258291"/>
                <a:gd name="connsiteY44" fmla="*/ 4461164 h 5832764"/>
                <a:gd name="connsiteX45" fmla="*/ 540327 w 2258291"/>
                <a:gd name="connsiteY45" fmla="*/ 4558146 h 5832764"/>
                <a:gd name="connsiteX46" fmla="*/ 526473 w 2258291"/>
                <a:gd name="connsiteY46" fmla="*/ 4904510 h 5832764"/>
                <a:gd name="connsiteX47" fmla="*/ 498764 w 2258291"/>
                <a:gd name="connsiteY47" fmla="*/ 4959928 h 5832764"/>
                <a:gd name="connsiteX48" fmla="*/ 457200 w 2258291"/>
                <a:gd name="connsiteY48" fmla="*/ 5070764 h 5832764"/>
                <a:gd name="connsiteX49" fmla="*/ 429491 w 2258291"/>
                <a:gd name="connsiteY49" fmla="*/ 5181600 h 5832764"/>
                <a:gd name="connsiteX50" fmla="*/ 401782 w 2258291"/>
                <a:gd name="connsiteY50" fmla="*/ 5292437 h 5832764"/>
                <a:gd name="connsiteX51" fmla="*/ 415636 w 2258291"/>
                <a:gd name="connsiteY51" fmla="*/ 5500255 h 5832764"/>
                <a:gd name="connsiteX52" fmla="*/ 401782 w 2258291"/>
                <a:gd name="connsiteY52" fmla="*/ 5694219 h 5832764"/>
                <a:gd name="connsiteX53" fmla="*/ 387927 w 2258291"/>
                <a:gd name="connsiteY53" fmla="*/ 5832764 h 5832764"/>
                <a:gd name="connsiteX54" fmla="*/ 13855 w 2258291"/>
                <a:gd name="connsiteY54" fmla="*/ 5832764 h 5832764"/>
                <a:gd name="connsiteX0" fmla="*/ 13855 w 2258291"/>
                <a:gd name="connsiteY0" fmla="*/ 5838333 h 5838333"/>
                <a:gd name="connsiteX1" fmla="*/ 0 w 2258291"/>
                <a:gd name="connsiteY1" fmla="*/ 5569 h 5838333"/>
                <a:gd name="connsiteX2" fmla="*/ 2258291 w 2258291"/>
                <a:gd name="connsiteY2" fmla="*/ 0 h 5838333"/>
                <a:gd name="connsiteX3" fmla="*/ 2175164 w 2258291"/>
                <a:gd name="connsiteY3" fmla="*/ 144115 h 5838333"/>
                <a:gd name="connsiteX4" fmla="*/ 2119745 w 2258291"/>
                <a:gd name="connsiteY4" fmla="*/ 213388 h 5838333"/>
                <a:gd name="connsiteX5" fmla="*/ 1995055 w 2258291"/>
                <a:gd name="connsiteY5" fmla="*/ 310369 h 5838333"/>
                <a:gd name="connsiteX6" fmla="*/ 1939636 w 2258291"/>
                <a:gd name="connsiteY6" fmla="*/ 448915 h 5838333"/>
                <a:gd name="connsiteX7" fmla="*/ 1925782 w 2258291"/>
                <a:gd name="connsiteY7" fmla="*/ 490479 h 5838333"/>
                <a:gd name="connsiteX8" fmla="*/ 1884218 w 2258291"/>
                <a:gd name="connsiteY8" fmla="*/ 532042 h 5838333"/>
                <a:gd name="connsiteX9" fmla="*/ 1870364 w 2258291"/>
                <a:gd name="connsiteY9" fmla="*/ 573606 h 5838333"/>
                <a:gd name="connsiteX10" fmla="*/ 1828800 w 2258291"/>
                <a:gd name="connsiteY10" fmla="*/ 587460 h 5838333"/>
                <a:gd name="connsiteX11" fmla="*/ 1759527 w 2258291"/>
                <a:gd name="connsiteY11" fmla="*/ 601315 h 5838333"/>
                <a:gd name="connsiteX12" fmla="*/ 1690255 w 2258291"/>
                <a:gd name="connsiteY12" fmla="*/ 670588 h 5838333"/>
                <a:gd name="connsiteX13" fmla="*/ 1634836 w 2258291"/>
                <a:gd name="connsiteY13" fmla="*/ 767569 h 5838333"/>
                <a:gd name="connsiteX14" fmla="*/ 1579418 w 2258291"/>
                <a:gd name="connsiteY14" fmla="*/ 781424 h 5838333"/>
                <a:gd name="connsiteX15" fmla="*/ 1482436 w 2258291"/>
                <a:gd name="connsiteY15" fmla="*/ 892260 h 5838333"/>
                <a:gd name="connsiteX16" fmla="*/ 1454727 w 2258291"/>
                <a:gd name="connsiteY16" fmla="*/ 1058515 h 5838333"/>
                <a:gd name="connsiteX17" fmla="*/ 1357745 w 2258291"/>
                <a:gd name="connsiteY17" fmla="*/ 1183206 h 5838333"/>
                <a:gd name="connsiteX18" fmla="*/ 1302327 w 2258291"/>
                <a:gd name="connsiteY18" fmla="*/ 1307897 h 5838333"/>
                <a:gd name="connsiteX19" fmla="*/ 1219200 w 2258291"/>
                <a:gd name="connsiteY19" fmla="*/ 1391024 h 5838333"/>
                <a:gd name="connsiteX20" fmla="*/ 1191491 w 2258291"/>
                <a:gd name="connsiteY20" fmla="*/ 1432588 h 5838333"/>
                <a:gd name="connsiteX21" fmla="*/ 1122218 w 2258291"/>
                <a:gd name="connsiteY21" fmla="*/ 1543424 h 5838333"/>
                <a:gd name="connsiteX22" fmla="*/ 1094509 w 2258291"/>
                <a:gd name="connsiteY22" fmla="*/ 1626551 h 5838333"/>
                <a:gd name="connsiteX23" fmla="*/ 1052945 w 2258291"/>
                <a:gd name="connsiteY23" fmla="*/ 1751242 h 5838333"/>
                <a:gd name="connsiteX24" fmla="*/ 1039091 w 2258291"/>
                <a:gd name="connsiteY24" fmla="*/ 1792806 h 5838333"/>
                <a:gd name="connsiteX25" fmla="*/ 1025236 w 2258291"/>
                <a:gd name="connsiteY25" fmla="*/ 1834369 h 5838333"/>
                <a:gd name="connsiteX26" fmla="*/ 997527 w 2258291"/>
                <a:gd name="connsiteY26" fmla="*/ 2014479 h 5838333"/>
                <a:gd name="connsiteX27" fmla="*/ 969818 w 2258291"/>
                <a:gd name="connsiteY27" fmla="*/ 2139169 h 5838333"/>
                <a:gd name="connsiteX28" fmla="*/ 886691 w 2258291"/>
                <a:gd name="connsiteY28" fmla="*/ 2263860 h 5838333"/>
                <a:gd name="connsiteX29" fmla="*/ 858982 w 2258291"/>
                <a:gd name="connsiteY29" fmla="*/ 2346988 h 5838333"/>
                <a:gd name="connsiteX30" fmla="*/ 872836 w 2258291"/>
                <a:gd name="connsiteY30" fmla="*/ 2845751 h 5838333"/>
                <a:gd name="connsiteX31" fmla="*/ 831273 w 2258291"/>
                <a:gd name="connsiteY31" fmla="*/ 3192115 h 5838333"/>
                <a:gd name="connsiteX32" fmla="*/ 803564 w 2258291"/>
                <a:gd name="connsiteY32" fmla="*/ 3233679 h 5838333"/>
                <a:gd name="connsiteX33" fmla="*/ 789709 w 2258291"/>
                <a:gd name="connsiteY33" fmla="*/ 3358369 h 5838333"/>
                <a:gd name="connsiteX34" fmla="*/ 762000 w 2258291"/>
                <a:gd name="connsiteY34" fmla="*/ 3469206 h 5838333"/>
                <a:gd name="connsiteX35" fmla="*/ 748145 w 2258291"/>
                <a:gd name="connsiteY35" fmla="*/ 3593897 h 5838333"/>
                <a:gd name="connsiteX36" fmla="*/ 734291 w 2258291"/>
                <a:gd name="connsiteY36" fmla="*/ 3635460 h 5838333"/>
                <a:gd name="connsiteX37" fmla="*/ 692727 w 2258291"/>
                <a:gd name="connsiteY37" fmla="*/ 3787860 h 5838333"/>
                <a:gd name="connsiteX38" fmla="*/ 678873 w 2258291"/>
                <a:gd name="connsiteY38" fmla="*/ 3926406 h 5838333"/>
                <a:gd name="connsiteX39" fmla="*/ 665018 w 2258291"/>
                <a:gd name="connsiteY39" fmla="*/ 3967969 h 5838333"/>
                <a:gd name="connsiteX40" fmla="*/ 651164 w 2258291"/>
                <a:gd name="connsiteY40" fmla="*/ 4023388 h 5838333"/>
                <a:gd name="connsiteX41" fmla="*/ 637309 w 2258291"/>
                <a:gd name="connsiteY41" fmla="*/ 4272769 h 5838333"/>
                <a:gd name="connsiteX42" fmla="*/ 623455 w 2258291"/>
                <a:gd name="connsiteY42" fmla="*/ 4328188 h 5838333"/>
                <a:gd name="connsiteX43" fmla="*/ 595745 w 2258291"/>
                <a:gd name="connsiteY43" fmla="*/ 4369751 h 5838333"/>
                <a:gd name="connsiteX44" fmla="*/ 568036 w 2258291"/>
                <a:gd name="connsiteY44" fmla="*/ 4466733 h 5838333"/>
                <a:gd name="connsiteX45" fmla="*/ 540327 w 2258291"/>
                <a:gd name="connsiteY45" fmla="*/ 4563715 h 5838333"/>
                <a:gd name="connsiteX46" fmla="*/ 526473 w 2258291"/>
                <a:gd name="connsiteY46" fmla="*/ 4910079 h 5838333"/>
                <a:gd name="connsiteX47" fmla="*/ 498764 w 2258291"/>
                <a:gd name="connsiteY47" fmla="*/ 4965497 h 5838333"/>
                <a:gd name="connsiteX48" fmla="*/ 457200 w 2258291"/>
                <a:gd name="connsiteY48" fmla="*/ 5076333 h 5838333"/>
                <a:gd name="connsiteX49" fmla="*/ 429491 w 2258291"/>
                <a:gd name="connsiteY49" fmla="*/ 5187169 h 5838333"/>
                <a:gd name="connsiteX50" fmla="*/ 401782 w 2258291"/>
                <a:gd name="connsiteY50" fmla="*/ 5298006 h 5838333"/>
                <a:gd name="connsiteX51" fmla="*/ 415636 w 2258291"/>
                <a:gd name="connsiteY51" fmla="*/ 5505824 h 5838333"/>
                <a:gd name="connsiteX52" fmla="*/ 401782 w 2258291"/>
                <a:gd name="connsiteY52" fmla="*/ 5699788 h 5838333"/>
                <a:gd name="connsiteX53" fmla="*/ 387927 w 2258291"/>
                <a:gd name="connsiteY53" fmla="*/ 5838333 h 5838333"/>
                <a:gd name="connsiteX54" fmla="*/ 13855 w 2258291"/>
                <a:gd name="connsiteY54" fmla="*/ 5838333 h 583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258291" h="5838333">
                  <a:moveTo>
                    <a:pt x="13855" y="5838333"/>
                  </a:moveTo>
                  <a:cubicBezTo>
                    <a:pt x="9237" y="3894078"/>
                    <a:pt x="4618" y="1949824"/>
                    <a:pt x="0" y="5569"/>
                  </a:cubicBezTo>
                  <a:lnTo>
                    <a:pt x="2258291" y="0"/>
                  </a:lnTo>
                  <a:cubicBezTo>
                    <a:pt x="2230582" y="32327"/>
                    <a:pt x="2198255" y="108550"/>
                    <a:pt x="2175164" y="144115"/>
                  </a:cubicBezTo>
                  <a:cubicBezTo>
                    <a:pt x="2152073" y="179680"/>
                    <a:pt x="2153201" y="188296"/>
                    <a:pt x="2119745" y="213388"/>
                  </a:cubicBezTo>
                  <a:cubicBezTo>
                    <a:pt x="1987176" y="312814"/>
                    <a:pt x="2079663" y="225761"/>
                    <a:pt x="1995055" y="310369"/>
                  </a:cubicBezTo>
                  <a:cubicBezTo>
                    <a:pt x="1931975" y="499603"/>
                    <a:pt x="2000799" y="306199"/>
                    <a:pt x="1939636" y="448915"/>
                  </a:cubicBezTo>
                  <a:cubicBezTo>
                    <a:pt x="1933883" y="462338"/>
                    <a:pt x="1933883" y="478328"/>
                    <a:pt x="1925782" y="490479"/>
                  </a:cubicBezTo>
                  <a:cubicBezTo>
                    <a:pt x="1914914" y="506782"/>
                    <a:pt x="1898073" y="518188"/>
                    <a:pt x="1884218" y="532042"/>
                  </a:cubicBezTo>
                  <a:cubicBezTo>
                    <a:pt x="1879600" y="545897"/>
                    <a:pt x="1880691" y="563279"/>
                    <a:pt x="1870364" y="573606"/>
                  </a:cubicBezTo>
                  <a:cubicBezTo>
                    <a:pt x="1860037" y="583933"/>
                    <a:pt x="1842968" y="583918"/>
                    <a:pt x="1828800" y="587460"/>
                  </a:cubicBezTo>
                  <a:cubicBezTo>
                    <a:pt x="1805955" y="593171"/>
                    <a:pt x="1782618" y="596697"/>
                    <a:pt x="1759527" y="601315"/>
                  </a:cubicBezTo>
                  <a:cubicBezTo>
                    <a:pt x="1717963" y="629025"/>
                    <a:pt x="1713347" y="624405"/>
                    <a:pt x="1690255" y="670588"/>
                  </a:cubicBezTo>
                  <a:cubicBezTo>
                    <a:pt x="1667969" y="715160"/>
                    <a:pt x="1686948" y="730346"/>
                    <a:pt x="1634836" y="767569"/>
                  </a:cubicBezTo>
                  <a:cubicBezTo>
                    <a:pt x="1619342" y="778637"/>
                    <a:pt x="1597891" y="776806"/>
                    <a:pt x="1579418" y="781424"/>
                  </a:cubicBezTo>
                  <a:cubicBezTo>
                    <a:pt x="1498371" y="862471"/>
                    <a:pt x="1528259" y="823526"/>
                    <a:pt x="1482436" y="892260"/>
                  </a:cubicBezTo>
                  <a:cubicBezTo>
                    <a:pt x="1473200" y="947678"/>
                    <a:pt x="1485892" y="1011768"/>
                    <a:pt x="1454727" y="1058515"/>
                  </a:cubicBezTo>
                  <a:cubicBezTo>
                    <a:pt x="1388441" y="1157945"/>
                    <a:pt x="1422857" y="1118094"/>
                    <a:pt x="1357745" y="1183206"/>
                  </a:cubicBezTo>
                  <a:cubicBezTo>
                    <a:pt x="1340176" y="1235914"/>
                    <a:pt x="1337455" y="1268378"/>
                    <a:pt x="1302327" y="1307897"/>
                  </a:cubicBezTo>
                  <a:cubicBezTo>
                    <a:pt x="1276293" y="1337185"/>
                    <a:pt x="1246909" y="1363315"/>
                    <a:pt x="1219200" y="1391024"/>
                  </a:cubicBezTo>
                  <a:cubicBezTo>
                    <a:pt x="1207426" y="1402798"/>
                    <a:pt x="1201169" y="1419038"/>
                    <a:pt x="1191491" y="1432588"/>
                  </a:cubicBezTo>
                  <a:cubicBezTo>
                    <a:pt x="1153594" y="1485644"/>
                    <a:pt x="1145890" y="1484244"/>
                    <a:pt x="1122218" y="1543424"/>
                  </a:cubicBezTo>
                  <a:cubicBezTo>
                    <a:pt x="1111370" y="1570543"/>
                    <a:pt x="1103745" y="1598842"/>
                    <a:pt x="1094509" y="1626551"/>
                  </a:cubicBezTo>
                  <a:lnTo>
                    <a:pt x="1052945" y="1751242"/>
                  </a:lnTo>
                  <a:lnTo>
                    <a:pt x="1039091" y="1792806"/>
                  </a:lnTo>
                  <a:lnTo>
                    <a:pt x="1025236" y="1834369"/>
                  </a:lnTo>
                  <a:cubicBezTo>
                    <a:pt x="990676" y="2041736"/>
                    <a:pt x="1033184" y="1782708"/>
                    <a:pt x="997527" y="2014479"/>
                  </a:cubicBezTo>
                  <a:cubicBezTo>
                    <a:pt x="994167" y="2036320"/>
                    <a:pt x="985853" y="2110306"/>
                    <a:pt x="969818" y="2139169"/>
                  </a:cubicBezTo>
                  <a:cubicBezTo>
                    <a:pt x="969810" y="2139183"/>
                    <a:pt x="900550" y="2243071"/>
                    <a:pt x="886691" y="2263860"/>
                  </a:cubicBezTo>
                  <a:cubicBezTo>
                    <a:pt x="870489" y="2288163"/>
                    <a:pt x="858982" y="2346988"/>
                    <a:pt x="858982" y="2346988"/>
                  </a:cubicBezTo>
                  <a:cubicBezTo>
                    <a:pt x="863600" y="2513242"/>
                    <a:pt x="872836" y="2679433"/>
                    <a:pt x="872836" y="2845751"/>
                  </a:cubicBezTo>
                  <a:cubicBezTo>
                    <a:pt x="872836" y="2864653"/>
                    <a:pt x="881653" y="3116545"/>
                    <a:pt x="831273" y="3192115"/>
                  </a:cubicBezTo>
                  <a:lnTo>
                    <a:pt x="803564" y="3233679"/>
                  </a:lnTo>
                  <a:cubicBezTo>
                    <a:pt x="798946" y="3275242"/>
                    <a:pt x="796977" y="3317186"/>
                    <a:pt x="789709" y="3358369"/>
                  </a:cubicBezTo>
                  <a:cubicBezTo>
                    <a:pt x="783091" y="3395872"/>
                    <a:pt x="762000" y="3469206"/>
                    <a:pt x="762000" y="3469206"/>
                  </a:cubicBezTo>
                  <a:cubicBezTo>
                    <a:pt x="757382" y="3510770"/>
                    <a:pt x="755020" y="3552647"/>
                    <a:pt x="748145" y="3593897"/>
                  </a:cubicBezTo>
                  <a:cubicBezTo>
                    <a:pt x="745744" y="3608302"/>
                    <a:pt x="738133" y="3621371"/>
                    <a:pt x="734291" y="3635460"/>
                  </a:cubicBezTo>
                  <a:cubicBezTo>
                    <a:pt x="687420" y="3807322"/>
                    <a:pt x="724615" y="3692200"/>
                    <a:pt x="692727" y="3787860"/>
                  </a:cubicBezTo>
                  <a:cubicBezTo>
                    <a:pt x="688109" y="3834042"/>
                    <a:pt x="685930" y="3880533"/>
                    <a:pt x="678873" y="3926406"/>
                  </a:cubicBezTo>
                  <a:cubicBezTo>
                    <a:pt x="676652" y="3940840"/>
                    <a:pt x="669030" y="3953927"/>
                    <a:pt x="665018" y="3967969"/>
                  </a:cubicBezTo>
                  <a:cubicBezTo>
                    <a:pt x="659787" y="3986278"/>
                    <a:pt x="655782" y="4004915"/>
                    <a:pt x="651164" y="4023388"/>
                  </a:cubicBezTo>
                  <a:cubicBezTo>
                    <a:pt x="646546" y="4106515"/>
                    <a:pt x="644847" y="4189856"/>
                    <a:pt x="637309" y="4272769"/>
                  </a:cubicBezTo>
                  <a:cubicBezTo>
                    <a:pt x="635585" y="4291732"/>
                    <a:pt x="630956" y="4310686"/>
                    <a:pt x="623455" y="4328188"/>
                  </a:cubicBezTo>
                  <a:cubicBezTo>
                    <a:pt x="616896" y="4343493"/>
                    <a:pt x="604982" y="4355897"/>
                    <a:pt x="595745" y="4369751"/>
                  </a:cubicBezTo>
                  <a:cubicBezTo>
                    <a:pt x="562528" y="4469407"/>
                    <a:pt x="602829" y="4344957"/>
                    <a:pt x="568036" y="4466733"/>
                  </a:cubicBezTo>
                  <a:cubicBezTo>
                    <a:pt x="528284" y="4605864"/>
                    <a:pt x="583640" y="4390470"/>
                    <a:pt x="540327" y="4563715"/>
                  </a:cubicBezTo>
                  <a:cubicBezTo>
                    <a:pt x="535709" y="4679170"/>
                    <a:pt x="538363" y="4795145"/>
                    <a:pt x="526473" y="4910079"/>
                  </a:cubicBezTo>
                  <a:cubicBezTo>
                    <a:pt x="524348" y="4930622"/>
                    <a:pt x="505295" y="4945904"/>
                    <a:pt x="498764" y="4965497"/>
                  </a:cubicBezTo>
                  <a:cubicBezTo>
                    <a:pt x="458817" y="5085337"/>
                    <a:pt x="514112" y="4990964"/>
                    <a:pt x="457200" y="5076333"/>
                  </a:cubicBezTo>
                  <a:cubicBezTo>
                    <a:pt x="423305" y="5245801"/>
                    <a:pt x="461443" y="5070010"/>
                    <a:pt x="429491" y="5187169"/>
                  </a:cubicBezTo>
                  <a:cubicBezTo>
                    <a:pt x="419471" y="5223910"/>
                    <a:pt x="401782" y="5298006"/>
                    <a:pt x="401782" y="5298006"/>
                  </a:cubicBezTo>
                  <a:cubicBezTo>
                    <a:pt x="406400" y="5367279"/>
                    <a:pt x="415636" y="5436398"/>
                    <a:pt x="415636" y="5505824"/>
                  </a:cubicBezTo>
                  <a:cubicBezTo>
                    <a:pt x="415636" y="5570643"/>
                    <a:pt x="408568" y="5635325"/>
                    <a:pt x="401782" y="5699788"/>
                  </a:cubicBezTo>
                  <a:cubicBezTo>
                    <a:pt x="383398" y="5874434"/>
                    <a:pt x="387927" y="5664387"/>
                    <a:pt x="387927" y="5838333"/>
                  </a:cubicBezTo>
                  <a:lnTo>
                    <a:pt x="13855" y="5838333"/>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ounded Rectangle 3"/>
          <p:cNvSpPr/>
          <p:nvPr/>
        </p:nvSpPr>
        <p:spPr>
          <a:xfrm>
            <a:off x="5955567" y="411628"/>
            <a:ext cx="5888666" cy="902855"/>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hape 4857"/>
          <p:cNvSpPr/>
          <p:nvPr/>
        </p:nvSpPr>
        <p:spPr>
          <a:xfrm>
            <a:off x="11032618" y="664349"/>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7" name="TextBox 6"/>
          <p:cNvSpPr txBox="1"/>
          <p:nvPr/>
        </p:nvSpPr>
        <p:spPr>
          <a:xfrm>
            <a:off x="6218812" y="464843"/>
            <a:ext cx="3374067" cy="784830"/>
          </a:xfrm>
          <a:prstGeom prst="rect">
            <a:avLst/>
          </a:prstGeom>
          <a:noFill/>
        </p:spPr>
        <p:txBody>
          <a:bodyPr wrap="square" rtlCol="0">
            <a:spAutoFit/>
          </a:bodyPr>
          <a:lstStyle/>
          <a:p>
            <a:r>
              <a:rPr lang="en-ID" sz="4500" dirty="0" smtClean="0">
                <a:solidFill>
                  <a:schemeClr val="tx1"/>
                </a:solidFill>
                <a:latin typeface="Corbel" pitchFamily="34" charset="0"/>
              </a:rPr>
              <a:t>TITLE HERE</a:t>
            </a:r>
            <a:endParaRPr lang="en-US" sz="4500" dirty="0">
              <a:solidFill>
                <a:schemeClr val="tx1"/>
              </a:solidFill>
              <a:latin typeface="Corbel" pitchFamily="34" charset="0"/>
            </a:endParaRPr>
          </a:p>
        </p:txBody>
      </p:sp>
      <p:sp>
        <p:nvSpPr>
          <p:cNvPr id="8" name="Rectangle 7"/>
          <p:cNvSpPr/>
          <p:nvPr/>
        </p:nvSpPr>
        <p:spPr>
          <a:xfrm>
            <a:off x="5955567" y="2543604"/>
            <a:ext cx="5275707"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9" name="TextBox 8"/>
          <p:cNvSpPr txBox="1"/>
          <p:nvPr/>
        </p:nvSpPr>
        <p:spPr>
          <a:xfrm>
            <a:off x="5955567" y="1912662"/>
            <a:ext cx="2944333" cy="630942"/>
          </a:xfrm>
          <a:prstGeom prst="rect">
            <a:avLst/>
          </a:prstGeom>
          <a:noFill/>
        </p:spPr>
        <p:txBody>
          <a:bodyPr wrap="square" rtlCol="0">
            <a:spAutoFit/>
          </a:bodyPr>
          <a:lstStyle/>
          <a:p>
            <a:r>
              <a:rPr lang="en-ID" sz="3500" dirty="0" smtClean="0">
                <a:solidFill>
                  <a:schemeClr val="tx1"/>
                </a:solidFill>
                <a:latin typeface="Corbel" pitchFamily="34" charset="0"/>
              </a:rPr>
              <a:t>Title</a:t>
            </a:r>
            <a:endParaRPr lang="en-US" sz="3500" dirty="0">
              <a:solidFill>
                <a:schemeClr val="tx1"/>
              </a:solidFill>
              <a:latin typeface="Corbel" pitchFamily="34" charset="0"/>
            </a:endParaRPr>
          </a:p>
        </p:txBody>
      </p:sp>
      <p:sp>
        <p:nvSpPr>
          <p:cNvPr id="11" name="Rectangle 10"/>
          <p:cNvSpPr/>
          <p:nvPr/>
        </p:nvSpPr>
        <p:spPr>
          <a:xfrm>
            <a:off x="5955566" y="3332015"/>
            <a:ext cx="2745090" cy="1131079"/>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5955567" y="4493048"/>
            <a:ext cx="2745090"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4" name="TextBox 13"/>
          <p:cNvSpPr txBox="1"/>
          <p:nvPr/>
        </p:nvSpPr>
        <p:spPr>
          <a:xfrm>
            <a:off x="8969159" y="3307673"/>
            <a:ext cx="3139708" cy="1477328"/>
          </a:xfrm>
          <a:prstGeom prst="rect">
            <a:avLst/>
          </a:prstGeom>
          <a:noFill/>
        </p:spPr>
        <p:txBody>
          <a:bodyPr wrap="square" rtlCol="0">
            <a:spAutoFit/>
          </a:bodyPr>
          <a:lstStyle/>
          <a:p>
            <a:r>
              <a:rPr lang="en-ID" sz="4500" dirty="0" smtClean="0">
                <a:solidFill>
                  <a:schemeClr val="tx1"/>
                </a:solidFill>
                <a:latin typeface="Corbel" pitchFamily="34" charset="0"/>
              </a:rPr>
              <a:t>PLANNING</a:t>
            </a:r>
          </a:p>
          <a:p>
            <a:r>
              <a:rPr lang="en-ID" sz="4500" dirty="0" smtClean="0">
                <a:solidFill>
                  <a:schemeClr val="tx1"/>
                </a:solidFill>
                <a:latin typeface="Corbel" pitchFamily="34" charset="0"/>
              </a:rPr>
              <a:t>TRIP</a:t>
            </a:r>
            <a:endParaRPr lang="en-US" sz="4500" dirty="0">
              <a:solidFill>
                <a:schemeClr val="tx1"/>
              </a:solidFill>
              <a:latin typeface="Corbel" pitchFamily="34" charset="0"/>
            </a:endParaRPr>
          </a:p>
        </p:txBody>
      </p:sp>
      <p:sp>
        <p:nvSpPr>
          <p:cNvPr id="13" name="Picture Placeholder 12"/>
          <p:cNvSpPr>
            <a:spLocks noGrp="1"/>
          </p:cNvSpPr>
          <p:nvPr>
            <p:ph type="pic" sz="quarter" idx="10"/>
          </p:nvPr>
        </p:nvSpPr>
        <p:spPr/>
      </p:sp>
    </p:spTree>
    <p:extLst>
      <p:ext uri="{BB962C8B-B14F-4D97-AF65-F5344CB8AC3E}">
        <p14:creationId xmlns:p14="http://schemas.microsoft.com/office/powerpoint/2010/main" val="7945723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0" y="-4383"/>
            <a:ext cx="12192000" cy="6862383"/>
            <a:chOff x="0" y="-4383"/>
            <a:chExt cx="12192000" cy="6862383"/>
          </a:xfrm>
        </p:grpSpPr>
        <p:sp>
          <p:nvSpPr>
            <p:cNvPr id="4" name="Rectangle 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12192000" cy="64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1236036" y="-4383"/>
              <a:ext cx="955964" cy="65381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reeform 372"/>
          <p:cNvSpPr>
            <a:spLocks noEditPoints="1"/>
          </p:cNvSpPr>
          <p:nvPr/>
        </p:nvSpPr>
        <p:spPr bwMode="auto">
          <a:xfrm>
            <a:off x="11547549" y="277218"/>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 name="Shape 4601"/>
          <p:cNvSpPr/>
          <p:nvPr/>
        </p:nvSpPr>
        <p:spPr>
          <a:xfrm>
            <a:off x="10582904" y="166843"/>
            <a:ext cx="305130" cy="306974"/>
          </a:xfrm>
          <a:custGeom>
            <a:avLst/>
            <a:gdLst/>
            <a:ahLst/>
            <a:cxnLst/>
            <a:rect l="0" t="0" r="0" b="0"/>
            <a:pathLst>
              <a:path w="120000" h="120000" extrusionOk="0">
                <a:moveTo>
                  <a:pt x="89148" y="8503"/>
                </a:moveTo>
                <a:lnTo>
                  <a:pt x="89148" y="8503"/>
                </a:lnTo>
                <a:cubicBezTo>
                  <a:pt x="114132" y="8503"/>
                  <a:pt x="114132" y="8503"/>
                  <a:pt x="114132" y="8503"/>
                </a:cubicBezTo>
                <a:cubicBezTo>
                  <a:pt x="116971" y="8503"/>
                  <a:pt x="119810" y="5669"/>
                  <a:pt x="119810" y="5669"/>
                </a:cubicBezTo>
                <a:cubicBezTo>
                  <a:pt x="119810" y="2834"/>
                  <a:pt x="116971" y="0"/>
                  <a:pt x="114132" y="0"/>
                </a:cubicBezTo>
                <a:cubicBezTo>
                  <a:pt x="77981" y="0"/>
                  <a:pt x="77981" y="0"/>
                  <a:pt x="77981" y="0"/>
                </a:cubicBezTo>
                <a:cubicBezTo>
                  <a:pt x="77981" y="0"/>
                  <a:pt x="75141" y="0"/>
                  <a:pt x="75141" y="5669"/>
                </a:cubicBezTo>
                <a:cubicBezTo>
                  <a:pt x="75141" y="41763"/>
                  <a:pt x="75141" y="41763"/>
                  <a:pt x="75141" y="41763"/>
                </a:cubicBezTo>
                <a:cubicBezTo>
                  <a:pt x="75141" y="44598"/>
                  <a:pt x="75141" y="44598"/>
                  <a:pt x="77981" y="44598"/>
                </a:cubicBezTo>
                <a:cubicBezTo>
                  <a:pt x="80630" y="44598"/>
                  <a:pt x="80630" y="44598"/>
                  <a:pt x="80630" y="41763"/>
                </a:cubicBezTo>
                <a:cubicBezTo>
                  <a:pt x="80630" y="13984"/>
                  <a:pt x="80630" y="13984"/>
                  <a:pt x="80630" y="13984"/>
                </a:cubicBezTo>
                <a:cubicBezTo>
                  <a:pt x="100315" y="22299"/>
                  <a:pt x="111293" y="39118"/>
                  <a:pt x="111293" y="61417"/>
                </a:cubicBezTo>
                <a:cubicBezTo>
                  <a:pt x="111293" y="89196"/>
                  <a:pt x="89148" y="111307"/>
                  <a:pt x="58485" y="111307"/>
                </a:cubicBezTo>
                <a:cubicBezTo>
                  <a:pt x="30662" y="111307"/>
                  <a:pt x="8328" y="89196"/>
                  <a:pt x="8328" y="61417"/>
                </a:cubicBezTo>
                <a:cubicBezTo>
                  <a:pt x="8328" y="33448"/>
                  <a:pt x="27823" y="13984"/>
                  <a:pt x="52807" y="8503"/>
                </a:cubicBezTo>
                <a:cubicBezTo>
                  <a:pt x="52807" y="2834"/>
                  <a:pt x="52807" y="2834"/>
                  <a:pt x="52807" y="2834"/>
                </a:cubicBezTo>
                <a:cubicBezTo>
                  <a:pt x="22145" y="5669"/>
                  <a:pt x="0" y="30614"/>
                  <a:pt x="0" y="61417"/>
                </a:cubicBezTo>
                <a:cubicBezTo>
                  <a:pt x="0" y="92031"/>
                  <a:pt x="27823" y="119811"/>
                  <a:pt x="58485" y="119811"/>
                </a:cubicBezTo>
                <a:cubicBezTo>
                  <a:pt x="91798" y="119811"/>
                  <a:pt x="119810" y="92031"/>
                  <a:pt x="119810" y="61417"/>
                </a:cubicBezTo>
                <a:cubicBezTo>
                  <a:pt x="119810" y="39118"/>
                  <a:pt x="105804" y="19653"/>
                  <a:pt x="89148" y="8503"/>
                </a:cubicBezTo>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9" name="Shape 4591"/>
          <p:cNvSpPr/>
          <p:nvPr/>
        </p:nvSpPr>
        <p:spPr>
          <a:xfrm>
            <a:off x="820539" y="130505"/>
            <a:ext cx="357227" cy="379651"/>
          </a:xfrm>
          <a:custGeom>
            <a:avLst/>
            <a:gdLst/>
            <a:ahLst/>
            <a:cxnLst/>
            <a:rect l="0" t="0" r="0" b="0"/>
            <a:pathLst>
              <a:path w="120000" h="120000" extrusionOk="0">
                <a:moveTo>
                  <a:pt x="119774" y="47272"/>
                </a:moveTo>
                <a:lnTo>
                  <a:pt x="119774" y="47272"/>
                </a:lnTo>
                <a:cubicBezTo>
                  <a:pt x="76610" y="3208"/>
                  <a:pt x="76610" y="3208"/>
                  <a:pt x="76610" y="3208"/>
                </a:cubicBezTo>
                <a:cubicBezTo>
                  <a:pt x="73220" y="0"/>
                  <a:pt x="70056" y="0"/>
                  <a:pt x="70056" y="3208"/>
                </a:cubicBezTo>
                <a:cubicBezTo>
                  <a:pt x="66666" y="3208"/>
                  <a:pt x="66666" y="3208"/>
                  <a:pt x="66666" y="6417"/>
                </a:cubicBezTo>
                <a:cubicBezTo>
                  <a:pt x="66666" y="31657"/>
                  <a:pt x="66666" y="31657"/>
                  <a:pt x="66666" y="31657"/>
                </a:cubicBezTo>
                <a:cubicBezTo>
                  <a:pt x="30056" y="31657"/>
                  <a:pt x="0" y="59893"/>
                  <a:pt x="0" y="94545"/>
                </a:cubicBezTo>
                <a:cubicBezTo>
                  <a:pt x="0" y="104171"/>
                  <a:pt x="3389" y="110374"/>
                  <a:pt x="6779" y="119786"/>
                </a:cubicBezTo>
                <a:cubicBezTo>
                  <a:pt x="13333" y="91550"/>
                  <a:pt x="40000" y="72513"/>
                  <a:pt x="66666" y="72513"/>
                </a:cubicBezTo>
                <a:lnTo>
                  <a:pt x="66666" y="97754"/>
                </a:lnTo>
                <a:cubicBezTo>
                  <a:pt x="66666" y="97754"/>
                  <a:pt x="66666" y="100748"/>
                  <a:pt x="70056" y="100748"/>
                </a:cubicBezTo>
                <a:lnTo>
                  <a:pt x="70056" y="100748"/>
                </a:lnTo>
                <a:cubicBezTo>
                  <a:pt x="70056" y="100748"/>
                  <a:pt x="70056" y="100748"/>
                  <a:pt x="73220" y="100748"/>
                </a:cubicBezTo>
                <a:cubicBezTo>
                  <a:pt x="73220" y="100748"/>
                  <a:pt x="73220" y="100748"/>
                  <a:pt x="76610" y="100748"/>
                </a:cubicBezTo>
                <a:cubicBezTo>
                  <a:pt x="119774" y="53689"/>
                  <a:pt x="119774" y="53689"/>
                  <a:pt x="119774" y="53689"/>
                </a:cubicBezTo>
                <a:cubicBezTo>
                  <a:pt x="119774" y="53689"/>
                  <a:pt x="119774" y="53689"/>
                  <a:pt x="119774" y="50481"/>
                </a:cubicBezTo>
                <a:cubicBezTo>
                  <a:pt x="119774" y="50481"/>
                  <a:pt x="119774" y="50481"/>
                  <a:pt x="119774" y="47272"/>
                </a:cubicBezTo>
                <a:close/>
                <a:moveTo>
                  <a:pt x="76610" y="88342"/>
                </a:moveTo>
                <a:lnTo>
                  <a:pt x="76610" y="88342"/>
                </a:lnTo>
                <a:cubicBezTo>
                  <a:pt x="76610" y="63101"/>
                  <a:pt x="76610" y="63101"/>
                  <a:pt x="76610" y="63101"/>
                </a:cubicBezTo>
                <a:cubicBezTo>
                  <a:pt x="76610" y="63101"/>
                  <a:pt x="66666" y="63101"/>
                  <a:pt x="63276" y="63101"/>
                </a:cubicBezTo>
                <a:cubicBezTo>
                  <a:pt x="43389" y="63101"/>
                  <a:pt x="20112" y="78930"/>
                  <a:pt x="9943" y="88342"/>
                </a:cubicBezTo>
                <a:cubicBezTo>
                  <a:pt x="9943" y="72513"/>
                  <a:pt x="33446" y="41069"/>
                  <a:pt x="63276" y="37860"/>
                </a:cubicBezTo>
                <a:cubicBezTo>
                  <a:pt x="66666" y="37860"/>
                  <a:pt x="76610" y="37860"/>
                  <a:pt x="76610" y="37860"/>
                </a:cubicBezTo>
                <a:cubicBezTo>
                  <a:pt x="76610" y="15828"/>
                  <a:pt x="76610" y="15828"/>
                  <a:pt x="76610" y="15828"/>
                </a:cubicBezTo>
                <a:cubicBezTo>
                  <a:pt x="109830" y="50481"/>
                  <a:pt x="109830" y="50481"/>
                  <a:pt x="109830" y="50481"/>
                </a:cubicBezTo>
                <a:lnTo>
                  <a:pt x="76610" y="88342"/>
                </a:ln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0" name="Shape 4592"/>
          <p:cNvSpPr/>
          <p:nvPr/>
        </p:nvSpPr>
        <p:spPr>
          <a:xfrm>
            <a:off x="324924" y="130505"/>
            <a:ext cx="357227" cy="379651"/>
          </a:xfrm>
          <a:custGeom>
            <a:avLst/>
            <a:gdLst/>
            <a:ahLst/>
            <a:cxnLst/>
            <a:rect l="0" t="0" r="0" b="0"/>
            <a:pathLst>
              <a:path w="120000" h="120000" extrusionOk="0">
                <a:moveTo>
                  <a:pt x="53107" y="31657"/>
                </a:moveTo>
                <a:lnTo>
                  <a:pt x="53107" y="31657"/>
                </a:lnTo>
                <a:cubicBezTo>
                  <a:pt x="53107" y="6417"/>
                  <a:pt x="53107" y="6417"/>
                  <a:pt x="53107" y="6417"/>
                </a:cubicBezTo>
                <a:cubicBezTo>
                  <a:pt x="53107" y="3208"/>
                  <a:pt x="53107" y="3208"/>
                  <a:pt x="49943" y="3208"/>
                </a:cubicBezTo>
                <a:cubicBezTo>
                  <a:pt x="49943" y="0"/>
                  <a:pt x="46553" y="0"/>
                  <a:pt x="43163" y="3208"/>
                </a:cubicBezTo>
                <a:cubicBezTo>
                  <a:pt x="0" y="47272"/>
                  <a:pt x="0" y="47272"/>
                  <a:pt x="0" y="47272"/>
                </a:cubicBezTo>
                <a:cubicBezTo>
                  <a:pt x="0" y="50481"/>
                  <a:pt x="0" y="50481"/>
                  <a:pt x="0" y="50481"/>
                </a:cubicBezTo>
                <a:cubicBezTo>
                  <a:pt x="0" y="53689"/>
                  <a:pt x="0" y="53689"/>
                  <a:pt x="0" y="53689"/>
                </a:cubicBezTo>
                <a:cubicBezTo>
                  <a:pt x="43163" y="100748"/>
                  <a:pt x="43163" y="100748"/>
                  <a:pt x="43163" y="100748"/>
                </a:cubicBezTo>
                <a:cubicBezTo>
                  <a:pt x="46553" y="100748"/>
                  <a:pt x="46553" y="100748"/>
                  <a:pt x="46553" y="100748"/>
                </a:cubicBezTo>
                <a:cubicBezTo>
                  <a:pt x="49943" y="100748"/>
                  <a:pt x="49943" y="100748"/>
                  <a:pt x="49943" y="100748"/>
                </a:cubicBezTo>
                <a:lnTo>
                  <a:pt x="49943" y="100748"/>
                </a:lnTo>
                <a:cubicBezTo>
                  <a:pt x="53107" y="100748"/>
                  <a:pt x="53107" y="97754"/>
                  <a:pt x="53107" y="97754"/>
                </a:cubicBezTo>
                <a:lnTo>
                  <a:pt x="53107" y="72513"/>
                </a:lnTo>
                <a:cubicBezTo>
                  <a:pt x="79774" y="72513"/>
                  <a:pt x="106440" y="91550"/>
                  <a:pt x="112994" y="119786"/>
                </a:cubicBezTo>
                <a:cubicBezTo>
                  <a:pt x="116384" y="110374"/>
                  <a:pt x="119774" y="104171"/>
                  <a:pt x="119774" y="94545"/>
                </a:cubicBezTo>
                <a:cubicBezTo>
                  <a:pt x="119774" y="59893"/>
                  <a:pt x="89717" y="31657"/>
                  <a:pt x="53107" y="31657"/>
                </a:cubicBezTo>
                <a:close/>
                <a:moveTo>
                  <a:pt x="56497" y="63101"/>
                </a:moveTo>
                <a:lnTo>
                  <a:pt x="56497" y="63101"/>
                </a:lnTo>
                <a:cubicBezTo>
                  <a:pt x="53107" y="63101"/>
                  <a:pt x="43163" y="63101"/>
                  <a:pt x="43163" y="63101"/>
                </a:cubicBezTo>
                <a:cubicBezTo>
                  <a:pt x="43163" y="88342"/>
                  <a:pt x="43163" y="88342"/>
                  <a:pt x="43163" y="88342"/>
                </a:cubicBezTo>
                <a:cubicBezTo>
                  <a:pt x="9943" y="50481"/>
                  <a:pt x="9943" y="50481"/>
                  <a:pt x="9943" y="50481"/>
                </a:cubicBezTo>
                <a:cubicBezTo>
                  <a:pt x="43163" y="15828"/>
                  <a:pt x="43163" y="15828"/>
                  <a:pt x="43163" y="15828"/>
                </a:cubicBezTo>
                <a:cubicBezTo>
                  <a:pt x="43163" y="37860"/>
                  <a:pt x="43163" y="37860"/>
                  <a:pt x="43163" y="37860"/>
                </a:cubicBezTo>
                <a:cubicBezTo>
                  <a:pt x="43163" y="37860"/>
                  <a:pt x="53107" y="37860"/>
                  <a:pt x="56497" y="37860"/>
                </a:cubicBezTo>
                <a:cubicBezTo>
                  <a:pt x="86327" y="41069"/>
                  <a:pt x="109830" y="72513"/>
                  <a:pt x="109830" y="88342"/>
                </a:cubicBezTo>
                <a:cubicBezTo>
                  <a:pt x="99661" y="78930"/>
                  <a:pt x="76610" y="63101"/>
                  <a:pt x="56497" y="63101"/>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3" name="Rectangle 2"/>
          <p:cNvSpPr/>
          <p:nvPr/>
        </p:nvSpPr>
        <p:spPr>
          <a:xfrm>
            <a:off x="1028364" y="1604810"/>
            <a:ext cx="3155716" cy="18726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268163" y="4135233"/>
            <a:ext cx="2100398" cy="20428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254499" y="2476766"/>
            <a:ext cx="2637853"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1254499" y="1845824"/>
            <a:ext cx="2944333" cy="630942"/>
          </a:xfrm>
          <a:prstGeom prst="rect">
            <a:avLst/>
          </a:prstGeom>
          <a:noFill/>
        </p:spPr>
        <p:txBody>
          <a:bodyPr wrap="square" rtlCol="0">
            <a:spAutoFit/>
          </a:bodyPr>
          <a:lstStyle/>
          <a:p>
            <a:r>
              <a:rPr lang="en-ID" sz="3500" dirty="0" smtClean="0">
                <a:solidFill>
                  <a:schemeClr val="tx1"/>
                </a:solidFill>
                <a:latin typeface="Corbel" pitchFamily="34" charset="0"/>
              </a:rPr>
              <a:t>Title</a:t>
            </a:r>
            <a:endParaRPr lang="en-US" sz="3500" dirty="0">
              <a:solidFill>
                <a:schemeClr val="tx1"/>
              </a:solidFill>
              <a:latin typeface="Corbel" pitchFamily="34" charset="0"/>
            </a:endParaRPr>
          </a:p>
        </p:txBody>
      </p:sp>
      <p:sp>
        <p:nvSpPr>
          <p:cNvPr id="16" name="Rounded Rectangle 15"/>
          <p:cNvSpPr/>
          <p:nvPr/>
        </p:nvSpPr>
        <p:spPr>
          <a:xfrm>
            <a:off x="3524810" y="1368408"/>
            <a:ext cx="889840" cy="79288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5">
            <a:extLst>
              <a:ext uri="{FF2B5EF4-FFF2-40B4-BE49-F238E27FC236}">
                <a16:creationId xmlns:a16="http://schemas.microsoft.com/office/drawing/2014/main" xmlns="" id="{27E5DF80-78CB-4BAD-B263-020E9A0B1F8D}"/>
              </a:ext>
            </a:extLst>
          </p:cNvPr>
          <p:cNvSpPr>
            <a:spLocks noEditPoints="1"/>
          </p:cNvSpPr>
          <p:nvPr/>
        </p:nvSpPr>
        <p:spPr bwMode="auto">
          <a:xfrm>
            <a:off x="3741525" y="1568150"/>
            <a:ext cx="390815" cy="393402"/>
          </a:xfrm>
          <a:custGeom>
            <a:avLst/>
            <a:gdLst>
              <a:gd name="T0" fmla="*/ 76 w 151"/>
              <a:gd name="T1" fmla="*/ 0 h 152"/>
              <a:gd name="T2" fmla="*/ 9 w 151"/>
              <a:gd name="T3" fmla="*/ 142 h 152"/>
              <a:gd name="T4" fmla="*/ 0 w 151"/>
              <a:gd name="T5" fmla="*/ 152 h 152"/>
              <a:gd name="T6" fmla="*/ 151 w 151"/>
              <a:gd name="T7" fmla="*/ 38 h 152"/>
              <a:gd name="T8" fmla="*/ 57 w 151"/>
              <a:gd name="T9" fmla="*/ 142 h 152"/>
              <a:gd name="T10" fmla="*/ 28 w 151"/>
              <a:gd name="T11" fmla="*/ 123 h 152"/>
              <a:gd name="T12" fmla="*/ 57 w 151"/>
              <a:gd name="T13" fmla="*/ 142 h 152"/>
              <a:gd name="T14" fmla="*/ 19 w 151"/>
              <a:gd name="T15" fmla="*/ 104 h 152"/>
              <a:gd name="T16" fmla="*/ 66 w 151"/>
              <a:gd name="T17" fmla="*/ 95 h 152"/>
              <a:gd name="T18" fmla="*/ 66 w 151"/>
              <a:gd name="T19" fmla="*/ 85 h 152"/>
              <a:gd name="T20" fmla="*/ 19 w 151"/>
              <a:gd name="T21" fmla="*/ 76 h 152"/>
              <a:gd name="T22" fmla="*/ 66 w 151"/>
              <a:gd name="T23" fmla="*/ 85 h 152"/>
              <a:gd name="T24" fmla="*/ 19 w 151"/>
              <a:gd name="T25" fmla="*/ 66 h 152"/>
              <a:gd name="T26" fmla="*/ 66 w 151"/>
              <a:gd name="T27" fmla="*/ 57 h 152"/>
              <a:gd name="T28" fmla="*/ 66 w 151"/>
              <a:gd name="T29" fmla="*/ 47 h 152"/>
              <a:gd name="T30" fmla="*/ 19 w 151"/>
              <a:gd name="T31" fmla="*/ 38 h 152"/>
              <a:gd name="T32" fmla="*/ 66 w 151"/>
              <a:gd name="T33" fmla="*/ 47 h 152"/>
              <a:gd name="T34" fmla="*/ 19 w 151"/>
              <a:gd name="T35" fmla="*/ 29 h 152"/>
              <a:gd name="T36" fmla="*/ 66 w 151"/>
              <a:gd name="T37" fmla="*/ 19 h 152"/>
              <a:gd name="T38" fmla="*/ 113 w 151"/>
              <a:gd name="T39" fmla="*/ 133 h 152"/>
              <a:gd name="T40" fmla="*/ 95 w 151"/>
              <a:gd name="T41" fmla="*/ 114 h 152"/>
              <a:gd name="T42" fmla="*/ 113 w 151"/>
              <a:gd name="T43" fmla="*/ 133 h 152"/>
              <a:gd name="T44" fmla="*/ 95 w 151"/>
              <a:gd name="T45" fmla="*/ 104 h 152"/>
              <a:gd name="T46" fmla="*/ 113 w 151"/>
              <a:gd name="T47" fmla="*/ 85 h 152"/>
              <a:gd name="T48" fmla="*/ 113 w 151"/>
              <a:gd name="T49" fmla="*/ 76 h 152"/>
              <a:gd name="T50" fmla="*/ 95 w 151"/>
              <a:gd name="T51" fmla="*/ 57 h 152"/>
              <a:gd name="T52" fmla="*/ 113 w 151"/>
              <a:gd name="T53" fmla="*/ 76 h 152"/>
              <a:gd name="T54" fmla="*/ 123 w 151"/>
              <a:gd name="T55" fmla="*/ 133 h 152"/>
              <a:gd name="T56" fmla="*/ 142 w 151"/>
              <a:gd name="T57" fmla="*/ 114 h 152"/>
              <a:gd name="T58" fmla="*/ 142 w 151"/>
              <a:gd name="T59" fmla="*/ 104 h 152"/>
              <a:gd name="T60" fmla="*/ 123 w 151"/>
              <a:gd name="T61" fmla="*/ 85 h 152"/>
              <a:gd name="T62" fmla="*/ 142 w 151"/>
              <a:gd name="T63" fmla="*/ 104 h 152"/>
              <a:gd name="T64" fmla="*/ 123 w 151"/>
              <a:gd name="T65" fmla="*/ 76 h 152"/>
              <a:gd name="T66" fmla="*/ 142 w 151"/>
              <a:gd name="T67" fmla="*/ 5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 h="152">
                <a:moveTo>
                  <a:pt x="76" y="38"/>
                </a:moveTo>
                <a:lnTo>
                  <a:pt x="76" y="0"/>
                </a:lnTo>
                <a:lnTo>
                  <a:pt x="9" y="0"/>
                </a:lnTo>
                <a:lnTo>
                  <a:pt x="9" y="142"/>
                </a:lnTo>
                <a:lnTo>
                  <a:pt x="0" y="142"/>
                </a:lnTo>
                <a:lnTo>
                  <a:pt x="0" y="152"/>
                </a:lnTo>
                <a:lnTo>
                  <a:pt x="151" y="152"/>
                </a:lnTo>
                <a:lnTo>
                  <a:pt x="151" y="38"/>
                </a:lnTo>
                <a:lnTo>
                  <a:pt x="76" y="38"/>
                </a:lnTo>
                <a:close/>
                <a:moveTo>
                  <a:pt x="57" y="142"/>
                </a:moveTo>
                <a:lnTo>
                  <a:pt x="28" y="142"/>
                </a:lnTo>
                <a:lnTo>
                  <a:pt x="28" y="123"/>
                </a:lnTo>
                <a:lnTo>
                  <a:pt x="57" y="123"/>
                </a:lnTo>
                <a:lnTo>
                  <a:pt x="57" y="142"/>
                </a:lnTo>
                <a:close/>
                <a:moveTo>
                  <a:pt x="66" y="104"/>
                </a:moveTo>
                <a:lnTo>
                  <a:pt x="19" y="104"/>
                </a:lnTo>
                <a:lnTo>
                  <a:pt x="19" y="95"/>
                </a:lnTo>
                <a:lnTo>
                  <a:pt x="66" y="95"/>
                </a:lnTo>
                <a:lnTo>
                  <a:pt x="66" y="104"/>
                </a:lnTo>
                <a:close/>
                <a:moveTo>
                  <a:pt x="66" y="85"/>
                </a:moveTo>
                <a:lnTo>
                  <a:pt x="19" y="85"/>
                </a:lnTo>
                <a:lnTo>
                  <a:pt x="19" y="76"/>
                </a:lnTo>
                <a:lnTo>
                  <a:pt x="66" y="76"/>
                </a:lnTo>
                <a:lnTo>
                  <a:pt x="66" y="85"/>
                </a:lnTo>
                <a:close/>
                <a:moveTo>
                  <a:pt x="66" y="66"/>
                </a:moveTo>
                <a:lnTo>
                  <a:pt x="19" y="66"/>
                </a:lnTo>
                <a:lnTo>
                  <a:pt x="19" y="57"/>
                </a:lnTo>
                <a:lnTo>
                  <a:pt x="66" y="57"/>
                </a:lnTo>
                <a:lnTo>
                  <a:pt x="66" y="66"/>
                </a:lnTo>
                <a:close/>
                <a:moveTo>
                  <a:pt x="66" y="47"/>
                </a:moveTo>
                <a:lnTo>
                  <a:pt x="19" y="47"/>
                </a:lnTo>
                <a:lnTo>
                  <a:pt x="19" y="38"/>
                </a:lnTo>
                <a:lnTo>
                  <a:pt x="66" y="38"/>
                </a:lnTo>
                <a:lnTo>
                  <a:pt x="66" y="47"/>
                </a:lnTo>
                <a:close/>
                <a:moveTo>
                  <a:pt x="66" y="29"/>
                </a:moveTo>
                <a:lnTo>
                  <a:pt x="19" y="29"/>
                </a:lnTo>
                <a:lnTo>
                  <a:pt x="19" y="19"/>
                </a:lnTo>
                <a:lnTo>
                  <a:pt x="66" y="19"/>
                </a:lnTo>
                <a:lnTo>
                  <a:pt x="66" y="29"/>
                </a:lnTo>
                <a:close/>
                <a:moveTo>
                  <a:pt x="113" y="133"/>
                </a:moveTo>
                <a:lnTo>
                  <a:pt x="95" y="133"/>
                </a:lnTo>
                <a:lnTo>
                  <a:pt x="95" y="114"/>
                </a:lnTo>
                <a:lnTo>
                  <a:pt x="113" y="114"/>
                </a:lnTo>
                <a:lnTo>
                  <a:pt x="113" y="133"/>
                </a:lnTo>
                <a:close/>
                <a:moveTo>
                  <a:pt x="113" y="104"/>
                </a:moveTo>
                <a:lnTo>
                  <a:pt x="95" y="104"/>
                </a:lnTo>
                <a:lnTo>
                  <a:pt x="95" y="85"/>
                </a:lnTo>
                <a:lnTo>
                  <a:pt x="113" y="85"/>
                </a:lnTo>
                <a:lnTo>
                  <a:pt x="113" y="104"/>
                </a:lnTo>
                <a:close/>
                <a:moveTo>
                  <a:pt x="113" y="76"/>
                </a:moveTo>
                <a:lnTo>
                  <a:pt x="95" y="76"/>
                </a:lnTo>
                <a:lnTo>
                  <a:pt x="95" y="57"/>
                </a:lnTo>
                <a:lnTo>
                  <a:pt x="113" y="57"/>
                </a:lnTo>
                <a:lnTo>
                  <a:pt x="113" y="76"/>
                </a:lnTo>
                <a:close/>
                <a:moveTo>
                  <a:pt x="142" y="133"/>
                </a:moveTo>
                <a:lnTo>
                  <a:pt x="123" y="133"/>
                </a:lnTo>
                <a:lnTo>
                  <a:pt x="123" y="114"/>
                </a:lnTo>
                <a:lnTo>
                  <a:pt x="142" y="114"/>
                </a:lnTo>
                <a:lnTo>
                  <a:pt x="142" y="133"/>
                </a:lnTo>
                <a:close/>
                <a:moveTo>
                  <a:pt x="142" y="104"/>
                </a:moveTo>
                <a:lnTo>
                  <a:pt x="123" y="104"/>
                </a:lnTo>
                <a:lnTo>
                  <a:pt x="123" y="85"/>
                </a:lnTo>
                <a:lnTo>
                  <a:pt x="142" y="85"/>
                </a:lnTo>
                <a:lnTo>
                  <a:pt x="142" y="104"/>
                </a:lnTo>
                <a:close/>
                <a:moveTo>
                  <a:pt x="142" y="76"/>
                </a:moveTo>
                <a:lnTo>
                  <a:pt x="123" y="76"/>
                </a:lnTo>
                <a:lnTo>
                  <a:pt x="123" y="57"/>
                </a:lnTo>
                <a:lnTo>
                  <a:pt x="142" y="57"/>
                </a:lnTo>
                <a:lnTo>
                  <a:pt x="142" y="76"/>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id-ID"/>
          </a:p>
        </p:txBody>
      </p:sp>
      <p:sp>
        <p:nvSpPr>
          <p:cNvPr id="18" name="Rectangle 17"/>
          <p:cNvSpPr/>
          <p:nvPr/>
        </p:nvSpPr>
        <p:spPr>
          <a:xfrm>
            <a:off x="1043116" y="4220309"/>
            <a:ext cx="3155716" cy="18726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269251" y="5092265"/>
            <a:ext cx="2637853"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0" name="TextBox 19"/>
          <p:cNvSpPr txBox="1"/>
          <p:nvPr/>
        </p:nvSpPr>
        <p:spPr>
          <a:xfrm>
            <a:off x="1269251" y="4461323"/>
            <a:ext cx="2944333" cy="630942"/>
          </a:xfrm>
          <a:prstGeom prst="rect">
            <a:avLst/>
          </a:prstGeom>
          <a:noFill/>
        </p:spPr>
        <p:txBody>
          <a:bodyPr wrap="square" rtlCol="0">
            <a:spAutoFit/>
          </a:bodyPr>
          <a:lstStyle/>
          <a:p>
            <a:r>
              <a:rPr lang="en-ID" sz="3500" dirty="0" smtClean="0">
                <a:solidFill>
                  <a:schemeClr val="tx1"/>
                </a:solidFill>
                <a:latin typeface="Corbel" pitchFamily="34" charset="0"/>
              </a:rPr>
              <a:t>Title</a:t>
            </a:r>
            <a:endParaRPr lang="en-US" sz="3500" dirty="0">
              <a:solidFill>
                <a:schemeClr val="tx1"/>
              </a:solidFill>
              <a:latin typeface="Corbel" pitchFamily="34" charset="0"/>
            </a:endParaRPr>
          </a:p>
        </p:txBody>
      </p:sp>
      <p:sp>
        <p:nvSpPr>
          <p:cNvPr id="21" name="Rounded Rectangle 20"/>
          <p:cNvSpPr/>
          <p:nvPr/>
        </p:nvSpPr>
        <p:spPr>
          <a:xfrm>
            <a:off x="3539562" y="3983907"/>
            <a:ext cx="889840" cy="79288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5155622" y="5495523"/>
            <a:ext cx="2331584" cy="630942"/>
          </a:xfrm>
          <a:prstGeom prst="rect">
            <a:avLst/>
          </a:prstGeom>
          <a:noFill/>
        </p:spPr>
        <p:txBody>
          <a:bodyPr wrap="square" rtlCol="0">
            <a:spAutoFit/>
          </a:bodyPr>
          <a:lstStyle/>
          <a:p>
            <a:pPr algn="ctr"/>
            <a:r>
              <a:rPr lang="en-ID" sz="3500" dirty="0" smtClean="0">
                <a:solidFill>
                  <a:schemeClr val="tx1"/>
                </a:solidFill>
                <a:latin typeface="Corbel" pitchFamily="34" charset="0"/>
              </a:rPr>
              <a:t>Title</a:t>
            </a:r>
            <a:endParaRPr lang="en-US" sz="3500" dirty="0">
              <a:solidFill>
                <a:schemeClr val="tx1"/>
              </a:solidFill>
              <a:latin typeface="Corbel" pitchFamily="34" charset="0"/>
            </a:endParaRPr>
          </a:p>
        </p:txBody>
      </p:sp>
      <p:sp>
        <p:nvSpPr>
          <p:cNvPr id="24" name="Freeform 23"/>
          <p:cNvSpPr>
            <a:spLocks noEditPoints="1"/>
          </p:cNvSpPr>
          <p:nvPr/>
        </p:nvSpPr>
        <p:spPr bwMode="auto">
          <a:xfrm>
            <a:off x="3753107" y="4191300"/>
            <a:ext cx="445725" cy="378100"/>
          </a:xfrm>
          <a:custGeom>
            <a:avLst/>
            <a:gdLst>
              <a:gd name="T0" fmla="*/ 617 w 762"/>
              <a:gd name="T1" fmla="*/ 598 h 645"/>
              <a:gd name="T2" fmla="*/ 475 w 762"/>
              <a:gd name="T3" fmla="*/ 598 h 645"/>
              <a:gd name="T4" fmla="*/ 475 w 762"/>
              <a:gd name="T5" fmla="*/ 410 h 645"/>
              <a:gd name="T6" fmla="*/ 287 w 762"/>
              <a:gd name="T7" fmla="*/ 410 h 645"/>
              <a:gd name="T8" fmla="*/ 287 w 762"/>
              <a:gd name="T9" fmla="*/ 598 h 645"/>
              <a:gd name="T10" fmla="*/ 146 w 762"/>
              <a:gd name="T11" fmla="*/ 598 h 645"/>
              <a:gd name="T12" fmla="*/ 146 w 762"/>
              <a:gd name="T13" fmla="*/ 368 h 645"/>
              <a:gd name="T14" fmla="*/ 381 w 762"/>
              <a:gd name="T15" fmla="*/ 133 h 645"/>
              <a:gd name="T16" fmla="*/ 617 w 762"/>
              <a:gd name="T17" fmla="*/ 368 h 645"/>
              <a:gd name="T18" fmla="*/ 617 w 762"/>
              <a:gd name="T19" fmla="*/ 598 h 645"/>
              <a:gd name="T20" fmla="*/ 744 w 762"/>
              <a:gd name="T21" fmla="*/ 362 h 645"/>
              <a:gd name="T22" fmla="*/ 381 w 762"/>
              <a:gd name="T23" fmla="*/ 0 h 645"/>
              <a:gd name="T24" fmla="*/ 18 w 762"/>
              <a:gd name="T25" fmla="*/ 362 h 645"/>
              <a:gd name="T26" fmla="*/ 18 w 762"/>
              <a:gd name="T27" fmla="*/ 429 h 645"/>
              <a:gd name="T28" fmla="*/ 85 w 762"/>
              <a:gd name="T29" fmla="*/ 429 h 645"/>
              <a:gd name="T30" fmla="*/ 99 w 762"/>
              <a:gd name="T31" fmla="*/ 415 h 645"/>
              <a:gd name="T32" fmla="*/ 99 w 762"/>
              <a:gd name="T33" fmla="*/ 645 h 645"/>
              <a:gd name="T34" fmla="*/ 664 w 762"/>
              <a:gd name="T35" fmla="*/ 645 h 645"/>
              <a:gd name="T36" fmla="*/ 664 w 762"/>
              <a:gd name="T37" fmla="*/ 415 h 645"/>
              <a:gd name="T38" fmla="*/ 677 w 762"/>
              <a:gd name="T39" fmla="*/ 429 h 645"/>
              <a:gd name="T40" fmla="*/ 711 w 762"/>
              <a:gd name="T41" fmla="*/ 443 h 645"/>
              <a:gd name="T42" fmla="*/ 744 w 762"/>
              <a:gd name="T43" fmla="*/ 429 h 645"/>
              <a:gd name="T44" fmla="*/ 744 w 762"/>
              <a:gd name="T45" fmla="*/ 362 h 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62" h="645">
                <a:moveTo>
                  <a:pt x="617" y="598"/>
                </a:moveTo>
                <a:lnTo>
                  <a:pt x="475" y="598"/>
                </a:lnTo>
                <a:lnTo>
                  <a:pt x="475" y="410"/>
                </a:lnTo>
                <a:lnTo>
                  <a:pt x="287" y="410"/>
                </a:lnTo>
                <a:lnTo>
                  <a:pt x="287" y="598"/>
                </a:lnTo>
                <a:lnTo>
                  <a:pt x="146" y="598"/>
                </a:lnTo>
                <a:lnTo>
                  <a:pt x="146" y="368"/>
                </a:lnTo>
                <a:lnTo>
                  <a:pt x="381" y="133"/>
                </a:lnTo>
                <a:lnTo>
                  <a:pt x="617" y="368"/>
                </a:lnTo>
                <a:lnTo>
                  <a:pt x="617" y="598"/>
                </a:lnTo>
                <a:close/>
                <a:moveTo>
                  <a:pt x="744" y="362"/>
                </a:moveTo>
                <a:lnTo>
                  <a:pt x="381" y="0"/>
                </a:lnTo>
                <a:lnTo>
                  <a:pt x="18" y="362"/>
                </a:lnTo>
                <a:cubicBezTo>
                  <a:pt x="0" y="381"/>
                  <a:pt x="0" y="411"/>
                  <a:pt x="18" y="429"/>
                </a:cubicBezTo>
                <a:cubicBezTo>
                  <a:pt x="37" y="447"/>
                  <a:pt x="66" y="447"/>
                  <a:pt x="85" y="429"/>
                </a:cubicBezTo>
                <a:lnTo>
                  <a:pt x="99" y="415"/>
                </a:lnTo>
                <a:lnTo>
                  <a:pt x="99" y="645"/>
                </a:lnTo>
                <a:lnTo>
                  <a:pt x="664" y="645"/>
                </a:lnTo>
                <a:lnTo>
                  <a:pt x="664" y="415"/>
                </a:lnTo>
                <a:lnTo>
                  <a:pt x="677" y="429"/>
                </a:lnTo>
                <a:cubicBezTo>
                  <a:pt x="687" y="438"/>
                  <a:pt x="699" y="443"/>
                  <a:pt x="711" y="443"/>
                </a:cubicBezTo>
                <a:cubicBezTo>
                  <a:pt x="723" y="443"/>
                  <a:pt x="735" y="438"/>
                  <a:pt x="744" y="429"/>
                </a:cubicBezTo>
                <a:cubicBezTo>
                  <a:pt x="762" y="411"/>
                  <a:pt x="762" y="381"/>
                  <a:pt x="744" y="36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5" name="Freeform 24"/>
          <p:cNvSpPr>
            <a:spLocks noEditPoints="1"/>
          </p:cNvSpPr>
          <p:nvPr/>
        </p:nvSpPr>
        <p:spPr bwMode="auto">
          <a:xfrm>
            <a:off x="5820555" y="4318294"/>
            <a:ext cx="890877" cy="1004608"/>
          </a:xfrm>
          <a:custGeom>
            <a:avLst/>
            <a:gdLst>
              <a:gd name="T0" fmla="*/ 700 w 740"/>
              <a:gd name="T1" fmla="*/ 478 h 835"/>
              <a:gd name="T2" fmla="*/ 567 w 740"/>
              <a:gd name="T3" fmla="*/ 478 h 835"/>
              <a:gd name="T4" fmla="*/ 672 w 740"/>
              <a:gd name="T5" fmla="*/ 658 h 835"/>
              <a:gd name="T6" fmla="*/ 567 w 740"/>
              <a:gd name="T7" fmla="*/ 645 h 835"/>
              <a:gd name="T8" fmla="*/ 528 w 740"/>
              <a:gd name="T9" fmla="*/ 742 h 835"/>
              <a:gd name="T10" fmla="*/ 376 w 740"/>
              <a:gd name="T11" fmla="*/ 508 h 835"/>
              <a:gd name="T12" fmla="*/ 225 w 740"/>
              <a:gd name="T13" fmla="*/ 742 h 835"/>
              <a:gd name="T14" fmla="*/ 185 w 740"/>
              <a:gd name="T15" fmla="*/ 645 h 835"/>
              <a:gd name="T16" fmla="*/ 81 w 740"/>
              <a:gd name="T17" fmla="*/ 658 h 835"/>
              <a:gd name="T18" fmla="*/ 186 w 740"/>
              <a:gd name="T19" fmla="*/ 478 h 835"/>
              <a:gd name="T20" fmla="*/ 41 w 740"/>
              <a:gd name="T21" fmla="*/ 478 h 835"/>
              <a:gd name="T22" fmla="*/ 41 w 740"/>
              <a:gd name="T23" fmla="*/ 835 h 835"/>
              <a:gd name="T24" fmla="*/ 700 w 740"/>
              <a:gd name="T25" fmla="*/ 835 h 835"/>
              <a:gd name="T26" fmla="*/ 700 w 740"/>
              <a:gd name="T27" fmla="*/ 478 h 835"/>
              <a:gd name="T28" fmla="*/ 740 w 740"/>
              <a:gd name="T29" fmla="*/ 276 h 835"/>
              <a:gd name="T30" fmla="*/ 0 w 740"/>
              <a:gd name="T31" fmla="*/ 276 h 835"/>
              <a:gd name="T32" fmla="*/ 0 w 740"/>
              <a:gd name="T33" fmla="*/ 457 h 835"/>
              <a:gd name="T34" fmla="*/ 47 w 740"/>
              <a:gd name="T35" fmla="*/ 457 h 835"/>
              <a:gd name="T36" fmla="*/ 699 w 740"/>
              <a:gd name="T37" fmla="*/ 457 h 835"/>
              <a:gd name="T38" fmla="*/ 740 w 740"/>
              <a:gd name="T39" fmla="*/ 457 h 835"/>
              <a:gd name="T40" fmla="*/ 740 w 740"/>
              <a:gd name="T41" fmla="*/ 276 h 835"/>
              <a:gd name="T42" fmla="*/ 315 w 740"/>
              <a:gd name="T43" fmla="*/ 72 h 835"/>
              <a:gd name="T44" fmla="*/ 339 w 740"/>
              <a:gd name="T45" fmla="*/ 76 h 835"/>
              <a:gd name="T46" fmla="*/ 356 w 740"/>
              <a:gd name="T47" fmla="*/ 96 h 835"/>
              <a:gd name="T48" fmla="*/ 370 w 740"/>
              <a:gd name="T49" fmla="*/ 113 h 835"/>
              <a:gd name="T50" fmla="*/ 384 w 740"/>
              <a:gd name="T51" fmla="*/ 96 h 835"/>
              <a:gd name="T52" fmla="*/ 402 w 740"/>
              <a:gd name="T53" fmla="*/ 76 h 835"/>
              <a:gd name="T54" fmla="*/ 425 w 740"/>
              <a:gd name="T55" fmla="*/ 72 h 835"/>
              <a:gd name="T56" fmla="*/ 425 w 740"/>
              <a:gd name="T57" fmla="*/ 79 h 835"/>
              <a:gd name="T58" fmla="*/ 435 w 740"/>
              <a:gd name="T59" fmla="*/ 66 h 835"/>
              <a:gd name="T60" fmla="*/ 501 w 740"/>
              <a:gd name="T61" fmla="*/ 9 h 835"/>
              <a:gd name="T62" fmla="*/ 563 w 740"/>
              <a:gd name="T63" fmla="*/ 42 h 835"/>
              <a:gd name="T64" fmla="*/ 516 w 740"/>
              <a:gd name="T65" fmla="*/ 197 h 835"/>
              <a:gd name="T66" fmla="*/ 431 w 740"/>
              <a:gd name="T67" fmla="*/ 250 h 835"/>
              <a:gd name="T68" fmla="*/ 309 w 740"/>
              <a:gd name="T69" fmla="*/ 250 h 835"/>
              <a:gd name="T70" fmla="*/ 224 w 740"/>
              <a:gd name="T71" fmla="*/ 197 h 835"/>
              <a:gd name="T72" fmla="*/ 177 w 740"/>
              <a:gd name="T73" fmla="*/ 42 h 835"/>
              <a:gd name="T74" fmla="*/ 239 w 740"/>
              <a:gd name="T75" fmla="*/ 9 h 835"/>
              <a:gd name="T76" fmla="*/ 305 w 740"/>
              <a:gd name="T77" fmla="*/ 66 h 835"/>
              <a:gd name="T78" fmla="*/ 315 w 740"/>
              <a:gd name="T79" fmla="*/ 79 h 835"/>
              <a:gd name="T80" fmla="*/ 315 w 740"/>
              <a:gd name="T81" fmla="*/ 72 h 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40" h="835">
                <a:moveTo>
                  <a:pt x="700" y="478"/>
                </a:moveTo>
                <a:lnTo>
                  <a:pt x="567" y="478"/>
                </a:lnTo>
                <a:lnTo>
                  <a:pt x="672" y="658"/>
                </a:lnTo>
                <a:lnTo>
                  <a:pt x="567" y="645"/>
                </a:lnTo>
                <a:lnTo>
                  <a:pt x="528" y="742"/>
                </a:lnTo>
                <a:lnTo>
                  <a:pt x="376" y="508"/>
                </a:lnTo>
                <a:lnTo>
                  <a:pt x="225" y="742"/>
                </a:lnTo>
                <a:lnTo>
                  <a:pt x="185" y="645"/>
                </a:lnTo>
                <a:lnTo>
                  <a:pt x="81" y="658"/>
                </a:lnTo>
                <a:lnTo>
                  <a:pt x="186" y="478"/>
                </a:lnTo>
                <a:lnTo>
                  <a:pt x="41" y="478"/>
                </a:lnTo>
                <a:lnTo>
                  <a:pt x="41" y="835"/>
                </a:lnTo>
                <a:lnTo>
                  <a:pt x="700" y="835"/>
                </a:lnTo>
                <a:lnTo>
                  <a:pt x="700" y="478"/>
                </a:lnTo>
                <a:close/>
                <a:moveTo>
                  <a:pt x="740" y="276"/>
                </a:moveTo>
                <a:lnTo>
                  <a:pt x="0" y="276"/>
                </a:lnTo>
                <a:lnTo>
                  <a:pt x="0" y="457"/>
                </a:lnTo>
                <a:lnTo>
                  <a:pt x="47" y="457"/>
                </a:lnTo>
                <a:lnTo>
                  <a:pt x="699" y="457"/>
                </a:lnTo>
                <a:lnTo>
                  <a:pt x="740" y="457"/>
                </a:lnTo>
                <a:lnTo>
                  <a:pt x="740" y="276"/>
                </a:lnTo>
                <a:close/>
                <a:moveTo>
                  <a:pt x="315" y="72"/>
                </a:moveTo>
                <a:cubicBezTo>
                  <a:pt x="317" y="50"/>
                  <a:pt x="332" y="69"/>
                  <a:pt x="339" y="76"/>
                </a:cubicBezTo>
                <a:cubicBezTo>
                  <a:pt x="345" y="83"/>
                  <a:pt x="351" y="89"/>
                  <a:pt x="356" y="96"/>
                </a:cubicBezTo>
                <a:cubicBezTo>
                  <a:pt x="361" y="102"/>
                  <a:pt x="366" y="107"/>
                  <a:pt x="370" y="113"/>
                </a:cubicBezTo>
                <a:cubicBezTo>
                  <a:pt x="375" y="107"/>
                  <a:pt x="379" y="102"/>
                  <a:pt x="384" y="96"/>
                </a:cubicBezTo>
                <a:cubicBezTo>
                  <a:pt x="390" y="89"/>
                  <a:pt x="396" y="83"/>
                  <a:pt x="402" y="76"/>
                </a:cubicBezTo>
                <a:cubicBezTo>
                  <a:pt x="408" y="69"/>
                  <a:pt x="423" y="50"/>
                  <a:pt x="425" y="72"/>
                </a:cubicBezTo>
                <a:cubicBezTo>
                  <a:pt x="425" y="74"/>
                  <a:pt x="425" y="76"/>
                  <a:pt x="425" y="79"/>
                </a:cubicBezTo>
                <a:cubicBezTo>
                  <a:pt x="428" y="75"/>
                  <a:pt x="432" y="70"/>
                  <a:pt x="435" y="66"/>
                </a:cubicBezTo>
                <a:cubicBezTo>
                  <a:pt x="454" y="43"/>
                  <a:pt x="473" y="20"/>
                  <a:pt x="501" y="9"/>
                </a:cubicBezTo>
                <a:cubicBezTo>
                  <a:pt x="526" y="0"/>
                  <a:pt x="553" y="20"/>
                  <a:pt x="563" y="42"/>
                </a:cubicBezTo>
                <a:cubicBezTo>
                  <a:pt x="587" y="90"/>
                  <a:pt x="550" y="162"/>
                  <a:pt x="516" y="197"/>
                </a:cubicBezTo>
                <a:cubicBezTo>
                  <a:pt x="492" y="222"/>
                  <a:pt x="463" y="240"/>
                  <a:pt x="431" y="250"/>
                </a:cubicBezTo>
                <a:lnTo>
                  <a:pt x="309" y="250"/>
                </a:lnTo>
                <a:cubicBezTo>
                  <a:pt x="277" y="240"/>
                  <a:pt x="248" y="222"/>
                  <a:pt x="224" y="197"/>
                </a:cubicBezTo>
                <a:cubicBezTo>
                  <a:pt x="190" y="162"/>
                  <a:pt x="153" y="90"/>
                  <a:pt x="177" y="42"/>
                </a:cubicBezTo>
                <a:cubicBezTo>
                  <a:pt x="187" y="20"/>
                  <a:pt x="214" y="0"/>
                  <a:pt x="239" y="9"/>
                </a:cubicBezTo>
                <a:cubicBezTo>
                  <a:pt x="268" y="20"/>
                  <a:pt x="286" y="43"/>
                  <a:pt x="305" y="66"/>
                </a:cubicBezTo>
                <a:cubicBezTo>
                  <a:pt x="309" y="70"/>
                  <a:pt x="312" y="75"/>
                  <a:pt x="315" y="79"/>
                </a:cubicBezTo>
                <a:cubicBezTo>
                  <a:pt x="315" y="76"/>
                  <a:pt x="315" y="74"/>
                  <a:pt x="315" y="7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6" name="Freeform 269"/>
          <p:cNvSpPr>
            <a:spLocks noEditPoints="1"/>
          </p:cNvSpPr>
          <p:nvPr/>
        </p:nvSpPr>
        <p:spPr bwMode="auto">
          <a:xfrm>
            <a:off x="5904703" y="1620639"/>
            <a:ext cx="939941" cy="994875"/>
          </a:xfrm>
          <a:custGeom>
            <a:avLst/>
            <a:gdLst>
              <a:gd name="T0" fmla="*/ 98 w 810"/>
              <a:gd name="T1" fmla="*/ 471 h 855"/>
              <a:gd name="T2" fmla="*/ 1 w 810"/>
              <a:gd name="T3" fmla="*/ 510 h 855"/>
              <a:gd name="T4" fmla="*/ 1 w 810"/>
              <a:gd name="T5" fmla="*/ 855 h 855"/>
              <a:gd name="T6" fmla="*/ 171 w 810"/>
              <a:gd name="T7" fmla="*/ 815 h 855"/>
              <a:gd name="T8" fmla="*/ 102 w 810"/>
              <a:gd name="T9" fmla="*/ 481 h 855"/>
              <a:gd name="T10" fmla="*/ 609 w 810"/>
              <a:gd name="T11" fmla="*/ 71 h 855"/>
              <a:gd name="T12" fmla="*/ 598 w 810"/>
              <a:gd name="T13" fmla="*/ 73 h 855"/>
              <a:gd name="T14" fmla="*/ 591 w 810"/>
              <a:gd name="T15" fmla="*/ 80 h 855"/>
              <a:gd name="T16" fmla="*/ 584 w 810"/>
              <a:gd name="T17" fmla="*/ 115 h 855"/>
              <a:gd name="T18" fmla="*/ 590 w 810"/>
              <a:gd name="T19" fmla="*/ 124 h 855"/>
              <a:gd name="T20" fmla="*/ 703 w 810"/>
              <a:gd name="T21" fmla="*/ 405 h 855"/>
              <a:gd name="T22" fmla="*/ 704 w 810"/>
              <a:gd name="T23" fmla="*/ 412 h 855"/>
              <a:gd name="T24" fmla="*/ 709 w 810"/>
              <a:gd name="T25" fmla="*/ 418 h 855"/>
              <a:gd name="T26" fmla="*/ 740 w 810"/>
              <a:gd name="T27" fmla="*/ 433 h 855"/>
              <a:gd name="T28" fmla="*/ 747 w 810"/>
              <a:gd name="T29" fmla="*/ 430 h 855"/>
              <a:gd name="T30" fmla="*/ 752 w 810"/>
              <a:gd name="T31" fmla="*/ 422 h 855"/>
              <a:gd name="T32" fmla="*/ 577 w 810"/>
              <a:gd name="T33" fmla="*/ 151 h 855"/>
              <a:gd name="T34" fmla="*/ 568 w 810"/>
              <a:gd name="T35" fmla="*/ 150 h 855"/>
              <a:gd name="T36" fmla="*/ 559 w 810"/>
              <a:gd name="T37" fmla="*/ 154 h 855"/>
              <a:gd name="T38" fmla="*/ 549 w 810"/>
              <a:gd name="T39" fmla="*/ 180 h 855"/>
              <a:gd name="T40" fmla="*/ 551 w 810"/>
              <a:gd name="T41" fmla="*/ 186 h 855"/>
              <a:gd name="T42" fmla="*/ 558 w 810"/>
              <a:gd name="T43" fmla="*/ 193 h 855"/>
              <a:gd name="T44" fmla="*/ 634 w 810"/>
              <a:gd name="T45" fmla="*/ 393 h 855"/>
              <a:gd name="T46" fmla="*/ 636 w 810"/>
              <a:gd name="T47" fmla="*/ 397 h 855"/>
              <a:gd name="T48" fmla="*/ 660 w 810"/>
              <a:gd name="T49" fmla="*/ 408 h 855"/>
              <a:gd name="T50" fmla="*/ 667 w 810"/>
              <a:gd name="T51" fmla="*/ 408 h 855"/>
              <a:gd name="T52" fmla="*/ 672 w 810"/>
              <a:gd name="T53" fmla="*/ 404 h 855"/>
              <a:gd name="T54" fmla="*/ 577 w 810"/>
              <a:gd name="T55" fmla="*/ 151 h 855"/>
              <a:gd name="T56" fmla="*/ 537 w 810"/>
              <a:gd name="T57" fmla="*/ 215 h 855"/>
              <a:gd name="T58" fmla="*/ 529 w 810"/>
              <a:gd name="T59" fmla="*/ 217 h 855"/>
              <a:gd name="T60" fmla="*/ 523 w 810"/>
              <a:gd name="T61" fmla="*/ 221 h 855"/>
              <a:gd name="T62" fmla="*/ 516 w 810"/>
              <a:gd name="T63" fmla="*/ 240 h 855"/>
              <a:gd name="T64" fmla="*/ 520 w 810"/>
              <a:gd name="T65" fmla="*/ 244 h 855"/>
              <a:gd name="T66" fmla="*/ 574 w 810"/>
              <a:gd name="T67" fmla="*/ 381 h 855"/>
              <a:gd name="T68" fmla="*/ 574 w 810"/>
              <a:gd name="T69" fmla="*/ 384 h 855"/>
              <a:gd name="T70" fmla="*/ 577 w 810"/>
              <a:gd name="T71" fmla="*/ 387 h 855"/>
              <a:gd name="T72" fmla="*/ 598 w 810"/>
              <a:gd name="T73" fmla="*/ 392 h 855"/>
              <a:gd name="T74" fmla="*/ 602 w 810"/>
              <a:gd name="T75" fmla="*/ 390 h 855"/>
              <a:gd name="T76" fmla="*/ 607 w 810"/>
              <a:gd name="T77" fmla="*/ 386 h 855"/>
              <a:gd name="T78" fmla="*/ 527 w 810"/>
              <a:gd name="T79" fmla="*/ 368 h 855"/>
              <a:gd name="T80" fmla="*/ 540 w 810"/>
              <a:gd name="T81" fmla="*/ 362 h 855"/>
              <a:gd name="T82" fmla="*/ 508 w 810"/>
              <a:gd name="T83" fmla="*/ 283 h 855"/>
              <a:gd name="T84" fmla="*/ 498 w 810"/>
              <a:gd name="T85" fmla="*/ 290 h 855"/>
              <a:gd name="T86" fmla="*/ 330 w 810"/>
              <a:gd name="T87" fmla="*/ 0 h 855"/>
              <a:gd name="T88" fmla="*/ 598 w 810"/>
              <a:gd name="T89" fmla="*/ 700 h 855"/>
              <a:gd name="T90" fmla="*/ 527 w 810"/>
              <a:gd name="T91" fmla="*/ 368 h 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10" h="855">
                <a:moveTo>
                  <a:pt x="102" y="481"/>
                </a:moveTo>
                <a:cubicBezTo>
                  <a:pt x="100" y="478"/>
                  <a:pt x="100" y="474"/>
                  <a:pt x="98" y="471"/>
                </a:cubicBezTo>
                <a:lnTo>
                  <a:pt x="0" y="471"/>
                </a:lnTo>
                <a:lnTo>
                  <a:pt x="1" y="510"/>
                </a:lnTo>
                <a:lnTo>
                  <a:pt x="1" y="815"/>
                </a:lnTo>
                <a:lnTo>
                  <a:pt x="1" y="855"/>
                </a:lnTo>
                <a:lnTo>
                  <a:pt x="139" y="854"/>
                </a:lnTo>
                <a:cubicBezTo>
                  <a:pt x="157" y="854"/>
                  <a:pt x="171" y="837"/>
                  <a:pt x="171" y="815"/>
                </a:cubicBezTo>
                <a:lnTo>
                  <a:pt x="171" y="597"/>
                </a:lnTo>
                <a:cubicBezTo>
                  <a:pt x="126" y="557"/>
                  <a:pt x="112" y="514"/>
                  <a:pt x="102" y="481"/>
                </a:cubicBezTo>
                <a:close/>
                <a:moveTo>
                  <a:pt x="615" y="73"/>
                </a:moveTo>
                <a:lnTo>
                  <a:pt x="609" y="71"/>
                </a:lnTo>
                <a:lnTo>
                  <a:pt x="603" y="72"/>
                </a:lnTo>
                <a:lnTo>
                  <a:pt x="598" y="73"/>
                </a:lnTo>
                <a:lnTo>
                  <a:pt x="593" y="76"/>
                </a:lnTo>
                <a:lnTo>
                  <a:pt x="591" y="80"/>
                </a:lnTo>
                <a:lnTo>
                  <a:pt x="584" y="110"/>
                </a:lnTo>
                <a:lnTo>
                  <a:pt x="584" y="115"/>
                </a:lnTo>
                <a:lnTo>
                  <a:pt x="587" y="119"/>
                </a:lnTo>
                <a:lnTo>
                  <a:pt x="590" y="124"/>
                </a:lnTo>
                <a:lnTo>
                  <a:pt x="595" y="129"/>
                </a:lnTo>
                <a:cubicBezTo>
                  <a:pt x="595" y="129"/>
                  <a:pt x="752" y="233"/>
                  <a:pt x="703" y="405"/>
                </a:cubicBezTo>
                <a:lnTo>
                  <a:pt x="703" y="409"/>
                </a:lnTo>
                <a:lnTo>
                  <a:pt x="704" y="412"/>
                </a:lnTo>
                <a:lnTo>
                  <a:pt x="706" y="415"/>
                </a:lnTo>
                <a:lnTo>
                  <a:pt x="709" y="418"/>
                </a:lnTo>
                <a:lnTo>
                  <a:pt x="736" y="432"/>
                </a:lnTo>
                <a:lnTo>
                  <a:pt x="740" y="433"/>
                </a:lnTo>
                <a:lnTo>
                  <a:pt x="743" y="433"/>
                </a:lnTo>
                <a:lnTo>
                  <a:pt x="747" y="430"/>
                </a:lnTo>
                <a:lnTo>
                  <a:pt x="750" y="428"/>
                </a:lnTo>
                <a:lnTo>
                  <a:pt x="752" y="422"/>
                </a:lnTo>
                <a:cubicBezTo>
                  <a:pt x="752" y="422"/>
                  <a:pt x="810" y="217"/>
                  <a:pt x="615" y="73"/>
                </a:cubicBezTo>
                <a:close/>
                <a:moveTo>
                  <a:pt x="577" y="151"/>
                </a:moveTo>
                <a:lnTo>
                  <a:pt x="572" y="150"/>
                </a:lnTo>
                <a:lnTo>
                  <a:pt x="568" y="150"/>
                </a:lnTo>
                <a:lnTo>
                  <a:pt x="563" y="152"/>
                </a:lnTo>
                <a:lnTo>
                  <a:pt x="559" y="154"/>
                </a:lnTo>
                <a:lnTo>
                  <a:pt x="556" y="157"/>
                </a:lnTo>
                <a:lnTo>
                  <a:pt x="549" y="180"/>
                </a:lnTo>
                <a:lnTo>
                  <a:pt x="549" y="183"/>
                </a:lnTo>
                <a:lnTo>
                  <a:pt x="551" y="186"/>
                </a:lnTo>
                <a:lnTo>
                  <a:pt x="554" y="190"/>
                </a:lnTo>
                <a:lnTo>
                  <a:pt x="558" y="193"/>
                </a:lnTo>
                <a:cubicBezTo>
                  <a:pt x="558" y="193"/>
                  <a:pt x="684" y="261"/>
                  <a:pt x="634" y="390"/>
                </a:cubicBezTo>
                <a:lnTo>
                  <a:pt x="634" y="393"/>
                </a:lnTo>
                <a:lnTo>
                  <a:pt x="635" y="395"/>
                </a:lnTo>
                <a:lnTo>
                  <a:pt x="636" y="397"/>
                </a:lnTo>
                <a:lnTo>
                  <a:pt x="638" y="399"/>
                </a:lnTo>
                <a:lnTo>
                  <a:pt x="660" y="408"/>
                </a:lnTo>
                <a:lnTo>
                  <a:pt x="664" y="409"/>
                </a:lnTo>
                <a:lnTo>
                  <a:pt x="667" y="408"/>
                </a:lnTo>
                <a:lnTo>
                  <a:pt x="669" y="406"/>
                </a:lnTo>
                <a:lnTo>
                  <a:pt x="672" y="404"/>
                </a:lnTo>
                <a:lnTo>
                  <a:pt x="675" y="401"/>
                </a:lnTo>
                <a:cubicBezTo>
                  <a:pt x="675" y="401"/>
                  <a:pt x="734" y="246"/>
                  <a:pt x="577" y="151"/>
                </a:cubicBezTo>
                <a:close/>
                <a:moveTo>
                  <a:pt x="541" y="215"/>
                </a:moveTo>
                <a:lnTo>
                  <a:pt x="537" y="215"/>
                </a:lnTo>
                <a:lnTo>
                  <a:pt x="533" y="216"/>
                </a:lnTo>
                <a:lnTo>
                  <a:pt x="529" y="217"/>
                </a:lnTo>
                <a:lnTo>
                  <a:pt x="526" y="219"/>
                </a:lnTo>
                <a:lnTo>
                  <a:pt x="523" y="221"/>
                </a:lnTo>
                <a:lnTo>
                  <a:pt x="516" y="237"/>
                </a:lnTo>
                <a:lnTo>
                  <a:pt x="516" y="240"/>
                </a:lnTo>
                <a:lnTo>
                  <a:pt x="517" y="242"/>
                </a:lnTo>
                <a:lnTo>
                  <a:pt x="520" y="244"/>
                </a:lnTo>
                <a:lnTo>
                  <a:pt x="523" y="246"/>
                </a:lnTo>
                <a:cubicBezTo>
                  <a:pt x="523" y="246"/>
                  <a:pt x="623" y="287"/>
                  <a:pt x="574" y="381"/>
                </a:cubicBezTo>
                <a:lnTo>
                  <a:pt x="574" y="383"/>
                </a:lnTo>
                <a:lnTo>
                  <a:pt x="574" y="384"/>
                </a:lnTo>
                <a:lnTo>
                  <a:pt x="575" y="386"/>
                </a:lnTo>
                <a:lnTo>
                  <a:pt x="577" y="387"/>
                </a:lnTo>
                <a:lnTo>
                  <a:pt x="594" y="392"/>
                </a:lnTo>
                <a:lnTo>
                  <a:pt x="598" y="392"/>
                </a:lnTo>
                <a:lnTo>
                  <a:pt x="600" y="392"/>
                </a:lnTo>
                <a:lnTo>
                  <a:pt x="602" y="390"/>
                </a:lnTo>
                <a:lnTo>
                  <a:pt x="605" y="389"/>
                </a:lnTo>
                <a:lnTo>
                  <a:pt x="607" y="386"/>
                </a:lnTo>
                <a:cubicBezTo>
                  <a:pt x="607" y="386"/>
                  <a:pt x="665" y="274"/>
                  <a:pt x="541" y="215"/>
                </a:cubicBezTo>
                <a:close/>
                <a:moveTo>
                  <a:pt x="527" y="368"/>
                </a:moveTo>
                <a:lnTo>
                  <a:pt x="535" y="364"/>
                </a:lnTo>
                <a:lnTo>
                  <a:pt x="540" y="362"/>
                </a:lnTo>
                <a:cubicBezTo>
                  <a:pt x="558" y="355"/>
                  <a:pt x="566" y="331"/>
                  <a:pt x="557" y="309"/>
                </a:cubicBezTo>
                <a:cubicBezTo>
                  <a:pt x="548" y="287"/>
                  <a:pt x="526" y="275"/>
                  <a:pt x="508" y="283"/>
                </a:cubicBezTo>
                <a:cubicBezTo>
                  <a:pt x="504" y="284"/>
                  <a:pt x="501" y="287"/>
                  <a:pt x="498" y="290"/>
                </a:cubicBezTo>
                <a:lnTo>
                  <a:pt x="498" y="290"/>
                </a:lnTo>
                <a:lnTo>
                  <a:pt x="448" y="309"/>
                </a:lnTo>
                <a:lnTo>
                  <a:pt x="330" y="0"/>
                </a:lnTo>
                <a:cubicBezTo>
                  <a:pt x="141" y="76"/>
                  <a:pt x="47" y="290"/>
                  <a:pt x="120" y="481"/>
                </a:cubicBezTo>
                <a:cubicBezTo>
                  <a:pt x="193" y="673"/>
                  <a:pt x="406" y="769"/>
                  <a:pt x="598" y="700"/>
                </a:cubicBezTo>
                <a:lnTo>
                  <a:pt x="478" y="386"/>
                </a:lnTo>
                <a:lnTo>
                  <a:pt x="527" y="368"/>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7" name="TextBox 26"/>
          <p:cNvSpPr txBox="1"/>
          <p:nvPr/>
        </p:nvSpPr>
        <p:spPr>
          <a:xfrm>
            <a:off x="5167317" y="2846535"/>
            <a:ext cx="2331584" cy="630942"/>
          </a:xfrm>
          <a:prstGeom prst="rect">
            <a:avLst/>
          </a:prstGeom>
          <a:noFill/>
        </p:spPr>
        <p:txBody>
          <a:bodyPr wrap="square" rtlCol="0">
            <a:spAutoFit/>
          </a:bodyPr>
          <a:lstStyle/>
          <a:p>
            <a:pPr algn="ctr"/>
            <a:r>
              <a:rPr lang="en-ID" sz="3500" dirty="0" smtClean="0">
                <a:solidFill>
                  <a:schemeClr val="tx1"/>
                </a:solidFill>
                <a:latin typeface="Corbel" pitchFamily="34" charset="0"/>
              </a:rPr>
              <a:t>Title</a:t>
            </a:r>
            <a:endParaRPr lang="en-US" sz="3500" dirty="0">
              <a:solidFill>
                <a:schemeClr val="tx1"/>
              </a:solidFill>
              <a:latin typeface="Corbel" pitchFamily="34" charset="0"/>
            </a:endParaRPr>
          </a:p>
        </p:txBody>
      </p:sp>
      <p:sp>
        <p:nvSpPr>
          <p:cNvPr id="28" name="Rectangle 27"/>
          <p:cNvSpPr/>
          <p:nvPr/>
        </p:nvSpPr>
        <p:spPr>
          <a:xfrm>
            <a:off x="5268163" y="1471823"/>
            <a:ext cx="2100398" cy="20428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12"/>
          <p:cNvSpPr>
            <a:spLocks noGrp="1"/>
          </p:cNvSpPr>
          <p:nvPr>
            <p:ph type="pic" sz="quarter" idx="10"/>
          </p:nvPr>
        </p:nvSpPr>
        <p:spPr/>
      </p:sp>
    </p:spTree>
    <p:extLst>
      <p:ext uri="{BB962C8B-B14F-4D97-AF65-F5344CB8AC3E}">
        <p14:creationId xmlns:p14="http://schemas.microsoft.com/office/powerpoint/2010/main" val="37737631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0" y="0"/>
            <a:ext cx="12192001" cy="6883595"/>
            <a:chOff x="0" y="0"/>
            <a:chExt cx="12192001" cy="6883595"/>
          </a:xfrm>
        </p:grpSpPr>
        <p:sp>
          <p:nvSpPr>
            <p:cNvPr id="3" name="Rectangle 2"/>
            <p:cNvSpPr/>
            <p:nvPr/>
          </p:nvSpPr>
          <p:spPr>
            <a:xfrm>
              <a:off x="0" y="0"/>
              <a:ext cx="6913418" cy="6858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6913418" y="0"/>
              <a:ext cx="5278582"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320145" y="484909"/>
              <a:ext cx="1191491" cy="1177636"/>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920836" y="3920837"/>
              <a:ext cx="1191491" cy="1177636"/>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66480" y="1385454"/>
              <a:ext cx="784424" cy="775302"/>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266480" y="5597236"/>
              <a:ext cx="1184564" cy="1079394"/>
            </a:xfrm>
            <a:custGeom>
              <a:avLst/>
              <a:gdLst>
                <a:gd name="connsiteX0" fmla="*/ 1083623 w 6640869"/>
                <a:gd name="connsiteY0" fmla="*/ 1524003 h 1730560"/>
                <a:gd name="connsiteX1" fmla="*/ 6639296 w 6640869"/>
                <a:gd name="connsiteY1" fmla="*/ 1551712 h 1730560"/>
                <a:gd name="connsiteX2" fmla="*/ 487878 w 6640869"/>
                <a:gd name="connsiteY2" fmla="*/ 3 h 1730560"/>
                <a:gd name="connsiteX3" fmla="*/ 1083623 w 6640869"/>
                <a:gd name="connsiteY3" fmla="*/ 1524003 h 1730560"/>
              </a:gdLst>
              <a:ahLst/>
              <a:cxnLst>
                <a:cxn ang="0">
                  <a:pos x="connsiteX0" y="connsiteY0"/>
                </a:cxn>
                <a:cxn ang="0">
                  <a:pos x="connsiteX1" y="connsiteY1"/>
                </a:cxn>
                <a:cxn ang="0">
                  <a:pos x="connsiteX2" y="connsiteY2"/>
                </a:cxn>
                <a:cxn ang="0">
                  <a:pos x="connsiteX3" y="connsiteY3"/>
                </a:cxn>
              </a:cxnLst>
              <a:rect l="l" t="t" r="r" b="b"/>
              <a:pathLst>
                <a:path w="6640869" h="1730560">
                  <a:moveTo>
                    <a:pt x="1083623" y="1524003"/>
                  </a:moveTo>
                  <a:cubicBezTo>
                    <a:pt x="2108859" y="1782621"/>
                    <a:pt x="6738587" y="1805712"/>
                    <a:pt x="6639296" y="1551712"/>
                  </a:cubicBezTo>
                  <a:cubicBezTo>
                    <a:pt x="6540005" y="1297712"/>
                    <a:pt x="1411514" y="-2306"/>
                    <a:pt x="487878" y="3"/>
                  </a:cubicBezTo>
                  <a:cubicBezTo>
                    <a:pt x="-435758" y="2312"/>
                    <a:pt x="58387" y="1265385"/>
                    <a:pt x="1083623" y="1524003"/>
                  </a:cubicBez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4773122" flipV="1">
              <a:off x="1282536" y="6282271"/>
              <a:ext cx="662909" cy="441262"/>
            </a:xfrm>
            <a:custGeom>
              <a:avLst/>
              <a:gdLst>
                <a:gd name="connsiteX0" fmla="*/ 1083623 w 6640869"/>
                <a:gd name="connsiteY0" fmla="*/ 1524003 h 1730560"/>
                <a:gd name="connsiteX1" fmla="*/ 6639296 w 6640869"/>
                <a:gd name="connsiteY1" fmla="*/ 1551712 h 1730560"/>
                <a:gd name="connsiteX2" fmla="*/ 487878 w 6640869"/>
                <a:gd name="connsiteY2" fmla="*/ 3 h 1730560"/>
                <a:gd name="connsiteX3" fmla="*/ 1083623 w 6640869"/>
                <a:gd name="connsiteY3" fmla="*/ 1524003 h 1730560"/>
              </a:gdLst>
              <a:ahLst/>
              <a:cxnLst>
                <a:cxn ang="0">
                  <a:pos x="connsiteX0" y="connsiteY0"/>
                </a:cxn>
                <a:cxn ang="0">
                  <a:pos x="connsiteX1" y="connsiteY1"/>
                </a:cxn>
                <a:cxn ang="0">
                  <a:pos x="connsiteX2" y="connsiteY2"/>
                </a:cxn>
                <a:cxn ang="0">
                  <a:pos x="connsiteX3" y="connsiteY3"/>
                </a:cxn>
              </a:cxnLst>
              <a:rect l="l" t="t" r="r" b="b"/>
              <a:pathLst>
                <a:path w="6640869" h="1730560">
                  <a:moveTo>
                    <a:pt x="1083623" y="1524003"/>
                  </a:moveTo>
                  <a:cubicBezTo>
                    <a:pt x="2108859" y="1782621"/>
                    <a:pt x="6738587" y="1805712"/>
                    <a:pt x="6639296" y="1551712"/>
                  </a:cubicBezTo>
                  <a:cubicBezTo>
                    <a:pt x="6540005" y="1297712"/>
                    <a:pt x="1411514" y="-2306"/>
                    <a:pt x="487878" y="3"/>
                  </a:cubicBezTo>
                  <a:cubicBezTo>
                    <a:pt x="-435758" y="2312"/>
                    <a:pt x="58387" y="1265385"/>
                    <a:pt x="1083623" y="1524003"/>
                  </a:cubicBez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913419" y="718"/>
              <a:ext cx="5278582" cy="835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11359275" y="718"/>
              <a:ext cx="832725" cy="83608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6913419" y="5597237"/>
              <a:ext cx="5278581" cy="1286358"/>
            </a:xfrm>
            <a:custGeom>
              <a:avLst/>
              <a:gdLst>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09563 w 10806545"/>
                <a:gd name="connsiteY62" fmla="*/ 111162 h 2812798"/>
                <a:gd name="connsiteX63" fmla="*/ 10806545 w 10806545"/>
                <a:gd name="connsiteY63" fmla="*/ 2798944 h 2812798"/>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92690 w 10806545"/>
                <a:gd name="connsiteY62" fmla="*/ 125017 h 2812798"/>
                <a:gd name="connsiteX63" fmla="*/ 10806545 w 10806545"/>
                <a:gd name="connsiteY63" fmla="*/ 2798944 h 2812798"/>
                <a:gd name="connsiteX0" fmla="*/ 10806545 w 10817949"/>
                <a:gd name="connsiteY0" fmla="*/ 2798944 h 2812798"/>
                <a:gd name="connsiteX1" fmla="*/ 0 w 10817949"/>
                <a:gd name="connsiteY1" fmla="*/ 2812798 h 2812798"/>
                <a:gd name="connsiteX2" fmla="*/ 13854 w 10817949"/>
                <a:gd name="connsiteY2" fmla="*/ 277416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06545 w 10817949"/>
                <a:gd name="connsiteY0" fmla="*/ 2798944 h 2812798"/>
                <a:gd name="connsiteX1" fmla="*/ 0 w 10817949"/>
                <a:gd name="connsiteY1" fmla="*/ 2812798 h 2812798"/>
                <a:gd name="connsiteX2" fmla="*/ 1573 w 10817949"/>
                <a:gd name="connsiteY2" fmla="*/ 265397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18826 w 10818826"/>
                <a:gd name="connsiteY0" fmla="*/ 2822983 h 2822983"/>
                <a:gd name="connsiteX1" fmla="*/ 0 w 10818826"/>
                <a:gd name="connsiteY1" fmla="*/ 2812798 h 2822983"/>
                <a:gd name="connsiteX2" fmla="*/ 1573 w 10818826"/>
                <a:gd name="connsiteY2" fmla="*/ 265397 h 2822983"/>
                <a:gd name="connsiteX3" fmla="*/ 332509 w 10818826"/>
                <a:gd name="connsiteY3" fmla="*/ 291271 h 2822983"/>
                <a:gd name="connsiteX4" fmla="*/ 484909 w 10818826"/>
                <a:gd name="connsiteY4" fmla="*/ 277416 h 2822983"/>
                <a:gd name="connsiteX5" fmla="*/ 1163782 w 10818826"/>
                <a:gd name="connsiteY5" fmla="*/ 263562 h 2822983"/>
                <a:gd name="connsiteX6" fmla="*/ 1648691 w 10818826"/>
                <a:gd name="connsiteY6" fmla="*/ 263562 h 2822983"/>
                <a:gd name="connsiteX7" fmla="*/ 1690254 w 10818826"/>
                <a:gd name="connsiteY7" fmla="*/ 277416 h 2822983"/>
                <a:gd name="connsiteX8" fmla="*/ 1801091 w 10818826"/>
                <a:gd name="connsiteY8" fmla="*/ 305125 h 2822983"/>
                <a:gd name="connsiteX9" fmla="*/ 2452254 w 10818826"/>
                <a:gd name="connsiteY9" fmla="*/ 291271 h 2822983"/>
                <a:gd name="connsiteX10" fmla="*/ 2757054 w 10818826"/>
                <a:gd name="connsiteY10" fmla="*/ 263562 h 2822983"/>
                <a:gd name="connsiteX11" fmla="*/ 2978727 w 10818826"/>
                <a:gd name="connsiteY11" fmla="*/ 249707 h 2822983"/>
                <a:gd name="connsiteX12" fmla="*/ 3117273 w 10818826"/>
                <a:gd name="connsiteY12" fmla="*/ 249707 h 2822983"/>
                <a:gd name="connsiteX13" fmla="*/ 3158836 w 10818826"/>
                <a:gd name="connsiteY13" fmla="*/ 277416 h 2822983"/>
                <a:gd name="connsiteX14" fmla="*/ 3325091 w 10818826"/>
                <a:gd name="connsiteY14" fmla="*/ 249707 h 2822983"/>
                <a:gd name="connsiteX15" fmla="*/ 3366654 w 10818826"/>
                <a:gd name="connsiteY15" fmla="*/ 235853 h 2822983"/>
                <a:gd name="connsiteX16" fmla="*/ 3422073 w 10818826"/>
                <a:gd name="connsiteY16" fmla="*/ 221998 h 2822983"/>
                <a:gd name="connsiteX17" fmla="*/ 3477491 w 10818826"/>
                <a:gd name="connsiteY17" fmla="*/ 235853 h 2822983"/>
                <a:gd name="connsiteX18" fmla="*/ 3519054 w 10818826"/>
                <a:gd name="connsiteY18" fmla="*/ 263562 h 2822983"/>
                <a:gd name="connsiteX19" fmla="*/ 3699163 w 10818826"/>
                <a:gd name="connsiteY19" fmla="*/ 235853 h 2822983"/>
                <a:gd name="connsiteX20" fmla="*/ 3810000 w 10818826"/>
                <a:gd name="connsiteY20" fmla="*/ 249707 h 2822983"/>
                <a:gd name="connsiteX21" fmla="*/ 3851563 w 10818826"/>
                <a:gd name="connsiteY21" fmla="*/ 263562 h 2822983"/>
                <a:gd name="connsiteX22" fmla="*/ 4059382 w 10818826"/>
                <a:gd name="connsiteY22" fmla="*/ 249707 h 2822983"/>
                <a:gd name="connsiteX23" fmla="*/ 4114800 w 10818826"/>
                <a:gd name="connsiteY23" fmla="*/ 263562 h 2822983"/>
                <a:gd name="connsiteX24" fmla="*/ 4336473 w 10818826"/>
                <a:gd name="connsiteY24" fmla="*/ 235853 h 2822983"/>
                <a:gd name="connsiteX25" fmla="*/ 4391891 w 10818826"/>
                <a:gd name="connsiteY25" fmla="*/ 249707 h 2822983"/>
                <a:gd name="connsiteX26" fmla="*/ 4572000 w 10818826"/>
                <a:gd name="connsiteY26" fmla="*/ 263562 h 2822983"/>
                <a:gd name="connsiteX27" fmla="*/ 4668982 w 10818826"/>
                <a:gd name="connsiteY27" fmla="*/ 305125 h 2822983"/>
                <a:gd name="connsiteX28" fmla="*/ 4946073 w 10818826"/>
                <a:gd name="connsiteY28" fmla="*/ 318980 h 2822983"/>
                <a:gd name="connsiteX29" fmla="*/ 5181600 w 10818826"/>
                <a:gd name="connsiteY29" fmla="*/ 318980 h 2822983"/>
                <a:gd name="connsiteX30" fmla="*/ 5306291 w 10818826"/>
                <a:gd name="connsiteY30" fmla="*/ 305125 h 2822983"/>
                <a:gd name="connsiteX31" fmla="*/ 5444836 w 10818826"/>
                <a:gd name="connsiteY31" fmla="*/ 291271 h 2822983"/>
                <a:gd name="connsiteX32" fmla="*/ 5791200 w 10818826"/>
                <a:gd name="connsiteY32" fmla="*/ 305125 h 2822983"/>
                <a:gd name="connsiteX33" fmla="*/ 5943600 w 10818826"/>
                <a:gd name="connsiteY33" fmla="*/ 305125 h 2822983"/>
                <a:gd name="connsiteX34" fmla="*/ 6026727 w 10818826"/>
                <a:gd name="connsiteY34" fmla="*/ 277416 h 2822983"/>
                <a:gd name="connsiteX35" fmla="*/ 6123709 w 10818826"/>
                <a:gd name="connsiteY35" fmla="*/ 263562 h 2822983"/>
                <a:gd name="connsiteX36" fmla="*/ 6206836 w 10818826"/>
                <a:gd name="connsiteY36" fmla="*/ 249707 h 2822983"/>
                <a:gd name="connsiteX37" fmla="*/ 6664036 w 10818826"/>
                <a:gd name="connsiteY37" fmla="*/ 235853 h 2822983"/>
                <a:gd name="connsiteX38" fmla="*/ 6719454 w 10818826"/>
                <a:gd name="connsiteY38" fmla="*/ 208144 h 2822983"/>
                <a:gd name="connsiteX39" fmla="*/ 6802582 w 10818826"/>
                <a:gd name="connsiteY39" fmla="*/ 166580 h 2822983"/>
                <a:gd name="connsiteX40" fmla="*/ 6982691 w 10818826"/>
                <a:gd name="connsiteY40" fmla="*/ 152725 h 2822983"/>
                <a:gd name="connsiteX41" fmla="*/ 7051963 w 10818826"/>
                <a:gd name="connsiteY41" fmla="*/ 138871 h 2822983"/>
                <a:gd name="connsiteX42" fmla="*/ 7093527 w 10818826"/>
                <a:gd name="connsiteY42" fmla="*/ 125016 h 2822983"/>
                <a:gd name="connsiteX43" fmla="*/ 7162800 w 10818826"/>
                <a:gd name="connsiteY43" fmla="*/ 111162 h 2822983"/>
                <a:gd name="connsiteX44" fmla="*/ 7218218 w 10818826"/>
                <a:gd name="connsiteY44" fmla="*/ 97307 h 2822983"/>
                <a:gd name="connsiteX45" fmla="*/ 7439891 w 10818826"/>
                <a:gd name="connsiteY45" fmla="*/ 83453 h 2822983"/>
                <a:gd name="connsiteX46" fmla="*/ 8285018 w 10818826"/>
                <a:gd name="connsiteY46" fmla="*/ 69598 h 2822983"/>
                <a:gd name="connsiteX47" fmla="*/ 8506691 w 10818826"/>
                <a:gd name="connsiteY47" fmla="*/ 41889 h 2822983"/>
                <a:gd name="connsiteX48" fmla="*/ 8548254 w 10818826"/>
                <a:gd name="connsiteY48" fmla="*/ 28034 h 2822983"/>
                <a:gd name="connsiteX49" fmla="*/ 8631382 w 10818826"/>
                <a:gd name="connsiteY49" fmla="*/ 41889 h 2822983"/>
                <a:gd name="connsiteX50" fmla="*/ 8686800 w 10818826"/>
                <a:gd name="connsiteY50" fmla="*/ 69598 h 2822983"/>
                <a:gd name="connsiteX51" fmla="*/ 8839200 w 10818826"/>
                <a:gd name="connsiteY51" fmla="*/ 83453 h 2822983"/>
                <a:gd name="connsiteX52" fmla="*/ 8894618 w 10818826"/>
                <a:gd name="connsiteY52" fmla="*/ 97307 h 2822983"/>
                <a:gd name="connsiteX53" fmla="*/ 8936182 w 10818826"/>
                <a:gd name="connsiteY53" fmla="*/ 111162 h 2822983"/>
                <a:gd name="connsiteX54" fmla="*/ 9670473 w 10818826"/>
                <a:gd name="connsiteY54" fmla="*/ 97307 h 2822983"/>
                <a:gd name="connsiteX55" fmla="*/ 9753600 w 10818826"/>
                <a:gd name="connsiteY55" fmla="*/ 69598 h 2822983"/>
                <a:gd name="connsiteX56" fmla="*/ 9795163 w 10818826"/>
                <a:gd name="connsiteY56" fmla="*/ 41889 h 2822983"/>
                <a:gd name="connsiteX57" fmla="*/ 10169236 w 10818826"/>
                <a:gd name="connsiteY57" fmla="*/ 28034 h 2822983"/>
                <a:gd name="connsiteX58" fmla="*/ 10349345 w 10818826"/>
                <a:gd name="connsiteY58" fmla="*/ 14180 h 2822983"/>
                <a:gd name="connsiteX59" fmla="*/ 10390909 w 10818826"/>
                <a:gd name="connsiteY59" fmla="*/ 55744 h 2822983"/>
                <a:gd name="connsiteX60" fmla="*/ 10529454 w 10818826"/>
                <a:gd name="connsiteY60" fmla="*/ 83453 h 2822983"/>
                <a:gd name="connsiteX61" fmla="*/ 10654145 w 10818826"/>
                <a:gd name="connsiteY61" fmla="*/ 111162 h 2822983"/>
                <a:gd name="connsiteX62" fmla="*/ 10817250 w 10818826"/>
                <a:gd name="connsiteY62" fmla="*/ 149055 h 2822983"/>
                <a:gd name="connsiteX63" fmla="*/ 10818826 w 10818826"/>
                <a:gd name="connsiteY63" fmla="*/ 2822983 h 2822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0818826" h="2822983">
                  <a:moveTo>
                    <a:pt x="10818826" y="2822983"/>
                  </a:moveTo>
                  <a:lnTo>
                    <a:pt x="0" y="2812798"/>
                  </a:lnTo>
                  <a:cubicBezTo>
                    <a:pt x="524" y="1963664"/>
                    <a:pt x="1049" y="1114531"/>
                    <a:pt x="1573" y="265397"/>
                  </a:cubicBezTo>
                  <a:cubicBezTo>
                    <a:pt x="107791" y="270015"/>
                    <a:pt x="251953" y="289268"/>
                    <a:pt x="332509" y="291271"/>
                  </a:cubicBezTo>
                  <a:cubicBezTo>
                    <a:pt x="413065" y="293274"/>
                    <a:pt x="433928" y="279115"/>
                    <a:pt x="484909" y="277416"/>
                  </a:cubicBezTo>
                  <a:cubicBezTo>
                    <a:pt x="711121" y="269876"/>
                    <a:pt x="937491" y="268180"/>
                    <a:pt x="1163782" y="263562"/>
                  </a:cubicBezTo>
                  <a:cubicBezTo>
                    <a:pt x="1342612" y="203949"/>
                    <a:pt x="1221112" y="239129"/>
                    <a:pt x="1648691" y="263562"/>
                  </a:cubicBezTo>
                  <a:cubicBezTo>
                    <a:pt x="1663271" y="264395"/>
                    <a:pt x="1676086" y="273874"/>
                    <a:pt x="1690254" y="277416"/>
                  </a:cubicBezTo>
                  <a:lnTo>
                    <a:pt x="1801091" y="305125"/>
                  </a:lnTo>
                  <a:lnTo>
                    <a:pt x="2452254" y="291271"/>
                  </a:lnTo>
                  <a:cubicBezTo>
                    <a:pt x="2901444" y="276781"/>
                    <a:pt x="2493139" y="286511"/>
                    <a:pt x="2757054" y="263562"/>
                  </a:cubicBezTo>
                  <a:cubicBezTo>
                    <a:pt x="2830811" y="257148"/>
                    <a:pt x="2904836" y="254325"/>
                    <a:pt x="2978727" y="249707"/>
                  </a:cubicBezTo>
                  <a:cubicBezTo>
                    <a:pt x="3041661" y="233974"/>
                    <a:pt x="3044481" y="225443"/>
                    <a:pt x="3117273" y="249707"/>
                  </a:cubicBezTo>
                  <a:cubicBezTo>
                    <a:pt x="3133069" y="254972"/>
                    <a:pt x="3144982" y="268180"/>
                    <a:pt x="3158836" y="277416"/>
                  </a:cubicBezTo>
                  <a:lnTo>
                    <a:pt x="3325091" y="249707"/>
                  </a:lnTo>
                  <a:cubicBezTo>
                    <a:pt x="3339496" y="247306"/>
                    <a:pt x="3352612" y="239865"/>
                    <a:pt x="3366654" y="235853"/>
                  </a:cubicBezTo>
                  <a:cubicBezTo>
                    <a:pt x="3384963" y="230622"/>
                    <a:pt x="3403600" y="226616"/>
                    <a:pt x="3422073" y="221998"/>
                  </a:cubicBezTo>
                  <a:cubicBezTo>
                    <a:pt x="3440546" y="226616"/>
                    <a:pt x="3459989" y="228352"/>
                    <a:pt x="3477491" y="235853"/>
                  </a:cubicBezTo>
                  <a:cubicBezTo>
                    <a:pt x="3492796" y="242412"/>
                    <a:pt x="3502471" y="262055"/>
                    <a:pt x="3519054" y="263562"/>
                  </a:cubicBezTo>
                  <a:cubicBezTo>
                    <a:pt x="3553650" y="266707"/>
                    <a:pt x="3656377" y="244410"/>
                    <a:pt x="3699163" y="235853"/>
                  </a:cubicBezTo>
                  <a:cubicBezTo>
                    <a:pt x="3736109" y="240471"/>
                    <a:pt x="3773367" y="243047"/>
                    <a:pt x="3810000" y="249707"/>
                  </a:cubicBezTo>
                  <a:cubicBezTo>
                    <a:pt x="3824368" y="252319"/>
                    <a:pt x="3836959" y="263562"/>
                    <a:pt x="3851563" y="263562"/>
                  </a:cubicBezTo>
                  <a:cubicBezTo>
                    <a:pt x="3920990" y="263562"/>
                    <a:pt x="3990109" y="254325"/>
                    <a:pt x="4059382" y="249707"/>
                  </a:cubicBezTo>
                  <a:cubicBezTo>
                    <a:pt x="4077855" y="254325"/>
                    <a:pt x="4095759" y="263562"/>
                    <a:pt x="4114800" y="263562"/>
                  </a:cubicBezTo>
                  <a:cubicBezTo>
                    <a:pt x="4181390" y="263562"/>
                    <a:pt x="4268034" y="247259"/>
                    <a:pt x="4336473" y="235853"/>
                  </a:cubicBezTo>
                  <a:cubicBezTo>
                    <a:pt x="4354946" y="240471"/>
                    <a:pt x="4372980" y="247482"/>
                    <a:pt x="4391891" y="249707"/>
                  </a:cubicBezTo>
                  <a:cubicBezTo>
                    <a:pt x="4451692" y="256742"/>
                    <a:pt x="4512703" y="253098"/>
                    <a:pt x="4572000" y="263562"/>
                  </a:cubicBezTo>
                  <a:cubicBezTo>
                    <a:pt x="4649951" y="277318"/>
                    <a:pt x="4601128" y="299225"/>
                    <a:pt x="4668982" y="305125"/>
                  </a:cubicBezTo>
                  <a:cubicBezTo>
                    <a:pt x="4761113" y="313136"/>
                    <a:pt x="4853709" y="314362"/>
                    <a:pt x="4946073" y="318980"/>
                  </a:cubicBezTo>
                  <a:cubicBezTo>
                    <a:pt x="5047393" y="352753"/>
                    <a:pt x="4980775" y="336443"/>
                    <a:pt x="5181600" y="318980"/>
                  </a:cubicBezTo>
                  <a:cubicBezTo>
                    <a:pt x="5223262" y="315357"/>
                    <a:pt x="5264727" y="309743"/>
                    <a:pt x="5306291" y="305125"/>
                  </a:cubicBezTo>
                  <a:cubicBezTo>
                    <a:pt x="5465298" y="252123"/>
                    <a:pt x="5323391" y="282896"/>
                    <a:pt x="5444836" y="291271"/>
                  </a:cubicBezTo>
                  <a:cubicBezTo>
                    <a:pt x="5560109" y="299221"/>
                    <a:pt x="5675745" y="300507"/>
                    <a:pt x="5791200" y="305125"/>
                  </a:cubicBezTo>
                  <a:cubicBezTo>
                    <a:pt x="5860071" y="328083"/>
                    <a:pt x="5838705" y="327603"/>
                    <a:pt x="5943600" y="305125"/>
                  </a:cubicBezTo>
                  <a:cubicBezTo>
                    <a:pt x="5972159" y="299005"/>
                    <a:pt x="5997813" y="281546"/>
                    <a:pt x="6026727" y="277416"/>
                  </a:cubicBezTo>
                  <a:lnTo>
                    <a:pt x="6123709" y="263562"/>
                  </a:lnTo>
                  <a:cubicBezTo>
                    <a:pt x="6151474" y="259291"/>
                    <a:pt x="6178782" y="251146"/>
                    <a:pt x="6206836" y="249707"/>
                  </a:cubicBezTo>
                  <a:cubicBezTo>
                    <a:pt x="6359106" y="241898"/>
                    <a:pt x="6511636" y="240471"/>
                    <a:pt x="6664036" y="235853"/>
                  </a:cubicBezTo>
                  <a:cubicBezTo>
                    <a:pt x="6682509" y="226617"/>
                    <a:pt x="6701522" y="218391"/>
                    <a:pt x="6719454" y="208144"/>
                  </a:cubicBezTo>
                  <a:cubicBezTo>
                    <a:pt x="6754111" y="188340"/>
                    <a:pt x="6761936" y="171661"/>
                    <a:pt x="6802582" y="166580"/>
                  </a:cubicBezTo>
                  <a:cubicBezTo>
                    <a:pt x="6862331" y="159111"/>
                    <a:pt x="6922655" y="157343"/>
                    <a:pt x="6982691" y="152725"/>
                  </a:cubicBezTo>
                  <a:cubicBezTo>
                    <a:pt x="7005782" y="148107"/>
                    <a:pt x="7029118" y="144582"/>
                    <a:pt x="7051963" y="138871"/>
                  </a:cubicBezTo>
                  <a:cubicBezTo>
                    <a:pt x="7066131" y="135329"/>
                    <a:pt x="7079359" y="128558"/>
                    <a:pt x="7093527" y="125016"/>
                  </a:cubicBezTo>
                  <a:cubicBezTo>
                    <a:pt x="7116372" y="119305"/>
                    <a:pt x="7139812" y="116270"/>
                    <a:pt x="7162800" y="111162"/>
                  </a:cubicBezTo>
                  <a:cubicBezTo>
                    <a:pt x="7181388" y="107031"/>
                    <a:pt x="7199745" y="101925"/>
                    <a:pt x="7218218" y="97307"/>
                  </a:cubicBezTo>
                  <a:cubicBezTo>
                    <a:pt x="7316160" y="32013"/>
                    <a:pt x="7220481" y="83453"/>
                    <a:pt x="7439891" y="83453"/>
                  </a:cubicBezTo>
                  <a:cubicBezTo>
                    <a:pt x="7721638" y="83453"/>
                    <a:pt x="8003309" y="74216"/>
                    <a:pt x="8285018" y="69598"/>
                  </a:cubicBezTo>
                  <a:cubicBezTo>
                    <a:pt x="8379658" y="60995"/>
                    <a:pt x="8424890" y="62340"/>
                    <a:pt x="8506691" y="41889"/>
                  </a:cubicBezTo>
                  <a:cubicBezTo>
                    <a:pt x="8520859" y="38347"/>
                    <a:pt x="8534400" y="32652"/>
                    <a:pt x="8548254" y="28034"/>
                  </a:cubicBezTo>
                  <a:cubicBezTo>
                    <a:pt x="8575963" y="32652"/>
                    <a:pt x="8604475" y="33817"/>
                    <a:pt x="8631382" y="41889"/>
                  </a:cubicBezTo>
                  <a:cubicBezTo>
                    <a:pt x="8651164" y="47824"/>
                    <a:pt x="8666548" y="65548"/>
                    <a:pt x="8686800" y="69598"/>
                  </a:cubicBezTo>
                  <a:cubicBezTo>
                    <a:pt x="8736819" y="79602"/>
                    <a:pt x="8788400" y="78835"/>
                    <a:pt x="8839200" y="83453"/>
                  </a:cubicBezTo>
                  <a:cubicBezTo>
                    <a:pt x="8857673" y="88071"/>
                    <a:pt x="8876309" y="92076"/>
                    <a:pt x="8894618" y="97307"/>
                  </a:cubicBezTo>
                  <a:cubicBezTo>
                    <a:pt x="8908660" y="101319"/>
                    <a:pt x="8921578" y="111162"/>
                    <a:pt x="8936182" y="111162"/>
                  </a:cubicBezTo>
                  <a:cubicBezTo>
                    <a:pt x="9180989" y="111162"/>
                    <a:pt x="9425709" y="101925"/>
                    <a:pt x="9670473" y="97307"/>
                  </a:cubicBezTo>
                  <a:cubicBezTo>
                    <a:pt x="9698182" y="88071"/>
                    <a:pt x="9729298" y="85800"/>
                    <a:pt x="9753600" y="69598"/>
                  </a:cubicBezTo>
                  <a:cubicBezTo>
                    <a:pt x="9767454" y="60362"/>
                    <a:pt x="9778595" y="43546"/>
                    <a:pt x="9795163" y="41889"/>
                  </a:cubicBezTo>
                  <a:cubicBezTo>
                    <a:pt x="9919320" y="29473"/>
                    <a:pt x="10044545" y="32652"/>
                    <a:pt x="10169236" y="28034"/>
                  </a:cubicBezTo>
                  <a:cubicBezTo>
                    <a:pt x="10283343" y="-10002"/>
                    <a:pt x="10223449" y="-3806"/>
                    <a:pt x="10349345" y="14180"/>
                  </a:cubicBezTo>
                  <a:cubicBezTo>
                    <a:pt x="10363200" y="28035"/>
                    <a:pt x="10374606" y="44876"/>
                    <a:pt x="10390909" y="55744"/>
                  </a:cubicBezTo>
                  <a:cubicBezTo>
                    <a:pt x="10417286" y="73329"/>
                    <a:pt x="10521246" y="82280"/>
                    <a:pt x="10529454" y="83453"/>
                  </a:cubicBezTo>
                  <a:cubicBezTo>
                    <a:pt x="10583179" y="101360"/>
                    <a:pt x="10584482" y="104195"/>
                    <a:pt x="10654145" y="111162"/>
                  </a:cubicBezTo>
                  <a:cubicBezTo>
                    <a:pt x="10672526" y="113000"/>
                    <a:pt x="10798777" y="149055"/>
                    <a:pt x="10817250" y="149055"/>
                  </a:cubicBezTo>
                  <a:cubicBezTo>
                    <a:pt x="10821868" y="1040364"/>
                    <a:pt x="10814208" y="1931674"/>
                    <a:pt x="10818826" y="2822983"/>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p:cNvGrpSpPr/>
            <p:nvPr/>
          </p:nvGrpSpPr>
          <p:grpSpPr>
            <a:xfrm>
              <a:off x="7299858" y="4733205"/>
              <a:ext cx="502114" cy="914873"/>
              <a:chOff x="7299858" y="4733205"/>
              <a:chExt cx="502114" cy="914873"/>
            </a:xfrm>
          </p:grpSpPr>
          <p:sp>
            <p:nvSpPr>
              <p:cNvPr id="47" name="Oval 46"/>
              <p:cNvSpPr/>
              <p:nvPr/>
            </p:nvSpPr>
            <p:spPr>
              <a:xfrm>
                <a:off x="7484350" y="4733205"/>
                <a:ext cx="317622" cy="419814"/>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7488536" y="5215364"/>
                <a:ext cx="157888" cy="208687"/>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7299858" y="5439391"/>
                <a:ext cx="157888" cy="208687"/>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4" name="TextBox 13"/>
          <p:cNvSpPr txBox="1"/>
          <p:nvPr/>
        </p:nvSpPr>
        <p:spPr>
          <a:xfrm>
            <a:off x="7715129" y="2149208"/>
            <a:ext cx="3675161" cy="784830"/>
          </a:xfrm>
          <a:prstGeom prst="rect">
            <a:avLst/>
          </a:prstGeom>
          <a:noFill/>
        </p:spPr>
        <p:txBody>
          <a:bodyPr wrap="square" rtlCol="0">
            <a:spAutoFit/>
          </a:bodyPr>
          <a:lstStyle/>
          <a:p>
            <a:pPr algn="ctr"/>
            <a:r>
              <a:rPr lang="en-ID" sz="4500" dirty="0" smtClean="0">
                <a:solidFill>
                  <a:schemeClr val="tx1"/>
                </a:solidFill>
                <a:latin typeface="Corbel" pitchFamily="34" charset="0"/>
              </a:rPr>
              <a:t>SUNSHINE</a:t>
            </a:r>
            <a:endParaRPr lang="en-US" sz="4500" dirty="0">
              <a:solidFill>
                <a:schemeClr val="tx1"/>
              </a:solidFill>
              <a:latin typeface="Corbel" pitchFamily="34" charset="0"/>
            </a:endParaRPr>
          </a:p>
        </p:txBody>
      </p:sp>
      <p:sp>
        <p:nvSpPr>
          <p:cNvPr id="15" name="Rectangle 14"/>
          <p:cNvSpPr/>
          <p:nvPr/>
        </p:nvSpPr>
        <p:spPr>
          <a:xfrm>
            <a:off x="8135001" y="3113821"/>
            <a:ext cx="2835419" cy="1131079"/>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39" name="TextBox 38"/>
          <p:cNvSpPr txBox="1"/>
          <p:nvPr/>
        </p:nvSpPr>
        <p:spPr>
          <a:xfrm>
            <a:off x="8110193" y="192400"/>
            <a:ext cx="1394025" cy="477054"/>
          </a:xfrm>
          <a:prstGeom prst="rect">
            <a:avLst/>
          </a:prstGeom>
          <a:noFill/>
        </p:spPr>
        <p:txBody>
          <a:bodyPr wrap="square" rtlCol="0">
            <a:spAutoFit/>
          </a:bodyPr>
          <a:lstStyle/>
          <a:p>
            <a:r>
              <a:rPr lang="en-ID" sz="2500" dirty="0" smtClean="0">
                <a:solidFill>
                  <a:schemeClr val="tx1"/>
                </a:solidFill>
                <a:latin typeface="Corbel" pitchFamily="34" charset="0"/>
              </a:rPr>
              <a:t>Travel</a:t>
            </a:r>
            <a:endParaRPr lang="en-US" sz="2500" dirty="0">
              <a:solidFill>
                <a:schemeClr val="tx1"/>
              </a:solidFill>
              <a:latin typeface="Corbel" pitchFamily="34" charset="0"/>
            </a:endParaRPr>
          </a:p>
        </p:txBody>
      </p:sp>
      <p:sp>
        <p:nvSpPr>
          <p:cNvPr id="40" name="TextBox 39"/>
          <p:cNvSpPr txBox="1"/>
          <p:nvPr/>
        </p:nvSpPr>
        <p:spPr>
          <a:xfrm>
            <a:off x="10107381" y="163973"/>
            <a:ext cx="1094006" cy="477054"/>
          </a:xfrm>
          <a:prstGeom prst="rect">
            <a:avLst/>
          </a:prstGeom>
          <a:noFill/>
        </p:spPr>
        <p:txBody>
          <a:bodyPr wrap="square" rtlCol="0">
            <a:spAutoFit/>
          </a:bodyPr>
          <a:lstStyle/>
          <a:p>
            <a:r>
              <a:rPr lang="en-ID" sz="2500" dirty="0" smtClean="0">
                <a:solidFill>
                  <a:schemeClr val="tx1"/>
                </a:solidFill>
                <a:latin typeface="Corbel" pitchFamily="34" charset="0"/>
              </a:rPr>
              <a:t>Trip</a:t>
            </a:r>
            <a:endParaRPr lang="en-US" sz="2500" dirty="0">
              <a:solidFill>
                <a:schemeClr val="tx1"/>
              </a:solidFill>
              <a:latin typeface="Corbel" pitchFamily="34" charset="0"/>
            </a:endParaRPr>
          </a:p>
        </p:txBody>
      </p:sp>
      <p:sp>
        <p:nvSpPr>
          <p:cNvPr id="42" name="Freeform 372"/>
          <p:cNvSpPr>
            <a:spLocks noEditPoints="1"/>
          </p:cNvSpPr>
          <p:nvPr/>
        </p:nvSpPr>
        <p:spPr bwMode="auto">
          <a:xfrm rot="5400000">
            <a:off x="11600987" y="387814"/>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3" name="Freeform 259"/>
          <p:cNvSpPr>
            <a:spLocks/>
          </p:cNvSpPr>
          <p:nvPr/>
        </p:nvSpPr>
        <p:spPr bwMode="auto">
          <a:xfrm>
            <a:off x="7715127" y="260254"/>
            <a:ext cx="347441" cy="317008"/>
          </a:xfrm>
          <a:custGeom>
            <a:avLst/>
            <a:gdLst>
              <a:gd name="T0" fmla="*/ 610 w 719"/>
              <a:gd name="T1" fmla="*/ 48 h 657"/>
              <a:gd name="T2" fmla="*/ 210 w 719"/>
              <a:gd name="T3" fmla="*/ 454 h 657"/>
              <a:gd name="T4" fmla="*/ 115 w 719"/>
              <a:gd name="T5" fmla="*/ 359 h 657"/>
              <a:gd name="T6" fmla="*/ 57 w 719"/>
              <a:gd name="T7" fmla="*/ 331 h 657"/>
              <a:gd name="T8" fmla="*/ 22 w 719"/>
              <a:gd name="T9" fmla="*/ 382 h 657"/>
              <a:gd name="T10" fmla="*/ 42 w 719"/>
              <a:gd name="T11" fmla="*/ 467 h 657"/>
              <a:gd name="T12" fmla="*/ 195 w 719"/>
              <a:gd name="T13" fmla="*/ 644 h 657"/>
              <a:gd name="T14" fmla="*/ 268 w 719"/>
              <a:gd name="T15" fmla="*/ 620 h 657"/>
              <a:gd name="T16" fmla="*/ 287 w 719"/>
              <a:gd name="T17" fmla="*/ 597 h 657"/>
              <a:gd name="T18" fmla="*/ 287 w 719"/>
              <a:gd name="T19" fmla="*/ 597 h 657"/>
              <a:gd name="T20" fmla="*/ 643 w 719"/>
              <a:gd name="T21" fmla="*/ 88 h 657"/>
              <a:gd name="T22" fmla="*/ 610 w 719"/>
              <a:gd name="T23" fmla="*/ 48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9" h="657">
                <a:moveTo>
                  <a:pt x="610" y="48"/>
                </a:moveTo>
                <a:cubicBezTo>
                  <a:pt x="563" y="71"/>
                  <a:pt x="334" y="332"/>
                  <a:pt x="210" y="454"/>
                </a:cubicBezTo>
                <a:lnTo>
                  <a:pt x="115" y="359"/>
                </a:lnTo>
                <a:cubicBezTo>
                  <a:pt x="104" y="346"/>
                  <a:pt x="80" y="304"/>
                  <a:pt x="57" y="331"/>
                </a:cubicBezTo>
                <a:lnTo>
                  <a:pt x="22" y="382"/>
                </a:lnTo>
                <a:cubicBezTo>
                  <a:pt x="0" y="409"/>
                  <a:pt x="24" y="453"/>
                  <a:pt x="42" y="467"/>
                </a:cubicBezTo>
                <a:lnTo>
                  <a:pt x="195" y="644"/>
                </a:lnTo>
                <a:cubicBezTo>
                  <a:pt x="212" y="657"/>
                  <a:pt x="245" y="647"/>
                  <a:pt x="268" y="620"/>
                </a:cubicBezTo>
                <a:lnTo>
                  <a:pt x="287" y="597"/>
                </a:lnTo>
                <a:lnTo>
                  <a:pt x="287" y="597"/>
                </a:lnTo>
                <a:lnTo>
                  <a:pt x="643" y="88"/>
                </a:lnTo>
                <a:cubicBezTo>
                  <a:pt x="666" y="61"/>
                  <a:pt x="719" y="0"/>
                  <a:pt x="610" y="4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4" name="Freeform 259"/>
          <p:cNvSpPr>
            <a:spLocks/>
          </p:cNvSpPr>
          <p:nvPr/>
        </p:nvSpPr>
        <p:spPr bwMode="auto">
          <a:xfrm>
            <a:off x="9723986" y="243996"/>
            <a:ext cx="347441" cy="317008"/>
          </a:xfrm>
          <a:custGeom>
            <a:avLst/>
            <a:gdLst>
              <a:gd name="T0" fmla="*/ 610 w 719"/>
              <a:gd name="T1" fmla="*/ 48 h 657"/>
              <a:gd name="T2" fmla="*/ 210 w 719"/>
              <a:gd name="T3" fmla="*/ 454 h 657"/>
              <a:gd name="T4" fmla="*/ 115 w 719"/>
              <a:gd name="T5" fmla="*/ 359 h 657"/>
              <a:gd name="T6" fmla="*/ 57 w 719"/>
              <a:gd name="T7" fmla="*/ 331 h 657"/>
              <a:gd name="T8" fmla="*/ 22 w 719"/>
              <a:gd name="T9" fmla="*/ 382 h 657"/>
              <a:gd name="T10" fmla="*/ 42 w 719"/>
              <a:gd name="T11" fmla="*/ 467 h 657"/>
              <a:gd name="T12" fmla="*/ 195 w 719"/>
              <a:gd name="T13" fmla="*/ 644 h 657"/>
              <a:gd name="T14" fmla="*/ 268 w 719"/>
              <a:gd name="T15" fmla="*/ 620 h 657"/>
              <a:gd name="T16" fmla="*/ 287 w 719"/>
              <a:gd name="T17" fmla="*/ 597 h 657"/>
              <a:gd name="T18" fmla="*/ 287 w 719"/>
              <a:gd name="T19" fmla="*/ 597 h 657"/>
              <a:gd name="T20" fmla="*/ 643 w 719"/>
              <a:gd name="T21" fmla="*/ 88 h 657"/>
              <a:gd name="T22" fmla="*/ 610 w 719"/>
              <a:gd name="T23" fmla="*/ 48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9" h="657">
                <a:moveTo>
                  <a:pt x="610" y="48"/>
                </a:moveTo>
                <a:cubicBezTo>
                  <a:pt x="563" y="71"/>
                  <a:pt x="334" y="332"/>
                  <a:pt x="210" y="454"/>
                </a:cubicBezTo>
                <a:lnTo>
                  <a:pt x="115" y="359"/>
                </a:lnTo>
                <a:cubicBezTo>
                  <a:pt x="104" y="346"/>
                  <a:pt x="80" y="304"/>
                  <a:pt x="57" y="331"/>
                </a:cubicBezTo>
                <a:lnTo>
                  <a:pt x="22" y="382"/>
                </a:lnTo>
                <a:cubicBezTo>
                  <a:pt x="0" y="409"/>
                  <a:pt x="24" y="453"/>
                  <a:pt x="42" y="467"/>
                </a:cubicBezTo>
                <a:lnTo>
                  <a:pt x="195" y="644"/>
                </a:lnTo>
                <a:cubicBezTo>
                  <a:pt x="212" y="657"/>
                  <a:pt x="245" y="647"/>
                  <a:pt x="268" y="620"/>
                </a:cubicBezTo>
                <a:lnTo>
                  <a:pt x="287" y="597"/>
                </a:lnTo>
                <a:lnTo>
                  <a:pt x="287" y="597"/>
                </a:lnTo>
                <a:lnTo>
                  <a:pt x="643" y="88"/>
                </a:lnTo>
                <a:cubicBezTo>
                  <a:pt x="666" y="61"/>
                  <a:pt x="719" y="0"/>
                  <a:pt x="610" y="4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 name="Picture Placeholder 6"/>
          <p:cNvSpPr>
            <a:spLocks noGrp="1"/>
          </p:cNvSpPr>
          <p:nvPr>
            <p:ph type="pic" sz="quarter" idx="10"/>
          </p:nvPr>
        </p:nvSpPr>
        <p:spPr/>
      </p:sp>
    </p:spTree>
    <p:extLst>
      <p:ext uri="{BB962C8B-B14F-4D97-AF65-F5344CB8AC3E}">
        <p14:creationId xmlns:p14="http://schemas.microsoft.com/office/powerpoint/2010/main" val="733677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0" y="0"/>
            <a:ext cx="12205855" cy="6858001"/>
            <a:chOff x="0" y="0"/>
            <a:chExt cx="12205855" cy="6858001"/>
          </a:xfrm>
        </p:grpSpPr>
        <p:sp>
          <p:nvSpPr>
            <p:cNvPr id="4" name="Rectangle 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1" y="4849091"/>
              <a:ext cx="12205854" cy="2008910"/>
            </a:xfrm>
            <a:custGeom>
              <a:avLst/>
              <a:gdLst>
                <a:gd name="connsiteX0" fmla="*/ 11028218 w 11028218"/>
                <a:gd name="connsiteY0" fmla="*/ 1939637 h 1981200"/>
                <a:gd name="connsiteX1" fmla="*/ 0 w 11028218"/>
                <a:gd name="connsiteY1" fmla="*/ 1981200 h 1981200"/>
                <a:gd name="connsiteX2" fmla="*/ 13855 w 11028218"/>
                <a:gd name="connsiteY2" fmla="*/ 1149928 h 1981200"/>
                <a:gd name="connsiteX3" fmla="*/ 138546 w 11028218"/>
                <a:gd name="connsiteY3" fmla="*/ 1136073 h 1981200"/>
                <a:gd name="connsiteX4" fmla="*/ 207818 w 11028218"/>
                <a:gd name="connsiteY4" fmla="*/ 1122219 h 1981200"/>
                <a:gd name="connsiteX5" fmla="*/ 249382 w 11028218"/>
                <a:gd name="connsiteY5" fmla="*/ 1108364 h 1981200"/>
                <a:gd name="connsiteX6" fmla="*/ 512618 w 11028218"/>
                <a:gd name="connsiteY6" fmla="*/ 1094510 h 1981200"/>
                <a:gd name="connsiteX7" fmla="*/ 568037 w 11028218"/>
                <a:gd name="connsiteY7" fmla="*/ 1080655 h 1981200"/>
                <a:gd name="connsiteX8" fmla="*/ 651164 w 11028218"/>
                <a:gd name="connsiteY8" fmla="*/ 1011382 h 1981200"/>
                <a:gd name="connsiteX9" fmla="*/ 955964 w 11028218"/>
                <a:gd name="connsiteY9" fmla="*/ 997528 h 1981200"/>
                <a:gd name="connsiteX10" fmla="*/ 1205346 w 11028218"/>
                <a:gd name="connsiteY10" fmla="*/ 983673 h 1981200"/>
                <a:gd name="connsiteX11" fmla="*/ 1260764 w 11028218"/>
                <a:gd name="connsiteY11" fmla="*/ 969819 h 1981200"/>
                <a:gd name="connsiteX12" fmla="*/ 1343891 w 11028218"/>
                <a:gd name="connsiteY12" fmla="*/ 955964 h 1981200"/>
                <a:gd name="connsiteX13" fmla="*/ 1385455 w 11028218"/>
                <a:gd name="connsiteY13" fmla="*/ 928255 h 1981200"/>
                <a:gd name="connsiteX14" fmla="*/ 1704109 w 11028218"/>
                <a:gd name="connsiteY14" fmla="*/ 914400 h 1981200"/>
                <a:gd name="connsiteX15" fmla="*/ 1801091 w 11028218"/>
                <a:gd name="connsiteY15" fmla="*/ 872837 h 1981200"/>
                <a:gd name="connsiteX16" fmla="*/ 1856509 w 11028218"/>
                <a:gd name="connsiteY16" fmla="*/ 886691 h 1981200"/>
                <a:gd name="connsiteX17" fmla="*/ 1953491 w 11028218"/>
                <a:gd name="connsiteY17" fmla="*/ 900546 h 1981200"/>
                <a:gd name="connsiteX18" fmla="*/ 2175164 w 11028218"/>
                <a:gd name="connsiteY18" fmla="*/ 886691 h 1981200"/>
                <a:gd name="connsiteX19" fmla="*/ 2230582 w 11028218"/>
                <a:gd name="connsiteY19" fmla="*/ 872837 h 1981200"/>
                <a:gd name="connsiteX20" fmla="*/ 2493818 w 11028218"/>
                <a:gd name="connsiteY20" fmla="*/ 858982 h 1981200"/>
                <a:gd name="connsiteX21" fmla="*/ 2576946 w 11028218"/>
                <a:gd name="connsiteY21" fmla="*/ 831273 h 1981200"/>
                <a:gd name="connsiteX22" fmla="*/ 2729346 w 11028218"/>
                <a:gd name="connsiteY22" fmla="*/ 789710 h 1981200"/>
                <a:gd name="connsiteX23" fmla="*/ 3186546 w 11028218"/>
                <a:gd name="connsiteY23" fmla="*/ 803564 h 1981200"/>
                <a:gd name="connsiteX24" fmla="*/ 3976255 w 11028218"/>
                <a:gd name="connsiteY24" fmla="*/ 775855 h 1981200"/>
                <a:gd name="connsiteX25" fmla="*/ 4114800 w 11028218"/>
                <a:gd name="connsiteY25" fmla="*/ 748146 h 1981200"/>
                <a:gd name="connsiteX26" fmla="*/ 4197927 w 11028218"/>
                <a:gd name="connsiteY26" fmla="*/ 720437 h 1981200"/>
                <a:gd name="connsiteX27" fmla="*/ 4281055 w 11028218"/>
                <a:gd name="connsiteY27" fmla="*/ 665019 h 1981200"/>
                <a:gd name="connsiteX28" fmla="*/ 4322618 w 11028218"/>
                <a:gd name="connsiteY28" fmla="*/ 651164 h 1981200"/>
                <a:gd name="connsiteX29" fmla="*/ 5056909 w 11028218"/>
                <a:gd name="connsiteY29" fmla="*/ 637310 h 1981200"/>
                <a:gd name="connsiteX30" fmla="*/ 5237018 w 11028218"/>
                <a:gd name="connsiteY30" fmla="*/ 623455 h 1981200"/>
                <a:gd name="connsiteX31" fmla="*/ 5334000 w 11028218"/>
                <a:gd name="connsiteY31" fmla="*/ 568037 h 1981200"/>
                <a:gd name="connsiteX32" fmla="*/ 5694218 w 11028218"/>
                <a:gd name="connsiteY32" fmla="*/ 554182 h 1981200"/>
                <a:gd name="connsiteX33" fmla="*/ 5832764 w 11028218"/>
                <a:gd name="connsiteY33" fmla="*/ 540328 h 1981200"/>
                <a:gd name="connsiteX34" fmla="*/ 5874327 w 11028218"/>
                <a:gd name="connsiteY34" fmla="*/ 526473 h 1981200"/>
                <a:gd name="connsiteX35" fmla="*/ 6137564 w 11028218"/>
                <a:gd name="connsiteY35" fmla="*/ 512619 h 1981200"/>
                <a:gd name="connsiteX36" fmla="*/ 6220691 w 11028218"/>
                <a:gd name="connsiteY36" fmla="*/ 484910 h 1981200"/>
                <a:gd name="connsiteX37" fmla="*/ 6262255 w 11028218"/>
                <a:gd name="connsiteY37" fmla="*/ 471055 h 1981200"/>
                <a:gd name="connsiteX38" fmla="*/ 6317673 w 11028218"/>
                <a:gd name="connsiteY38" fmla="*/ 457200 h 1981200"/>
                <a:gd name="connsiteX39" fmla="*/ 7176655 w 11028218"/>
                <a:gd name="connsiteY39" fmla="*/ 443346 h 1981200"/>
                <a:gd name="connsiteX40" fmla="*/ 7259782 w 11028218"/>
                <a:gd name="connsiteY40" fmla="*/ 429491 h 1981200"/>
                <a:gd name="connsiteX41" fmla="*/ 7398327 w 11028218"/>
                <a:gd name="connsiteY41" fmla="*/ 401782 h 1981200"/>
                <a:gd name="connsiteX42" fmla="*/ 7633855 w 11028218"/>
                <a:gd name="connsiteY42" fmla="*/ 387928 h 1981200"/>
                <a:gd name="connsiteX43" fmla="*/ 7703127 w 11028218"/>
                <a:gd name="connsiteY43" fmla="*/ 374073 h 1981200"/>
                <a:gd name="connsiteX44" fmla="*/ 7744691 w 11028218"/>
                <a:gd name="connsiteY44" fmla="*/ 360219 h 1981200"/>
                <a:gd name="connsiteX45" fmla="*/ 7910946 w 11028218"/>
                <a:gd name="connsiteY45" fmla="*/ 346364 h 1981200"/>
                <a:gd name="connsiteX46" fmla="*/ 7980218 w 11028218"/>
                <a:gd name="connsiteY46" fmla="*/ 332510 h 1981200"/>
                <a:gd name="connsiteX47" fmla="*/ 8021782 w 11028218"/>
                <a:gd name="connsiteY47" fmla="*/ 318655 h 1981200"/>
                <a:gd name="connsiteX48" fmla="*/ 9005455 w 11028218"/>
                <a:gd name="connsiteY48" fmla="*/ 304800 h 1981200"/>
                <a:gd name="connsiteX49" fmla="*/ 9047018 w 11028218"/>
                <a:gd name="connsiteY49" fmla="*/ 290946 h 1981200"/>
                <a:gd name="connsiteX50" fmla="*/ 9116291 w 11028218"/>
                <a:gd name="connsiteY50" fmla="*/ 277091 h 1981200"/>
                <a:gd name="connsiteX51" fmla="*/ 9171709 w 11028218"/>
                <a:gd name="connsiteY51" fmla="*/ 249382 h 1981200"/>
                <a:gd name="connsiteX52" fmla="*/ 9213273 w 11028218"/>
                <a:gd name="connsiteY52" fmla="*/ 221673 h 1981200"/>
                <a:gd name="connsiteX53" fmla="*/ 9310255 w 11028218"/>
                <a:gd name="connsiteY53" fmla="*/ 207819 h 1981200"/>
                <a:gd name="connsiteX54" fmla="*/ 9573491 w 11028218"/>
                <a:gd name="connsiteY54" fmla="*/ 207819 h 1981200"/>
                <a:gd name="connsiteX55" fmla="*/ 10127673 w 11028218"/>
                <a:gd name="connsiteY55" fmla="*/ 193964 h 1981200"/>
                <a:gd name="connsiteX56" fmla="*/ 10210800 w 11028218"/>
                <a:gd name="connsiteY56" fmla="*/ 152400 h 1981200"/>
                <a:gd name="connsiteX57" fmla="*/ 10252364 w 11028218"/>
                <a:gd name="connsiteY57" fmla="*/ 124691 h 1981200"/>
                <a:gd name="connsiteX58" fmla="*/ 10377055 w 11028218"/>
                <a:gd name="connsiteY58" fmla="*/ 110837 h 1981200"/>
                <a:gd name="connsiteX59" fmla="*/ 10515600 w 11028218"/>
                <a:gd name="connsiteY59" fmla="*/ 83128 h 1981200"/>
                <a:gd name="connsiteX60" fmla="*/ 10571018 w 11028218"/>
                <a:gd name="connsiteY60" fmla="*/ 69273 h 1981200"/>
                <a:gd name="connsiteX61" fmla="*/ 10640291 w 11028218"/>
                <a:gd name="connsiteY61" fmla="*/ 55419 h 1981200"/>
                <a:gd name="connsiteX62" fmla="*/ 10723418 w 11028218"/>
                <a:gd name="connsiteY62" fmla="*/ 27710 h 1981200"/>
                <a:gd name="connsiteX63" fmla="*/ 10764982 w 11028218"/>
                <a:gd name="connsiteY63" fmla="*/ 13855 h 1981200"/>
                <a:gd name="connsiteX64" fmla="*/ 10820400 w 11028218"/>
                <a:gd name="connsiteY64" fmla="*/ 0 h 1981200"/>
                <a:gd name="connsiteX65" fmla="*/ 10820400 w 11028218"/>
                <a:gd name="connsiteY65" fmla="*/ 13855 h 1981200"/>
                <a:gd name="connsiteX66" fmla="*/ 11028218 w 11028218"/>
                <a:gd name="connsiteY66" fmla="*/ 1939637 h 1981200"/>
                <a:gd name="connsiteX0" fmla="*/ 11028218 w 11064265"/>
                <a:gd name="connsiteY0" fmla="*/ 1939637 h 1981200"/>
                <a:gd name="connsiteX1" fmla="*/ 0 w 11064265"/>
                <a:gd name="connsiteY1" fmla="*/ 1981200 h 1981200"/>
                <a:gd name="connsiteX2" fmla="*/ 13855 w 11064265"/>
                <a:gd name="connsiteY2" fmla="*/ 1149928 h 1981200"/>
                <a:gd name="connsiteX3" fmla="*/ 138546 w 11064265"/>
                <a:gd name="connsiteY3" fmla="*/ 1136073 h 1981200"/>
                <a:gd name="connsiteX4" fmla="*/ 207818 w 11064265"/>
                <a:gd name="connsiteY4" fmla="*/ 1122219 h 1981200"/>
                <a:gd name="connsiteX5" fmla="*/ 249382 w 11064265"/>
                <a:gd name="connsiteY5" fmla="*/ 1108364 h 1981200"/>
                <a:gd name="connsiteX6" fmla="*/ 512618 w 11064265"/>
                <a:gd name="connsiteY6" fmla="*/ 1094510 h 1981200"/>
                <a:gd name="connsiteX7" fmla="*/ 568037 w 11064265"/>
                <a:gd name="connsiteY7" fmla="*/ 1080655 h 1981200"/>
                <a:gd name="connsiteX8" fmla="*/ 651164 w 11064265"/>
                <a:gd name="connsiteY8" fmla="*/ 1011382 h 1981200"/>
                <a:gd name="connsiteX9" fmla="*/ 955964 w 11064265"/>
                <a:gd name="connsiteY9" fmla="*/ 997528 h 1981200"/>
                <a:gd name="connsiteX10" fmla="*/ 1205346 w 11064265"/>
                <a:gd name="connsiteY10" fmla="*/ 983673 h 1981200"/>
                <a:gd name="connsiteX11" fmla="*/ 1260764 w 11064265"/>
                <a:gd name="connsiteY11" fmla="*/ 969819 h 1981200"/>
                <a:gd name="connsiteX12" fmla="*/ 1343891 w 11064265"/>
                <a:gd name="connsiteY12" fmla="*/ 955964 h 1981200"/>
                <a:gd name="connsiteX13" fmla="*/ 1385455 w 11064265"/>
                <a:gd name="connsiteY13" fmla="*/ 928255 h 1981200"/>
                <a:gd name="connsiteX14" fmla="*/ 1704109 w 11064265"/>
                <a:gd name="connsiteY14" fmla="*/ 914400 h 1981200"/>
                <a:gd name="connsiteX15" fmla="*/ 1801091 w 11064265"/>
                <a:gd name="connsiteY15" fmla="*/ 872837 h 1981200"/>
                <a:gd name="connsiteX16" fmla="*/ 1856509 w 11064265"/>
                <a:gd name="connsiteY16" fmla="*/ 886691 h 1981200"/>
                <a:gd name="connsiteX17" fmla="*/ 1953491 w 11064265"/>
                <a:gd name="connsiteY17" fmla="*/ 900546 h 1981200"/>
                <a:gd name="connsiteX18" fmla="*/ 2175164 w 11064265"/>
                <a:gd name="connsiteY18" fmla="*/ 886691 h 1981200"/>
                <a:gd name="connsiteX19" fmla="*/ 2230582 w 11064265"/>
                <a:gd name="connsiteY19" fmla="*/ 872837 h 1981200"/>
                <a:gd name="connsiteX20" fmla="*/ 2493818 w 11064265"/>
                <a:gd name="connsiteY20" fmla="*/ 858982 h 1981200"/>
                <a:gd name="connsiteX21" fmla="*/ 2576946 w 11064265"/>
                <a:gd name="connsiteY21" fmla="*/ 831273 h 1981200"/>
                <a:gd name="connsiteX22" fmla="*/ 2729346 w 11064265"/>
                <a:gd name="connsiteY22" fmla="*/ 789710 h 1981200"/>
                <a:gd name="connsiteX23" fmla="*/ 3186546 w 11064265"/>
                <a:gd name="connsiteY23" fmla="*/ 803564 h 1981200"/>
                <a:gd name="connsiteX24" fmla="*/ 3976255 w 11064265"/>
                <a:gd name="connsiteY24" fmla="*/ 775855 h 1981200"/>
                <a:gd name="connsiteX25" fmla="*/ 4114800 w 11064265"/>
                <a:gd name="connsiteY25" fmla="*/ 748146 h 1981200"/>
                <a:gd name="connsiteX26" fmla="*/ 4197927 w 11064265"/>
                <a:gd name="connsiteY26" fmla="*/ 720437 h 1981200"/>
                <a:gd name="connsiteX27" fmla="*/ 4281055 w 11064265"/>
                <a:gd name="connsiteY27" fmla="*/ 665019 h 1981200"/>
                <a:gd name="connsiteX28" fmla="*/ 4322618 w 11064265"/>
                <a:gd name="connsiteY28" fmla="*/ 651164 h 1981200"/>
                <a:gd name="connsiteX29" fmla="*/ 5056909 w 11064265"/>
                <a:gd name="connsiteY29" fmla="*/ 637310 h 1981200"/>
                <a:gd name="connsiteX30" fmla="*/ 5237018 w 11064265"/>
                <a:gd name="connsiteY30" fmla="*/ 623455 h 1981200"/>
                <a:gd name="connsiteX31" fmla="*/ 5334000 w 11064265"/>
                <a:gd name="connsiteY31" fmla="*/ 568037 h 1981200"/>
                <a:gd name="connsiteX32" fmla="*/ 5694218 w 11064265"/>
                <a:gd name="connsiteY32" fmla="*/ 554182 h 1981200"/>
                <a:gd name="connsiteX33" fmla="*/ 5832764 w 11064265"/>
                <a:gd name="connsiteY33" fmla="*/ 540328 h 1981200"/>
                <a:gd name="connsiteX34" fmla="*/ 5874327 w 11064265"/>
                <a:gd name="connsiteY34" fmla="*/ 526473 h 1981200"/>
                <a:gd name="connsiteX35" fmla="*/ 6137564 w 11064265"/>
                <a:gd name="connsiteY35" fmla="*/ 512619 h 1981200"/>
                <a:gd name="connsiteX36" fmla="*/ 6220691 w 11064265"/>
                <a:gd name="connsiteY36" fmla="*/ 484910 h 1981200"/>
                <a:gd name="connsiteX37" fmla="*/ 6262255 w 11064265"/>
                <a:gd name="connsiteY37" fmla="*/ 471055 h 1981200"/>
                <a:gd name="connsiteX38" fmla="*/ 6317673 w 11064265"/>
                <a:gd name="connsiteY38" fmla="*/ 457200 h 1981200"/>
                <a:gd name="connsiteX39" fmla="*/ 7176655 w 11064265"/>
                <a:gd name="connsiteY39" fmla="*/ 443346 h 1981200"/>
                <a:gd name="connsiteX40" fmla="*/ 7259782 w 11064265"/>
                <a:gd name="connsiteY40" fmla="*/ 429491 h 1981200"/>
                <a:gd name="connsiteX41" fmla="*/ 7398327 w 11064265"/>
                <a:gd name="connsiteY41" fmla="*/ 401782 h 1981200"/>
                <a:gd name="connsiteX42" fmla="*/ 7633855 w 11064265"/>
                <a:gd name="connsiteY42" fmla="*/ 387928 h 1981200"/>
                <a:gd name="connsiteX43" fmla="*/ 7703127 w 11064265"/>
                <a:gd name="connsiteY43" fmla="*/ 374073 h 1981200"/>
                <a:gd name="connsiteX44" fmla="*/ 7744691 w 11064265"/>
                <a:gd name="connsiteY44" fmla="*/ 360219 h 1981200"/>
                <a:gd name="connsiteX45" fmla="*/ 7910946 w 11064265"/>
                <a:gd name="connsiteY45" fmla="*/ 346364 h 1981200"/>
                <a:gd name="connsiteX46" fmla="*/ 7980218 w 11064265"/>
                <a:gd name="connsiteY46" fmla="*/ 332510 h 1981200"/>
                <a:gd name="connsiteX47" fmla="*/ 8021782 w 11064265"/>
                <a:gd name="connsiteY47" fmla="*/ 318655 h 1981200"/>
                <a:gd name="connsiteX48" fmla="*/ 9005455 w 11064265"/>
                <a:gd name="connsiteY48" fmla="*/ 304800 h 1981200"/>
                <a:gd name="connsiteX49" fmla="*/ 9047018 w 11064265"/>
                <a:gd name="connsiteY49" fmla="*/ 290946 h 1981200"/>
                <a:gd name="connsiteX50" fmla="*/ 9116291 w 11064265"/>
                <a:gd name="connsiteY50" fmla="*/ 277091 h 1981200"/>
                <a:gd name="connsiteX51" fmla="*/ 9171709 w 11064265"/>
                <a:gd name="connsiteY51" fmla="*/ 249382 h 1981200"/>
                <a:gd name="connsiteX52" fmla="*/ 9213273 w 11064265"/>
                <a:gd name="connsiteY52" fmla="*/ 221673 h 1981200"/>
                <a:gd name="connsiteX53" fmla="*/ 9310255 w 11064265"/>
                <a:gd name="connsiteY53" fmla="*/ 207819 h 1981200"/>
                <a:gd name="connsiteX54" fmla="*/ 9573491 w 11064265"/>
                <a:gd name="connsiteY54" fmla="*/ 207819 h 1981200"/>
                <a:gd name="connsiteX55" fmla="*/ 10127673 w 11064265"/>
                <a:gd name="connsiteY55" fmla="*/ 193964 h 1981200"/>
                <a:gd name="connsiteX56" fmla="*/ 10210800 w 11064265"/>
                <a:gd name="connsiteY56" fmla="*/ 152400 h 1981200"/>
                <a:gd name="connsiteX57" fmla="*/ 10252364 w 11064265"/>
                <a:gd name="connsiteY57" fmla="*/ 124691 h 1981200"/>
                <a:gd name="connsiteX58" fmla="*/ 10377055 w 11064265"/>
                <a:gd name="connsiteY58" fmla="*/ 110837 h 1981200"/>
                <a:gd name="connsiteX59" fmla="*/ 10515600 w 11064265"/>
                <a:gd name="connsiteY59" fmla="*/ 83128 h 1981200"/>
                <a:gd name="connsiteX60" fmla="*/ 10571018 w 11064265"/>
                <a:gd name="connsiteY60" fmla="*/ 69273 h 1981200"/>
                <a:gd name="connsiteX61" fmla="*/ 10640291 w 11064265"/>
                <a:gd name="connsiteY61" fmla="*/ 55419 h 1981200"/>
                <a:gd name="connsiteX62" fmla="*/ 10723418 w 11064265"/>
                <a:gd name="connsiteY62" fmla="*/ 27710 h 1981200"/>
                <a:gd name="connsiteX63" fmla="*/ 10764982 w 11064265"/>
                <a:gd name="connsiteY63" fmla="*/ 13855 h 1981200"/>
                <a:gd name="connsiteX64" fmla="*/ 10820400 w 11064265"/>
                <a:gd name="connsiteY64" fmla="*/ 0 h 1981200"/>
                <a:gd name="connsiteX65" fmla="*/ 11042073 w 11064265"/>
                <a:gd name="connsiteY65" fmla="*/ 41564 h 1981200"/>
                <a:gd name="connsiteX66" fmla="*/ 11028218 w 11064265"/>
                <a:gd name="connsiteY66" fmla="*/ 1939637 h 1981200"/>
                <a:gd name="connsiteX0" fmla="*/ 11028218 w 11064265"/>
                <a:gd name="connsiteY0" fmla="*/ 1981201 h 1981201"/>
                <a:gd name="connsiteX1" fmla="*/ 0 w 11064265"/>
                <a:gd name="connsiteY1" fmla="*/ 1981200 h 1981201"/>
                <a:gd name="connsiteX2" fmla="*/ 13855 w 11064265"/>
                <a:gd name="connsiteY2" fmla="*/ 1149928 h 1981201"/>
                <a:gd name="connsiteX3" fmla="*/ 138546 w 11064265"/>
                <a:gd name="connsiteY3" fmla="*/ 1136073 h 1981201"/>
                <a:gd name="connsiteX4" fmla="*/ 207818 w 11064265"/>
                <a:gd name="connsiteY4" fmla="*/ 1122219 h 1981201"/>
                <a:gd name="connsiteX5" fmla="*/ 249382 w 11064265"/>
                <a:gd name="connsiteY5" fmla="*/ 1108364 h 1981201"/>
                <a:gd name="connsiteX6" fmla="*/ 512618 w 11064265"/>
                <a:gd name="connsiteY6" fmla="*/ 1094510 h 1981201"/>
                <a:gd name="connsiteX7" fmla="*/ 568037 w 11064265"/>
                <a:gd name="connsiteY7" fmla="*/ 1080655 h 1981201"/>
                <a:gd name="connsiteX8" fmla="*/ 651164 w 11064265"/>
                <a:gd name="connsiteY8" fmla="*/ 1011382 h 1981201"/>
                <a:gd name="connsiteX9" fmla="*/ 955964 w 11064265"/>
                <a:gd name="connsiteY9" fmla="*/ 997528 h 1981201"/>
                <a:gd name="connsiteX10" fmla="*/ 1205346 w 11064265"/>
                <a:gd name="connsiteY10" fmla="*/ 983673 h 1981201"/>
                <a:gd name="connsiteX11" fmla="*/ 1260764 w 11064265"/>
                <a:gd name="connsiteY11" fmla="*/ 969819 h 1981201"/>
                <a:gd name="connsiteX12" fmla="*/ 1343891 w 11064265"/>
                <a:gd name="connsiteY12" fmla="*/ 955964 h 1981201"/>
                <a:gd name="connsiteX13" fmla="*/ 1385455 w 11064265"/>
                <a:gd name="connsiteY13" fmla="*/ 928255 h 1981201"/>
                <a:gd name="connsiteX14" fmla="*/ 1704109 w 11064265"/>
                <a:gd name="connsiteY14" fmla="*/ 914400 h 1981201"/>
                <a:gd name="connsiteX15" fmla="*/ 1801091 w 11064265"/>
                <a:gd name="connsiteY15" fmla="*/ 872837 h 1981201"/>
                <a:gd name="connsiteX16" fmla="*/ 1856509 w 11064265"/>
                <a:gd name="connsiteY16" fmla="*/ 886691 h 1981201"/>
                <a:gd name="connsiteX17" fmla="*/ 1953491 w 11064265"/>
                <a:gd name="connsiteY17" fmla="*/ 900546 h 1981201"/>
                <a:gd name="connsiteX18" fmla="*/ 2175164 w 11064265"/>
                <a:gd name="connsiteY18" fmla="*/ 886691 h 1981201"/>
                <a:gd name="connsiteX19" fmla="*/ 2230582 w 11064265"/>
                <a:gd name="connsiteY19" fmla="*/ 872837 h 1981201"/>
                <a:gd name="connsiteX20" fmla="*/ 2493818 w 11064265"/>
                <a:gd name="connsiteY20" fmla="*/ 858982 h 1981201"/>
                <a:gd name="connsiteX21" fmla="*/ 2576946 w 11064265"/>
                <a:gd name="connsiteY21" fmla="*/ 831273 h 1981201"/>
                <a:gd name="connsiteX22" fmla="*/ 2729346 w 11064265"/>
                <a:gd name="connsiteY22" fmla="*/ 789710 h 1981201"/>
                <a:gd name="connsiteX23" fmla="*/ 3186546 w 11064265"/>
                <a:gd name="connsiteY23" fmla="*/ 803564 h 1981201"/>
                <a:gd name="connsiteX24" fmla="*/ 3976255 w 11064265"/>
                <a:gd name="connsiteY24" fmla="*/ 775855 h 1981201"/>
                <a:gd name="connsiteX25" fmla="*/ 4114800 w 11064265"/>
                <a:gd name="connsiteY25" fmla="*/ 748146 h 1981201"/>
                <a:gd name="connsiteX26" fmla="*/ 4197927 w 11064265"/>
                <a:gd name="connsiteY26" fmla="*/ 720437 h 1981201"/>
                <a:gd name="connsiteX27" fmla="*/ 4281055 w 11064265"/>
                <a:gd name="connsiteY27" fmla="*/ 665019 h 1981201"/>
                <a:gd name="connsiteX28" fmla="*/ 4322618 w 11064265"/>
                <a:gd name="connsiteY28" fmla="*/ 651164 h 1981201"/>
                <a:gd name="connsiteX29" fmla="*/ 5056909 w 11064265"/>
                <a:gd name="connsiteY29" fmla="*/ 637310 h 1981201"/>
                <a:gd name="connsiteX30" fmla="*/ 5237018 w 11064265"/>
                <a:gd name="connsiteY30" fmla="*/ 623455 h 1981201"/>
                <a:gd name="connsiteX31" fmla="*/ 5334000 w 11064265"/>
                <a:gd name="connsiteY31" fmla="*/ 568037 h 1981201"/>
                <a:gd name="connsiteX32" fmla="*/ 5694218 w 11064265"/>
                <a:gd name="connsiteY32" fmla="*/ 554182 h 1981201"/>
                <a:gd name="connsiteX33" fmla="*/ 5832764 w 11064265"/>
                <a:gd name="connsiteY33" fmla="*/ 540328 h 1981201"/>
                <a:gd name="connsiteX34" fmla="*/ 5874327 w 11064265"/>
                <a:gd name="connsiteY34" fmla="*/ 526473 h 1981201"/>
                <a:gd name="connsiteX35" fmla="*/ 6137564 w 11064265"/>
                <a:gd name="connsiteY35" fmla="*/ 512619 h 1981201"/>
                <a:gd name="connsiteX36" fmla="*/ 6220691 w 11064265"/>
                <a:gd name="connsiteY36" fmla="*/ 484910 h 1981201"/>
                <a:gd name="connsiteX37" fmla="*/ 6262255 w 11064265"/>
                <a:gd name="connsiteY37" fmla="*/ 471055 h 1981201"/>
                <a:gd name="connsiteX38" fmla="*/ 6317673 w 11064265"/>
                <a:gd name="connsiteY38" fmla="*/ 457200 h 1981201"/>
                <a:gd name="connsiteX39" fmla="*/ 7176655 w 11064265"/>
                <a:gd name="connsiteY39" fmla="*/ 443346 h 1981201"/>
                <a:gd name="connsiteX40" fmla="*/ 7259782 w 11064265"/>
                <a:gd name="connsiteY40" fmla="*/ 429491 h 1981201"/>
                <a:gd name="connsiteX41" fmla="*/ 7398327 w 11064265"/>
                <a:gd name="connsiteY41" fmla="*/ 401782 h 1981201"/>
                <a:gd name="connsiteX42" fmla="*/ 7633855 w 11064265"/>
                <a:gd name="connsiteY42" fmla="*/ 387928 h 1981201"/>
                <a:gd name="connsiteX43" fmla="*/ 7703127 w 11064265"/>
                <a:gd name="connsiteY43" fmla="*/ 374073 h 1981201"/>
                <a:gd name="connsiteX44" fmla="*/ 7744691 w 11064265"/>
                <a:gd name="connsiteY44" fmla="*/ 360219 h 1981201"/>
                <a:gd name="connsiteX45" fmla="*/ 7910946 w 11064265"/>
                <a:gd name="connsiteY45" fmla="*/ 346364 h 1981201"/>
                <a:gd name="connsiteX46" fmla="*/ 7980218 w 11064265"/>
                <a:gd name="connsiteY46" fmla="*/ 332510 h 1981201"/>
                <a:gd name="connsiteX47" fmla="*/ 8021782 w 11064265"/>
                <a:gd name="connsiteY47" fmla="*/ 318655 h 1981201"/>
                <a:gd name="connsiteX48" fmla="*/ 9005455 w 11064265"/>
                <a:gd name="connsiteY48" fmla="*/ 304800 h 1981201"/>
                <a:gd name="connsiteX49" fmla="*/ 9047018 w 11064265"/>
                <a:gd name="connsiteY49" fmla="*/ 290946 h 1981201"/>
                <a:gd name="connsiteX50" fmla="*/ 9116291 w 11064265"/>
                <a:gd name="connsiteY50" fmla="*/ 277091 h 1981201"/>
                <a:gd name="connsiteX51" fmla="*/ 9171709 w 11064265"/>
                <a:gd name="connsiteY51" fmla="*/ 249382 h 1981201"/>
                <a:gd name="connsiteX52" fmla="*/ 9213273 w 11064265"/>
                <a:gd name="connsiteY52" fmla="*/ 221673 h 1981201"/>
                <a:gd name="connsiteX53" fmla="*/ 9310255 w 11064265"/>
                <a:gd name="connsiteY53" fmla="*/ 207819 h 1981201"/>
                <a:gd name="connsiteX54" fmla="*/ 9573491 w 11064265"/>
                <a:gd name="connsiteY54" fmla="*/ 207819 h 1981201"/>
                <a:gd name="connsiteX55" fmla="*/ 10127673 w 11064265"/>
                <a:gd name="connsiteY55" fmla="*/ 193964 h 1981201"/>
                <a:gd name="connsiteX56" fmla="*/ 10210800 w 11064265"/>
                <a:gd name="connsiteY56" fmla="*/ 152400 h 1981201"/>
                <a:gd name="connsiteX57" fmla="*/ 10252364 w 11064265"/>
                <a:gd name="connsiteY57" fmla="*/ 124691 h 1981201"/>
                <a:gd name="connsiteX58" fmla="*/ 10377055 w 11064265"/>
                <a:gd name="connsiteY58" fmla="*/ 110837 h 1981201"/>
                <a:gd name="connsiteX59" fmla="*/ 10515600 w 11064265"/>
                <a:gd name="connsiteY59" fmla="*/ 83128 h 1981201"/>
                <a:gd name="connsiteX60" fmla="*/ 10571018 w 11064265"/>
                <a:gd name="connsiteY60" fmla="*/ 69273 h 1981201"/>
                <a:gd name="connsiteX61" fmla="*/ 10640291 w 11064265"/>
                <a:gd name="connsiteY61" fmla="*/ 55419 h 1981201"/>
                <a:gd name="connsiteX62" fmla="*/ 10723418 w 11064265"/>
                <a:gd name="connsiteY62" fmla="*/ 27710 h 1981201"/>
                <a:gd name="connsiteX63" fmla="*/ 10764982 w 11064265"/>
                <a:gd name="connsiteY63" fmla="*/ 13855 h 1981201"/>
                <a:gd name="connsiteX64" fmla="*/ 10820400 w 11064265"/>
                <a:gd name="connsiteY64" fmla="*/ 0 h 1981201"/>
                <a:gd name="connsiteX65" fmla="*/ 11042073 w 11064265"/>
                <a:gd name="connsiteY65" fmla="*/ 41564 h 1981201"/>
                <a:gd name="connsiteX66" fmla="*/ 11028218 w 11064265"/>
                <a:gd name="connsiteY66" fmla="*/ 1981201 h 1981201"/>
                <a:gd name="connsiteX0" fmla="*/ 11028218 w 11064265"/>
                <a:gd name="connsiteY0" fmla="*/ 1981201 h 1981201"/>
                <a:gd name="connsiteX1" fmla="*/ 0 w 11064265"/>
                <a:gd name="connsiteY1" fmla="*/ 1981200 h 1981201"/>
                <a:gd name="connsiteX2" fmla="*/ 13855 w 11064265"/>
                <a:gd name="connsiteY2" fmla="*/ 1149928 h 1981201"/>
                <a:gd name="connsiteX3" fmla="*/ 138546 w 11064265"/>
                <a:gd name="connsiteY3" fmla="*/ 1136073 h 1981201"/>
                <a:gd name="connsiteX4" fmla="*/ 207818 w 11064265"/>
                <a:gd name="connsiteY4" fmla="*/ 1122219 h 1981201"/>
                <a:gd name="connsiteX5" fmla="*/ 249382 w 11064265"/>
                <a:gd name="connsiteY5" fmla="*/ 1108364 h 1981201"/>
                <a:gd name="connsiteX6" fmla="*/ 512618 w 11064265"/>
                <a:gd name="connsiteY6" fmla="*/ 1094510 h 1981201"/>
                <a:gd name="connsiteX7" fmla="*/ 568037 w 11064265"/>
                <a:gd name="connsiteY7" fmla="*/ 1080655 h 1981201"/>
                <a:gd name="connsiteX8" fmla="*/ 651164 w 11064265"/>
                <a:gd name="connsiteY8" fmla="*/ 1011382 h 1981201"/>
                <a:gd name="connsiteX9" fmla="*/ 955964 w 11064265"/>
                <a:gd name="connsiteY9" fmla="*/ 997528 h 1981201"/>
                <a:gd name="connsiteX10" fmla="*/ 1205346 w 11064265"/>
                <a:gd name="connsiteY10" fmla="*/ 983673 h 1981201"/>
                <a:gd name="connsiteX11" fmla="*/ 1260764 w 11064265"/>
                <a:gd name="connsiteY11" fmla="*/ 969819 h 1981201"/>
                <a:gd name="connsiteX12" fmla="*/ 1343891 w 11064265"/>
                <a:gd name="connsiteY12" fmla="*/ 955964 h 1981201"/>
                <a:gd name="connsiteX13" fmla="*/ 1385455 w 11064265"/>
                <a:gd name="connsiteY13" fmla="*/ 928255 h 1981201"/>
                <a:gd name="connsiteX14" fmla="*/ 1704109 w 11064265"/>
                <a:gd name="connsiteY14" fmla="*/ 914400 h 1981201"/>
                <a:gd name="connsiteX15" fmla="*/ 1801091 w 11064265"/>
                <a:gd name="connsiteY15" fmla="*/ 872837 h 1981201"/>
                <a:gd name="connsiteX16" fmla="*/ 1856509 w 11064265"/>
                <a:gd name="connsiteY16" fmla="*/ 886691 h 1981201"/>
                <a:gd name="connsiteX17" fmla="*/ 1953491 w 11064265"/>
                <a:gd name="connsiteY17" fmla="*/ 900546 h 1981201"/>
                <a:gd name="connsiteX18" fmla="*/ 2175164 w 11064265"/>
                <a:gd name="connsiteY18" fmla="*/ 886691 h 1981201"/>
                <a:gd name="connsiteX19" fmla="*/ 2230582 w 11064265"/>
                <a:gd name="connsiteY19" fmla="*/ 872837 h 1981201"/>
                <a:gd name="connsiteX20" fmla="*/ 2493818 w 11064265"/>
                <a:gd name="connsiteY20" fmla="*/ 858982 h 1981201"/>
                <a:gd name="connsiteX21" fmla="*/ 2576946 w 11064265"/>
                <a:gd name="connsiteY21" fmla="*/ 831273 h 1981201"/>
                <a:gd name="connsiteX22" fmla="*/ 2729346 w 11064265"/>
                <a:gd name="connsiteY22" fmla="*/ 789710 h 1981201"/>
                <a:gd name="connsiteX23" fmla="*/ 3186546 w 11064265"/>
                <a:gd name="connsiteY23" fmla="*/ 803564 h 1981201"/>
                <a:gd name="connsiteX24" fmla="*/ 3976255 w 11064265"/>
                <a:gd name="connsiteY24" fmla="*/ 775855 h 1981201"/>
                <a:gd name="connsiteX25" fmla="*/ 4114800 w 11064265"/>
                <a:gd name="connsiteY25" fmla="*/ 748146 h 1981201"/>
                <a:gd name="connsiteX26" fmla="*/ 4197927 w 11064265"/>
                <a:gd name="connsiteY26" fmla="*/ 720437 h 1981201"/>
                <a:gd name="connsiteX27" fmla="*/ 4281055 w 11064265"/>
                <a:gd name="connsiteY27" fmla="*/ 665019 h 1981201"/>
                <a:gd name="connsiteX28" fmla="*/ 4322618 w 11064265"/>
                <a:gd name="connsiteY28" fmla="*/ 651164 h 1981201"/>
                <a:gd name="connsiteX29" fmla="*/ 5056909 w 11064265"/>
                <a:gd name="connsiteY29" fmla="*/ 637310 h 1981201"/>
                <a:gd name="connsiteX30" fmla="*/ 5237018 w 11064265"/>
                <a:gd name="connsiteY30" fmla="*/ 623455 h 1981201"/>
                <a:gd name="connsiteX31" fmla="*/ 5334000 w 11064265"/>
                <a:gd name="connsiteY31" fmla="*/ 568037 h 1981201"/>
                <a:gd name="connsiteX32" fmla="*/ 5694218 w 11064265"/>
                <a:gd name="connsiteY32" fmla="*/ 554182 h 1981201"/>
                <a:gd name="connsiteX33" fmla="*/ 5832764 w 11064265"/>
                <a:gd name="connsiteY33" fmla="*/ 540328 h 1981201"/>
                <a:gd name="connsiteX34" fmla="*/ 5874327 w 11064265"/>
                <a:gd name="connsiteY34" fmla="*/ 526473 h 1981201"/>
                <a:gd name="connsiteX35" fmla="*/ 6137564 w 11064265"/>
                <a:gd name="connsiteY35" fmla="*/ 512619 h 1981201"/>
                <a:gd name="connsiteX36" fmla="*/ 6220691 w 11064265"/>
                <a:gd name="connsiteY36" fmla="*/ 484910 h 1981201"/>
                <a:gd name="connsiteX37" fmla="*/ 6262255 w 11064265"/>
                <a:gd name="connsiteY37" fmla="*/ 471055 h 1981201"/>
                <a:gd name="connsiteX38" fmla="*/ 6317673 w 11064265"/>
                <a:gd name="connsiteY38" fmla="*/ 457200 h 1981201"/>
                <a:gd name="connsiteX39" fmla="*/ 7176655 w 11064265"/>
                <a:gd name="connsiteY39" fmla="*/ 443346 h 1981201"/>
                <a:gd name="connsiteX40" fmla="*/ 7259782 w 11064265"/>
                <a:gd name="connsiteY40" fmla="*/ 429491 h 1981201"/>
                <a:gd name="connsiteX41" fmla="*/ 7398327 w 11064265"/>
                <a:gd name="connsiteY41" fmla="*/ 401782 h 1981201"/>
                <a:gd name="connsiteX42" fmla="*/ 7633855 w 11064265"/>
                <a:gd name="connsiteY42" fmla="*/ 387928 h 1981201"/>
                <a:gd name="connsiteX43" fmla="*/ 7703127 w 11064265"/>
                <a:gd name="connsiteY43" fmla="*/ 374073 h 1981201"/>
                <a:gd name="connsiteX44" fmla="*/ 7744691 w 11064265"/>
                <a:gd name="connsiteY44" fmla="*/ 360219 h 1981201"/>
                <a:gd name="connsiteX45" fmla="*/ 7910946 w 11064265"/>
                <a:gd name="connsiteY45" fmla="*/ 346364 h 1981201"/>
                <a:gd name="connsiteX46" fmla="*/ 7980218 w 11064265"/>
                <a:gd name="connsiteY46" fmla="*/ 332510 h 1981201"/>
                <a:gd name="connsiteX47" fmla="*/ 8021782 w 11064265"/>
                <a:gd name="connsiteY47" fmla="*/ 318655 h 1981201"/>
                <a:gd name="connsiteX48" fmla="*/ 9005455 w 11064265"/>
                <a:gd name="connsiteY48" fmla="*/ 304800 h 1981201"/>
                <a:gd name="connsiteX49" fmla="*/ 9047018 w 11064265"/>
                <a:gd name="connsiteY49" fmla="*/ 290946 h 1981201"/>
                <a:gd name="connsiteX50" fmla="*/ 9116291 w 11064265"/>
                <a:gd name="connsiteY50" fmla="*/ 277091 h 1981201"/>
                <a:gd name="connsiteX51" fmla="*/ 9171709 w 11064265"/>
                <a:gd name="connsiteY51" fmla="*/ 249382 h 1981201"/>
                <a:gd name="connsiteX52" fmla="*/ 9213273 w 11064265"/>
                <a:gd name="connsiteY52" fmla="*/ 221673 h 1981201"/>
                <a:gd name="connsiteX53" fmla="*/ 9310255 w 11064265"/>
                <a:gd name="connsiteY53" fmla="*/ 207819 h 1981201"/>
                <a:gd name="connsiteX54" fmla="*/ 9573491 w 11064265"/>
                <a:gd name="connsiteY54" fmla="*/ 207819 h 1981201"/>
                <a:gd name="connsiteX55" fmla="*/ 10127673 w 11064265"/>
                <a:gd name="connsiteY55" fmla="*/ 193964 h 1981201"/>
                <a:gd name="connsiteX56" fmla="*/ 10210800 w 11064265"/>
                <a:gd name="connsiteY56" fmla="*/ 152400 h 1981201"/>
                <a:gd name="connsiteX57" fmla="*/ 10252364 w 11064265"/>
                <a:gd name="connsiteY57" fmla="*/ 124691 h 1981201"/>
                <a:gd name="connsiteX58" fmla="*/ 10377055 w 11064265"/>
                <a:gd name="connsiteY58" fmla="*/ 110837 h 1981201"/>
                <a:gd name="connsiteX59" fmla="*/ 10515600 w 11064265"/>
                <a:gd name="connsiteY59" fmla="*/ 83128 h 1981201"/>
                <a:gd name="connsiteX60" fmla="*/ 10571018 w 11064265"/>
                <a:gd name="connsiteY60" fmla="*/ 69273 h 1981201"/>
                <a:gd name="connsiteX61" fmla="*/ 10640291 w 11064265"/>
                <a:gd name="connsiteY61" fmla="*/ 55419 h 1981201"/>
                <a:gd name="connsiteX62" fmla="*/ 10723418 w 11064265"/>
                <a:gd name="connsiteY62" fmla="*/ 27710 h 1981201"/>
                <a:gd name="connsiteX63" fmla="*/ 10764982 w 11064265"/>
                <a:gd name="connsiteY63" fmla="*/ 13855 h 1981201"/>
                <a:gd name="connsiteX64" fmla="*/ 10820400 w 11064265"/>
                <a:gd name="connsiteY64" fmla="*/ 0 h 1981201"/>
                <a:gd name="connsiteX65" fmla="*/ 11042073 w 11064265"/>
                <a:gd name="connsiteY65" fmla="*/ 41564 h 1981201"/>
                <a:gd name="connsiteX66" fmla="*/ 11028218 w 11064265"/>
                <a:gd name="connsiteY66" fmla="*/ 1981201 h 1981201"/>
                <a:gd name="connsiteX0" fmla="*/ 11028218 w 11044687"/>
                <a:gd name="connsiteY0" fmla="*/ 1981201 h 1981201"/>
                <a:gd name="connsiteX1" fmla="*/ 0 w 11044687"/>
                <a:gd name="connsiteY1" fmla="*/ 1981200 h 1981201"/>
                <a:gd name="connsiteX2" fmla="*/ 13855 w 11044687"/>
                <a:gd name="connsiteY2" fmla="*/ 1149928 h 1981201"/>
                <a:gd name="connsiteX3" fmla="*/ 138546 w 11044687"/>
                <a:gd name="connsiteY3" fmla="*/ 1136073 h 1981201"/>
                <a:gd name="connsiteX4" fmla="*/ 207818 w 11044687"/>
                <a:gd name="connsiteY4" fmla="*/ 1122219 h 1981201"/>
                <a:gd name="connsiteX5" fmla="*/ 249382 w 11044687"/>
                <a:gd name="connsiteY5" fmla="*/ 1108364 h 1981201"/>
                <a:gd name="connsiteX6" fmla="*/ 512618 w 11044687"/>
                <a:gd name="connsiteY6" fmla="*/ 1094510 h 1981201"/>
                <a:gd name="connsiteX7" fmla="*/ 568037 w 11044687"/>
                <a:gd name="connsiteY7" fmla="*/ 1080655 h 1981201"/>
                <a:gd name="connsiteX8" fmla="*/ 651164 w 11044687"/>
                <a:gd name="connsiteY8" fmla="*/ 1011382 h 1981201"/>
                <a:gd name="connsiteX9" fmla="*/ 955964 w 11044687"/>
                <a:gd name="connsiteY9" fmla="*/ 997528 h 1981201"/>
                <a:gd name="connsiteX10" fmla="*/ 1205346 w 11044687"/>
                <a:gd name="connsiteY10" fmla="*/ 983673 h 1981201"/>
                <a:gd name="connsiteX11" fmla="*/ 1260764 w 11044687"/>
                <a:gd name="connsiteY11" fmla="*/ 969819 h 1981201"/>
                <a:gd name="connsiteX12" fmla="*/ 1343891 w 11044687"/>
                <a:gd name="connsiteY12" fmla="*/ 955964 h 1981201"/>
                <a:gd name="connsiteX13" fmla="*/ 1385455 w 11044687"/>
                <a:gd name="connsiteY13" fmla="*/ 928255 h 1981201"/>
                <a:gd name="connsiteX14" fmla="*/ 1704109 w 11044687"/>
                <a:gd name="connsiteY14" fmla="*/ 914400 h 1981201"/>
                <a:gd name="connsiteX15" fmla="*/ 1801091 w 11044687"/>
                <a:gd name="connsiteY15" fmla="*/ 872837 h 1981201"/>
                <a:gd name="connsiteX16" fmla="*/ 1856509 w 11044687"/>
                <a:gd name="connsiteY16" fmla="*/ 886691 h 1981201"/>
                <a:gd name="connsiteX17" fmla="*/ 1953491 w 11044687"/>
                <a:gd name="connsiteY17" fmla="*/ 900546 h 1981201"/>
                <a:gd name="connsiteX18" fmla="*/ 2175164 w 11044687"/>
                <a:gd name="connsiteY18" fmla="*/ 886691 h 1981201"/>
                <a:gd name="connsiteX19" fmla="*/ 2230582 w 11044687"/>
                <a:gd name="connsiteY19" fmla="*/ 872837 h 1981201"/>
                <a:gd name="connsiteX20" fmla="*/ 2493818 w 11044687"/>
                <a:gd name="connsiteY20" fmla="*/ 858982 h 1981201"/>
                <a:gd name="connsiteX21" fmla="*/ 2576946 w 11044687"/>
                <a:gd name="connsiteY21" fmla="*/ 831273 h 1981201"/>
                <a:gd name="connsiteX22" fmla="*/ 2729346 w 11044687"/>
                <a:gd name="connsiteY22" fmla="*/ 789710 h 1981201"/>
                <a:gd name="connsiteX23" fmla="*/ 3186546 w 11044687"/>
                <a:gd name="connsiteY23" fmla="*/ 803564 h 1981201"/>
                <a:gd name="connsiteX24" fmla="*/ 3976255 w 11044687"/>
                <a:gd name="connsiteY24" fmla="*/ 775855 h 1981201"/>
                <a:gd name="connsiteX25" fmla="*/ 4114800 w 11044687"/>
                <a:gd name="connsiteY25" fmla="*/ 748146 h 1981201"/>
                <a:gd name="connsiteX26" fmla="*/ 4197927 w 11044687"/>
                <a:gd name="connsiteY26" fmla="*/ 720437 h 1981201"/>
                <a:gd name="connsiteX27" fmla="*/ 4281055 w 11044687"/>
                <a:gd name="connsiteY27" fmla="*/ 665019 h 1981201"/>
                <a:gd name="connsiteX28" fmla="*/ 4322618 w 11044687"/>
                <a:gd name="connsiteY28" fmla="*/ 651164 h 1981201"/>
                <a:gd name="connsiteX29" fmla="*/ 5056909 w 11044687"/>
                <a:gd name="connsiteY29" fmla="*/ 637310 h 1981201"/>
                <a:gd name="connsiteX30" fmla="*/ 5237018 w 11044687"/>
                <a:gd name="connsiteY30" fmla="*/ 623455 h 1981201"/>
                <a:gd name="connsiteX31" fmla="*/ 5334000 w 11044687"/>
                <a:gd name="connsiteY31" fmla="*/ 568037 h 1981201"/>
                <a:gd name="connsiteX32" fmla="*/ 5694218 w 11044687"/>
                <a:gd name="connsiteY32" fmla="*/ 554182 h 1981201"/>
                <a:gd name="connsiteX33" fmla="*/ 5832764 w 11044687"/>
                <a:gd name="connsiteY33" fmla="*/ 540328 h 1981201"/>
                <a:gd name="connsiteX34" fmla="*/ 5874327 w 11044687"/>
                <a:gd name="connsiteY34" fmla="*/ 526473 h 1981201"/>
                <a:gd name="connsiteX35" fmla="*/ 6137564 w 11044687"/>
                <a:gd name="connsiteY35" fmla="*/ 512619 h 1981201"/>
                <a:gd name="connsiteX36" fmla="*/ 6220691 w 11044687"/>
                <a:gd name="connsiteY36" fmla="*/ 484910 h 1981201"/>
                <a:gd name="connsiteX37" fmla="*/ 6262255 w 11044687"/>
                <a:gd name="connsiteY37" fmla="*/ 471055 h 1981201"/>
                <a:gd name="connsiteX38" fmla="*/ 6317673 w 11044687"/>
                <a:gd name="connsiteY38" fmla="*/ 457200 h 1981201"/>
                <a:gd name="connsiteX39" fmla="*/ 7176655 w 11044687"/>
                <a:gd name="connsiteY39" fmla="*/ 443346 h 1981201"/>
                <a:gd name="connsiteX40" fmla="*/ 7259782 w 11044687"/>
                <a:gd name="connsiteY40" fmla="*/ 429491 h 1981201"/>
                <a:gd name="connsiteX41" fmla="*/ 7398327 w 11044687"/>
                <a:gd name="connsiteY41" fmla="*/ 401782 h 1981201"/>
                <a:gd name="connsiteX42" fmla="*/ 7633855 w 11044687"/>
                <a:gd name="connsiteY42" fmla="*/ 387928 h 1981201"/>
                <a:gd name="connsiteX43" fmla="*/ 7703127 w 11044687"/>
                <a:gd name="connsiteY43" fmla="*/ 374073 h 1981201"/>
                <a:gd name="connsiteX44" fmla="*/ 7744691 w 11044687"/>
                <a:gd name="connsiteY44" fmla="*/ 360219 h 1981201"/>
                <a:gd name="connsiteX45" fmla="*/ 7910946 w 11044687"/>
                <a:gd name="connsiteY45" fmla="*/ 346364 h 1981201"/>
                <a:gd name="connsiteX46" fmla="*/ 7980218 w 11044687"/>
                <a:gd name="connsiteY46" fmla="*/ 332510 h 1981201"/>
                <a:gd name="connsiteX47" fmla="*/ 8021782 w 11044687"/>
                <a:gd name="connsiteY47" fmla="*/ 318655 h 1981201"/>
                <a:gd name="connsiteX48" fmla="*/ 9005455 w 11044687"/>
                <a:gd name="connsiteY48" fmla="*/ 304800 h 1981201"/>
                <a:gd name="connsiteX49" fmla="*/ 9047018 w 11044687"/>
                <a:gd name="connsiteY49" fmla="*/ 290946 h 1981201"/>
                <a:gd name="connsiteX50" fmla="*/ 9116291 w 11044687"/>
                <a:gd name="connsiteY50" fmla="*/ 277091 h 1981201"/>
                <a:gd name="connsiteX51" fmla="*/ 9171709 w 11044687"/>
                <a:gd name="connsiteY51" fmla="*/ 249382 h 1981201"/>
                <a:gd name="connsiteX52" fmla="*/ 9213273 w 11044687"/>
                <a:gd name="connsiteY52" fmla="*/ 221673 h 1981201"/>
                <a:gd name="connsiteX53" fmla="*/ 9310255 w 11044687"/>
                <a:gd name="connsiteY53" fmla="*/ 207819 h 1981201"/>
                <a:gd name="connsiteX54" fmla="*/ 9573491 w 11044687"/>
                <a:gd name="connsiteY54" fmla="*/ 207819 h 1981201"/>
                <a:gd name="connsiteX55" fmla="*/ 10127673 w 11044687"/>
                <a:gd name="connsiteY55" fmla="*/ 193964 h 1981201"/>
                <a:gd name="connsiteX56" fmla="*/ 10210800 w 11044687"/>
                <a:gd name="connsiteY56" fmla="*/ 152400 h 1981201"/>
                <a:gd name="connsiteX57" fmla="*/ 10252364 w 11044687"/>
                <a:gd name="connsiteY57" fmla="*/ 124691 h 1981201"/>
                <a:gd name="connsiteX58" fmla="*/ 10377055 w 11044687"/>
                <a:gd name="connsiteY58" fmla="*/ 110837 h 1981201"/>
                <a:gd name="connsiteX59" fmla="*/ 10515600 w 11044687"/>
                <a:gd name="connsiteY59" fmla="*/ 83128 h 1981201"/>
                <a:gd name="connsiteX60" fmla="*/ 10571018 w 11044687"/>
                <a:gd name="connsiteY60" fmla="*/ 69273 h 1981201"/>
                <a:gd name="connsiteX61" fmla="*/ 10640291 w 11044687"/>
                <a:gd name="connsiteY61" fmla="*/ 55419 h 1981201"/>
                <a:gd name="connsiteX62" fmla="*/ 10723418 w 11044687"/>
                <a:gd name="connsiteY62" fmla="*/ 27710 h 1981201"/>
                <a:gd name="connsiteX63" fmla="*/ 10764982 w 11044687"/>
                <a:gd name="connsiteY63" fmla="*/ 13855 h 1981201"/>
                <a:gd name="connsiteX64" fmla="*/ 10820400 w 11044687"/>
                <a:gd name="connsiteY64" fmla="*/ 0 h 1981201"/>
                <a:gd name="connsiteX65" fmla="*/ 11042073 w 11044687"/>
                <a:gd name="connsiteY65" fmla="*/ 41564 h 1981201"/>
                <a:gd name="connsiteX66" fmla="*/ 11028218 w 11044687"/>
                <a:gd name="connsiteY66" fmla="*/ 1981201 h 1981201"/>
                <a:gd name="connsiteX0" fmla="*/ 11028218 w 11044687"/>
                <a:gd name="connsiteY0" fmla="*/ 1981201 h 1981201"/>
                <a:gd name="connsiteX1" fmla="*/ 0 w 11044687"/>
                <a:gd name="connsiteY1" fmla="*/ 1981200 h 1981201"/>
                <a:gd name="connsiteX2" fmla="*/ 1318 w 11044687"/>
                <a:gd name="connsiteY2" fmla="*/ 1163783 h 1981201"/>
                <a:gd name="connsiteX3" fmla="*/ 138546 w 11044687"/>
                <a:gd name="connsiteY3" fmla="*/ 1136073 h 1981201"/>
                <a:gd name="connsiteX4" fmla="*/ 207818 w 11044687"/>
                <a:gd name="connsiteY4" fmla="*/ 1122219 h 1981201"/>
                <a:gd name="connsiteX5" fmla="*/ 249382 w 11044687"/>
                <a:gd name="connsiteY5" fmla="*/ 1108364 h 1981201"/>
                <a:gd name="connsiteX6" fmla="*/ 512618 w 11044687"/>
                <a:gd name="connsiteY6" fmla="*/ 1094510 h 1981201"/>
                <a:gd name="connsiteX7" fmla="*/ 568037 w 11044687"/>
                <a:gd name="connsiteY7" fmla="*/ 1080655 h 1981201"/>
                <a:gd name="connsiteX8" fmla="*/ 651164 w 11044687"/>
                <a:gd name="connsiteY8" fmla="*/ 1011382 h 1981201"/>
                <a:gd name="connsiteX9" fmla="*/ 955964 w 11044687"/>
                <a:gd name="connsiteY9" fmla="*/ 997528 h 1981201"/>
                <a:gd name="connsiteX10" fmla="*/ 1205346 w 11044687"/>
                <a:gd name="connsiteY10" fmla="*/ 983673 h 1981201"/>
                <a:gd name="connsiteX11" fmla="*/ 1260764 w 11044687"/>
                <a:gd name="connsiteY11" fmla="*/ 969819 h 1981201"/>
                <a:gd name="connsiteX12" fmla="*/ 1343891 w 11044687"/>
                <a:gd name="connsiteY12" fmla="*/ 955964 h 1981201"/>
                <a:gd name="connsiteX13" fmla="*/ 1385455 w 11044687"/>
                <a:gd name="connsiteY13" fmla="*/ 928255 h 1981201"/>
                <a:gd name="connsiteX14" fmla="*/ 1704109 w 11044687"/>
                <a:gd name="connsiteY14" fmla="*/ 914400 h 1981201"/>
                <a:gd name="connsiteX15" fmla="*/ 1801091 w 11044687"/>
                <a:gd name="connsiteY15" fmla="*/ 872837 h 1981201"/>
                <a:gd name="connsiteX16" fmla="*/ 1856509 w 11044687"/>
                <a:gd name="connsiteY16" fmla="*/ 886691 h 1981201"/>
                <a:gd name="connsiteX17" fmla="*/ 1953491 w 11044687"/>
                <a:gd name="connsiteY17" fmla="*/ 900546 h 1981201"/>
                <a:gd name="connsiteX18" fmla="*/ 2175164 w 11044687"/>
                <a:gd name="connsiteY18" fmla="*/ 886691 h 1981201"/>
                <a:gd name="connsiteX19" fmla="*/ 2230582 w 11044687"/>
                <a:gd name="connsiteY19" fmla="*/ 872837 h 1981201"/>
                <a:gd name="connsiteX20" fmla="*/ 2493818 w 11044687"/>
                <a:gd name="connsiteY20" fmla="*/ 858982 h 1981201"/>
                <a:gd name="connsiteX21" fmla="*/ 2576946 w 11044687"/>
                <a:gd name="connsiteY21" fmla="*/ 831273 h 1981201"/>
                <a:gd name="connsiteX22" fmla="*/ 2729346 w 11044687"/>
                <a:gd name="connsiteY22" fmla="*/ 789710 h 1981201"/>
                <a:gd name="connsiteX23" fmla="*/ 3186546 w 11044687"/>
                <a:gd name="connsiteY23" fmla="*/ 803564 h 1981201"/>
                <a:gd name="connsiteX24" fmla="*/ 3976255 w 11044687"/>
                <a:gd name="connsiteY24" fmla="*/ 775855 h 1981201"/>
                <a:gd name="connsiteX25" fmla="*/ 4114800 w 11044687"/>
                <a:gd name="connsiteY25" fmla="*/ 748146 h 1981201"/>
                <a:gd name="connsiteX26" fmla="*/ 4197927 w 11044687"/>
                <a:gd name="connsiteY26" fmla="*/ 720437 h 1981201"/>
                <a:gd name="connsiteX27" fmla="*/ 4281055 w 11044687"/>
                <a:gd name="connsiteY27" fmla="*/ 665019 h 1981201"/>
                <a:gd name="connsiteX28" fmla="*/ 4322618 w 11044687"/>
                <a:gd name="connsiteY28" fmla="*/ 651164 h 1981201"/>
                <a:gd name="connsiteX29" fmla="*/ 5056909 w 11044687"/>
                <a:gd name="connsiteY29" fmla="*/ 637310 h 1981201"/>
                <a:gd name="connsiteX30" fmla="*/ 5237018 w 11044687"/>
                <a:gd name="connsiteY30" fmla="*/ 623455 h 1981201"/>
                <a:gd name="connsiteX31" fmla="*/ 5334000 w 11044687"/>
                <a:gd name="connsiteY31" fmla="*/ 568037 h 1981201"/>
                <a:gd name="connsiteX32" fmla="*/ 5694218 w 11044687"/>
                <a:gd name="connsiteY32" fmla="*/ 554182 h 1981201"/>
                <a:gd name="connsiteX33" fmla="*/ 5832764 w 11044687"/>
                <a:gd name="connsiteY33" fmla="*/ 540328 h 1981201"/>
                <a:gd name="connsiteX34" fmla="*/ 5874327 w 11044687"/>
                <a:gd name="connsiteY34" fmla="*/ 526473 h 1981201"/>
                <a:gd name="connsiteX35" fmla="*/ 6137564 w 11044687"/>
                <a:gd name="connsiteY35" fmla="*/ 512619 h 1981201"/>
                <a:gd name="connsiteX36" fmla="*/ 6220691 w 11044687"/>
                <a:gd name="connsiteY36" fmla="*/ 484910 h 1981201"/>
                <a:gd name="connsiteX37" fmla="*/ 6262255 w 11044687"/>
                <a:gd name="connsiteY37" fmla="*/ 471055 h 1981201"/>
                <a:gd name="connsiteX38" fmla="*/ 6317673 w 11044687"/>
                <a:gd name="connsiteY38" fmla="*/ 457200 h 1981201"/>
                <a:gd name="connsiteX39" fmla="*/ 7176655 w 11044687"/>
                <a:gd name="connsiteY39" fmla="*/ 443346 h 1981201"/>
                <a:gd name="connsiteX40" fmla="*/ 7259782 w 11044687"/>
                <a:gd name="connsiteY40" fmla="*/ 429491 h 1981201"/>
                <a:gd name="connsiteX41" fmla="*/ 7398327 w 11044687"/>
                <a:gd name="connsiteY41" fmla="*/ 401782 h 1981201"/>
                <a:gd name="connsiteX42" fmla="*/ 7633855 w 11044687"/>
                <a:gd name="connsiteY42" fmla="*/ 387928 h 1981201"/>
                <a:gd name="connsiteX43" fmla="*/ 7703127 w 11044687"/>
                <a:gd name="connsiteY43" fmla="*/ 374073 h 1981201"/>
                <a:gd name="connsiteX44" fmla="*/ 7744691 w 11044687"/>
                <a:gd name="connsiteY44" fmla="*/ 360219 h 1981201"/>
                <a:gd name="connsiteX45" fmla="*/ 7910946 w 11044687"/>
                <a:gd name="connsiteY45" fmla="*/ 346364 h 1981201"/>
                <a:gd name="connsiteX46" fmla="*/ 7980218 w 11044687"/>
                <a:gd name="connsiteY46" fmla="*/ 332510 h 1981201"/>
                <a:gd name="connsiteX47" fmla="*/ 8021782 w 11044687"/>
                <a:gd name="connsiteY47" fmla="*/ 318655 h 1981201"/>
                <a:gd name="connsiteX48" fmla="*/ 9005455 w 11044687"/>
                <a:gd name="connsiteY48" fmla="*/ 304800 h 1981201"/>
                <a:gd name="connsiteX49" fmla="*/ 9047018 w 11044687"/>
                <a:gd name="connsiteY49" fmla="*/ 290946 h 1981201"/>
                <a:gd name="connsiteX50" fmla="*/ 9116291 w 11044687"/>
                <a:gd name="connsiteY50" fmla="*/ 277091 h 1981201"/>
                <a:gd name="connsiteX51" fmla="*/ 9171709 w 11044687"/>
                <a:gd name="connsiteY51" fmla="*/ 249382 h 1981201"/>
                <a:gd name="connsiteX52" fmla="*/ 9213273 w 11044687"/>
                <a:gd name="connsiteY52" fmla="*/ 221673 h 1981201"/>
                <a:gd name="connsiteX53" fmla="*/ 9310255 w 11044687"/>
                <a:gd name="connsiteY53" fmla="*/ 207819 h 1981201"/>
                <a:gd name="connsiteX54" fmla="*/ 9573491 w 11044687"/>
                <a:gd name="connsiteY54" fmla="*/ 207819 h 1981201"/>
                <a:gd name="connsiteX55" fmla="*/ 10127673 w 11044687"/>
                <a:gd name="connsiteY55" fmla="*/ 193964 h 1981201"/>
                <a:gd name="connsiteX56" fmla="*/ 10210800 w 11044687"/>
                <a:gd name="connsiteY56" fmla="*/ 152400 h 1981201"/>
                <a:gd name="connsiteX57" fmla="*/ 10252364 w 11044687"/>
                <a:gd name="connsiteY57" fmla="*/ 124691 h 1981201"/>
                <a:gd name="connsiteX58" fmla="*/ 10377055 w 11044687"/>
                <a:gd name="connsiteY58" fmla="*/ 110837 h 1981201"/>
                <a:gd name="connsiteX59" fmla="*/ 10515600 w 11044687"/>
                <a:gd name="connsiteY59" fmla="*/ 83128 h 1981201"/>
                <a:gd name="connsiteX60" fmla="*/ 10571018 w 11044687"/>
                <a:gd name="connsiteY60" fmla="*/ 69273 h 1981201"/>
                <a:gd name="connsiteX61" fmla="*/ 10640291 w 11044687"/>
                <a:gd name="connsiteY61" fmla="*/ 55419 h 1981201"/>
                <a:gd name="connsiteX62" fmla="*/ 10723418 w 11044687"/>
                <a:gd name="connsiteY62" fmla="*/ 27710 h 1981201"/>
                <a:gd name="connsiteX63" fmla="*/ 10764982 w 11044687"/>
                <a:gd name="connsiteY63" fmla="*/ 13855 h 1981201"/>
                <a:gd name="connsiteX64" fmla="*/ 10820400 w 11044687"/>
                <a:gd name="connsiteY64" fmla="*/ 0 h 1981201"/>
                <a:gd name="connsiteX65" fmla="*/ 11042073 w 11044687"/>
                <a:gd name="connsiteY65" fmla="*/ 41564 h 1981201"/>
                <a:gd name="connsiteX66" fmla="*/ 11028218 w 11044687"/>
                <a:gd name="connsiteY66" fmla="*/ 1981201 h 1981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1044687" h="1981201">
                  <a:moveTo>
                    <a:pt x="11028218" y="1981201"/>
                  </a:moveTo>
                  <a:lnTo>
                    <a:pt x="0" y="1981200"/>
                  </a:lnTo>
                  <a:cubicBezTo>
                    <a:pt x="439" y="1708728"/>
                    <a:pt x="879" y="1436255"/>
                    <a:pt x="1318" y="1163783"/>
                  </a:cubicBezTo>
                  <a:cubicBezTo>
                    <a:pt x="42882" y="1159165"/>
                    <a:pt x="104129" y="1143000"/>
                    <a:pt x="138546" y="1136073"/>
                  </a:cubicBezTo>
                  <a:cubicBezTo>
                    <a:pt x="172963" y="1129146"/>
                    <a:pt x="184973" y="1127930"/>
                    <a:pt x="207818" y="1122219"/>
                  </a:cubicBezTo>
                  <a:cubicBezTo>
                    <a:pt x="221986" y="1118677"/>
                    <a:pt x="234838" y="1109686"/>
                    <a:pt x="249382" y="1108364"/>
                  </a:cubicBezTo>
                  <a:cubicBezTo>
                    <a:pt x="336888" y="1100409"/>
                    <a:pt x="424873" y="1099128"/>
                    <a:pt x="512618" y="1094510"/>
                  </a:cubicBezTo>
                  <a:cubicBezTo>
                    <a:pt x="531091" y="1089892"/>
                    <a:pt x="551504" y="1090102"/>
                    <a:pt x="568037" y="1080655"/>
                  </a:cubicBezTo>
                  <a:cubicBezTo>
                    <a:pt x="589558" y="1068357"/>
                    <a:pt x="620336" y="1015081"/>
                    <a:pt x="651164" y="1011382"/>
                  </a:cubicBezTo>
                  <a:cubicBezTo>
                    <a:pt x="752144" y="999265"/>
                    <a:pt x="854386" y="1002607"/>
                    <a:pt x="955964" y="997528"/>
                  </a:cubicBezTo>
                  <a:lnTo>
                    <a:pt x="1205346" y="983673"/>
                  </a:lnTo>
                  <a:cubicBezTo>
                    <a:pt x="1223819" y="979055"/>
                    <a:pt x="1242093" y="973553"/>
                    <a:pt x="1260764" y="969819"/>
                  </a:cubicBezTo>
                  <a:cubicBezTo>
                    <a:pt x="1288310" y="964310"/>
                    <a:pt x="1317241" y="964847"/>
                    <a:pt x="1343891" y="955964"/>
                  </a:cubicBezTo>
                  <a:cubicBezTo>
                    <a:pt x="1359688" y="950698"/>
                    <a:pt x="1368914" y="930164"/>
                    <a:pt x="1385455" y="928255"/>
                  </a:cubicBezTo>
                  <a:cubicBezTo>
                    <a:pt x="1491073" y="916068"/>
                    <a:pt x="1597891" y="919018"/>
                    <a:pt x="1704109" y="914400"/>
                  </a:cubicBezTo>
                  <a:cubicBezTo>
                    <a:pt x="1714933" y="908988"/>
                    <a:pt x="1780703" y="872837"/>
                    <a:pt x="1801091" y="872837"/>
                  </a:cubicBezTo>
                  <a:cubicBezTo>
                    <a:pt x="1820132" y="872837"/>
                    <a:pt x="1837775" y="883285"/>
                    <a:pt x="1856509" y="886691"/>
                  </a:cubicBezTo>
                  <a:cubicBezTo>
                    <a:pt x="1888638" y="892533"/>
                    <a:pt x="1921164" y="895928"/>
                    <a:pt x="1953491" y="900546"/>
                  </a:cubicBezTo>
                  <a:cubicBezTo>
                    <a:pt x="2027382" y="895928"/>
                    <a:pt x="2101496" y="894058"/>
                    <a:pt x="2175164" y="886691"/>
                  </a:cubicBezTo>
                  <a:cubicBezTo>
                    <a:pt x="2194111" y="884796"/>
                    <a:pt x="2211612" y="874487"/>
                    <a:pt x="2230582" y="872837"/>
                  </a:cubicBezTo>
                  <a:cubicBezTo>
                    <a:pt x="2318118" y="865225"/>
                    <a:pt x="2406073" y="863600"/>
                    <a:pt x="2493818" y="858982"/>
                  </a:cubicBezTo>
                  <a:cubicBezTo>
                    <a:pt x="2521527" y="849746"/>
                    <a:pt x="2548610" y="838357"/>
                    <a:pt x="2576946" y="831273"/>
                  </a:cubicBezTo>
                  <a:cubicBezTo>
                    <a:pt x="2701950" y="800022"/>
                    <a:pt x="2651654" y="815606"/>
                    <a:pt x="2729346" y="789710"/>
                  </a:cubicBezTo>
                  <a:cubicBezTo>
                    <a:pt x="2881746" y="794328"/>
                    <a:pt x="3034076" y="803564"/>
                    <a:pt x="3186546" y="803564"/>
                  </a:cubicBezTo>
                  <a:cubicBezTo>
                    <a:pt x="3810376" y="803564"/>
                    <a:pt x="3664997" y="820322"/>
                    <a:pt x="3976255" y="775855"/>
                  </a:cubicBezTo>
                  <a:cubicBezTo>
                    <a:pt x="4091508" y="737436"/>
                    <a:pt x="3907857" y="795901"/>
                    <a:pt x="4114800" y="748146"/>
                  </a:cubicBezTo>
                  <a:cubicBezTo>
                    <a:pt x="4143260" y="741578"/>
                    <a:pt x="4197927" y="720437"/>
                    <a:pt x="4197927" y="720437"/>
                  </a:cubicBezTo>
                  <a:lnTo>
                    <a:pt x="4281055" y="665019"/>
                  </a:lnTo>
                  <a:cubicBezTo>
                    <a:pt x="4293206" y="656918"/>
                    <a:pt x="4308023" y="651685"/>
                    <a:pt x="4322618" y="651164"/>
                  </a:cubicBezTo>
                  <a:cubicBezTo>
                    <a:pt x="4567269" y="642426"/>
                    <a:pt x="4812145" y="641928"/>
                    <a:pt x="5056909" y="637310"/>
                  </a:cubicBezTo>
                  <a:cubicBezTo>
                    <a:pt x="5116945" y="632692"/>
                    <a:pt x="5177836" y="634552"/>
                    <a:pt x="5237018" y="623455"/>
                  </a:cubicBezTo>
                  <a:cubicBezTo>
                    <a:pt x="5358337" y="600708"/>
                    <a:pt x="5186081" y="582829"/>
                    <a:pt x="5334000" y="568037"/>
                  </a:cubicBezTo>
                  <a:cubicBezTo>
                    <a:pt x="5453565" y="556080"/>
                    <a:pt x="5574145" y="558800"/>
                    <a:pt x="5694218" y="554182"/>
                  </a:cubicBezTo>
                  <a:cubicBezTo>
                    <a:pt x="5740400" y="549564"/>
                    <a:pt x="5786891" y="547385"/>
                    <a:pt x="5832764" y="540328"/>
                  </a:cubicBezTo>
                  <a:cubicBezTo>
                    <a:pt x="5847198" y="538107"/>
                    <a:pt x="5859783" y="527795"/>
                    <a:pt x="5874327" y="526473"/>
                  </a:cubicBezTo>
                  <a:cubicBezTo>
                    <a:pt x="5961833" y="518518"/>
                    <a:pt x="6049818" y="517237"/>
                    <a:pt x="6137564" y="512619"/>
                  </a:cubicBezTo>
                  <a:lnTo>
                    <a:pt x="6220691" y="484910"/>
                  </a:lnTo>
                  <a:cubicBezTo>
                    <a:pt x="6234546" y="480292"/>
                    <a:pt x="6248087" y="474597"/>
                    <a:pt x="6262255" y="471055"/>
                  </a:cubicBezTo>
                  <a:cubicBezTo>
                    <a:pt x="6280728" y="466437"/>
                    <a:pt x="6298641" y="457777"/>
                    <a:pt x="6317673" y="457200"/>
                  </a:cubicBezTo>
                  <a:cubicBezTo>
                    <a:pt x="6603906" y="448526"/>
                    <a:pt x="6890328" y="447964"/>
                    <a:pt x="7176655" y="443346"/>
                  </a:cubicBezTo>
                  <a:cubicBezTo>
                    <a:pt x="7204364" y="438728"/>
                    <a:pt x="7232360" y="435585"/>
                    <a:pt x="7259782" y="429491"/>
                  </a:cubicBezTo>
                  <a:cubicBezTo>
                    <a:pt x="7368992" y="405222"/>
                    <a:pt x="7204902" y="417901"/>
                    <a:pt x="7398327" y="401782"/>
                  </a:cubicBezTo>
                  <a:cubicBezTo>
                    <a:pt x="7476700" y="395251"/>
                    <a:pt x="7555346" y="392546"/>
                    <a:pt x="7633855" y="387928"/>
                  </a:cubicBezTo>
                  <a:cubicBezTo>
                    <a:pt x="7656946" y="383310"/>
                    <a:pt x="7680282" y="379784"/>
                    <a:pt x="7703127" y="374073"/>
                  </a:cubicBezTo>
                  <a:cubicBezTo>
                    <a:pt x="7717295" y="370531"/>
                    <a:pt x="7730215" y="362149"/>
                    <a:pt x="7744691" y="360219"/>
                  </a:cubicBezTo>
                  <a:cubicBezTo>
                    <a:pt x="7799814" y="352869"/>
                    <a:pt x="7855528" y="350982"/>
                    <a:pt x="7910946" y="346364"/>
                  </a:cubicBezTo>
                  <a:cubicBezTo>
                    <a:pt x="7934037" y="341746"/>
                    <a:pt x="7957373" y="338221"/>
                    <a:pt x="7980218" y="332510"/>
                  </a:cubicBezTo>
                  <a:cubicBezTo>
                    <a:pt x="7994386" y="328968"/>
                    <a:pt x="8007183" y="319050"/>
                    <a:pt x="8021782" y="318655"/>
                  </a:cubicBezTo>
                  <a:cubicBezTo>
                    <a:pt x="8349586" y="309795"/>
                    <a:pt x="8677564" y="309418"/>
                    <a:pt x="9005455" y="304800"/>
                  </a:cubicBezTo>
                  <a:cubicBezTo>
                    <a:pt x="9019309" y="300182"/>
                    <a:pt x="9032850" y="294488"/>
                    <a:pt x="9047018" y="290946"/>
                  </a:cubicBezTo>
                  <a:cubicBezTo>
                    <a:pt x="9069863" y="285235"/>
                    <a:pt x="9093951" y="284538"/>
                    <a:pt x="9116291" y="277091"/>
                  </a:cubicBezTo>
                  <a:cubicBezTo>
                    <a:pt x="9135884" y="270560"/>
                    <a:pt x="9153777" y="259629"/>
                    <a:pt x="9171709" y="249382"/>
                  </a:cubicBezTo>
                  <a:cubicBezTo>
                    <a:pt x="9186166" y="241121"/>
                    <a:pt x="9197324" y="226458"/>
                    <a:pt x="9213273" y="221673"/>
                  </a:cubicBezTo>
                  <a:cubicBezTo>
                    <a:pt x="9244551" y="212290"/>
                    <a:pt x="9277928" y="212437"/>
                    <a:pt x="9310255" y="207819"/>
                  </a:cubicBezTo>
                  <a:cubicBezTo>
                    <a:pt x="9430791" y="167638"/>
                    <a:pt x="9292947" y="207819"/>
                    <a:pt x="9573491" y="207819"/>
                  </a:cubicBezTo>
                  <a:cubicBezTo>
                    <a:pt x="9758276" y="207819"/>
                    <a:pt x="9942946" y="198582"/>
                    <a:pt x="10127673" y="193964"/>
                  </a:cubicBezTo>
                  <a:cubicBezTo>
                    <a:pt x="10246791" y="114553"/>
                    <a:pt x="10096079" y="209761"/>
                    <a:pt x="10210800" y="152400"/>
                  </a:cubicBezTo>
                  <a:cubicBezTo>
                    <a:pt x="10225693" y="144953"/>
                    <a:pt x="10236210" y="128729"/>
                    <a:pt x="10252364" y="124691"/>
                  </a:cubicBezTo>
                  <a:cubicBezTo>
                    <a:pt x="10292935" y="114548"/>
                    <a:pt x="10335747" y="117359"/>
                    <a:pt x="10377055" y="110837"/>
                  </a:cubicBezTo>
                  <a:cubicBezTo>
                    <a:pt x="10423575" y="103492"/>
                    <a:pt x="10469418" y="92364"/>
                    <a:pt x="10515600" y="83128"/>
                  </a:cubicBezTo>
                  <a:cubicBezTo>
                    <a:pt x="10534271" y="79394"/>
                    <a:pt x="10552430" y="73404"/>
                    <a:pt x="10571018" y="69273"/>
                  </a:cubicBezTo>
                  <a:cubicBezTo>
                    <a:pt x="10594006" y="64165"/>
                    <a:pt x="10617572" y="61615"/>
                    <a:pt x="10640291" y="55419"/>
                  </a:cubicBezTo>
                  <a:cubicBezTo>
                    <a:pt x="10668470" y="47734"/>
                    <a:pt x="10695709" y="36946"/>
                    <a:pt x="10723418" y="27710"/>
                  </a:cubicBezTo>
                  <a:cubicBezTo>
                    <a:pt x="10737273" y="23092"/>
                    <a:pt x="10750814" y="17397"/>
                    <a:pt x="10764982" y="13855"/>
                  </a:cubicBezTo>
                  <a:lnTo>
                    <a:pt x="10820400" y="0"/>
                  </a:lnTo>
                  <a:cubicBezTo>
                    <a:pt x="10912316" y="18384"/>
                    <a:pt x="11066641" y="41564"/>
                    <a:pt x="11042073" y="41564"/>
                  </a:cubicBezTo>
                  <a:cubicBezTo>
                    <a:pt x="11037454" y="688110"/>
                    <a:pt x="11032836" y="1334655"/>
                    <a:pt x="11028218" y="1981201"/>
                  </a:cubicBezTo>
                  <a:close/>
                </a:path>
              </a:pathLst>
            </a:custGeom>
            <a:solidFill>
              <a:srgbClr val="00B0F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561109" y="290945"/>
              <a:ext cx="1288472" cy="1246909"/>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extBox 4"/>
          <p:cNvSpPr txBox="1"/>
          <p:nvPr/>
        </p:nvSpPr>
        <p:spPr>
          <a:xfrm>
            <a:off x="7370601" y="1042808"/>
            <a:ext cx="4516582" cy="1477328"/>
          </a:xfrm>
          <a:prstGeom prst="rect">
            <a:avLst/>
          </a:prstGeom>
          <a:noFill/>
        </p:spPr>
        <p:txBody>
          <a:bodyPr wrap="square" rtlCol="0">
            <a:spAutoFit/>
          </a:bodyPr>
          <a:lstStyle/>
          <a:p>
            <a:pPr algn="r"/>
            <a:r>
              <a:rPr lang="en-ID" sz="4500" dirty="0" smtClean="0">
                <a:solidFill>
                  <a:schemeClr val="tx1"/>
                </a:solidFill>
                <a:latin typeface="Corbel" pitchFamily="34" charset="0"/>
              </a:rPr>
              <a:t>VACATION</a:t>
            </a:r>
          </a:p>
          <a:p>
            <a:pPr algn="r"/>
            <a:r>
              <a:rPr lang="en-ID" sz="4500" dirty="0" smtClean="0">
                <a:solidFill>
                  <a:schemeClr val="tx1"/>
                </a:solidFill>
                <a:latin typeface="Corbel" pitchFamily="34" charset="0"/>
              </a:rPr>
              <a:t>THIS MONTH</a:t>
            </a:r>
            <a:endParaRPr lang="en-US" sz="4500" dirty="0">
              <a:solidFill>
                <a:schemeClr val="tx1"/>
              </a:solidFill>
              <a:latin typeface="Corbel" pitchFamily="34" charset="0"/>
            </a:endParaRPr>
          </a:p>
        </p:txBody>
      </p:sp>
      <p:sp>
        <p:nvSpPr>
          <p:cNvPr id="23" name="Rectangle 22"/>
          <p:cNvSpPr/>
          <p:nvPr/>
        </p:nvSpPr>
        <p:spPr>
          <a:xfrm>
            <a:off x="1026397" y="4491300"/>
            <a:ext cx="5292436"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4" name="Rectangle 23"/>
          <p:cNvSpPr/>
          <p:nvPr/>
        </p:nvSpPr>
        <p:spPr>
          <a:xfrm>
            <a:off x="8605587" y="4827751"/>
            <a:ext cx="2348344"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grpSp>
        <p:nvGrpSpPr>
          <p:cNvPr id="25" name="Group 24">
            <a:extLst>
              <a:ext uri="{FF2B5EF4-FFF2-40B4-BE49-F238E27FC236}">
                <a16:creationId xmlns:a16="http://schemas.microsoft.com/office/drawing/2014/main" xmlns="" id="{DF63D826-3FBB-455C-9B91-2262A1950E1E}"/>
              </a:ext>
            </a:extLst>
          </p:cNvPr>
          <p:cNvGrpSpPr/>
          <p:nvPr/>
        </p:nvGrpSpPr>
        <p:grpSpPr>
          <a:xfrm>
            <a:off x="9388316" y="3427379"/>
            <a:ext cx="903568" cy="872343"/>
            <a:chOff x="4064000" y="5461000"/>
            <a:chExt cx="735013" cy="709613"/>
          </a:xfrm>
          <a:solidFill>
            <a:schemeClr val="tx1"/>
          </a:solidFill>
        </p:grpSpPr>
        <p:sp>
          <p:nvSpPr>
            <p:cNvPr id="26" name="Freeform 20">
              <a:extLst>
                <a:ext uri="{FF2B5EF4-FFF2-40B4-BE49-F238E27FC236}">
                  <a16:creationId xmlns:a16="http://schemas.microsoft.com/office/drawing/2014/main" xmlns="" id="{1EE720C5-7291-4A18-98C2-0CB0182C20B6}"/>
                </a:ext>
              </a:extLst>
            </p:cNvPr>
            <p:cNvSpPr>
              <a:spLocks noEditPoints="1"/>
            </p:cNvSpPr>
            <p:nvPr/>
          </p:nvSpPr>
          <p:spPr bwMode="auto">
            <a:xfrm>
              <a:off x="4064000" y="5461000"/>
              <a:ext cx="708025" cy="709613"/>
            </a:xfrm>
            <a:custGeom>
              <a:avLst/>
              <a:gdLst>
                <a:gd name="T0" fmla="*/ 142 w 186"/>
                <a:gd name="T1" fmla="*/ 155 h 186"/>
                <a:gd name="T2" fmla="*/ 125 w 186"/>
                <a:gd name="T3" fmla="*/ 165 h 186"/>
                <a:gd name="T4" fmla="*/ 131 w 186"/>
                <a:gd name="T5" fmla="*/ 156 h 186"/>
                <a:gd name="T6" fmla="*/ 121 w 186"/>
                <a:gd name="T7" fmla="*/ 157 h 186"/>
                <a:gd name="T8" fmla="*/ 114 w 186"/>
                <a:gd name="T9" fmla="*/ 156 h 186"/>
                <a:gd name="T10" fmla="*/ 93 w 186"/>
                <a:gd name="T11" fmla="*/ 172 h 186"/>
                <a:gd name="T12" fmla="*/ 60 w 186"/>
                <a:gd name="T13" fmla="*/ 131 h 186"/>
                <a:gd name="T14" fmla="*/ 76 w 186"/>
                <a:gd name="T15" fmla="*/ 131 h 186"/>
                <a:gd name="T16" fmla="*/ 72 w 186"/>
                <a:gd name="T17" fmla="*/ 120 h 186"/>
                <a:gd name="T18" fmla="*/ 71 w 186"/>
                <a:gd name="T19" fmla="*/ 117 h 186"/>
                <a:gd name="T20" fmla="*/ 57 w 186"/>
                <a:gd name="T21" fmla="*/ 117 h 186"/>
                <a:gd name="T22" fmla="*/ 56 w 186"/>
                <a:gd name="T23" fmla="*/ 93 h 186"/>
                <a:gd name="T24" fmla="*/ 57 w 186"/>
                <a:gd name="T25" fmla="*/ 72 h 186"/>
                <a:gd name="T26" fmla="*/ 81 w 186"/>
                <a:gd name="T27" fmla="*/ 72 h 186"/>
                <a:gd name="T28" fmla="*/ 98 w 186"/>
                <a:gd name="T29" fmla="*/ 58 h 186"/>
                <a:gd name="T30" fmla="*/ 60 w 186"/>
                <a:gd name="T31" fmla="*/ 58 h 186"/>
                <a:gd name="T32" fmla="*/ 93 w 186"/>
                <a:gd name="T33" fmla="*/ 14 h 186"/>
                <a:gd name="T34" fmla="*/ 125 w 186"/>
                <a:gd name="T35" fmla="*/ 53 h 186"/>
                <a:gd name="T36" fmla="*/ 140 w 186"/>
                <a:gd name="T37" fmla="*/ 56 h 186"/>
                <a:gd name="T38" fmla="*/ 125 w 186"/>
                <a:gd name="T39" fmla="*/ 21 h 186"/>
                <a:gd name="T40" fmla="*/ 164 w 186"/>
                <a:gd name="T41" fmla="*/ 58 h 186"/>
                <a:gd name="T42" fmla="*/ 145 w 186"/>
                <a:gd name="T43" fmla="*/ 58 h 186"/>
                <a:gd name="T44" fmla="*/ 162 w 186"/>
                <a:gd name="T45" fmla="*/ 72 h 186"/>
                <a:gd name="T46" fmla="*/ 169 w 186"/>
                <a:gd name="T47" fmla="*/ 72 h 186"/>
                <a:gd name="T48" fmla="*/ 172 w 186"/>
                <a:gd name="T49" fmla="*/ 93 h 186"/>
                <a:gd name="T50" fmla="*/ 172 w 186"/>
                <a:gd name="T51" fmla="*/ 94 h 186"/>
                <a:gd name="T52" fmla="*/ 170 w 186"/>
                <a:gd name="T53" fmla="*/ 123 h 186"/>
                <a:gd name="T54" fmla="*/ 178 w 186"/>
                <a:gd name="T55" fmla="*/ 131 h 186"/>
                <a:gd name="T56" fmla="*/ 178 w 186"/>
                <a:gd name="T57" fmla="*/ 131 h 186"/>
                <a:gd name="T58" fmla="*/ 179 w 186"/>
                <a:gd name="T59" fmla="*/ 131 h 186"/>
                <a:gd name="T60" fmla="*/ 179 w 186"/>
                <a:gd name="T61" fmla="*/ 128 h 186"/>
                <a:gd name="T62" fmla="*/ 186 w 186"/>
                <a:gd name="T63" fmla="*/ 93 h 186"/>
                <a:gd name="T64" fmla="*/ 93 w 186"/>
                <a:gd name="T65" fmla="*/ 0 h 186"/>
                <a:gd name="T66" fmla="*/ 0 w 186"/>
                <a:gd name="T67" fmla="*/ 93 h 186"/>
                <a:gd name="T68" fmla="*/ 93 w 186"/>
                <a:gd name="T69" fmla="*/ 186 h 186"/>
                <a:gd name="T70" fmla="*/ 151 w 186"/>
                <a:gd name="T71" fmla="*/ 166 h 186"/>
                <a:gd name="T72" fmla="*/ 142 w 186"/>
                <a:gd name="T73" fmla="*/ 155 h 186"/>
                <a:gd name="T74" fmla="*/ 61 w 186"/>
                <a:gd name="T75" fmla="*/ 21 h 186"/>
                <a:gd name="T76" fmla="*/ 45 w 186"/>
                <a:gd name="T77" fmla="*/ 58 h 186"/>
                <a:gd name="T78" fmla="*/ 22 w 186"/>
                <a:gd name="T79" fmla="*/ 58 h 186"/>
                <a:gd name="T80" fmla="*/ 61 w 186"/>
                <a:gd name="T81" fmla="*/ 21 h 186"/>
                <a:gd name="T82" fmla="*/ 14 w 186"/>
                <a:gd name="T83" fmla="*/ 93 h 186"/>
                <a:gd name="T84" fmla="*/ 17 w 186"/>
                <a:gd name="T85" fmla="*/ 72 h 186"/>
                <a:gd name="T86" fmla="*/ 43 w 186"/>
                <a:gd name="T87" fmla="*/ 72 h 186"/>
                <a:gd name="T88" fmla="*/ 42 w 186"/>
                <a:gd name="T89" fmla="*/ 93 h 186"/>
                <a:gd name="T90" fmla="*/ 43 w 186"/>
                <a:gd name="T91" fmla="*/ 117 h 186"/>
                <a:gd name="T92" fmla="*/ 17 w 186"/>
                <a:gd name="T93" fmla="*/ 117 h 186"/>
                <a:gd name="T94" fmla="*/ 14 w 186"/>
                <a:gd name="T95" fmla="*/ 93 h 186"/>
                <a:gd name="T96" fmla="*/ 23 w 186"/>
                <a:gd name="T97" fmla="*/ 131 h 186"/>
                <a:gd name="T98" fmla="*/ 46 w 186"/>
                <a:gd name="T99" fmla="*/ 131 h 186"/>
                <a:gd name="T100" fmla="*/ 61 w 186"/>
                <a:gd name="T101" fmla="*/ 165 h 186"/>
                <a:gd name="T102" fmla="*/ 23 w 186"/>
                <a:gd name="T103" fmla="*/ 131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6" h="186">
                  <a:moveTo>
                    <a:pt x="142" y="155"/>
                  </a:moveTo>
                  <a:cubicBezTo>
                    <a:pt x="137" y="159"/>
                    <a:pt x="131" y="163"/>
                    <a:pt x="125" y="165"/>
                  </a:cubicBezTo>
                  <a:cubicBezTo>
                    <a:pt x="127" y="162"/>
                    <a:pt x="129" y="159"/>
                    <a:pt x="131" y="156"/>
                  </a:cubicBezTo>
                  <a:cubicBezTo>
                    <a:pt x="128" y="157"/>
                    <a:pt x="124" y="157"/>
                    <a:pt x="121" y="157"/>
                  </a:cubicBezTo>
                  <a:cubicBezTo>
                    <a:pt x="119" y="157"/>
                    <a:pt x="117" y="157"/>
                    <a:pt x="114" y="156"/>
                  </a:cubicBezTo>
                  <a:cubicBezTo>
                    <a:pt x="108" y="166"/>
                    <a:pt x="100" y="172"/>
                    <a:pt x="93" y="172"/>
                  </a:cubicBezTo>
                  <a:cubicBezTo>
                    <a:pt x="81" y="172"/>
                    <a:pt x="67" y="156"/>
                    <a:pt x="60" y="131"/>
                  </a:cubicBezTo>
                  <a:cubicBezTo>
                    <a:pt x="76" y="131"/>
                    <a:pt x="76" y="131"/>
                    <a:pt x="76" y="131"/>
                  </a:cubicBezTo>
                  <a:cubicBezTo>
                    <a:pt x="74" y="127"/>
                    <a:pt x="73" y="124"/>
                    <a:pt x="72" y="120"/>
                  </a:cubicBezTo>
                  <a:cubicBezTo>
                    <a:pt x="71" y="119"/>
                    <a:pt x="71" y="118"/>
                    <a:pt x="71" y="117"/>
                  </a:cubicBezTo>
                  <a:cubicBezTo>
                    <a:pt x="57" y="117"/>
                    <a:pt x="57" y="117"/>
                    <a:pt x="57" y="117"/>
                  </a:cubicBezTo>
                  <a:cubicBezTo>
                    <a:pt x="56" y="109"/>
                    <a:pt x="56" y="101"/>
                    <a:pt x="56" y="93"/>
                  </a:cubicBezTo>
                  <a:cubicBezTo>
                    <a:pt x="56" y="86"/>
                    <a:pt x="56" y="79"/>
                    <a:pt x="57" y="72"/>
                  </a:cubicBezTo>
                  <a:cubicBezTo>
                    <a:pt x="81" y="72"/>
                    <a:pt x="81" y="72"/>
                    <a:pt x="81" y="72"/>
                  </a:cubicBezTo>
                  <a:cubicBezTo>
                    <a:pt x="85" y="66"/>
                    <a:pt x="91" y="62"/>
                    <a:pt x="98" y="58"/>
                  </a:cubicBezTo>
                  <a:cubicBezTo>
                    <a:pt x="60" y="58"/>
                    <a:pt x="60" y="58"/>
                    <a:pt x="60" y="58"/>
                  </a:cubicBezTo>
                  <a:cubicBezTo>
                    <a:pt x="66" y="32"/>
                    <a:pt x="80" y="14"/>
                    <a:pt x="93" y="14"/>
                  </a:cubicBezTo>
                  <a:cubicBezTo>
                    <a:pt x="105" y="14"/>
                    <a:pt x="118" y="29"/>
                    <a:pt x="125" y="53"/>
                  </a:cubicBezTo>
                  <a:cubicBezTo>
                    <a:pt x="130" y="53"/>
                    <a:pt x="135" y="54"/>
                    <a:pt x="140" y="56"/>
                  </a:cubicBezTo>
                  <a:cubicBezTo>
                    <a:pt x="137" y="42"/>
                    <a:pt x="132" y="30"/>
                    <a:pt x="125" y="21"/>
                  </a:cubicBezTo>
                  <a:cubicBezTo>
                    <a:pt x="142" y="28"/>
                    <a:pt x="156" y="42"/>
                    <a:pt x="164" y="58"/>
                  </a:cubicBezTo>
                  <a:cubicBezTo>
                    <a:pt x="145" y="58"/>
                    <a:pt x="145" y="58"/>
                    <a:pt x="145" y="58"/>
                  </a:cubicBezTo>
                  <a:cubicBezTo>
                    <a:pt x="151" y="62"/>
                    <a:pt x="157" y="66"/>
                    <a:pt x="162" y="72"/>
                  </a:cubicBezTo>
                  <a:cubicBezTo>
                    <a:pt x="169" y="72"/>
                    <a:pt x="169" y="72"/>
                    <a:pt x="169" y="72"/>
                  </a:cubicBezTo>
                  <a:cubicBezTo>
                    <a:pt x="171" y="79"/>
                    <a:pt x="172" y="86"/>
                    <a:pt x="172" y="93"/>
                  </a:cubicBezTo>
                  <a:cubicBezTo>
                    <a:pt x="172" y="93"/>
                    <a:pt x="172" y="94"/>
                    <a:pt x="172" y="94"/>
                  </a:cubicBezTo>
                  <a:cubicBezTo>
                    <a:pt x="174" y="104"/>
                    <a:pt x="173" y="113"/>
                    <a:pt x="170" y="123"/>
                  </a:cubicBezTo>
                  <a:cubicBezTo>
                    <a:pt x="178" y="131"/>
                    <a:pt x="178" y="131"/>
                    <a:pt x="178" y="131"/>
                  </a:cubicBezTo>
                  <a:cubicBezTo>
                    <a:pt x="178" y="131"/>
                    <a:pt x="178" y="131"/>
                    <a:pt x="178" y="131"/>
                  </a:cubicBezTo>
                  <a:cubicBezTo>
                    <a:pt x="179" y="131"/>
                    <a:pt x="179" y="131"/>
                    <a:pt x="179" y="131"/>
                  </a:cubicBezTo>
                  <a:cubicBezTo>
                    <a:pt x="179" y="128"/>
                    <a:pt x="179" y="128"/>
                    <a:pt x="179" y="128"/>
                  </a:cubicBezTo>
                  <a:cubicBezTo>
                    <a:pt x="184" y="117"/>
                    <a:pt x="186" y="106"/>
                    <a:pt x="186" y="93"/>
                  </a:cubicBezTo>
                  <a:cubicBezTo>
                    <a:pt x="186" y="42"/>
                    <a:pt x="144" y="0"/>
                    <a:pt x="93" y="0"/>
                  </a:cubicBezTo>
                  <a:cubicBezTo>
                    <a:pt x="42" y="0"/>
                    <a:pt x="0" y="42"/>
                    <a:pt x="0" y="93"/>
                  </a:cubicBezTo>
                  <a:cubicBezTo>
                    <a:pt x="0" y="144"/>
                    <a:pt x="42" y="186"/>
                    <a:pt x="93" y="186"/>
                  </a:cubicBezTo>
                  <a:cubicBezTo>
                    <a:pt x="115" y="186"/>
                    <a:pt x="135" y="178"/>
                    <a:pt x="151" y="166"/>
                  </a:cubicBezTo>
                  <a:lnTo>
                    <a:pt x="142" y="155"/>
                  </a:lnTo>
                  <a:close/>
                  <a:moveTo>
                    <a:pt x="61" y="21"/>
                  </a:moveTo>
                  <a:cubicBezTo>
                    <a:pt x="54" y="31"/>
                    <a:pt x="49" y="44"/>
                    <a:pt x="45" y="58"/>
                  </a:cubicBezTo>
                  <a:cubicBezTo>
                    <a:pt x="22" y="58"/>
                    <a:pt x="22" y="58"/>
                    <a:pt x="22" y="58"/>
                  </a:cubicBezTo>
                  <a:cubicBezTo>
                    <a:pt x="30" y="42"/>
                    <a:pt x="44" y="28"/>
                    <a:pt x="61" y="21"/>
                  </a:cubicBezTo>
                  <a:close/>
                  <a:moveTo>
                    <a:pt x="14" y="93"/>
                  </a:moveTo>
                  <a:cubicBezTo>
                    <a:pt x="14" y="86"/>
                    <a:pt x="15" y="79"/>
                    <a:pt x="17" y="72"/>
                  </a:cubicBezTo>
                  <a:cubicBezTo>
                    <a:pt x="43" y="72"/>
                    <a:pt x="43" y="72"/>
                    <a:pt x="43" y="72"/>
                  </a:cubicBezTo>
                  <a:cubicBezTo>
                    <a:pt x="42" y="79"/>
                    <a:pt x="42" y="86"/>
                    <a:pt x="42" y="93"/>
                  </a:cubicBezTo>
                  <a:cubicBezTo>
                    <a:pt x="42" y="101"/>
                    <a:pt x="42" y="109"/>
                    <a:pt x="43" y="117"/>
                  </a:cubicBezTo>
                  <a:cubicBezTo>
                    <a:pt x="17" y="117"/>
                    <a:pt x="17" y="117"/>
                    <a:pt x="17" y="117"/>
                  </a:cubicBezTo>
                  <a:cubicBezTo>
                    <a:pt x="15" y="109"/>
                    <a:pt x="14" y="101"/>
                    <a:pt x="14" y="93"/>
                  </a:cubicBezTo>
                  <a:close/>
                  <a:moveTo>
                    <a:pt x="23" y="131"/>
                  </a:moveTo>
                  <a:cubicBezTo>
                    <a:pt x="46" y="131"/>
                    <a:pt x="46" y="131"/>
                    <a:pt x="46" y="131"/>
                  </a:cubicBezTo>
                  <a:cubicBezTo>
                    <a:pt x="49" y="144"/>
                    <a:pt x="54" y="156"/>
                    <a:pt x="61" y="165"/>
                  </a:cubicBezTo>
                  <a:cubicBezTo>
                    <a:pt x="45" y="158"/>
                    <a:pt x="32" y="146"/>
                    <a:pt x="23" y="1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7" name="Freeform 21">
              <a:extLst>
                <a:ext uri="{FF2B5EF4-FFF2-40B4-BE49-F238E27FC236}">
                  <a16:creationId xmlns:a16="http://schemas.microsoft.com/office/drawing/2014/main" xmlns="" id="{9A564116-FD85-406E-8A64-F4376DF482F5}"/>
                </a:ext>
              </a:extLst>
            </p:cNvPr>
            <p:cNvSpPr>
              <a:spLocks noEditPoints="1"/>
            </p:cNvSpPr>
            <p:nvPr/>
          </p:nvSpPr>
          <p:spPr bwMode="auto">
            <a:xfrm>
              <a:off x="4352925" y="5691188"/>
              <a:ext cx="446088" cy="446088"/>
            </a:xfrm>
            <a:custGeom>
              <a:avLst/>
              <a:gdLst>
                <a:gd name="T0" fmla="*/ 116 w 117"/>
                <a:gd name="T1" fmla="*/ 103 h 117"/>
                <a:gd name="T2" fmla="*/ 81 w 117"/>
                <a:gd name="T3" fmla="*/ 65 h 117"/>
                <a:gd name="T4" fmla="*/ 80 w 117"/>
                <a:gd name="T5" fmla="*/ 65 h 117"/>
                <a:gd name="T6" fmla="*/ 84 w 117"/>
                <a:gd name="T7" fmla="*/ 33 h 117"/>
                <a:gd name="T8" fmla="*/ 33 w 117"/>
                <a:gd name="T9" fmla="*/ 6 h 117"/>
                <a:gd name="T10" fmla="*/ 7 w 117"/>
                <a:gd name="T11" fmla="*/ 57 h 117"/>
                <a:gd name="T12" fmla="*/ 57 w 117"/>
                <a:gd name="T13" fmla="*/ 83 h 117"/>
                <a:gd name="T14" fmla="*/ 67 w 117"/>
                <a:gd name="T15" fmla="*/ 79 h 117"/>
                <a:gd name="T16" fmla="*/ 101 w 117"/>
                <a:gd name="T17" fmla="*/ 116 h 117"/>
                <a:gd name="T18" fmla="*/ 106 w 117"/>
                <a:gd name="T19" fmla="*/ 115 h 117"/>
                <a:gd name="T20" fmla="*/ 114 w 117"/>
                <a:gd name="T21" fmla="*/ 108 h 117"/>
                <a:gd name="T22" fmla="*/ 116 w 117"/>
                <a:gd name="T23" fmla="*/ 103 h 117"/>
                <a:gd name="T24" fmla="*/ 17 w 117"/>
                <a:gd name="T25" fmla="*/ 54 h 117"/>
                <a:gd name="T26" fmla="*/ 36 w 117"/>
                <a:gd name="T27" fmla="*/ 17 h 117"/>
                <a:gd name="T28" fmla="*/ 73 w 117"/>
                <a:gd name="T29" fmla="*/ 36 h 117"/>
                <a:gd name="T30" fmla="*/ 54 w 117"/>
                <a:gd name="T31" fmla="*/ 73 h 117"/>
                <a:gd name="T32" fmla="*/ 17 w 117"/>
                <a:gd name="T33" fmla="*/ 54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17">
                  <a:moveTo>
                    <a:pt x="116" y="103"/>
                  </a:moveTo>
                  <a:cubicBezTo>
                    <a:pt x="81" y="65"/>
                    <a:pt x="81" y="65"/>
                    <a:pt x="81" y="65"/>
                  </a:cubicBezTo>
                  <a:cubicBezTo>
                    <a:pt x="81" y="65"/>
                    <a:pt x="80" y="65"/>
                    <a:pt x="80" y="65"/>
                  </a:cubicBezTo>
                  <a:cubicBezTo>
                    <a:pt x="86" y="55"/>
                    <a:pt x="87" y="44"/>
                    <a:pt x="84" y="33"/>
                  </a:cubicBezTo>
                  <a:cubicBezTo>
                    <a:pt x="77" y="11"/>
                    <a:pt x="54" y="0"/>
                    <a:pt x="33" y="6"/>
                  </a:cubicBezTo>
                  <a:cubicBezTo>
                    <a:pt x="12" y="13"/>
                    <a:pt x="0" y="36"/>
                    <a:pt x="7" y="57"/>
                  </a:cubicBezTo>
                  <a:cubicBezTo>
                    <a:pt x="13" y="78"/>
                    <a:pt x="36" y="90"/>
                    <a:pt x="57" y="83"/>
                  </a:cubicBezTo>
                  <a:cubicBezTo>
                    <a:pt x="61" y="82"/>
                    <a:pt x="64" y="81"/>
                    <a:pt x="67" y="79"/>
                  </a:cubicBezTo>
                  <a:cubicBezTo>
                    <a:pt x="101" y="116"/>
                    <a:pt x="101" y="116"/>
                    <a:pt x="101" y="116"/>
                  </a:cubicBezTo>
                  <a:cubicBezTo>
                    <a:pt x="102" y="117"/>
                    <a:pt x="104" y="117"/>
                    <a:pt x="106" y="115"/>
                  </a:cubicBezTo>
                  <a:cubicBezTo>
                    <a:pt x="114" y="108"/>
                    <a:pt x="114" y="108"/>
                    <a:pt x="114" y="108"/>
                  </a:cubicBezTo>
                  <a:cubicBezTo>
                    <a:pt x="116" y="106"/>
                    <a:pt x="117" y="104"/>
                    <a:pt x="116" y="103"/>
                  </a:cubicBezTo>
                  <a:close/>
                  <a:moveTo>
                    <a:pt x="17" y="54"/>
                  </a:moveTo>
                  <a:cubicBezTo>
                    <a:pt x="12" y="38"/>
                    <a:pt x="21" y="22"/>
                    <a:pt x="36" y="17"/>
                  </a:cubicBezTo>
                  <a:cubicBezTo>
                    <a:pt x="52" y="12"/>
                    <a:pt x="69" y="20"/>
                    <a:pt x="73" y="36"/>
                  </a:cubicBezTo>
                  <a:cubicBezTo>
                    <a:pt x="78" y="52"/>
                    <a:pt x="70" y="68"/>
                    <a:pt x="54" y="73"/>
                  </a:cubicBezTo>
                  <a:cubicBezTo>
                    <a:pt x="39" y="78"/>
                    <a:pt x="22" y="69"/>
                    <a:pt x="1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8" name="Freeform 22">
              <a:extLst>
                <a:ext uri="{FF2B5EF4-FFF2-40B4-BE49-F238E27FC236}">
                  <a16:creationId xmlns:a16="http://schemas.microsoft.com/office/drawing/2014/main" xmlns="" id="{E40E83D0-75DA-40E4-B5D3-DF9B2145F46F}"/>
                </a:ext>
              </a:extLst>
            </p:cNvPr>
            <p:cNvSpPr>
              <a:spLocks/>
            </p:cNvSpPr>
            <p:nvPr/>
          </p:nvSpPr>
          <p:spPr bwMode="auto">
            <a:xfrm>
              <a:off x="4433888" y="5754688"/>
              <a:ext cx="190500" cy="141288"/>
            </a:xfrm>
            <a:custGeom>
              <a:avLst/>
              <a:gdLst>
                <a:gd name="T0" fmla="*/ 10 w 50"/>
                <a:gd name="T1" fmla="*/ 16 h 37"/>
                <a:gd name="T2" fmla="*/ 48 w 50"/>
                <a:gd name="T3" fmla="*/ 36 h 37"/>
                <a:gd name="T4" fmla="*/ 48 w 50"/>
                <a:gd name="T5" fmla="*/ 37 h 37"/>
                <a:gd name="T6" fmla="*/ 49 w 50"/>
                <a:gd name="T7" fmla="*/ 20 h 37"/>
                <a:gd name="T8" fmla="*/ 17 w 50"/>
                <a:gd name="T9" fmla="*/ 4 h 37"/>
                <a:gd name="T10" fmla="*/ 0 w 50"/>
                <a:gd name="T11" fmla="*/ 21 h 37"/>
                <a:gd name="T12" fmla="*/ 10 w 50"/>
                <a:gd name="T13" fmla="*/ 16 h 37"/>
              </a:gdLst>
              <a:ahLst/>
              <a:cxnLst>
                <a:cxn ang="0">
                  <a:pos x="T0" y="T1"/>
                </a:cxn>
                <a:cxn ang="0">
                  <a:pos x="T2" y="T3"/>
                </a:cxn>
                <a:cxn ang="0">
                  <a:pos x="T4" y="T5"/>
                </a:cxn>
                <a:cxn ang="0">
                  <a:pos x="T6" y="T7"/>
                </a:cxn>
                <a:cxn ang="0">
                  <a:pos x="T8" y="T9"/>
                </a:cxn>
                <a:cxn ang="0">
                  <a:pos x="T10" y="T11"/>
                </a:cxn>
                <a:cxn ang="0">
                  <a:pos x="T12" y="T13"/>
                </a:cxn>
              </a:cxnLst>
              <a:rect l="0" t="0" r="r" b="b"/>
              <a:pathLst>
                <a:path w="50" h="37">
                  <a:moveTo>
                    <a:pt x="10" y="16"/>
                  </a:moveTo>
                  <a:cubicBezTo>
                    <a:pt x="26" y="11"/>
                    <a:pt x="43" y="20"/>
                    <a:pt x="48" y="36"/>
                  </a:cubicBezTo>
                  <a:cubicBezTo>
                    <a:pt x="48" y="36"/>
                    <a:pt x="48" y="36"/>
                    <a:pt x="48" y="37"/>
                  </a:cubicBezTo>
                  <a:cubicBezTo>
                    <a:pt x="50" y="32"/>
                    <a:pt x="50" y="26"/>
                    <a:pt x="49" y="20"/>
                  </a:cubicBezTo>
                  <a:cubicBezTo>
                    <a:pt x="45" y="7"/>
                    <a:pt x="30" y="0"/>
                    <a:pt x="17" y="4"/>
                  </a:cubicBezTo>
                  <a:cubicBezTo>
                    <a:pt x="8" y="6"/>
                    <a:pt x="2" y="13"/>
                    <a:pt x="0" y="21"/>
                  </a:cubicBezTo>
                  <a:cubicBezTo>
                    <a:pt x="3" y="19"/>
                    <a:pt x="6" y="17"/>
                    <a:pt x="10"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sp>
        <p:nvSpPr>
          <p:cNvPr id="29" name="Rectangle 28"/>
          <p:cNvSpPr/>
          <p:nvPr/>
        </p:nvSpPr>
        <p:spPr>
          <a:xfrm>
            <a:off x="8331959" y="4648855"/>
            <a:ext cx="2895600" cy="10733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0"/>
          </p:nvPr>
        </p:nvSpPr>
        <p:spPr/>
      </p:sp>
      <p:sp>
        <p:nvSpPr>
          <p:cNvPr id="18" name="Rectangle 17"/>
          <p:cNvSpPr/>
          <p:nvPr/>
        </p:nvSpPr>
        <p:spPr>
          <a:xfrm>
            <a:off x="5181587" y="2860963"/>
            <a:ext cx="1939636" cy="70658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666515" y="2898783"/>
            <a:ext cx="2189018" cy="630942"/>
          </a:xfrm>
          <a:prstGeom prst="rect">
            <a:avLst/>
          </a:prstGeom>
          <a:noFill/>
        </p:spPr>
        <p:txBody>
          <a:bodyPr wrap="square" rtlCol="0">
            <a:spAutoFit/>
          </a:bodyPr>
          <a:lstStyle/>
          <a:p>
            <a:r>
              <a:rPr lang="en-ID" sz="3500" dirty="0" smtClean="0">
                <a:solidFill>
                  <a:schemeClr val="bg1"/>
                </a:solidFill>
                <a:latin typeface="Corbel" pitchFamily="34" charset="0"/>
              </a:rPr>
              <a:t>Trip</a:t>
            </a:r>
            <a:endParaRPr lang="en-US" sz="3500" dirty="0">
              <a:solidFill>
                <a:schemeClr val="bg1"/>
              </a:solidFill>
              <a:latin typeface="Corbel" pitchFamily="34" charset="0"/>
            </a:endParaRPr>
          </a:p>
        </p:txBody>
      </p:sp>
    </p:spTree>
    <p:extLst>
      <p:ext uri="{BB962C8B-B14F-4D97-AF65-F5344CB8AC3E}">
        <p14:creationId xmlns:p14="http://schemas.microsoft.com/office/powerpoint/2010/main" val="8474631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13855" y="0"/>
            <a:ext cx="12205855" cy="6883595"/>
            <a:chOff x="-13855" y="0"/>
            <a:chExt cx="12205855" cy="6883595"/>
          </a:xfrm>
        </p:grpSpPr>
        <p:sp>
          <p:nvSpPr>
            <p:cNvPr id="4" name="Rectangle 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55" y="3657600"/>
              <a:ext cx="12205855" cy="3225995"/>
            </a:xfrm>
            <a:custGeom>
              <a:avLst/>
              <a:gdLst>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09563 w 10806545"/>
                <a:gd name="connsiteY62" fmla="*/ 111162 h 2812798"/>
                <a:gd name="connsiteX63" fmla="*/ 10806545 w 10806545"/>
                <a:gd name="connsiteY63" fmla="*/ 2798944 h 2812798"/>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92690 w 10806545"/>
                <a:gd name="connsiteY62" fmla="*/ 125017 h 2812798"/>
                <a:gd name="connsiteX63" fmla="*/ 10806545 w 10806545"/>
                <a:gd name="connsiteY63" fmla="*/ 2798944 h 2812798"/>
                <a:gd name="connsiteX0" fmla="*/ 10806545 w 10817949"/>
                <a:gd name="connsiteY0" fmla="*/ 2798944 h 2812798"/>
                <a:gd name="connsiteX1" fmla="*/ 0 w 10817949"/>
                <a:gd name="connsiteY1" fmla="*/ 2812798 h 2812798"/>
                <a:gd name="connsiteX2" fmla="*/ 13854 w 10817949"/>
                <a:gd name="connsiteY2" fmla="*/ 277416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06545 w 10817949"/>
                <a:gd name="connsiteY0" fmla="*/ 2798944 h 2812798"/>
                <a:gd name="connsiteX1" fmla="*/ 0 w 10817949"/>
                <a:gd name="connsiteY1" fmla="*/ 2812798 h 2812798"/>
                <a:gd name="connsiteX2" fmla="*/ 1573 w 10817949"/>
                <a:gd name="connsiteY2" fmla="*/ 265397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18826 w 10818826"/>
                <a:gd name="connsiteY0" fmla="*/ 2822983 h 2822983"/>
                <a:gd name="connsiteX1" fmla="*/ 0 w 10818826"/>
                <a:gd name="connsiteY1" fmla="*/ 2812798 h 2822983"/>
                <a:gd name="connsiteX2" fmla="*/ 1573 w 10818826"/>
                <a:gd name="connsiteY2" fmla="*/ 265397 h 2822983"/>
                <a:gd name="connsiteX3" fmla="*/ 332509 w 10818826"/>
                <a:gd name="connsiteY3" fmla="*/ 291271 h 2822983"/>
                <a:gd name="connsiteX4" fmla="*/ 484909 w 10818826"/>
                <a:gd name="connsiteY4" fmla="*/ 277416 h 2822983"/>
                <a:gd name="connsiteX5" fmla="*/ 1163782 w 10818826"/>
                <a:gd name="connsiteY5" fmla="*/ 263562 h 2822983"/>
                <a:gd name="connsiteX6" fmla="*/ 1648691 w 10818826"/>
                <a:gd name="connsiteY6" fmla="*/ 263562 h 2822983"/>
                <a:gd name="connsiteX7" fmla="*/ 1690254 w 10818826"/>
                <a:gd name="connsiteY7" fmla="*/ 277416 h 2822983"/>
                <a:gd name="connsiteX8" fmla="*/ 1801091 w 10818826"/>
                <a:gd name="connsiteY8" fmla="*/ 305125 h 2822983"/>
                <a:gd name="connsiteX9" fmla="*/ 2452254 w 10818826"/>
                <a:gd name="connsiteY9" fmla="*/ 291271 h 2822983"/>
                <a:gd name="connsiteX10" fmla="*/ 2757054 w 10818826"/>
                <a:gd name="connsiteY10" fmla="*/ 263562 h 2822983"/>
                <a:gd name="connsiteX11" fmla="*/ 2978727 w 10818826"/>
                <a:gd name="connsiteY11" fmla="*/ 249707 h 2822983"/>
                <a:gd name="connsiteX12" fmla="*/ 3117273 w 10818826"/>
                <a:gd name="connsiteY12" fmla="*/ 249707 h 2822983"/>
                <a:gd name="connsiteX13" fmla="*/ 3158836 w 10818826"/>
                <a:gd name="connsiteY13" fmla="*/ 277416 h 2822983"/>
                <a:gd name="connsiteX14" fmla="*/ 3325091 w 10818826"/>
                <a:gd name="connsiteY14" fmla="*/ 249707 h 2822983"/>
                <a:gd name="connsiteX15" fmla="*/ 3366654 w 10818826"/>
                <a:gd name="connsiteY15" fmla="*/ 235853 h 2822983"/>
                <a:gd name="connsiteX16" fmla="*/ 3422073 w 10818826"/>
                <a:gd name="connsiteY16" fmla="*/ 221998 h 2822983"/>
                <a:gd name="connsiteX17" fmla="*/ 3477491 w 10818826"/>
                <a:gd name="connsiteY17" fmla="*/ 235853 h 2822983"/>
                <a:gd name="connsiteX18" fmla="*/ 3519054 w 10818826"/>
                <a:gd name="connsiteY18" fmla="*/ 263562 h 2822983"/>
                <a:gd name="connsiteX19" fmla="*/ 3699163 w 10818826"/>
                <a:gd name="connsiteY19" fmla="*/ 235853 h 2822983"/>
                <a:gd name="connsiteX20" fmla="*/ 3810000 w 10818826"/>
                <a:gd name="connsiteY20" fmla="*/ 249707 h 2822983"/>
                <a:gd name="connsiteX21" fmla="*/ 3851563 w 10818826"/>
                <a:gd name="connsiteY21" fmla="*/ 263562 h 2822983"/>
                <a:gd name="connsiteX22" fmla="*/ 4059382 w 10818826"/>
                <a:gd name="connsiteY22" fmla="*/ 249707 h 2822983"/>
                <a:gd name="connsiteX23" fmla="*/ 4114800 w 10818826"/>
                <a:gd name="connsiteY23" fmla="*/ 263562 h 2822983"/>
                <a:gd name="connsiteX24" fmla="*/ 4336473 w 10818826"/>
                <a:gd name="connsiteY24" fmla="*/ 235853 h 2822983"/>
                <a:gd name="connsiteX25" fmla="*/ 4391891 w 10818826"/>
                <a:gd name="connsiteY25" fmla="*/ 249707 h 2822983"/>
                <a:gd name="connsiteX26" fmla="*/ 4572000 w 10818826"/>
                <a:gd name="connsiteY26" fmla="*/ 263562 h 2822983"/>
                <a:gd name="connsiteX27" fmla="*/ 4668982 w 10818826"/>
                <a:gd name="connsiteY27" fmla="*/ 305125 h 2822983"/>
                <a:gd name="connsiteX28" fmla="*/ 4946073 w 10818826"/>
                <a:gd name="connsiteY28" fmla="*/ 318980 h 2822983"/>
                <a:gd name="connsiteX29" fmla="*/ 5181600 w 10818826"/>
                <a:gd name="connsiteY29" fmla="*/ 318980 h 2822983"/>
                <a:gd name="connsiteX30" fmla="*/ 5306291 w 10818826"/>
                <a:gd name="connsiteY30" fmla="*/ 305125 h 2822983"/>
                <a:gd name="connsiteX31" fmla="*/ 5444836 w 10818826"/>
                <a:gd name="connsiteY31" fmla="*/ 291271 h 2822983"/>
                <a:gd name="connsiteX32" fmla="*/ 5791200 w 10818826"/>
                <a:gd name="connsiteY32" fmla="*/ 305125 h 2822983"/>
                <a:gd name="connsiteX33" fmla="*/ 5943600 w 10818826"/>
                <a:gd name="connsiteY33" fmla="*/ 305125 h 2822983"/>
                <a:gd name="connsiteX34" fmla="*/ 6026727 w 10818826"/>
                <a:gd name="connsiteY34" fmla="*/ 277416 h 2822983"/>
                <a:gd name="connsiteX35" fmla="*/ 6123709 w 10818826"/>
                <a:gd name="connsiteY35" fmla="*/ 263562 h 2822983"/>
                <a:gd name="connsiteX36" fmla="*/ 6206836 w 10818826"/>
                <a:gd name="connsiteY36" fmla="*/ 249707 h 2822983"/>
                <a:gd name="connsiteX37" fmla="*/ 6664036 w 10818826"/>
                <a:gd name="connsiteY37" fmla="*/ 235853 h 2822983"/>
                <a:gd name="connsiteX38" fmla="*/ 6719454 w 10818826"/>
                <a:gd name="connsiteY38" fmla="*/ 208144 h 2822983"/>
                <a:gd name="connsiteX39" fmla="*/ 6802582 w 10818826"/>
                <a:gd name="connsiteY39" fmla="*/ 166580 h 2822983"/>
                <a:gd name="connsiteX40" fmla="*/ 6982691 w 10818826"/>
                <a:gd name="connsiteY40" fmla="*/ 152725 h 2822983"/>
                <a:gd name="connsiteX41" fmla="*/ 7051963 w 10818826"/>
                <a:gd name="connsiteY41" fmla="*/ 138871 h 2822983"/>
                <a:gd name="connsiteX42" fmla="*/ 7093527 w 10818826"/>
                <a:gd name="connsiteY42" fmla="*/ 125016 h 2822983"/>
                <a:gd name="connsiteX43" fmla="*/ 7162800 w 10818826"/>
                <a:gd name="connsiteY43" fmla="*/ 111162 h 2822983"/>
                <a:gd name="connsiteX44" fmla="*/ 7218218 w 10818826"/>
                <a:gd name="connsiteY44" fmla="*/ 97307 h 2822983"/>
                <a:gd name="connsiteX45" fmla="*/ 7439891 w 10818826"/>
                <a:gd name="connsiteY45" fmla="*/ 83453 h 2822983"/>
                <a:gd name="connsiteX46" fmla="*/ 8285018 w 10818826"/>
                <a:gd name="connsiteY46" fmla="*/ 69598 h 2822983"/>
                <a:gd name="connsiteX47" fmla="*/ 8506691 w 10818826"/>
                <a:gd name="connsiteY47" fmla="*/ 41889 h 2822983"/>
                <a:gd name="connsiteX48" fmla="*/ 8548254 w 10818826"/>
                <a:gd name="connsiteY48" fmla="*/ 28034 h 2822983"/>
                <a:gd name="connsiteX49" fmla="*/ 8631382 w 10818826"/>
                <a:gd name="connsiteY49" fmla="*/ 41889 h 2822983"/>
                <a:gd name="connsiteX50" fmla="*/ 8686800 w 10818826"/>
                <a:gd name="connsiteY50" fmla="*/ 69598 h 2822983"/>
                <a:gd name="connsiteX51" fmla="*/ 8839200 w 10818826"/>
                <a:gd name="connsiteY51" fmla="*/ 83453 h 2822983"/>
                <a:gd name="connsiteX52" fmla="*/ 8894618 w 10818826"/>
                <a:gd name="connsiteY52" fmla="*/ 97307 h 2822983"/>
                <a:gd name="connsiteX53" fmla="*/ 8936182 w 10818826"/>
                <a:gd name="connsiteY53" fmla="*/ 111162 h 2822983"/>
                <a:gd name="connsiteX54" fmla="*/ 9670473 w 10818826"/>
                <a:gd name="connsiteY54" fmla="*/ 97307 h 2822983"/>
                <a:gd name="connsiteX55" fmla="*/ 9753600 w 10818826"/>
                <a:gd name="connsiteY55" fmla="*/ 69598 h 2822983"/>
                <a:gd name="connsiteX56" fmla="*/ 9795163 w 10818826"/>
                <a:gd name="connsiteY56" fmla="*/ 41889 h 2822983"/>
                <a:gd name="connsiteX57" fmla="*/ 10169236 w 10818826"/>
                <a:gd name="connsiteY57" fmla="*/ 28034 h 2822983"/>
                <a:gd name="connsiteX58" fmla="*/ 10349345 w 10818826"/>
                <a:gd name="connsiteY58" fmla="*/ 14180 h 2822983"/>
                <a:gd name="connsiteX59" fmla="*/ 10390909 w 10818826"/>
                <a:gd name="connsiteY59" fmla="*/ 55744 h 2822983"/>
                <a:gd name="connsiteX60" fmla="*/ 10529454 w 10818826"/>
                <a:gd name="connsiteY60" fmla="*/ 83453 h 2822983"/>
                <a:gd name="connsiteX61" fmla="*/ 10654145 w 10818826"/>
                <a:gd name="connsiteY61" fmla="*/ 111162 h 2822983"/>
                <a:gd name="connsiteX62" fmla="*/ 10817250 w 10818826"/>
                <a:gd name="connsiteY62" fmla="*/ 149055 h 2822983"/>
                <a:gd name="connsiteX63" fmla="*/ 10818826 w 10818826"/>
                <a:gd name="connsiteY63" fmla="*/ 2822983 h 2822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0818826" h="2822983">
                  <a:moveTo>
                    <a:pt x="10818826" y="2822983"/>
                  </a:moveTo>
                  <a:lnTo>
                    <a:pt x="0" y="2812798"/>
                  </a:lnTo>
                  <a:cubicBezTo>
                    <a:pt x="524" y="1963664"/>
                    <a:pt x="1049" y="1114531"/>
                    <a:pt x="1573" y="265397"/>
                  </a:cubicBezTo>
                  <a:cubicBezTo>
                    <a:pt x="107791" y="270015"/>
                    <a:pt x="251953" y="289268"/>
                    <a:pt x="332509" y="291271"/>
                  </a:cubicBezTo>
                  <a:cubicBezTo>
                    <a:pt x="413065" y="293274"/>
                    <a:pt x="433928" y="279115"/>
                    <a:pt x="484909" y="277416"/>
                  </a:cubicBezTo>
                  <a:cubicBezTo>
                    <a:pt x="711121" y="269876"/>
                    <a:pt x="937491" y="268180"/>
                    <a:pt x="1163782" y="263562"/>
                  </a:cubicBezTo>
                  <a:cubicBezTo>
                    <a:pt x="1342612" y="203949"/>
                    <a:pt x="1221112" y="239129"/>
                    <a:pt x="1648691" y="263562"/>
                  </a:cubicBezTo>
                  <a:cubicBezTo>
                    <a:pt x="1663271" y="264395"/>
                    <a:pt x="1676086" y="273874"/>
                    <a:pt x="1690254" y="277416"/>
                  </a:cubicBezTo>
                  <a:lnTo>
                    <a:pt x="1801091" y="305125"/>
                  </a:lnTo>
                  <a:lnTo>
                    <a:pt x="2452254" y="291271"/>
                  </a:lnTo>
                  <a:cubicBezTo>
                    <a:pt x="2901444" y="276781"/>
                    <a:pt x="2493139" y="286511"/>
                    <a:pt x="2757054" y="263562"/>
                  </a:cubicBezTo>
                  <a:cubicBezTo>
                    <a:pt x="2830811" y="257148"/>
                    <a:pt x="2904836" y="254325"/>
                    <a:pt x="2978727" y="249707"/>
                  </a:cubicBezTo>
                  <a:cubicBezTo>
                    <a:pt x="3041661" y="233974"/>
                    <a:pt x="3044481" y="225443"/>
                    <a:pt x="3117273" y="249707"/>
                  </a:cubicBezTo>
                  <a:cubicBezTo>
                    <a:pt x="3133069" y="254972"/>
                    <a:pt x="3144982" y="268180"/>
                    <a:pt x="3158836" y="277416"/>
                  </a:cubicBezTo>
                  <a:lnTo>
                    <a:pt x="3325091" y="249707"/>
                  </a:lnTo>
                  <a:cubicBezTo>
                    <a:pt x="3339496" y="247306"/>
                    <a:pt x="3352612" y="239865"/>
                    <a:pt x="3366654" y="235853"/>
                  </a:cubicBezTo>
                  <a:cubicBezTo>
                    <a:pt x="3384963" y="230622"/>
                    <a:pt x="3403600" y="226616"/>
                    <a:pt x="3422073" y="221998"/>
                  </a:cubicBezTo>
                  <a:cubicBezTo>
                    <a:pt x="3440546" y="226616"/>
                    <a:pt x="3459989" y="228352"/>
                    <a:pt x="3477491" y="235853"/>
                  </a:cubicBezTo>
                  <a:cubicBezTo>
                    <a:pt x="3492796" y="242412"/>
                    <a:pt x="3502471" y="262055"/>
                    <a:pt x="3519054" y="263562"/>
                  </a:cubicBezTo>
                  <a:cubicBezTo>
                    <a:pt x="3553650" y="266707"/>
                    <a:pt x="3656377" y="244410"/>
                    <a:pt x="3699163" y="235853"/>
                  </a:cubicBezTo>
                  <a:cubicBezTo>
                    <a:pt x="3736109" y="240471"/>
                    <a:pt x="3773367" y="243047"/>
                    <a:pt x="3810000" y="249707"/>
                  </a:cubicBezTo>
                  <a:cubicBezTo>
                    <a:pt x="3824368" y="252319"/>
                    <a:pt x="3836959" y="263562"/>
                    <a:pt x="3851563" y="263562"/>
                  </a:cubicBezTo>
                  <a:cubicBezTo>
                    <a:pt x="3920990" y="263562"/>
                    <a:pt x="3990109" y="254325"/>
                    <a:pt x="4059382" y="249707"/>
                  </a:cubicBezTo>
                  <a:cubicBezTo>
                    <a:pt x="4077855" y="254325"/>
                    <a:pt x="4095759" y="263562"/>
                    <a:pt x="4114800" y="263562"/>
                  </a:cubicBezTo>
                  <a:cubicBezTo>
                    <a:pt x="4181390" y="263562"/>
                    <a:pt x="4268034" y="247259"/>
                    <a:pt x="4336473" y="235853"/>
                  </a:cubicBezTo>
                  <a:cubicBezTo>
                    <a:pt x="4354946" y="240471"/>
                    <a:pt x="4372980" y="247482"/>
                    <a:pt x="4391891" y="249707"/>
                  </a:cubicBezTo>
                  <a:cubicBezTo>
                    <a:pt x="4451692" y="256742"/>
                    <a:pt x="4512703" y="253098"/>
                    <a:pt x="4572000" y="263562"/>
                  </a:cubicBezTo>
                  <a:cubicBezTo>
                    <a:pt x="4649951" y="277318"/>
                    <a:pt x="4601128" y="299225"/>
                    <a:pt x="4668982" y="305125"/>
                  </a:cubicBezTo>
                  <a:cubicBezTo>
                    <a:pt x="4761113" y="313136"/>
                    <a:pt x="4853709" y="314362"/>
                    <a:pt x="4946073" y="318980"/>
                  </a:cubicBezTo>
                  <a:cubicBezTo>
                    <a:pt x="5047393" y="352753"/>
                    <a:pt x="4980775" y="336443"/>
                    <a:pt x="5181600" y="318980"/>
                  </a:cubicBezTo>
                  <a:cubicBezTo>
                    <a:pt x="5223262" y="315357"/>
                    <a:pt x="5264727" y="309743"/>
                    <a:pt x="5306291" y="305125"/>
                  </a:cubicBezTo>
                  <a:cubicBezTo>
                    <a:pt x="5465298" y="252123"/>
                    <a:pt x="5323391" y="282896"/>
                    <a:pt x="5444836" y="291271"/>
                  </a:cubicBezTo>
                  <a:cubicBezTo>
                    <a:pt x="5560109" y="299221"/>
                    <a:pt x="5675745" y="300507"/>
                    <a:pt x="5791200" y="305125"/>
                  </a:cubicBezTo>
                  <a:cubicBezTo>
                    <a:pt x="5860071" y="328083"/>
                    <a:pt x="5838705" y="327603"/>
                    <a:pt x="5943600" y="305125"/>
                  </a:cubicBezTo>
                  <a:cubicBezTo>
                    <a:pt x="5972159" y="299005"/>
                    <a:pt x="5997813" y="281546"/>
                    <a:pt x="6026727" y="277416"/>
                  </a:cubicBezTo>
                  <a:lnTo>
                    <a:pt x="6123709" y="263562"/>
                  </a:lnTo>
                  <a:cubicBezTo>
                    <a:pt x="6151474" y="259291"/>
                    <a:pt x="6178782" y="251146"/>
                    <a:pt x="6206836" y="249707"/>
                  </a:cubicBezTo>
                  <a:cubicBezTo>
                    <a:pt x="6359106" y="241898"/>
                    <a:pt x="6511636" y="240471"/>
                    <a:pt x="6664036" y="235853"/>
                  </a:cubicBezTo>
                  <a:cubicBezTo>
                    <a:pt x="6682509" y="226617"/>
                    <a:pt x="6701522" y="218391"/>
                    <a:pt x="6719454" y="208144"/>
                  </a:cubicBezTo>
                  <a:cubicBezTo>
                    <a:pt x="6754111" y="188340"/>
                    <a:pt x="6761936" y="171661"/>
                    <a:pt x="6802582" y="166580"/>
                  </a:cubicBezTo>
                  <a:cubicBezTo>
                    <a:pt x="6862331" y="159111"/>
                    <a:pt x="6922655" y="157343"/>
                    <a:pt x="6982691" y="152725"/>
                  </a:cubicBezTo>
                  <a:cubicBezTo>
                    <a:pt x="7005782" y="148107"/>
                    <a:pt x="7029118" y="144582"/>
                    <a:pt x="7051963" y="138871"/>
                  </a:cubicBezTo>
                  <a:cubicBezTo>
                    <a:pt x="7066131" y="135329"/>
                    <a:pt x="7079359" y="128558"/>
                    <a:pt x="7093527" y="125016"/>
                  </a:cubicBezTo>
                  <a:cubicBezTo>
                    <a:pt x="7116372" y="119305"/>
                    <a:pt x="7139812" y="116270"/>
                    <a:pt x="7162800" y="111162"/>
                  </a:cubicBezTo>
                  <a:cubicBezTo>
                    <a:pt x="7181388" y="107031"/>
                    <a:pt x="7199745" y="101925"/>
                    <a:pt x="7218218" y="97307"/>
                  </a:cubicBezTo>
                  <a:cubicBezTo>
                    <a:pt x="7316160" y="32013"/>
                    <a:pt x="7220481" y="83453"/>
                    <a:pt x="7439891" y="83453"/>
                  </a:cubicBezTo>
                  <a:cubicBezTo>
                    <a:pt x="7721638" y="83453"/>
                    <a:pt x="8003309" y="74216"/>
                    <a:pt x="8285018" y="69598"/>
                  </a:cubicBezTo>
                  <a:cubicBezTo>
                    <a:pt x="8379658" y="60995"/>
                    <a:pt x="8424890" y="62340"/>
                    <a:pt x="8506691" y="41889"/>
                  </a:cubicBezTo>
                  <a:cubicBezTo>
                    <a:pt x="8520859" y="38347"/>
                    <a:pt x="8534400" y="32652"/>
                    <a:pt x="8548254" y="28034"/>
                  </a:cubicBezTo>
                  <a:cubicBezTo>
                    <a:pt x="8575963" y="32652"/>
                    <a:pt x="8604475" y="33817"/>
                    <a:pt x="8631382" y="41889"/>
                  </a:cubicBezTo>
                  <a:cubicBezTo>
                    <a:pt x="8651164" y="47824"/>
                    <a:pt x="8666548" y="65548"/>
                    <a:pt x="8686800" y="69598"/>
                  </a:cubicBezTo>
                  <a:cubicBezTo>
                    <a:pt x="8736819" y="79602"/>
                    <a:pt x="8788400" y="78835"/>
                    <a:pt x="8839200" y="83453"/>
                  </a:cubicBezTo>
                  <a:cubicBezTo>
                    <a:pt x="8857673" y="88071"/>
                    <a:pt x="8876309" y="92076"/>
                    <a:pt x="8894618" y="97307"/>
                  </a:cubicBezTo>
                  <a:cubicBezTo>
                    <a:pt x="8908660" y="101319"/>
                    <a:pt x="8921578" y="111162"/>
                    <a:pt x="8936182" y="111162"/>
                  </a:cubicBezTo>
                  <a:cubicBezTo>
                    <a:pt x="9180989" y="111162"/>
                    <a:pt x="9425709" y="101925"/>
                    <a:pt x="9670473" y="97307"/>
                  </a:cubicBezTo>
                  <a:cubicBezTo>
                    <a:pt x="9698182" y="88071"/>
                    <a:pt x="9729298" y="85800"/>
                    <a:pt x="9753600" y="69598"/>
                  </a:cubicBezTo>
                  <a:cubicBezTo>
                    <a:pt x="9767454" y="60362"/>
                    <a:pt x="9778595" y="43546"/>
                    <a:pt x="9795163" y="41889"/>
                  </a:cubicBezTo>
                  <a:cubicBezTo>
                    <a:pt x="9919320" y="29473"/>
                    <a:pt x="10044545" y="32652"/>
                    <a:pt x="10169236" y="28034"/>
                  </a:cubicBezTo>
                  <a:cubicBezTo>
                    <a:pt x="10283343" y="-10002"/>
                    <a:pt x="10223449" y="-3806"/>
                    <a:pt x="10349345" y="14180"/>
                  </a:cubicBezTo>
                  <a:cubicBezTo>
                    <a:pt x="10363200" y="28035"/>
                    <a:pt x="10374606" y="44876"/>
                    <a:pt x="10390909" y="55744"/>
                  </a:cubicBezTo>
                  <a:cubicBezTo>
                    <a:pt x="10417286" y="73329"/>
                    <a:pt x="10521246" y="82280"/>
                    <a:pt x="10529454" y="83453"/>
                  </a:cubicBezTo>
                  <a:cubicBezTo>
                    <a:pt x="10583179" y="101360"/>
                    <a:pt x="10584482" y="104195"/>
                    <a:pt x="10654145" y="111162"/>
                  </a:cubicBezTo>
                  <a:cubicBezTo>
                    <a:pt x="10672526" y="113000"/>
                    <a:pt x="10798777" y="149055"/>
                    <a:pt x="10817250" y="149055"/>
                  </a:cubicBezTo>
                  <a:cubicBezTo>
                    <a:pt x="10821868" y="1040364"/>
                    <a:pt x="10814208" y="1931674"/>
                    <a:pt x="10818826" y="2822983"/>
                  </a:cubicBezTo>
                  <a:close/>
                </a:path>
              </a:pathLst>
            </a:cu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9597244" y="2613901"/>
              <a:ext cx="502114" cy="914873"/>
              <a:chOff x="9597244" y="2613901"/>
              <a:chExt cx="502114" cy="914873"/>
            </a:xfrm>
          </p:grpSpPr>
          <p:sp>
            <p:nvSpPr>
              <p:cNvPr id="6" name="Oval 5"/>
              <p:cNvSpPr/>
              <p:nvPr/>
            </p:nvSpPr>
            <p:spPr>
              <a:xfrm>
                <a:off x="9781736" y="2613901"/>
                <a:ext cx="317622" cy="419814"/>
              </a:xfrm>
              <a:prstGeom prst="ellipse">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785922" y="3096060"/>
                <a:ext cx="157888" cy="208687"/>
              </a:xfrm>
              <a:prstGeom prst="ellipse">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9597244" y="3320087"/>
                <a:ext cx="157888" cy="208687"/>
              </a:xfrm>
              <a:prstGeom prst="ellipse">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Rounded Rectangle 8"/>
          <p:cNvSpPr/>
          <p:nvPr/>
        </p:nvSpPr>
        <p:spPr>
          <a:xfrm>
            <a:off x="814531" y="657750"/>
            <a:ext cx="10549082" cy="902855"/>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hape 4857"/>
          <p:cNvSpPr/>
          <p:nvPr/>
        </p:nvSpPr>
        <p:spPr>
          <a:xfrm>
            <a:off x="10622658" y="916269"/>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1" name="TextBox 10"/>
          <p:cNvSpPr txBox="1"/>
          <p:nvPr/>
        </p:nvSpPr>
        <p:spPr>
          <a:xfrm>
            <a:off x="1421268" y="716763"/>
            <a:ext cx="4175982" cy="784830"/>
          </a:xfrm>
          <a:prstGeom prst="rect">
            <a:avLst/>
          </a:prstGeom>
          <a:noFill/>
        </p:spPr>
        <p:txBody>
          <a:bodyPr wrap="square" rtlCol="0">
            <a:spAutoFit/>
          </a:bodyPr>
          <a:lstStyle/>
          <a:p>
            <a:r>
              <a:rPr lang="en-ID" sz="4500" dirty="0" smtClean="0">
                <a:solidFill>
                  <a:schemeClr val="tx1"/>
                </a:solidFill>
                <a:latin typeface="Corbel" pitchFamily="34" charset="0"/>
              </a:rPr>
              <a:t>TITLE HERE</a:t>
            </a:r>
            <a:endParaRPr lang="en-US" sz="4500" dirty="0">
              <a:solidFill>
                <a:schemeClr val="tx1"/>
              </a:solidFill>
              <a:latin typeface="Corbel" pitchFamily="34" charset="0"/>
            </a:endParaRPr>
          </a:p>
        </p:txBody>
      </p:sp>
      <p:sp>
        <p:nvSpPr>
          <p:cNvPr id="12" name="TextBox 11"/>
          <p:cNvSpPr txBox="1"/>
          <p:nvPr/>
        </p:nvSpPr>
        <p:spPr>
          <a:xfrm>
            <a:off x="5996953" y="4656851"/>
            <a:ext cx="3675161" cy="630942"/>
          </a:xfrm>
          <a:prstGeom prst="rect">
            <a:avLst/>
          </a:prstGeom>
          <a:noFill/>
        </p:spPr>
        <p:txBody>
          <a:bodyPr wrap="square" rtlCol="0">
            <a:spAutoFit/>
          </a:bodyPr>
          <a:lstStyle/>
          <a:p>
            <a:r>
              <a:rPr lang="en-ID" sz="3500" dirty="0" smtClean="0">
                <a:solidFill>
                  <a:schemeClr val="bg1"/>
                </a:solidFill>
                <a:latin typeface="Corbel" pitchFamily="34" charset="0"/>
              </a:rPr>
              <a:t>Title</a:t>
            </a:r>
            <a:endParaRPr lang="en-US" sz="3500" dirty="0">
              <a:solidFill>
                <a:schemeClr val="bg1"/>
              </a:solidFill>
              <a:latin typeface="Corbel" pitchFamily="34" charset="0"/>
            </a:endParaRPr>
          </a:p>
        </p:txBody>
      </p:sp>
      <p:sp>
        <p:nvSpPr>
          <p:cNvPr id="13" name="Rectangle 12"/>
          <p:cNvSpPr/>
          <p:nvPr/>
        </p:nvSpPr>
        <p:spPr>
          <a:xfrm>
            <a:off x="5996953" y="5373245"/>
            <a:ext cx="4824361" cy="715581"/>
          </a:xfrm>
          <a:prstGeom prst="rect">
            <a:avLst/>
          </a:prstGeom>
        </p:spPr>
        <p:txBody>
          <a:bodyPr wrap="square">
            <a:spAutoFit/>
          </a:bodyPr>
          <a:lstStyle/>
          <a:p>
            <a:pPr algn="just">
              <a:lnSpc>
                <a:spcPct val="150000"/>
              </a:lnSpc>
            </a:pPr>
            <a:r>
              <a:rPr lang="id-ID" sz="900" i="0" dirty="0" smtClean="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bg1"/>
                </a:solidFill>
                <a:effectLst/>
                <a:latin typeface="Lato" panose="020F0502020204030203" pitchFamily="34" charset="0"/>
                <a:ea typeface="Lato" panose="020F0502020204030203" pitchFamily="34" charset="0"/>
                <a:cs typeface="Lato" panose="020F0502020204030203" pitchFamily="34" charset="0"/>
              </a:rPr>
              <a:t> </a:t>
            </a:r>
            <a:endParaRPr lang="id-ID"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Picture Placeholder 14"/>
          <p:cNvSpPr>
            <a:spLocks noGrp="1"/>
          </p:cNvSpPr>
          <p:nvPr>
            <p:ph type="pic" sz="quarter" idx="10"/>
          </p:nvPr>
        </p:nvSpPr>
        <p:spPr/>
      </p:sp>
    </p:spTree>
    <p:extLst>
      <p:ext uri="{BB962C8B-B14F-4D97-AF65-F5344CB8AC3E}">
        <p14:creationId xmlns:p14="http://schemas.microsoft.com/office/powerpoint/2010/main" val="30765898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670473" y="6210300"/>
            <a:ext cx="2370980" cy="477054"/>
          </a:xfrm>
          <a:prstGeom prst="rect">
            <a:avLst/>
          </a:prstGeom>
          <a:noFill/>
        </p:spPr>
        <p:txBody>
          <a:bodyPr wrap="square" rtlCol="0">
            <a:spAutoFit/>
          </a:bodyPr>
          <a:lstStyle/>
          <a:p>
            <a:pPr algn="r"/>
            <a:r>
              <a:rPr lang="en-ID" sz="2500" dirty="0" smtClean="0">
                <a:solidFill>
                  <a:schemeClr val="tx1"/>
                </a:solidFill>
                <a:latin typeface="Corbel" pitchFamily="34" charset="0"/>
              </a:rPr>
              <a:t>Vacation</a:t>
            </a:r>
            <a:endParaRPr lang="en-US" sz="2500" dirty="0">
              <a:solidFill>
                <a:schemeClr val="tx1"/>
              </a:solidFill>
              <a:latin typeface="Corbel" pitchFamily="34" charset="0"/>
            </a:endParaRPr>
          </a:p>
        </p:txBody>
      </p:sp>
      <p:sp>
        <p:nvSpPr>
          <p:cNvPr id="6" name="Rectangle 5"/>
          <p:cNvSpPr/>
          <p:nvPr/>
        </p:nvSpPr>
        <p:spPr>
          <a:xfrm>
            <a:off x="8333657" y="3498275"/>
            <a:ext cx="2487657" cy="1754326"/>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tx1"/>
                </a:solidFill>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a:t>
            </a:r>
            <a:r>
              <a:rPr lang="id-ID" sz="900" dirty="0" smtClean="0">
                <a:solidFill>
                  <a:schemeClr val="tx1"/>
                </a:solidFill>
                <a:latin typeface="Lato" panose="020F0502020204030203" pitchFamily="34" charset="0"/>
                <a:ea typeface="Lato" panose="020F0502020204030203" pitchFamily="34" charset="0"/>
                <a:cs typeface="Lato" panose="020F0502020204030203" pitchFamily="34" charset="0"/>
              </a:rPr>
              <a:t>dolo</a:t>
            </a:r>
            <a:r>
              <a:rPr lang="en-ID" sz="900" dirty="0" smtClean="0">
                <a:solidFill>
                  <a:schemeClr val="tx1"/>
                </a:solidFill>
                <a:latin typeface="Lato" panose="020F0502020204030203" pitchFamily="34" charset="0"/>
                <a:ea typeface="Lato" panose="020F0502020204030203" pitchFamily="34" charset="0"/>
                <a:cs typeface="Lato" panose="020F0502020204030203" pitchFamily="34" charset="0"/>
              </a:rPr>
              <a:t>r.</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7" name="Rounded Rectangle 6"/>
          <p:cNvSpPr/>
          <p:nvPr/>
        </p:nvSpPr>
        <p:spPr>
          <a:xfrm>
            <a:off x="814531" y="657750"/>
            <a:ext cx="10549082" cy="902855"/>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hape 4857"/>
          <p:cNvSpPr/>
          <p:nvPr/>
        </p:nvSpPr>
        <p:spPr>
          <a:xfrm>
            <a:off x="10622658" y="916269"/>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9" name="TextBox 8"/>
          <p:cNvSpPr txBox="1"/>
          <p:nvPr/>
        </p:nvSpPr>
        <p:spPr>
          <a:xfrm>
            <a:off x="1421267" y="716763"/>
            <a:ext cx="7501059" cy="784830"/>
          </a:xfrm>
          <a:prstGeom prst="rect">
            <a:avLst/>
          </a:prstGeom>
          <a:noFill/>
        </p:spPr>
        <p:txBody>
          <a:bodyPr wrap="square" rtlCol="0">
            <a:spAutoFit/>
          </a:bodyPr>
          <a:lstStyle/>
          <a:p>
            <a:r>
              <a:rPr lang="en-ID" sz="4500" dirty="0" smtClean="0">
                <a:solidFill>
                  <a:schemeClr val="tx1"/>
                </a:solidFill>
                <a:latin typeface="Corbel" pitchFamily="34" charset="0"/>
              </a:rPr>
              <a:t>BEAUTIFUL PLACE</a:t>
            </a:r>
            <a:endParaRPr lang="en-US" sz="4500" dirty="0">
              <a:solidFill>
                <a:schemeClr val="tx1"/>
              </a:solidFill>
              <a:latin typeface="Corbel" pitchFamily="34" charset="0"/>
            </a:endParaRPr>
          </a:p>
        </p:txBody>
      </p:sp>
      <p:sp>
        <p:nvSpPr>
          <p:cNvPr id="10" name="TextBox 9"/>
          <p:cNvSpPr txBox="1"/>
          <p:nvPr/>
        </p:nvSpPr>
        <p:spPr>
          <a:xfrm>
            <a:off x="8333657" y="2843646"/>
            <a:ext cx="2370980" cy="630942"/>
          </a:xfrm>
          <a:prstGeom prst="rect">
            <a:avLst/>
          </a:prstGeom>
          <a:noFill/>
        </p:spPr>
        <p:txBody>
          <a:bodyPr wrap="square" rtlCol="0">
            <a:spAutoFit/>
          </a:bodyPr>
          <a:lstStyle/>
          <a:p>
            <a:r>
              <a:rPr lang="en-ID" sz="3500" dirty="0" smtClean="0">
                <a:solidFill>
                  <a:schemeClr val="tx1"/>
                </a:solidFill>
                <a:latin typeface="Corbel" pitchFamily="34" charset="0"/>
              </a:rPr>
              <a:t>Title</a:t>
            </a:r>
            <a:endParaRPr lang="en-US" sz="3500" dirty="0">
              <a:solidFill>
                <a:schemeClr val="tx1"/>
              </a:solidFill>
              <a:latin typeface="Corbel" pitchFamily="34" charset="0"/>
            </a:endParaRPr>
          </a:p>
        </p:txBody>
      </p:sp>
      <p:sp>
        <p:nvSpPr>
          <p:cNvPr id="3" name="Picture Placeholder 2"/>
          <p:cNvSpPr>
            <a:spLocks noGrp="1"/>
          </p:cNvSpPr>
          <p:nvPr>
            <p:ph type="pic" sz="quarter" idx="10"/>
          </p:nvPr>
        </p:nvSpPr>
        <p:spPr/>
      </p:sp>
    </p:spTree>
    <p:extLst>
      <p:ext uri="{BB962C8B-B14F-4D97-AF65-F5344CB8AC3E}">
        <p14:creationId xmlns:p14="http://schemas.microsoft.com/office/powerpoint/2010/main" val="18964661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3855" y="0"/>
            <a:ext cx="12205855" cy="6883595"/>
            <a:chOff x="-13855" y="0"/>
            <a:chExt cx="12205855" cy="6883595"/>
          </a:xfrm>
        </p:grpSpPr>
        <p:sp>
          <p:nvSpPr>
            <p:cNvPr id="4" name="Rectangle 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55" y="5624945"/>
              <a:ext cx="12205855" cy="1258650"/>
            </a:xfrm>
            <a:custGeom>
              <a:avLst/>
              <a:gdLst>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09563 w 10806545"/>
                <a:gd name="connsiteY62" fmla="*/ 111162 h 2812798"/>
                <a:gd name="connsiteX63" fmla="*/ 10806545 w 10806545"/>
                <a:gd name="connsiteY63" fmla="*/ 2798944 h 2812798"/>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92690 w 10806545"/>
                <a:gd name="connsiteY62" fmla="*/ 125017 h 2812798"/>
                <a:gd name="connsiteX63" fmla="*/ 10806545 w 10806545"/>
                <a:gd name="connsiteY63" fmla="*/ 2798944 h 2812798"/>
                <a:gd name="connsiteX0" fmla="*/ 10806545 w 10817949"/>
                <a:gd name="connsiteY0" fmla="*/ 2798944 h 2812798"/>
                <a:gd name="connsiteX1" fmla="*/ 0 w 10817949"/>
                <a:gd name="connsiteY1" fmla="*/ 2812798 h 2812798"/>
                <a:gd name="connsiteX2" fmla="*/ 13854 w 10817949"/>
                <a:gd name="connsiteY2" fmla="*/ 277416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06545 w 10817949"/>
                <a:gd name="connsiteY0" fmla="*/ 2798944 h 2812798"/>
                <a:gd name="connsiteX1" fmla="*/ 0 w 10817949"/>
                <a:gd name="connsiteY1" fmla="*/ 2812798 h 2812798"/>
                <a:gd name="connsiteX2" fmla="*/ 1573 w 10817949"/>
                <a:gd name="connsiteY2" fmla="*/ 265397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18826 w 10818826"/>
                <a:gd name="connsiteY0" fmla="*/ 2822983 h 2822983"/>
                <a:gd name="connsiteX1" fmla="*/ 0 w 10818826"/>
                <a:gd name="connsiteY1" fmla="*/ 2812798 h 2822983"/>
                <a:gd name="connsiteX2" fmla="*/ 1573 w 10818826"/>
                <a:gd name="connsiteY2" fmla="*/ 265397 h 2822983"/>
                <a:gd name="connsiteX3" fmla="*/ 332509 w 10818826"/>
                <a:gd name="connsiteY3" fmla="*/ 291271 h 2822983"/>
                <a:gd name="connsiteX4" fmla="*/ 484909 w 10818826"/>
                <a:gd name="connsiteY4" fmla="*/ 277416 h 2822983"/>
                <a:gd name="connsiteX5" fmla="*/ 1163782 w 10818826"/>
                <a:gd name="connsiteY5" fmla="*/ 263562 h 2822983"/>
                <a:gd name="connsiteX6" fmla="*/ 1648691 w 10818826"/>
                <a:gd name="connsiteY6" fmla="*/ 263562 h 2822983"/>
                <a:gd name="connsiteX7" fmla="*/ 1690254 w 10818826"/>
                <a:gd name="connsiteY7" fmla="*/ 277416 h 2822983"/>
                <a:gd name="connsiteX8" fmla="*/ 1801091 w 10818826"/>
                <a:gd name="connsiteY8" fmla="*/ 305125 h 2822983"/>
                <a:gd name="connsiteX9" fmla="*/ 2452254 w 10818826"/>
                <a:gd name="connsiteY9" fmla="*/ 291271 h 2822983"/>
                <a:gd name="connsiteX10" fmla="*/ 2757054 w 10818826"/>
                <a:gd name="connsiteY10" fmla="*/ 263562 h 2822983"/>
                <a:gd name="connsiteX11" fmla="*/ 2978727 w 10818826"/>
                <a:gd name="connsiteY11" fmla="*/ 249707 h 2822983"/>
                <a:gd name="connsiteX12" fmla="*/ 3117273 w 10818826"/>
                <a:gd name="connsiteY12" fmla="*/ 249707 h 2822983"/>
                <a:gd name="connsiteX13" fmla="*/ 3158836 w 10818826"/>
                <a:gd name="connsiteY13" fmla="*/ 277416 h 2822983"/>
                <a:gd name="connsiteX14" fmla="*/ 3325091 w 10818826"/>
                <a:gd name="connsiteY14" fmla="*/ 249707 h 2822983"/>
                <a:gd name="connsiteX15" fmla="*/ 3366654 w 10818826"/>
                <a:gd name="connsiteY15" fmla="*/ 235853 h 2822983"/>
                <a:gd name="connsiteX16" fmla="*/ 3422073 w 10818826"/>
                <a:gd name="connsiteY16" fmla="*/ 221998 h 2822983"/>
                <a:gd name="connsiteX17" fmla="*/ 3477491 w 10818826"/>
                <a:gd name="connsiteY17" fmla="*/ 235853 h 2822983"/>
                <a:gd name="connsiteX18" fmla="*/ 3519054 w 10818826"/>
                <a:gd name="connsiteY18" fmla="*/ 263562 h 2822983"/>
                <a:gd name="connsiteX19" fmla="*/ 3699163 w 10818826"/>
                <a:gd name="connsiteY19" fmla="*/ 235853 h 2822983"/>
                <a:gd name="connsiteX20" fmla="*/ 3810000 w 10818826"/>
                <a:gd name="connsiteY20" fmla="*/ 249707 h 2822983"/>
                <a:gd name="connsiteX21" fmla="*/ 3851563 w 10818826"/>
                <a:gd name="connsiteY21" fmla="*/ 263562 h 2822983"/>
                <a:gd name="connsiteX22" fmla="*/ 4059382 w 10818826"/>
                <a:gd name="connsiteY22" fmla="*/ 249707 h 2822983"/>
                <a:gd name="connsiteX23" fmla="*/ 4114800 w 10818826"/>
                <a:gd name="connsiteY23" fmla="*/ 263562 h 2822983"/>
                <a:gd name="connsiteX24" fmla="*/ 4336473 w 10818826"/>
                <a:gd name="connsiteY24" fmla="*/ 235853 h 2822983"/>
                <a:gd name="connsiteX25" fmla="*/ 4391891 w 10818826"/>
                <a:gd name="connsiteY25" fmla="*/ 249707 h 2822983"/>
                <a:gd name="connsiteX26" fmla="*/ 4572000 w 10818826"/>
                <a:gd name="connsiteY26" fmla="*/ 263562 h 2822983"/>
                <a:gd name="connsiteX27" fmla="*/ 4668982 w 10818826"/>
                <a:gd name="connsiteY27" fmla="*/ 305125 h 2822983"/>
                <a:gd name="connsiteX28" fmla="*/ 4946073 w 10818826"/>
                <a:gd name="connsiteY28" fmla="*/ 318980 h 2822983"/>
                <a:gd name="connsiteX29" fmla="*/ 5181600 w 10818826"/>
                <a:gd name="connsiteY29" fmla="*/ 318980 h 2822983"/>
                <a:gd name="connsiteX30" fmla="*/ 5306291 w 10818826"/>
                <a:gd name="connsiteY30" fmla="*/ 305125 h 2822983"/>
                <a:gd name="connsiteX31" fmla="*/ 5444836 w 10818826"/>
                <a:gd name="connsiteY31" fmla="*/ 291271 h 2822983"/>
                <a:gd name="connsiteX32" fmla="*/ 5791200 w 10818826"/>
                <a:gd name="connsiteY32" fmla="*/ 305125 h 2822983"/>
                <a:gd name="connsiteX33" fmla="*/ 5943600 w 10818826"/>
                <a:gd name="connsiteY33" fmla="*/ 305125 h 2822983"/>
                <a:gd name="connsiteX34" fmla="*/ 6026727 w 10818826"/>
                <a:gd name="connsiteY34" fmla="*/ 277416 h 2822983"/>
                <a:gd name="connsiteX35" fmla="*/ 6123709 w 10818826"/>
                <a:gd name="connsiteY35" fmla="*/ 263562 h 2822983"/>
                <a:gd name="connsiteX36" fmla="*/ 6206836 w 10818826"/>
                <a:gd name="connsiteY36" fmla="*/ 249707 h 2822983"/>
                <a:gd name="connsiteX37" fmla="*/ 6664036 w 10818826"/>
                <a:gd name="connsiteY37" fmla="*/ 235853 h 2822983"/>
                <a:gd name="connsiteX38" fmla="*/ 6719454 w 10818826"/>
                <a:gd name="connsiteY38" fmla="*/ 208144 h 2822983"/>
                <a:gd name="connsiteX39" fmla="*/ 6802582 w 10818826"/>
                <a:gd name="connsiteY39" fmla="*/ 166580 h 2822983"/>
                <a:gd name="connsiteX40" fmla="*/ 6982691 w 10818826"/>
                <a:gd name="connsiteY40" fmla="*/ 152725 h 2822983"/>
                <a:gd name="connsiteX41" fmla="*/ 7051963 w 10818826"/>
                <a:gd name="connsiteY41" fmla="*/ 138871 h 2822983"/>
                <a:gd name="connsiteX42" fmla="*/ 7093527 w 10818826"/>
                <a:gd name="connsiteY42" fmla="*/ 125016 h 2822983"/>
                <a:gd name="connsiteX43" fmla="*/ 7162800 w 10818826"/>
                <a:gd name="connsiteY43" fmla="*/ 111162 h 2822983"/>
                <a:gd name="connsiteX44" fmla="*/ 7218218 w 10818826"/>
                <a:gd name="connsiteY44" fmla="*/ 97307 h 2822983"/>
                <a:gd name="connsiteX45" fmla="*/ 7439891 w 10818826"/>
                <a:gd name="connsiteY45" fmla="*/ 83453 h 2822983"/>
                <a:gd name="connsiteX46" fmla="*/ 8285018 w 10818826"/>
                <a:gd name="connsiteY46" fmla="*/ 69598 h 2822983"/>
                <a:gd name="connsiteX47" fmla="*/ 8506691 w 10818826"/>
                <a:gd name="connsiteY47" fmla="*/ 41889 h 2822983"/>
                <a:gd name="connsiteX48" fmla="*/ 8548254 w 10818826"/>
                <a:gd name="connsiteY48" fmla="*/ 28034 h 2822983"/>
                <a:gd name="connsiteX49" fmla="*/ 8631382 w 10818826"/>
                <a:gd name="connsiteY49" fmla="*/ 41889 h 2822983"/>
                <a:gd name="connsiteX50" fmla="*/ 8686800 w 10818826"/>
                <a:gd name="connsiteY50" fmla="*/ 69598 h 2822983"/>
                <a:gd name="connsiteX51" fmla="*/ 8839200 w 10818826"/>
                <a:gd name="connsiteY51" fmla="*/ 83453 h 2822983"/>
                <a:gd name="connsiteX52" fmla="*/ 8894618 w 10818826"/>
                <a:gd name="connsiteY52" fmla="*/ 97307 h 2822983"/>
                <a:gd name="connsiteX53" fmla="*/ 8936182 w 10818826"/>
                <a:gd name="connsiteY53" fmla="*/ 111162 h 2822983"/>
                <a:gd name="connsiteX54" fmla="*/ 9670473 w 10818826"/>
                <a:gd name="connsiteY54" fmla="*/ 97307 h 2822983"/>
                <a:gd name="connsiteX55" fmla="*/ 9753600 w 10818826"/>
                <a:gd name="connsiteY55" fmla="*/ 69598 h 2822983"/>
                <a:gd name="connsiteX56" fmla="*/ 9795163 w 10818826"/>
                <a:gd name="connsiteY56" fmla="*/ 41889 h 2822983"/>
                <a:gd name="connsiteX57" fmla="*/ 10169236 w 10818826"/>
                <a:gd name="connsiteY57" fmla="*/ 28034 h 2822983"/>
                <a:gd name="connsiteX58" fmla="*/ 10349345 w 10818826"/>
                <a:gd name="connsiteY58" fmla="*/ 14180 h 2822983"/>
                <a:gd name="connsiteX59" fmla="*/ 10390909 w 10818826"/>
                <a:gd name="connsiteY59" fmla="*/ 55744 h 2822983"/>
                <a:gd name="connsiteX60" fmla="*/ 10529454 w 10818826"/>
                <a:gd name="connsiteY60" fmla="*/ 83453 h 2822983"/>
                <a:gd name="connsiteX61" fmla="*/ 10654145 w 10818826"/>
                <a:gd name="connsiteY61" fmla="*/ 111162 h 2822983"/>
                <a:gd name="connsiteX62" fmla="*/ 10817250 w 10818826"/>
                <a:gd name="connsiteY62" fmla="*/ 149055 h 2822983"/>
                <a:gd name="connsiteX63" fmla="*/ 10818826 w 10818826"/>
                <a:gd name="connsiteY63" fmla="*/ 2822983 h 2822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0818826" h="2822983">
                  <a:moveTo>
                    <a:pt x="10818826" y="2822983"/>
                  </a:moveTo>
                  <a:lnTo>
                    <a:pt x="0" y="2812798"/>
                  </a:lnTo>
                  <a:cubicBezTo>
                    <a:pt x="524" y="1963664"/>
                    <a:pt x="1049" y="1114531"/>
                    <a:pt x="1573" y="265397"/>
                  </a:cubicBezTo>
                  <a:cubicBezTo>
                    <a:pt x="107791" y="270015"/>
                    <a:pt x="251953" y="289268"/>
                    <a:pt x="332509" y="291271"/>
                  </a:cubicBezTo>
                  <a:cubicBezTo>
                    <a:pt x="413065" y="293274"/>
                    <a:pt x="433928" y="279115"/>
                    <a:pt x="484909" y="277416"/>
                  </a:cubicBezTo>
                  <a:cubicBezTo>
                    <a:pt x="711121" y="269876"/>
                    <a:pt x="937491" y="268180"/>
                    <a:pt x="1163782" y="263562"/>
                  </a:cubicBezTo>
                  <a:cubicBezTo>
                    <a:pt x="1342612" y="203949"/>
                    <a:pt x="1221112" y="239129"/>
                    <a:pt x="1648691" y="263562"/>
                  </a:cubicBezTo>
                  <a:cubicBezTo>
                    <a:pt x="1663271" y="264395"/>
                    <a:pt x="1676086" y="273874"/>
                    <a:pt x="1690254" y="277416"/>
                  </a:cubicBezTo>
                  <a:lnTo>
                    <a:pt x="1801091" y="305125"/>
                  </a:lnTo>
                  <a:lnTo>
                    <a:pt x="2452254" y="291271"/>
                  </a:lnTo>
                  <a:cubicBezTo>
                    <a:pt x="2901444" y="276781"/>
                    <a:pt x="2493139" y="286511"/>
                    <a:pt x="2757054" y="263562"/>
                  </a:cubicBezTo>
                  <a:cubicBezTo>
                    <a:pt x="2830811" y="257148"/>
                    <a:pt x="2904836" y="254325"/>
                    <a:pt x="2978727" y="249707"/>
                  </a:cubicBezTo>
                  <a:cubicBezTo>
                    <a:pt x="3041661" y="233974"/>
                    <a:pt x="3044481" y="225443"/>
                    <a:pt x="3117273" y="249707"/>
                  </a:cubicBezTo>
                  <a:cubicBezTo>
                    <a:pt x="3133069" y="254972"/>
                    <a:pt x="3144982" y="268180"/>
                    <a:pt x="3158836" y="277416"/>
                  </a:cubicBezTo>
                  <a:lnTo>
                    <a:pt x="3325091" y="249707"/>
                  </a:lnTo>
                  <a:cubicBezTo>
                    <a:pt x="3339496" y="247306"/>
                    <a:pt x="3352612" y="239865"/>
                    <a:pt x="3366654" y="235853"/>
                  </a:cubicBezTo>
                  <a:cubicBezTo>
                    <a:pt x="3384963" y="230622"/>
                    <a:pt x="3403600" y="226616"/>
                    <a:pt x="3422073" y="221998"/>
                  </a:cubicBezTo>
                  <a:cubicBezTo>
                    <a:pt x="3440546" y="226616"/>
                    <a:pt x="3459989" y="228352"/>
                    <a:pt x="3477491" y="235853"/>
                  </a:cubicBezTo>
                  <a:cubicBezTo>
                    <a:pt x="3492796" y="242412"/>
                    <a:pt x="3502471" y="262055"/>
                    <a:pt x="3519054" y="263562"/>
                  </a:cubicBezTo>
                  <a:cubicBezTo>
                    <a:pt x="3553650" y="266707"/>
                    <a:pt x="3656377" y="244410"/>
                    <a:pt x="3699163" y="235853"/>
                  </a:cubicBezTo>
                  <a:cubicBezTo>
                    <a:pt x="3736109" y="240471"/>
                    <a:pt x="3773367" y="243047"/>
                    <a:pt x="3810000" y="249707"/>
                  </a:cubicBezTo>
                  <a:cubicBezTo>
                    <a:pt x="3824368" y="252319"/>
                    <a:pt x="3836959" y="263562"/>
                    <a:pt x="3851563" y="263562"/>
                  </a:cubicBezTo>
                  <a:cubicBezTo>
                    <a:pt x="3920990" y="263562"/>
                    <a:pt x="3990109" y="254325"/>
                    <a:pt x="4059382" y="249707"/>
                  </a:cubicBezTo>
                  <a:cubicBezTo>
                    <a:pt x="4077855" y="254325"/>
                    <a:pt x="4095759" y="263562"/>
                    <a:pt x="4114800" y="263562"/>
                  </a:cubicBezTo>
                  <a:cubicBezTo>
                    <a:pt x="4181390" y="263562"/>
                    <a:pt x="4268034" y="247259"/>
                    <a:pt x="4336473" y="235853"/>
                  </a:cubicBezTo>
                  <a:cubicBezTo>
                    <a:pt x="4354946" y="240471"/>
                    <a:pt x="4372980" y="247482"/>
                    <a:pt x="4391891" y="249707"/>
                  </a:cubicBezTo>
                  <a:cubicBezTo>
                    <a:pt x="4451692" y="256742"/>
                    <a:pt x="4512703" y="253098"/>
                    <a:pt x="4572000" y="263562"/>
                  </a:cubicBezTo>
                  <a:cubicBezTo>
                    <a:pt x="4649951" y="277318"/>
                    <a:pt x="4601128" y="299225"/>
                    <a:pt x="4668982" y="305125"/>
                  </a:cubicBezTo>
                  <a:cubicBezTo>
                    <a:pt x="4761113" y="313136"/>
                    <a:pt x="4853709" y="314362"/>
                    <a:pt x="4946073" y="318980"/>
                  </a:cubicBezTo>
                  <a:cubicBezTo>
                    <a:pt x="5047393" y="352753"/>
                    <a:pt x="4980775" y="336443"/>
                    <a:pt x="5181600" y="318980"/>
                  </a:cubicBezTo>
                  <a:cubicBezTo>
                    <a:pt x="5223262" y="315357"/>
                    <a:pt x="5264727" y="309743"/>
                    <a:pt x="5306291" y="305125"/>
                  </a:cubicBezTo>
                  <a:cubicBezTo>
                    <a:pt x="5465298" y="252123"/>
                    <a:pt x="5323391" y="282896"/>
                    <a:pt x="5444836" y="291271"/>
                  </a:cubicBezTo>
                  <a:cubicBezTo>
                    <a:pt x="5560109" y="299221"/>
                    <a:pt x="5675745" y="300507"/>
                    <a:pt x="5791200" y="305125"/>
                  </a:cubicBezTo>
                  <a:cubicBezTo>
                    <a:pt x="5860071" y="328083"/>
                    <a:pt x="5838705" y="327603"/>
                    <a:pt x="5943600" y="305125"/>
                  </a:cubicBezTo>
                  <a:cubicBezTo>
                    <a:pt x="5972159" y="299005"/>
                    <a:pt x="5997813" y="281546"/>
                    <a:pt x="6026727" y="277416"/>
                  </a:cubicBezTo>
                  <a:lnTo>
                    <a:pt x="6123709" y="263562"/>
                  </a:lnTo>
                  <a:cubicBezTo>
                    <a:pt x="6151474" y="259291"/>
                    <a:pt x="6178782" y="251146"/>
                    <a:pt x="6206836" y="249707"/>
                  </a:cubicBezTo>
                  <a:cubicBezTo>
                    <a:pt x="6359106" y="241898"/>
                    <a:pt x="6511636" y="240471"/>
                    <a:pt x="6664036" y="235853"/>
                  </a:cubicBezTo>
                  <a:cubicBezTo>
                    <a:pt x="6682509" y="226617"/>
                    <a:pt x="6701522" y="218391"/>
                    <a:pt x="6719454" y="208144"/>
                  </a:cubicBezTo>
                  <a:cubicBezTo>
                    <a:pt x="6754111" y="188340"/>
                    <a:pt x="6761936" y="171661"/>
                    <a:pt x="6802582" y="166580"/>
                  </a:cubicBezTo>
                  <a:cubicBezTo>
                    <a:pt x="6862331" y="159111"/>
                    <a:pt x="6922655" y="157343"/>
                    <a:pt x="6982691" y="152725"/>
                  </a:cubicBezTo>
                  <a:cubicBezTo>
                    <a:pt x="7005782" y="148107"/>
                    <a:pt x="7029118" y="144582"/>
                    <a:pt x="7051963" y="138871"/>
                  </a:cubicBezTo>
                  <a:cubicBezTo>
                    <a:pt x="7066131" y="135329"/>
                    <a:pt x="7079359" y="128558"/>
                    <a:pt x="7093527" y="125016"/>
                  </a:cubicBezTo>
                  <a:cubicBezTo>
                    <a:pt x="7116372" y="119305"/>
                    <a:pt x="7139812" y="116270"/>
                    <a:pt x="7162800" y="111162"/>
                  </a:cubicBezTo>
                  <a:cubicBezTo>
                    <a:pt x="7181388" y="107031"/>
                    <a:pt x="7199745" y="101925"/>
                    <a:pt x="7218218" y="97307"/>
                  </a:cubicBezTo>
                  <a:cubicBezTo>
                    <a:pt x="7316160" y="32013"/>
                    <a:pt x="7220481" y="83453"/>
                    <a:pt x="7439891" y="83453"/>
                  </a:cubicBezTo>
                  <a:cubicBezTo>
                    <a:pt x="7721638" y="83453"/>
                    <a:pt x="8003309" y="74216"/>
                    <a:pt x="8285018" y="69598"/>
                  </a:cubicBezTo>
                  <a:cubicBezTo>
                    <a:pt x="8379658" y="60995"/>
                    <a:pt x="8424890" y="62340"/>
                    <a:pt x="8506691" y="41889"/>
                  </a:cubicBezTo>
                  <a:cubicBezTo>
                    <a:pt x="8520859" y="38347"/>
                    <a:pt x="8534400" y="32652"/>
                    <a:pt x="8548254" y="28034"/>
                  </a:cubicBezTo>
                  <a:cubicBezTo>
                    <a:pt x="8575963" y="32652"/>
                    <a:pt x="8604475" y="33817"/>
                    <a:pt x="8631382" y="41889"/>
                  </a:cubicBezTo>
                  <a:cubicBezTo>
                    <a:pt x="8651164" y="47824"/>
                    <a:pt x="8666548" y="65548"/>
                    <a:pt x="8686800" y="69598"/>
                  </a:cubicBezTo>
                  <a:cubicBezTo>
                    <a:pt x="8736819" y="79602"/>
                    <a:pt x="8788400" y="78835"/>
                    <a:pt x="8839200" y="83453"/>
                  </a:cubicBezTo>
                  <a:cubicBezTo>
                    <a:pt x="8857673" y="88071"/>
                    <a:pt x="8876309" y="92076"/>
                    <a:pt x="8894618" y="97307"/>
                  </a:cubicBezTo>
                  <a:cubicBezTo>
                    <a:pt x="8908660" y="101319"/>
                    <a:pt x="8921578" y="111162"/>
                    <a:pt x="8936182" y="111162"/>
                  </a:cubicBezTo>
                  <a:cubicBezTo>
                    <a:pt x="9180989" y="111162"/>
                    <a:pt x="9425709" y="101925"/>
                    <a:pt x="9670473" y="97307"/>
                  </a:cubicBezTo>
                  <a:cubicBezTo>
                    <a:pt x="9698182" y="88071"/>
                    <a:pt x="9729298" y="85800"/>
                    <a:pt x="9753600" y="69598"/>
                  </a:cubicBezTo>
                  <a:cubicBezTo>
                    <a:pt x="9767454" y="60362"/>
                    <a:pt x="9778595" y="43546"/>
                    <a:pt x="9795163" y="41889"/>
                  </a:cubicBezTo>
                  <a:cubicBezTo>
                    <a:pt x="9919320" y="29473"/>
                    <a:pt x="10044545" y="32652"/>
                    <a:pt x="10169236" y="28034"/>
                  </a:cubicBezTo>
                  <a:cubicBezTo>
                    <a:pt x="10283343" y="-10002"/>
                    <a:pt x="10223449" y="-3806"/>
                    <a:pt x="10349345" y="14180"/>
                  </a:cubicBezTo>
                  <a:cubicBezTo>
                    <a:pt x="10363200" y="28035"/>
                    <a:pt x="10374606" y="44876"/>
                    <a:pt x="10390909" y="55744"/>
                  </a:cubicBezTo>
                  <a:cubicBezTo>
                    <a:pt x="10417286" y="73329"/>
                    <a:pt x="10521246" y="82280"/>
                    <a:pt x="10529454" y="83453"/>
                  </a:cubicBezTo>
                  <a:cubicBezTo>
                    <a:pt x="10583179" y="101360"/>
                    <a:pt x="10584482" y="104195"/>
                    <a:pt x="10654145" y="111162"/>
                  </a:cubicBezTo>
                  <a:cubicBezTo>
                    <a:pt x="10672526" y="113000"/>
                    <a:pt x="10798777" y="149055"/>
                    <a:pt x="10817250" y="149055"/>
                  </a:cubicBezTo>
                  <a:cubicBezTo>
                    <a:pt x="10821868" y="1040364"/>
                    <a:pt x="10814208" y="1931674"/>
                    <a:pt x="10818826" y="2822983"/>
                  </a:cubicBezTo>
                  <a:close/>
                </a:path>
              </a:pathLst>
            </a:cu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Rectangle 5"/>
          <p:cNvSpPr/>
          <p:nvPr/>
        </p:nvSpPr>
        <p:spPr>
          <a:xfrm>
            <a:off x="428325" y="1864739"/>
            <a:ext cx="4462330"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6607452" y="4497144"/>
            <a:ext cx="3374067" cy="784830"/>
          </a:xfrm>
          <a:prstGeom prst="rect">
            <a:avLst/>
          </a:prstGeom>
          <a:noFill/>
        </p:spPr>
        <p:txBody>
          <a:bodyPr wrap="square" rtlCol="0">
            <a:spAutoFit/>
          </a:bodyPr>
          <a:lstStyle/>
          <a:p>
            <a:pPr algn="ctr"/>
            <a:r>
              <a:rPr lang="en-ID" sz="4500" dirty="0" smtClean="0">
                <a:solidFill>
                  <a:schemeClr val="tx1"/>
                </a:solidFill>
                <a:latin typeface="Corbel" pitchFamily="34" charset="0"/>
              </a:rPr>
              <a:t>Beach</a:t>
            </a:r>
            <a:endParaRPr lang="en-US" sz="4500" dirty="0">
              <a:solidFill>
                <a:schemeClr val="tx1"/>
              </a:solidFill>
              <a:latin typeface="Corbel" pitchFamily="34" charset="0"/>
            </a:endParaRPr>
          </a:p>
        </p:txBody>
      </p:sp>
      <p:sp>
        <p:nvSpPr>
          <p:cNvPr id="3" name="Rectangle 2"/>
          <p:cNvSpPr/>
          <p:nvPr/>
        </p:nvSpPr>
        <p:spPr>
          <a:xfrm>
            <a:off x="540328" y="966362"/>
            <a:ext cx="844020" cy="7931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89599" y="974709"/>
            <a:ext cx="745477" cy="784830"/>
          </a:xfrm>
          <a:prstGeom prst="rect">
            <a:avLst/>
          </a:prstGeom>
          <a:noFill/>
        </p:spPr>
        <p:txBody>
          <a:bodyPr wrap="square" rtlCol="0">
            <a:spAutoFit/>
          </a:bodyPr>
          <a:lstStyle/>
          <a:p>
            <a:pPr algn="ctr"/>
            <a:r>
              <a:rPr lang="en-ID" sz="4500" dirty="0" smtClean="0">
                <a:solidFill>
                  <a:schemeClr val="tx1"/>
                </a:solidFill>
                <a:latin typeface="Corbel" pitchFamily="34" charset="0"/>
              </a:rPr>
              <a:t>1</a:t>
            </a:r>
            <a:endParaRPr lang="en-US" sz="4500" dirty="0">
              <a:solidFill>
                <a:schemeClr val="tx1"/>
              </a:solidFill>
              <a:latin typeface="Corbel" pitchFamily="34" charset="0"/>
            </a:endParaRPr>
          </a:p>
        </p:txBody>
      </p:sp>
      <p:sp>
        <p:nvSpPr>
          <p:cNvPr id="9" name="Rectangle 8"/>
          <p:cNvSpPr/>
          <p:nvPr/>
        </p:nvSpPr>
        <p:spPr>
          <a:xfrm>
            <a:off x="428325" y="3761652"/>
            <a:ext cx="4462330"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0" name="Rectangle 9"/>
          <p:cNvSpPr/>
          <p:nvPr/>
        </p:nvSpPr>
        <p:spPr>
          <a:xfrm>
            <a:off x="540328" y="2863275"/>
            <a:ext cx="844020" cy="7931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89599" y="2871622"/>
            <a:ext cx="745477" cy="784830"/>
          </a:xfrm>
          <a:prstGeom prst="rect">
            <a:avLst/>
          </a:prstGeom>
          <a:noFill/>
        </p:spPr>
        <p:txBody>
          <a:bodyPr wrap="square" rtlCol="0">
            <a:spAutoFit/>
          </a:bodyPr>
          <a:lstStyle/>
          <a:p>
            <a:pPr algn="ctr"/>
            <a:r>
              <a:rPr lang="en-ID" sz="4500" dirty="0">
                <a:solidFill>
                  <a:schemeClr val="tx1"/>
                </a:solidFill>
                <a:latin typeface="Corbel" pitchFamily="34" charset="0"/>
              </a:rPr>
              <a:t>2</a:t>
            </a:r>
            <a:endParaRPr lang="en-US" sz="4500" dirty="0">
              <a:solidFill>
                <a:schemeClr val="tx1"/>
              </a:solidFill>
              <a:latin typeface="Corbel" pitchFamily="34" charset="0"/>
            </a:endParaRPr>
          </a:p>
        </p:txBody>
      </p:sp>
      <p:sp>
        <p:nvSpPr>
          <p:cNvPr id="12" name="Freeform 11"/>
          <p:cNvSpPr>
            <a:spLocks/>
          </p:cNvSpPr>
          <p:nvPr/>
        </p:nvSpPr>
        <p:spPr bwMode="auto">
          <a:xfrm>
            <a:off x="1809302" y="6022334"/>
            <a:ext cx="463872" cy="463872"/>
          </a:xfrm>
          <a:custGeom>
            <a:avLst/>
            <a:gdLst>
              <a:gd name="T0" fmla="*/ 383 w 560"/>
              <a:gd name="T1" fmla="*/ 280 h 560"/>
              <a:gd name="T2" fmla="*/ 538 w 560"/>
              <a:gd name="T3" fmla="*/ 126 h 560"/>
              <a:gd name="T4" fmla="*/ 538 w 560"/>
              <a:gd name="T5" fmla="*/ 43 h 560"/>
              <a:gd name="T6" fmla="*/ 517 w 560"/>
              <a:gd name="T7" fmla="*/ 22 h 560"/>
              <a:gd name="T8" fmla="*/ 435 w 560"/>
              <a:gd name="T9" fmla="*/ 22 h 560"/>
              <a:gd name="T10" fmla="*/ 280 w 560"/>
              <a:gd name="T11" fmla="*/ 177 h 560"/>
              <a:gd name="T12" fmla="*/ 126 w 560"/>
              <a:gd name="T13" fmla="*/ 22 h 560"/>
              <a:gd name="T14" fmla="*/ 43 w 560"/>
              <a:gd name="T15" fmla="*/ 22 h 560"/>
              <a:gd name="T16" fmla="*/ 23 w 560"/>
              <a:gd name="T17" fmla="*/ 43 h 560"/>
              <a:gd name="T18" fmla="*/ 23 w 560"/>
              <a:gd name="T19" fmla="*/ 126 h 560"/>
              <a:gd name="T20" fmla="*/ 177 w 560"/>
              <a:gd name="T21" fmla="*/ 280 h 560"/>
              <a:gd name="T22" fmla="*/ 23 w 560"/>
              <a:gd name="T23" fmla="*/ 435 h 560"/>
              <a:gd name="T24" fmla="*/ 23 w 560"/>
              <a:gd name="T25" fmla="*/ 517 h 560"/>
              <a:gd name="T26" fmla="*/ 43 w 560"/>
              <a:gd name="T27" fmla="*/ 538 h 560"/>
              <a:gd name="T28" fmla="*/ 126 w 560"/>
              <a:gd name="T29" fmla="*/ 538 h 560"/>
              <a:gd name="T30" fmla="*/ 280 w 560"/>
              <a:gd name="T31" fmla="*/ 383 h 560"/>
              <a:gd name="T32" fmla="*/ 435 w 560"/>
              <a:gd name="T33" fmla="*/ 538 h 560"/>
              <a:gd name="T34" fmla="*/ 517 w 560"/>
              <a:gd name="T35" fmla="*/ 538 h 560"/>
              <a:gd name="T36" fmla="*/ 538 w 560"/>
              <a:gd name="T37" fmla="*/ 517 h 560"/>
              <a:gd name="T38" fmla="*/ 538 w 560"/>
              <a:gd name="T39" fmla="*/ 435 h 560"/>
              <a:gd name="T40" fmla="*/ 383 w 560"/>
              <a:gd name="T41" fmla="*/ 28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60" h="560">
                <a:moveTo>
                  <a:pt x="383" y="280"/>
                </a:moveTo>
                <a:lnTo>
                  <a:pt x="538" y="126"/>
                </a:lnTo>
                <a:cubicBezTo>
                  <a:pt x="560" y="103"/>
                  <a:pt x="560" y="66"/>
                  <a:pt x="538" y="43"/>
                </a:cubicBezTo>
                <a:lnTo>
                  <a:pt x="517" y="22"/>
                </a:lnTo>
                <a:cubicBezTo>
                  <a:pt x="494" y="0"/>
                  <a:pt x="457" y="0"/>
                  <a:pt x="435" y="22"/>
                </a:cubicBezTo>
                <a:lnTo>
                  <a:pt x="280" y="177"/>
                </a:lnTo>
                <a:lnTo>
                  <a:pt x="126" y="22"/>
                </a:lnTo>
                <a:cubicBezTo>
                  <a:pt x="103" y="0"/>
                  <a:pt x="66" y="0"/>
                  <a:pt x="43" y="22"/>
                </a:cubicBezTo>
                <a:lnTo>
                  <a:pt x="23" y="43"/>
                </a:lnTo>
                <a:cubicBezTo>
                  <a:pt x="0" y="66"/>
                  <a:pt x="0" y="103"/>
                  <a:pt x="23" y="126"/>
                </a:cubicBezTo>
                <a:lnTo>
                  <a:pt x="177" y="280"/>
                </a:lnTo>
                <a:lnTo>
                  <a:pt x="23" y="435"/>
                </a:lnTo>
                <a:cubicBezTo>
                  <a:pt x="0" y="457"/>
                  <a:pt x="0" y="494"/>
                  <a:pt x="23" y="517"/>
                </a:cubicBezTo>
                <a:lnTo>
                  <a:pt x="43" y="538"/>
                </a:lnTo>
                <a:cubicBezTo>
                  <a:pt x="66" y="560"/>
                  <a:pt x="103" y="560"/>
                  <a:pt x="126" y="538"/>
                </a:cubicBezTo>
                <a:lnTo>
                  <a:pt x="280" y="383"/>
                </a:lnTo>
                <a:lnTo>
                  <a:pt x="435" y="538"/>
                </a:lnTo>
                <a:cubicBezTo>
                  <a:pt x="457" y="560"/>
                  <a:pt x="494" y="560"/>
                  <a:pt x="517" y="538"/>
                </a:cubicBezTo>
                <a:lnTo>
                  <a:pt x="538" y="517"/>
                </a:lnTo>
                <a:cubicBezTo>
                  <a:pt x="560" y="494"/>
                  <a:pt x="560" y="457"/>
                  <a:pt x="538" y="435"/>
                </a:cubicBezTo>
                <a:lnTo>
                  <a:pt x="383" y="280"/>
                </a:lnTo>
                <a:close/>
              </a:path>
            </a:pathLst>
          </a:custGeom>
          <a:solidFill>
            <a:schemeClr val="bg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3" name="Freeform 259"/>
          <p:cNvSpPr>
            <a:spLocks/>
          </p:cNvSpPr>
          <p:nvPr/>
        </p:nvSpPr>
        <p:spPr bwMode="auto">
          <a:xfrm>
            <a:off x="6096000" y="6000354"/>
            <a:ext cx="593925" cy="541902"/>
          </a:xfrm>
          <a:custGeom>
            <a:avLst/>
            <a:gdLst>
              <a:gd name="T0" fmla="*/ 610 w 719"/>
              <a:gd name="T1" fmla="*/ 48 h 657"/>
              <a:gd name="T2" fmla="*/ 210 w 719"/>
              <a:gd name="T3" fmla="*/ 454 h 657"/>
              <a:gd name="T4" fmla="*/ 115 w 719"/>
              <a:gd name="T5" fmla="*/ 359 h 657"/>
              <a:gd name="T6" fmla="*/ 57 w 719"/>
              <a:gd name="T7" fmla="*/ 331 h 657"/>
              <a:gd name="T8" fmla="*/ 22 w 719"/>
              <a:gd name="T9" fmla="*/ 382 h 657"/>
              <a:gd name="T10" fmla="*/ 42 w 719"/>
              <a:gd name="T11" fmla="*/ 467 h 657"/>
              <a:gd name="T12" fmla="*/ 195 w 719"/>
              <a:gd name="T13" fmla="*/ 644 h 657"/>
              <a:gd name="T14" fmla="*/ 268 w 719"/>
              <a:gd name="T15" fmla="*/ 620 h 657"/>
              <a:gd name="T16" fmla="*/ 287 w 719"/>
              <a:gd name="T17" fmla="*/ 597 h 657"/>
              <a:gd name="T18" fmla="*/ 287 w 719"/>
              <a:gd name="T19" fmla="*/ 597 h 657"/>
              <a:gd name="T20" fmla="*/ 643 w 719"/>
              <a:gd name="T21" fmla="*/ 88 h 657"/>
              <a:gd name="T22" fmla="*/ 610 w 719"/>
              <a:gd name="T23" fmla="*/ 48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9" h="657">
                <a:moveTo>
                  <a:pt x="610" y="48"/>
                </a:moveTo>
                <a:cubicBezTo>
                  <a:pt x="563" y="71"/>
                  <a:pt x="334" y="332"/>
                  <a:pt x="210" y="454"/>
                </a:cubicBezTo>
                <a:lnTo>
                  <a:pt x="115" y="359"/>
                </a:lnTo>
                <a:cubicBezTo>
                  <a:pt x="104" y="346"/>
                  <a:pt x="80" y="304"/>
                  <a:pt x="57" y="331"/>
                </a:cubicBezTo>
                <a:lnTo>
                  <a:pt x="22" y="382"/>
                </a:lnTo>
                <a:cubicBezTo>
                  <a:pt x="0" y="409"/>
                  <a:pt x="24" y="453"/>
                  <a:pt x="42" y="467"/>
                </a:cubicBezTo>
                <a:lnTo>
                  <a:pt x="195" y="644"/>
                </a:lnTo>
                <a:cubicBezTo>
                  <a:pt x="212" y="657"/>
                  <a:pt x="245" y="647"/>
                  <a:pt x="268" y="620"/>
                </a:cubicBezTo>
                <a:lnTo>
                  <a:pt x="287" y="597"/>
                </a:lnTo>
                <a:lnTo>
                  <a:pt x="287" y="597"/>
                </a:lnTo>
                <a:lnTo>
                  <a:pt x="643" y="88"/>
                </a:lnTo>
                <a:cubicBezTo>
                  <a:pt x="666" y="61"/>
                  <a:pt x="719" y="0"/>
                  <a:pt x="610" y="48"/>
                </a:cubicBezTo>
                <a:close/>
              </a:path>
            </a:pathLst>
          </a:custGeom>
          <a:solidFill>
            <a:schemeClr val="bg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4" name="Rectangle 13"/>
          <p:cNvSpPr/>
          <p:nvPr/>
        </p:nvSpPr>
        <p:spPr>
          <a:xfrm>
            <a:off x="2490741" y="6000354"/>
            <a:ext cx="2991041" cy="507831"/>
          </a:xfrm>
          <a:prstGeom prst="rect">
            <a:avLst/>
          </a:prstGeom>
        </p:spPr>
        <p:txBody>
          <a:bodyPr wrap="square">
            <a:spAutoFit/>
          </a:bodyPr>
          <a:lstStyle/>
          <a:p>
            <a:pPr algn="just">
              <a:lnSpc>
                <a:spcPct val="150000"/>
              </a:lnSpc>
            </a:pPr>
            <a:r>
              <a:rPr lang="id-ID" sz="900" i="0" dirty="0" smtClean="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a:t>
            </a:r>
            <a:r>
              <a:rPr lang="en-ID" sz="900" i="0" dirty="0" smtClean="0">
                <a:solidFill>
                  <a:schemeClr val="bg1"/>
                </a:solidFill>
                <a:effectLst/>
                <a:latin typeface="Lato" panose="020F0502020204030203" pitchFamily="34" charset="0"/>
                <a:ea typeface="Lato" panose="020F0502020204030203" pitchFamily="34" charset="0"/>
                <a:cs typeface="Lato" panose="020F0502020204030203" pitchFamily="34" charset="0"/>
              </a:rPr>
              <a:t>.</a:t>
            </a:r>
            <a:endParaRPr lang="id-ID"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Rectangle 14"/>
          <p:cNvSpPr/>
          <p:nvPr/>
        </p:nvSpPr>
        <p:spPr>
          <a:xfrm>
            <a:off x="6840529" y="6000354"/>
            <a:ext cx="2991041" cy="507831"/>
          </a:xfrm>
          <a:prstGeom prst="rect">
            <a:avLst/>
          </a:prstGeom>
        </p:spPr>
        <p:txBody>
          <a:bodyPr wrap="square">
            <a:spAutoFit/>
          </a:bodyPr>
          <a:lstStyle/>
          <a:p>
            <a:pPr algn="just">
              <a:lnSpc>
                <a:spcPct val="150000"/>
              </a:lnSpc>
            </a:pPr>
            <a:r>
              <a:rPr lang="id-ID" sz="900" i="0" dirty="0" smtClean="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a:t>
            </a:r>
            <a:r>
              <a:rPr lang="en-ID" sz="900" i="0" dirty="0" smtClean="0">
                <a:solidFill>
                  <a:schemeClr val="bg1"/>
                </a:solidFill>
                <a:effectLst/>
                <a:latin typeface="Lato" panose="020F0502020204030203" pitchFamily="34" charset="0"/>
                <a:ea typeface="Lato" panose="020F0502020204030203" pitchFamily="34" charset="0"/>
                <a:cs typeface="Lato" panose="020F0502020204030203" pitchFamily="34" charset="0"/>
              </a:rPr>
              <a:t>.</a:t>
            </a:r>
            <a:endParaRPr lang="id-ID"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7" name="Picture Placeholder 16"/>
          <p:cNvSpPr>
            <a:spLocks noGrp="1"/>
          </p:cNvSpPr>
          <p:nvPr>
            <p:ph type="pic" sz="quarter" idx="10"/>
          </p:nvPr>
        </p:nvSpPr>
        <p:spPr/>
      </p:sp>
    </p:spTree>
    <p:extLst>
      <p:ext uri="{BB962C8B-B14F-4D97-AF65-F5344CB8AC3E}">
        <p14:creationId xmlns:p14="http://schemas.microsoft.com/office/powerpoint/2010/main" val="35838940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4383"/>
            <a:ext cx="12192000" cy="6862383"/>
            <a:chOff x="0" y="-4383"/>
            <a:chExt cx="12192000" cy="6862383"/>
          </a:xfrm>
        </p:grpSpPr>
        <p:sp>
          <p:nvSpPr>
            <p:cNvPr id="4" name="Rectangle 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12192000" cy="64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1236036" y="-4383"/>
              <a:ext cx="955964" cy="65381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reeform 372"/>
          <p:cNvSpPr>
            <a:spLocks noEditPoints="1"/>
          </p:cNvSpPr>
          <p:nvPr/>
        </p:nvSpPr>
        <p:spPr bwMode="auto">
          <a:xfrm>
            <a:off x="11547549" y="277218"/>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 name="Shape 4601"/>
          <p:cNvSpPr/>
          <p:nvPr/>
        </p:nvSpPr>
        <p:spPr>
          <a:xfrm>
            <a:off x="10582904" y="166843"/>
            <a:ext cx="305130" cy="306974"/>
          </a:xfrm>
          <a:custGeom>
            <a:avLst/>
            <a:gdLst/>
            <a:ahLst/>
            <a:cxnLst/>
            <a:rect l="0" t="0" r="0" b="0"/>
            <a:pathLst>
              <a:path w="120000" h="120000" extrusionOk="0">
                <a:moveTo>
                  <a:pt x="89148" y="8503"/>
                </a:moveTo>
                <a:lnTo>
                  <a:pt x="89148" y="8503"/>
                </a:lnTo>
                <a:cubicBezTo>
                  <a:pt x="114132" y="8503"/>
                  <a:pt x="114132" y="8503"/>
                  <a:pt x="114132" y="8503"/>
                </a:cubicBezTo>
                <a:cubicBezTo>
                  <a:pt x="116971" y="8503"/>
                  <a:pt x="119810" y="5669"/>
                  <a:pt x="119810" y="5669"/>
                </a:cubicBezTo>
                <a:cubicBezTo>
                  <a:pt x="119810" y="2834"/>
                  <a:pt x="116971" y="0"/>
                  <a:pt x="114132" y="0"/>
                </a:cubicBezTo>
                <a:cubicBezTo>
                  <a:pt x="77981" y="0"/>
                  <a:pt x="77981" y="0"/>
                  <a:pt x="77981" y="0"/>
                </a:cubicBezTo>
                <a:cubicBezTo>
                  <a:pt x="77981" y="0"/>
                  <a:pt x="75141" y="0"/>
                  <a:pt x="75141" y="5669"/>
                </a:cubicBezTo>
                <a:cubicBezTo>
                  <a:pt x="75141" y="41763"/>
                  <a:pt x="75141" y="41763"/>
                  <a:pt x="75141" y="41763"/>
                </a:cubicBezTo>
                <a:cubicBezTo>
                  <a:pt x="75141" y="44598"/>
                  <a:pt x="75141" y="44598"/>
                  <a:pt x="77981" y="44598"/>
                </a:cubicBezTo>
                <a:cubicBezTo>
                  <a:pt x="80630" y="44598"/>
                  <a:pt x="80630" y="44598"/>
                  <a:pt x="80630" y="41763"/>
                </a:cubicBezTo>
                <a:cubicBezTo>
                  <a:pt x="80630" y="13984"/>
                  <a:pt x="80630" y="13984"/>
                  <a:pt x="80630" y="13984"/>
                </a:cubicBezTo>
                <a:cubicBezTo>
                  <a:pt x="100315" y="22299"/>
                  <a:pt x="111293" y="39118"/>
                  <a:pt x="111293" y="61417"/>
                </a:cubicBezTo>
                <a:cubicBezTo>
                  <a:pt x="111293" y="89196"/>
                  <a:pt x="89148" y="111307"/>
                  <a:pt x="58485" y="111307"/>
                </a:cubicBezTo>
                <a:cubicBezTo>
                  <a:pt x="30662" y="111307"/>
                  <a:pt x="8328" y="89196"/>
                  <a:pt x="8328" y="61417"/>
                </a:cubicBezTo>
                <a:cubicBezTo>
                  <a:pt x="8328" y="33448"/>
                  <a:pt x="27823" y="13984"/>
                  <a:pt x="52807" y="8503"/>
                </a:cubicBezTo>
                <a:cubicBezTo>
                  <a:pt x="52807" y="2834"/>
                  <a:pt x="52807" y="2834"/>
                  <a:pt x="52807" y="2834"/>
                </a:cubicBezTo>
                <a:cubicBezTo>
                  <a:pt x="22145" y="5669"/>
                  <a:pt x="0" y="30614"/>
                  <a:pt x="0" y="61417"/>
                </a:cubicBezTo>
                <a:cubicBezTo>
                  <a:pt x="0" y="92031"/>
                  <a:pt x="27823" y="119811"/>
                  <a:pt x="58485" y="119811"/>
                </a:cubicBezTo>
                <a:cubicBezTo>
                  <a:pt x="91798" y="119811"/>
                  <a:pt x="119810" y="92031"/>
                  <a:pt x="119810" y="61417"/>
                </a:cubicBezTo>
                <a:cubicBezTo>
                  <a:pt x="119810" y="39118"/>
                  <a:pt x="105804" y="19653"/>
                  <a:pt x="89148" y="8503"/>
                </a:cubicBezTo>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9" name="Shape 4591"/>
          <p:cNvSpPr/>
          <p:nvPr/>
        </p:nvSpPr>
        <p:spPr>
          <a:xfrm>
            <a:off x="820539" y="130505"/>
            <a:ext cx="357227" cy="379651"/>
          </a:xfrm>
          <a:custGeom>
            <a:avLst/>
            <a:gdLst/>
            <a:ahLst/>
            <a:cxnLst/>
            <a:rect l="0" t="0" r="0" b="0"/>
            <a:pathLst>
              <a:path w="120000" h="120000" extrusionOk="0">
                <a:moveTo>
                  <a:pt x="119774" y="47272"/>
                </a:moveTo>
                <a:lnTo>
                  <a:pt x="119774" y="47272"/>
                </a:lnTo>
                <a:cubicBezTo>
                  <a:pt x="76610" y="3208"/>
                  <a:pt x="76610" y="3208"/>
                  <a:pt x="76610" y="3208"/>
                </a:cubicBezTo>
                <a:cubicBezTo>
                  <a:pt x="73220" y="0"/>
                  <a:pt x="70056" y="0"/>
                  <a:pt x="70056" y="3208"/>
                </a:cubicBezTo>
                <a:cubicBezTo>
                  <a:pt x="66666" y="3208"/>
                  <a:pt x="66666" y="3208"/>
                  <a:pt x="66666" y="6417"/>
                </a:cubicBezTo>
                <a:cubicBezTo>
                  <a:pt x="66666" y="31657"/>
                  <a:pt x="66666" y="31657"/>
                  <a:pt x="66666" y="31657"/>
                </a:cubicBezTo>
                <a:cubicBezTo>
                  <a:pt x="30056" y="31657"/>
                  <a:pt x="0" y="59893"/>
                  <a:pt x="0" y="94545"/>
                </a:cubicBezTo>
                <a:cubicBezTo>
                  <a:pt x="0" y="104171"/>
                  <a:pt x="3389" y="110374"/>
                  <a:pt x="6779" y="119786"/>
                </a:cubicBezTo>
                <a:cubicBezTo>
                  <a:pt x="13333" y="91550"/>
                  <a:pt x="40000" y="72513"/>
                  <a:pt x="66666" y="72513"/>
                </a:cubicBezTo>
                <a:lnTo>
                  <a:pt x="66666" y="97754"/>
                </a:lnTo>
                <a:cubicBezTo>
                  <a:pt x="66666" y="97754"/>
                  <a:pt x="66666" y="100748"/>
                  <a:pt x="70056" y="100748"/>
                </a:cubicBezTo>
                <a:lnTo>
                  <a:pt x="70056" y="100748"/>
                </a:lnTo>
                <a:cubicBezTo>
                  <a:pt x="70056" y="100748"/>
                  <a:pt x="70056" y="100748"/>
                  <a:pt x="73220" y="100748"/>
                </a:cubicBezTo>
                <a:cubicBezTo>
                  <a:pt x="73220" y="100748"/>
                  <a:pt x="73220" y="100748"/>
                  <a:pt x="76610" y="100748"/>
                </a:cubicBezTo>
                <a:cubicBezTo>
                  <a:pt x="119774" y="53689"/>
                  <a:pt x="119774" y="53689"/>
                  <a:pt x="119774" y="53689"/>
                </a:cubicBezTo>
                <a:cubicBezTo>
                  <a:pt x="119774" y="53689"/>
                  <a:pt x="119774" y="53689"/>
                  <a:pt x="119774" y="50481"/>
                </a:cubicBezTo>
                <a:cubicBezTo>
                  <a:pt x="119774" y="50481"/>
                  <a:pt x="119774" y="50481"/>
                  <a:pt x="119774" y="47272"/>
                </a:cubicBezTo>
                <a:close/>
                <a:moveTo>
                  <a:pt x="76610" y="88342"/>
                </a:moveTo>
                <a:lnTo>
                  <a:pt x="76610" y="88342"/>
                </a:lnTo>
                <a:cubicBezTo>
                  <a:pt x="76610" y="63101"/>
                  <a:pt x="76610" y="63101"/>
                  <a:pt x="76610" y="63101"/>
                </a:cubicBezTo>
                <a:cubicBezTo>
                  <a:pt x="76610" y="63101"/>
                  <a:pt x="66666" y="63101"/>
                  <a:pt x="63276" y="63101"/>
                </a:cubicBezTo>
                <a:cubicBezTo>
                  <a:pt x="43389" y="63101"/>
                  <a:pt x="20112" y="78930"/>
                  <a:pt x="9943" y="88342"/>
                </a:cubicBezTo>
                <a:cubicBezTo>
                  <a:pt x="9943" y="72513"/>
                  <a:pt x="33446" y="41069"/>
                  <a:pt x="63276" y="37860"/>
                </a:cubicBezTo>
                <a:cubicBezTo>
                  <a:pt x="66666" y="37860"/>
                  <a:pt x="76610" y="37860"/>
                  <a:pt x="76610" y="37860"/>
                </a:cubicBezTo>
                <a:cubicBezTo>
                  <a:pt x="76610" y="15828"/>
                  <a:pt x="76610" y="15828"/>
                  <a:pt x="76610" y="15828"/>
                </a:cubicBezTo>
                <a:cubicBezTo>
                  <a:pt x="109830" y="50481"/>
                  <a:pt x="109830" y="50481"/>
                  <a:pt x="109830" y="50481"/>
                </a:cubicBezTo>
                <a:lnTo>
                  <a:pt x="76610" y="88342"/>
                </a:ln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0" name="Shape 4592"/>
          <p:cNvSpPr/>
          <p:nvPr/>
        </p:nvSpPr>
        <p:spPr>
          <a:xfrm>
            <a:off x="324924" y="130505"/>
            <a:ext cx="357227" cy="379651"/>
          </a:xfrm>
          <a:custGeom>
            <a:avLst/>
            <a:gdLst/>
            <a:ahLst/>
            <a:cxnLst/>
            <a:rect l="0" t="0" r="0" b="0"/>
            <a:pathLst>
              <a:path w="120000" h="120000" extrusionOk="0">
                <a:moveTo>
                  <a:pt x="53107" y="31657"/>
                </a:moveTo>
                <a:lnTo>
                  <a:pt x="53107" y="31657"/>
                </a:lnTo>
                <a:cubicBezTo>
                  <a:pt x="53107" y="6417"/>
                  <a:pt x="53107" y="6417"/>
                  <a:pt x="53107" y="6417"/>
                </a:cubicBezTo>
                <a:cubicBezTo>
                  <a:pt x="53107" y="3208"/>
                  <a:pt x="53107" y="3208"/>
                  <a:pt x="49943" y="3208"/>
                </a:cubicBezTo>
                <a:cubicBezTo>
                  <a:pt x="49943" y="0"/>
                  <a:pt x="46553" y="0"/>
                  <a:pt x="43163" y="3208"/>
                </a:cubicBezTo>
                <a:cubicBezTo>
                  <a:pt x="0" y="47272"/>
                  <a:pt x="0" y="47272"/>
                  <a:pt x="0" y="47272"/>
                </a:cubicBezTo>
                <a:cubicBezTo>
                  <a:pt x="0" y="50481"/>
                  <a:pt x="0" y="50481"/>
                  <a:pt x="0" y="50481"/>
                </a:cubicBezTo>
                <a:cubicBezTo>
                  <a:pt x="0" y="53689"/>
                  <a:pt x="0" y="53689"/>
                  <a:pt x="0" y="53689"/>
                </a:cubicBezTo>
                <a:cubicBezTo>
                  <a:pt x="43163" y="100748"/>
                  <a:pt x="43163" y="100748"/>
                  <a:pt x="43163" y="100748"/>
                </a:cubicBezTo>
                <a:cubicBezTo>
                  <a:pt x="46553" y="100748"/>
                  <a:pt x="46553" y="100748"/>
                  <a:pt x="46553" y="100748"/>
                </a:cubicBezTo>
                <a:cubicBezTo>
                  <a:pt x="49943" y="100748"/>
                  <a:pt x="49943" y="100748"/>
                  <a:pt x="49943" y="100748"/>
                </a:cubicBezTo>
                <a:lnTo>
                  <a:pt x="49943" y="100748"/>
                </a:lnTo>
                <a:cubicBezTo>
                  <a:pt x="53107" y="100748"/>
                  <a:pt x="53107" y="97754"/>
                  <a:pt x="53107" y="97754"/>
                </a:cubicBezTo>
                <a:lnTo>
                  <a:pt x="53107" y="72513"/>
                </a:lnTo>
                <a:cubicBezTo>
                  <a:pt x="79774" y="72513"/>
                  <a:pt x="106440" y="91550"/>
                  <a:pt x="112994" y="119786"/>
                </a:cubicBezTo>
                <a:cubicBezTo>
                  <a:pt x="116384" y="110374"/>
                  <a:pt x="119774" y="104171"/>
                  <a:pt x="119774" y="94545"/>
                </a:cubicBezTo>
                <a:cubicBezTo>
                  <a:pt x="119774" y="59893"/>
                  <a:pt x="89717" y="31657"/>
                  <a:pt x="53107" y="31657"/>
                </a:cubicBezTo>
                <a:close/>
                <a:moveTo>
                  <a:pt x="56497" y="63101"/>
                </a:moveTo>
                <a:lnTo>
                  <a:pt x="56497" y="63101"/>
                </a:lnTo>
                <a:cubicBezTo>
                  <a:pt x="53107" y="63101"/>
                  <a:pt x="43163" y="63101"/>
                  <a:pt x="43163" y="63101"/>
                </a:cubicBezTo>
                <a:cubicBezTo>
                  <a:pt x="43163" y="88342"/>
                  <a:pt x="43163" y="88342"/>
                  <a:pt x="43163" y="88342"/>
                </a:cubicBezTo>
                <a:cubicBezTo>
                  <a:pt x="9943" y="50481"/>
                  <a:pt x="9943" y="50481"/>
                  <a:pt x="9943" y="50481"/>
                </a:cubicBezTo>
                <a:cubicBezTo>
                  <a:pt x="43163" y="15828"/>
                  <a:pt x="43163" y="15828"/>
                  <a:pt x="43163" y="15828"/>
                </a:cubicBezTo>
                <a:cubicBezTo>
                  <a:pt x="43163" y="37860"/>
                  <a:pt x="43163" y="37860"/>
                  <a:pt x="43163" y="37860"/>
                </a:cubicBezTo>
                <a:cubicBezTo>
                  <a:pt x="43163" y="37860"/>
                  <a:pt x="53107" y="37860"/>
                  <a:pt x="56497" y="37860"/>
                </a:cubicBezTo>
                <a:cubicBezTo>
                  <a:pt x="86327" y="41069"/>
                  <a:pt x="109830" y="72513"/>
                  <a:pt x="109830" y="88342"/>
                </a:cubicBezTo>
                <a:cubicBezTo>
                  <a:pt x="99661" y="78930"/>
                  <a:pt x="76610" y="63101"/>
                  <a:pt x="56497" y="63101"/>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1" name="TextBox 10"/>
          <p:cNvSpPr txBox="1"/>
          <p:nvPr/>
        </p:nvSpPr>
        <p:spPr>
          <a:xfrm>
            <a:off x="1447939" y="1700658"/>
            <a:ext cx="4287843" cy="630942"/>
          </a:xfrm>
          <a:prstGeom prst="rect">
            <a:avLst/>
          </a:prstGeom>
          <a:noFill/>
        </p:spPr>
        <p:txBody>
          <a:bodyPr wrap="square" rtlCol="0">
            <a:spAutoFit/>
          </a:bodyPr>
          <a:lstStyle/>
          <a:p>
            <a:pPr algn="ctr"/>
            <a:r>
              <a:rPr lang="en-ID" sz="3500" dirty="0" smtClean="0">
                <a:solidFill>
                  <a:schemeClr val="tx1"/>
                </a:solidFill>
                <a:latin typeface="Corbel" pitchFamily="34" charset="0"/>
              </a:rPr>
              <a:t>Vacation</a:t>
            </a:r>
            <a:endParaRPr lang="en-US" sz="3500" dirty="0">
              <a:solidFill>
                <a:schemeClr val="tx1"/>
              </a:solidFill>
              <a:latin typeface="Corbel" pitchFamily="34" charset="0"/>
            </a:endParaRPr>
          </a:p>
        </p:txBody>
      </p:sp>
      <p:sp>
        <p:nvSpPr>
          <p:cNvPr id="12" name="Rectangle 11"/>
          <p:cNvSpPr/>
          <p:nvPr/>
        </p:nvSpPr>
        <p:spPr>
          <a:xfrm>
            <a:off x="1177766" y="1686803"/>
            <a:ext cx="4821252" cy="6816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447939" y="2747350"/>
            <a:ext cx="4287843" cy="630942"/>
          </a:xfrm>
          <a:prstGeom prst="rect">
            <a:avLst/>
          </a:prstGeom>
          <a:noFill/>
        </p:spPr>
        <p:txBody>
          <a:bodyPr wrap="square" rtlCol="0">
            <a:spAutoFit/>
          </a:bodyPr>
          <a:lstStyle/>
          <a:p>
            <a:pPr algn="ctr"/>
            <a:r>
              <a:rPr lang="en-ID" sz="3500" dirty="0" smtClean="0">
                <a:solidFill>
                  <a:schemeClr val="tx1"/>
                </a:solidFill>
                <a:latin typeface="Corbel" pitchFamily="34" charset="0"/>
              </a:rPr>
              <a:t>Travelling</a:t>
            </a:r>
            <a:endParaRPr lang="en-US" sz="3500" dirty="0">
              <a:solidFill>
                <a:schemeClr val="tx1"/>
              </a:solidFill>
              <a:latin typeface="Corbel" pitchFamily="34" charset="0"/>
            </a:endParaRPr>
          </a:p>
        </p:txBody>
      </p:sp>
      <p:sp>
        <p:nvSpPr>
          <p:cNvPr id="14" name="Rectangle 13"/>
          <p:cNvSpPr/>
          <p:nvPr/>
        </p:nvSpPr>
        <p:spPr>
          <a:xfrm>
            <a:off x="1177766" y="2733495"/>
            <a:ext cx="4821252" cy="6816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259"/>
          <p:cNvSpPr>
            <a:spLocks/>
          </p:cNvSpPr>
          <p:nvPr/>
        </p:nvSpPr>
        <p:spPr bwMode="auto">
          <a:xfrm>
            <a:off x="483676" y="1809831"/>
            <a:ext cx="529461" cy="483085"/>
          </a:xfrm>
          <a:custGeom>
            <a:avLst/>
            <a:gdLst>
              <a:gd name="T0" fmla="*/ 610 w 719"/>
              <a:gd name="T1" fmla="*/ 48 h 657"/>
              <a:gd name="T2" fmla="*/ 210 w 719"/>
              <a:gd name="T3" fmla="*/ 454 h 657"/>
              <a:gd name="T4" fmla="*/ 115 w 719"/>
              <a:gd name="T5" fmla="*/ 359 h 657"/>
              <a:gd name="T6" fmla="*/ 57 w 719"/>
              <a:gd name="T7" fmla="*/ 331 h 657"/>
              <a:gd name="T8" fmla="*/ 22 w 719"/>
              <a:gd name="T9" fmla="*/ 382 h 657"/>
              <a:gd name="T10" fmla="*/ 42 w 719"/>
              <a:gd name="T11" fmla="*/ 467 h 657"/>
              <a:gd name="T12" fmla="*/ 195 w 719"/>
              <a:gd name="T13" fmla="*/ 644 h 657"/>
              <a:gd name="T14" fmla="*/ 268 w 719"/>
              <a:gd name="T15" fmla="*/ 620 h 657"/>
              <a:gd name="T16" fmla="*/ 287 w 719"/>
              <a:gd name="T17" fmla="*/ 597 h 657"/>
              <a:gd name="T18" fmla="*/ 287 w 719"/>
              <a:gd name="T19" fmla="*/ 597 h 657"/>
              <a:gd name="T20" fmla="*/ 643 w 719"/>
              <a:gd name="T21" fmla="*/ 88 h 657"/>
              <a:gd name="T22" fmla="*/ 610 w 719"/>
              <a:gd name="T23" fmla="*/ 48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9" h="657">
                <a:moveTo>
                  <a:pt x="610" y="48"/>
                </a:moveTo>
                <a:cubicBezTo>
                  <a:pt x="563" y="71"/>
                  <a:pt x="334" y="332"/>
                  <a:pt x="210" y="454"/>
                </a:cubicBezTo>
                <a:lnTo>
                  <a:pt x="115" y="359"/>
                </a:lnTo>
                <a:cubicBezTo>
                  <a:pt x="104" y="346"/>
                  <a:pt x="80" y="304"/>
                  <a:pt x="57" y="331"/>
                </a:cubicBezTo>
                <a:lnTo>
                  <a:pt x="22" y="382"/>
                </a:lnTo>
                <a:cubicBezTo>
                  <a:pt x="0" y="409"/>
                  <a:pt x="24" y="453"/>
                  <a:pt x="42" y="467"/>
                </a:cubicBezTo>
                <a:lnTo>
                  <a:pt x="195" y="644"/>
                </a:lnTo>
                <a:cubicBezTo>
                  <a:pt x="212" y="657"/>
                  <a:pt x="245" y="647"/>
                  <a:pt x="268" y="620"/>
                </a:cubicBezTo>
                <a:lnTo>
                  <a:pt x="287" y="597"/>
                </a:lnTo>
                <a:lnTo>
                  <a:pt x="287" y="597"/>
                </a:lnTo>
                <a:lnTo>
                  <a:pt x="643" y="88"/>
                </a:lnTo>
                <a:cubicBezTo>
                  <a:pt x="666" y="61"/>
                  <a:pt x="719" y="0"/>
                  <a:pt x="610" y="4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6" name="Freeform 259"/>
          <p:cNvSpPr>
            <a:spLocks/>
          </p:cNvSpPr>
          <p:nvPr/>
        </p:nvSpPr>
        <p:spPr bwMode="auto">
          <a:xfrm>
            <a:off x="483676" y="2821278"/>
            <a:ext cx="529461" cy="483085"/>
          </a:xfrm>
          <a:custGeom>
            <a:avLst/>
            <a:gdLst>
              <a:gd name="T0" fmla="*/ 610 w 719"/>
              <a:gd name="T1" fmla="*/ 48 h 657"/>
              <a:gd name="T2" fmla="*/ 210 w 719"/>
              <a:gd name="T3" fmla="*/ 454 h 657"/>
              <a:gd name="T4" fmla="*/ 115 w 719"/>
              <a:gd name="T5" fmla="*/ 359 h 657"/>
              <a:gd name="T6" fmla="*/ 57 w 719"/>
              <a:gd name="T7" fmla="*/ 331 h 657"/>
              <a:gd name="T8" fmla="*/ 22 w 719"/>
              <a:gd name="T9" fmla="*/ 382 h 657"/>
              <a:gd name="T10" fmla="*/ 42 w 719"/>
              <a:gd name="T11" fmla="*/ 467 h 657"/>
              <a:gd name="T12" fmla="*/ 195 w 719"/>
              <a:gd name="T13" fmla="*/ 644 h 657"/>
              <a:gd name="T14" fmla="*/ 268 w 719"/>
              <a:gd name="T15" fmla="*/ 620 h 657"/>
              <a:gd name="T16" fmla="*/ 287 w 719"/>
              <a:gd name="T17" fmla="*/ 597 h 657"/>
              <a:gd name="T18" fmla="*/ 287 w 719"/>
              <a:gd name="T19" fmla="*/ 597 h 657"/>
              <a:gd name="T20" fmla="*/ 643 w 719"/>
              <a:gd name="T21" fmla="*/ 88 h 657"/>
              <a:gd name="T22" fmla="*/ 610 w 719"/>
              <a:gd name="T23" fmla="*/ 48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9" h="657">
                <a:moveTo>
                  <a:pt x="610" y="48"/>
                </a:moveTo>
                <a:cubicBezTo>
                  <a:pt x="563" y="71"/>
                  <a:pt x="334" y="332"/>
                  <a:pt x="210" y="454"/>
                </a:cubicBezTo>
                <a:lnTo>
                  <a:pt x="115" y="359"/>
                </a:lnTo>
                <a:cubicBezTo>
                  <a:pt x="104" y="346"/>
                  <a:pt x="80" y="304"/>
                  <a:pt x="57" y="331"/>
                </a:cubicBezTo>
                <a:lnTo>
                  <a:pt x="22" y="382"/>
                </a:lnTo>
                <a:cubicBezTo>
                  <a:pt x="0" y="409"/>
                  <a:pt x="24" y="453"/>
                  <a:pt x="42" y="467"/>
                </a:cubicBezTo>
                <a:lnTo>
                  <a:pt x="195" y="644"/>
                </a:lnTo>
                <a:cubicBezTo>
                  <a:pt x="212" y="657"/>
                  <a:pt x="245" y="647"/>
                  <a:pt x="268" y="620"/>
                </a:cubicBezTo>
                <a:lnTo>
                  <a:pt x="287" y="597"/>
                </a:lnTo>
                <a:lnTo>
                  <a:pt x="287" y="597"/>
                </a:lnTo>
                <a:lnTo>
                  <a:pt x="643" y="88"/>
                </a:lnTo>
                <a:cubicBezTo>
                  <a:pt x="666" y="61"/>
                  <a:pt x="719" y="0"/>
                  <a:pt x="610" y="4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7" name="TextBox 16"/>
          <p:cNvSpPr txBox="1"/>
          <p:nvPr/>
        </p:nvSpPr>
        <p:spPr>
          <a:xfrm>
            <a:off x="1447939" y="3786437"/>
            <a:ext cx="4287843" cy="630942"/>
          </a:xfrm>
          <a:prstGeom prst="rect">
            <a:avLst/>
          </a:prstGeom>
          <a:noFill/>
        </p:spPr>
        <p:txBody>
          <a:bodyPr wrap="square" rtlCol="0">
            <a:spAutoFit/>
          </a:bodyPr>
          <a:lstStyle/>
          <a:p>
            <a:pPr algn="ctr"/>
            <a:r>
              <a:rPr lang="en-ID" sz="3500" dirty="0" smtClean="0">
                <a:solidFill>
                  <a:schemeClr val="tx1"/>
                </a:solidFill>
                <a:latin typeface="Corbel" pitchFamily="34" charset="0"/>
              </a:rPr>
              <a:t>Destination</a:t>
            </a:r>
            <a:endParaRPr lang="en-US" sz="3500" dirty="0">
              <a:solidFill>
                <a:schemeClr val="tx1"/>
              </a:solidFill>
              <a:latin typeface="Corbel" pitchFamily="34" charset="0"/>
            </a:endParaRPr>
          </a:p>
        </p:txBody>
      </p:sp>
      <p:sp>
        <p:nvSpPr>
          <p:cNvPr id="18" name="Rectangle 17"/>
          <p:cNvSpPr/>
          <p:nvPr/>
        </p:nvSpPr>
        <p:spPr>
          <a:xfrm>
            <a:off x="1177766" y="3772582"/>
            <a:ext cx="4821252" cy="6816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259"/>
          <p:cNvSpPr>
            <a:spLocks/>
          </p:cNvSpPr>
          <p:nvPr/>
        </p:nvSpPr>
        <p:spPr bwMode="auto">
          <a:xfrm>
            <a:off x="483676" y="3860365"/>
            <a:ext cx="529461" cy="483085"/>
          </a:xfrm>
          <a:custGeom>
            <a:avLst/>
            <a:gdLst>
              <a:gd name="T0" fmla="*/ 610 w 719"/>
              <a:gd name="T1" fmla="*/ 48 h 657"/>
              <a:gd name="T2" fmla="*/ 210 w 719"/>
              <a:gd name="T3" fmla="*/ 454 h 657"/>
              <a:gd name="T4" fmla="*/ 115 w 719"/>
              <a:gd name="T5" fmla="*/ 359 h 657"/>
              <a:gd name="T6" fmla="*/ 57 w 719"/>
              <a:gd name="T7" fmla="*/ 331 h 657"/>
              <a:gd name="T8" fmla="*/ 22 w 719"/>
              <a:gd name="T9" fmla="*/ 382 h 657"/>
              <a:gd name="T10" fmla="*/ 42 w 719"/>
              <a:gd name="T11" fmla="*/ 467 h 657"/>
              <a:gd name="T12" fmla="*/ 195 w 719"/>
              <a:gd name="T13" fmla="*/ 644 h 657"/>
              <a:gd name="T14" fmla="*/ 268 w 719"/>
              <a:gd name="T15" fmla="*/ 620 h 657"/>
              <a:gd name="T16" fmla="*/ 287 w 719"/>
              <a:gd name="T17" fmla="*/ 597 h 657"/>
              <a:gd name="T18" fmla="*/ 287 w 719"/>
              <a:gd name="T19" fmla="*/ 597 h 657"/>
              <a:gd name="T20" fmla="*/ 643 w 719"/>
              <a:gd name="T21" fmla="*/ 88 h 657"/>
              <a:gd name="T22" fmla="*/ 610 w 719"/>
              <a:gd name="T23" fmla="*/ 48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9" h="657">
                <a:moveTo>
                  <a:pt x="610" y="48"/>
                </a:moveTo>
                <a:cubicBezTo>
                  <a:pt x="563" y="71"/>
                  <a:pt x="334" y="332"/>
                  <a:pt x="210" y="454"/>
                </a:cubicBezTo>
                <a:lnTo>
                  <a:pt x="115" y="359"/>
                </a:lnTo>
                <a:cubicBezTo>
                  <a:pt x="104" y="346"/>
                  <a:pt x="80" y="304"/>
                  <a:pt x="57" y="331"/>
                </a:cubicBezTo>
                <a:lnTo>
                  <a:pt x="22" y="382"/>
                </a:lnTo>
                <a:cubicBezTo>
                  <a:pt x="0" y="409"/>
                  <a:pt x="24" y="453"/>
                  <a:pt x="42" y="467"/>
                </a:cubicBezTo>
                <a:lnTo>
                  <a:pt x="195" y="644"/>
                </a:lnTo>
                <a:cubicBezTo>
                  <a:pt x="212" y="657"/>
                  <a:pt x="245" y="647"/>
                  <a:pt x="268" y="620"/>
                </a:cubicBezTo>
                <a:lnTo>
                  <a:pt x="287" y="597"/>
                </a:lnTo>
                <a:lnTo>
                  <a:pt x="287" y="597"/>
                </a:lnTo>
                <a:lnTo>
                  <a:pt x="643" y="88"/>
                </a:lnTo>
                <a:cubicBezTo>
                  <a:pt x="666" y="61"/>
                  <a:pt x="719" y="0"/>
                  <a:pt x="610" y="4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0" name="TextBox 19"/>
          <p:cNvSpPr txBox="1"/>
          <p:nvPr/>
        </p:nvSpPr>
        <p:spPr>
          <a:xfrm>
            <a:off x="1467800" y="4811675"/>
            <a:ext cx="4287843" cy="630942"/>
          </a:xfrm>
          <a:prstGeom prst="rect">
            <a:avLst/>
          </a:prstGeom>
          <a:noFill/>
        </p:spPr>
        <p:txBody>
          <a:bodyPr wrap="square" rtlCol="0">
            <a:spAutoFit/>
          </a:bodyPr>
          <a:lstStyle/>
          <a:p>
            <a:pPr algn="ctr"/>
            <a:r>
              <a:rPr lang="en-ID" sz="3500" dirty="0" smtClean="0">
                <a:solidFill>
                  <a:schemeClr val="tx1"/>
                </a:solidFill>
                <a:latin typeface="Corbel" pitchFamily="34" charset="0"/>
              </a:rPr>
              <a:t>Tourist</a:t>
            </a:r>
            <a:endParaRPr lang="en-US" sz="3500" dirty="0">
              <a:solidFill>
                <a:schemeClr val="tx1"/>
              </a:solidFill>
              <a:latin typeface="Corbel" pitchFamily="34" charset="0"/>
            </a:endParaRPr>
          </a:p>
        </p:txBody>
      </p:sp>
      <p:sp>
        <p:nvSpPr>
          <p:cNvPr id="21" name="Rectangle 20"/>
          <p:cNvSpPr/>
          <p:nvPr/>
        </p:nvSpPr>
        <p:spPr>
          <a:xfrm>
            <a:off x="1197627" y="4797820"/>
            <a:ext cx="4821252" cy="6816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59"/>
          <p:cNvSpPr>
            <a:spLocks/>
          </p:cNvSpPr>
          <p:nvPr/>
        </p:nvSpPr>
        <p:spPr bwMode="auto">
          <a:xfrm>
            <a:off x="503537" y="4885603"/>
            <a:ext cx="529461" cy="483085"/>
          </a:xfrm>
          <a:custGeom>
            <a:avLst/>
            <a:gdLst>
              <a:gd name="T0" fmla="*/ 610 w 719"/>
              <a:gd name="T1" fmla="*/ 48 h 657"/>
              <a:gd name="T2" fmla="*/ 210 w 719"/>
              <a:gd name="T3" fmla="*/ 454 h 657"/>
              <a:gd name="T4" fmla="*/ 115 w 719"/>
              <a:gd name="T5" fmla="*/ 359 h 657"/>
              <a:gd name="T6" fmla="*/ 57 w 719"/>
              <a:gd name="T7" fmla="*/ 331 h 657"/>
              <a:gd name="T8" fmla="*/ 22 w 719"/>
              <a:gd name="T9" fmla="*/ 382 h 657"/>
              <a:gd name="T10" fmla="*/ 42 w 719"/>
              <a:gd name="T11" fmla="*/ 467 h 657"/>
              <a:gd name="T12" fmla="*/ 195 w 719"/>
              <a:gd name="T13" fmla="*/ 644 h 657"/>
              <a:gd name="T14" fmla="*/ 268 w 719"/>
              <a:gd name="T15" fmla="*/ 620 h 657"/>
              <a:gd name="T16" fmla="*/ 287 w 719"/>
              <a:gd name="T17" fmla="*/ 597 h 657"/>
              <a:gd name="T18" fmla="*/ 287 w 719"/>
              <a:gd name="T19" fmla="*/ 597 h 657"/>
              <a:gd name="T20" fmla="*/ 643 w 719"/>
              <a:gd name="T21" fmla="*/ 88 h 657"/>
              <a:gd name="T22" fmla="*/ 610 w 719"/>
              <a:gd name="T23" fmla="*/ 48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9" h="657">
                <a:moveTo>
                  <a:pt x="610" y="48"/>
                </a:moveTo>
                <a:cubicBezTo>
                  <a:pt x="563" y="71"/>
                  <a:pt x="334" y="332"/>
                  <a:pt x="210" y="454"/>
                </a:cubicBezTo>
                <a:lnTo>
                  <a:pt x="115" y="359"/>
                </a:lnTo>
                <a:cubicBezTo>
                  <a:pt x="104" y="346"/>
                  <a:pt x="80" y="304"/>
                  <a:pt x="57" y="331"/>
                </a:cubicBezTo>
                <a:lnTo>
                  <a:pt x="22" y="382"/>
                </a:lnTo>
                <a:cubicBezTo>
                  <a:pt x="0" y="409"/>
                  <a:pt x="24" y="453"/>
                  <a:pt x="42" y="467"/>
                </a:cubicBezTo>
                <a:lnTo>
                  <a:pt x="195" y="644"/>
                </a:lnTo>
                <a:cubicBezTo>
                  <a:pt x="212" y="657"/>
                  <a:pt x="245" y="647"/>
                  <a:pt x="268" y="620"/>
                </a:cubicBezTo>
                <a:lnTo>
                  <a:pt x="287" y="597"/>
                </a:lnTo>
                <a:lnTo>
                  <a:pt x="287" y="597"/>
                </a:lnTo>
                <a:lnTo>
                  <a:pt x="643" y="88"/>
                </a:lnTo>
                <a:cubicBezTo>
                  <a:pt x="666" y="61"/>
                  <a:pt x="719" y="0"/>
                  <a:pt x="610" y="4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3" name="TextBox 22"/>
          <p:cNvSpPr txBox="1"/>
          <p:nvPr/>
        </p:nvSpPr>
        <p:spPr>
          <a:xfrm>
            <a:off x="6870700" y="1537587"/>
            <a:ext cx="4287843" cy="784830"/>
          </a:xfrm>
          <a:prstGeom prst="rect">
            <a:avLst/>
          </a:prstGeom>
          <a:noFill/>
        </p:spPr>
        <p:txBody>
          <a:bodyPr wrap="square" rtlCol="0">
            <a:spAutoFit/>
          </a:bodyPr>
          <a:lstStyle/>
          <a:p>
            <a:pPr algn="ctr"/>
            <a:r>
              <a:rPr lang="en-ID" sz="4500" dirty="0" smtClean="0">
                <a:solidFill>
                  <a:schemeClr val="tx1"/>
                </a:solidFill>
                <a:latin typeface="Corbel" pitchFamily="34" charset="0"/>
              </a:rPr>
              <a:t>VACATION</a:t>
            </a:r>
            <a:endParaRPr lang="en-US" sz="4500" dirty="0">
              <a:solidFill>
                <a:schemeClr val="tx1"/>
              </a:solidFill>
              <a:latin typeface="Corbel" pitchFamily="34" charset="0"/>
            </a:endParaRPr>
          </a:p>
        </p:txBody>
      </p:sp>
      <p:sp>
        <p:nvSpPr>
          <p:cNvPr id="24" name="Rectangle 23"/>
          <p:cNvSpPr/>
          <p:nvPr/>
        </p:nvSpPr>
        <p:spPr>
          <a:xfrm>
            <a:off x="1752143" y="5992093"/>
            <a:ext cx="8687714" cy="480453"/>
          </a:xfrm>
          <a:prstGeom prst="rect">
            <a:avLst/>
          </a:prstGeom>
        </p:spPr>
        <p:txBody>
          <a:bodyPr wrap="square">
            <a:spAutoFit/>
          </a:bodyPr>
          <a:lstStyle/>
          <a:p>
            <a:pPr algn="ctr">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tx1"/>
                </a:solidFill>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a:t>
            </a:r>
            <a:r>
              <a:rPr lang="id-ID" sz="900" dirty="0" smtClean="0">
                <a:solidFill>
                  <a:schemeClr val="tx1"/>
                </a:solidFill>
                <a:latin typeface="Lato" panose="020F0502020204030203" pitchFamily="34" charset="0"/>
                <a:ea typeface="Lato" panose="020F0502020204030203" pitchFamily="34" charset="0"/>
                <a:cs typeface="Lato" panose="020F0502020204030203" pitchFamily="34" charset="0"/>
              </a:rPr>
              <a:t>dolo</a:t>
            </a:r>
            <a:r>
              <a:rPr lang="en-ID" sz="900" dirty="0" smtClean="0">
                <a:solidFill>
                  <a:schemeClr val="tx1"/>
                </a:solidFill>
                <a:latin typeface="Lato" panose="020F0502020204030203" pitchFamily="34" charset="0"/>
                <a:ea typeface="Lato" panose="020F0502020204030203" pitchFamily="34" charset="0"/>
                <a:cs typeface="Lato" panose="020F0502020204030203" pitchFamily="34" charset="0"/>
              </a:rPr>
              <a:t>r.</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5" name="Picture Placeholder 24"/>
          <p:cNvSpPr>
            <a:spLocks noGrp="1"/>
          </p:cNvSpPr>
          <p:nvPr>
            <p:ph type="pic" sz="quarter" idx="10"/>
          </p:nvPr>
        </p:nvSpPr>
        <p:spPr/>
      </p:sp>
    </p:spTree>
    <p:extLst>
      <p:ext uri="{BB962C8B-B14F-4D97-AF65-F5344CB8AC3E}">
        <p14:creationId xmlns:p14="http://schemas.microsoft.com/office/powerpoint/2010/main" val="36877090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0" y="-4383"/>
            <a:ext cx="12192000" cy="6862383"/>
            <a:chOff x="0" y="-4383"/>
            <a:chExt cx="12192000" cy="6862383"/>
          </a:xfrm>
        </p:grpSpPr>
        <p:sp>
          <p:nvSpPr>
            <p:cNvPr id="4" name="Rectangle 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8430" y="3508664"/>
              <a:ext cx="11575140" cy="3054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12192000" cy="64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1236036" y="-4383"/>
              <a:ext cx="955964" cy="65381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08430" y="2784764"/>
              <a:ext cx="1866734" cy="7239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reeform 372"/>
          <p:cNvSpPr>
            <a:spLocks noEditPoints="1"/>
          </p:cNvSpPr>
          <p:nvPr/>
        </p:nvSpPr>
        <p:spPr bwMode="auto">
          <a:xfrm>
            <a:off x="11547549" y="277218"/>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 name="Shape 4601"/>
          <p:cNvSpPr/>
          <p:nvPr/>
        </p:nvSpPr>
        <p:spPr>
          <a:xfrm>
            <a:off x="10582904" y="166843"/>
            <a:ext cx="305130" cy="306974"/>
          </a:xfrm>
          <a:custGeom>
            <a:avLst/>
            <a:gdLst/>
            <a:ahLst/>
            <a:cxnLst/>
            <a:rect l="0" t="0" r="0" b="0"/>
            <a:pathLst>
              <a:path w="120000" h="120000" extrusionOk="0">
                <a:moveTo>
                  <a:pt x="89148" y="8503"/>
                </a:moveTo>
                <a:lnTo>
                  <a:pt x="89148" y="8503"/>
                </a:lnTo>
                <a:cubicBezTo>
                  <a:pt x="114132" y="8503"/>
                  <a:pt x="114132" y="8503"/>
                  <a:pt x="114132" y="8503"/>
                </a:cubicBezTo>
                <a:cubicBezTo>
                  <a:pt x="116971" y="8503"/>
                  <a:pt x="119810" y="5669"/>
                  <a:pt x="119810" y="5669"/>
                </a:cubicBezTo>
                <a:cubicBezTo>
                  <a:pt x="119810" y="2834"/>
                  <a:pt x="116971" y="0"/>
                  <a:pt x="114132" y="0"/>
                </a:cubicBezTo>
                <a:cubicBezTo>
                  <a:pt x="77981" y="0"/>
                  <a:pt x="77981" y="0"/>
                  <a:pt x="77981" y="0"/>
                </a:cubicBezTo>
                <a:cubicBezTo>
                  <a:pt x="77981" y="0"/>
                  <a:pt x="75141" y="0"/>
                  <a:pt x="75141" y="5669"/>
                </a:cubicBezTo>
                <a:cubicBezTo>
                  <a:pt x="75141" y="41763"/>
                  <a:pt x="75141" y="41763"/>
                  <a:pt x="75141" y="41763"/>
                </a:cubicBezTo>
                <a:cubicBezTo>
                  <a:pt x="75141" y="44598"/>
                  <a:pt x="75141" y="44598"/>
                  <a:pt x="77981" y="44598"/>
                </a:cubicBezTo>
                <a:cubicBezTo>
                  <a:pt x="80630" y="44598"/>
                  <a:pt x="80630" y="44598"/>
                  <a:pt x="80630" y="41763"/>
                </a:cubicBezTo>
                <a:cubicBezTo>
                  <a:pt x="80630" y="13984"/>
                  <a:pt x="80630" y="13984"/>
                  <a:pt x="80630" y="13984"/>
                </a:cubicBezTo>
                <a:cubicBezTo>
                  <a:pt x="100315" y="22299"/>
                  <a:pt x="111293" y="39118"/>
                  <a:pt x="111293" y="61417"/>
                </a:cubicBezTo>
                <a:cubicBezTo>
                  <a:pt x="111293" y="89196"/>
                  <a:pt x="89148" y="111307"/>
                  <a:pt x="58485" y="111307"/>
                </a:cubicBezTo>
                <a:cubicBezTo>
                  <a:pt x="30662" y="111307"/>
                  <a:pt x="8328" y="89196"/>
                  <a:pt x="8328" y="61417"/>
                </a:cubicBezTo>
                <a:cubicBezTo>
                  <a:pt x="8328" y="33448"/>
                  <a:pt x="27823" y="13984"/>
                  <a:pt x="52807" y="8503"/>
                </a:cubicBezTo>
                <a:cubicBezTo>
                  <a:pt x="52807" y="2834"/>
                  <a:pt x="52807" y="2834"/>
                  <a:pt x="52807" y="2834"/>
                </a:cubicBezTo>
                <a:cubicBezTo>
                  <a:pt x="22145" y="5669"/>
                  <a:pt x="0" y="30614"/>
                  <a:pt x="0" y="61417"/>
                </a:cubicBezTo>
                <a:cubicBezTo>
                  <a:pt x="0" y="92031"/>
                  <a:pt x="27823" y="119811"/>
                  <a:pt x="58485" y="119811"/>
                </a:cubicBezTo>
                <a:cubicBezTo>
                  <a:pt x="91798" y="119811"/>
                  <a:pt x="119810" y="92031"/>
                  <a:pt x="119810" y="61417"/>
                </a:cubicBezTo>
                <a:cubicBezTo>
                  <a:pt x="119810" y="39118"/>
                  <a:pt x="105804" y="19653"/>
                  <a:pt x="89148" y="8503"/>
                </a:cubicBezTo>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9" name="Shape 4591"/>
          <p:cNvSpPr/>
          <p:nvPr/>
        </p:nvSpPr>
        <p:spPr>
          <a:xfrm>
            <a:off x="820539" y="130505"/>
            <a:ext cx="357227" cy="379651"/>
          </a:xfrm>
          <a:custGeom>
            <a:avLst/>
            <a:gdLst/>
            <a:ahLst/>
            <a:cxnLst/>
            <a:rect l="0" t="0" r="0" b="0"/>
            <a:pathLst>
              <a:path w="120000" h="120000" extrusionOk="0">
                <a:moveTo>
                  <a:pt x="119774" y="47272"/>
                </a:moveTo>
                <a:lnTo>
                  <a:pt x="119774" y="47272"/>
                </a:lnTo>
                <a:cubicBezTo>
                  <a:pt x="76610" y="3208"/>
                  <a:pt x="76610" y="3208"/>
                  <a:pt x="76610" y="3208"/>
                </a:cubicBezTo>
                <a:cubicBezTo>
                  <a:pt x="73220" y="0"/>
                  <a:pt x="70056" y="0"/>
                  <a:pt x="70056" y="3208"/>
                </a:cubicBezTo>
                <a:cubicBezTo>
                  <a:pt x="66666" y="3208"/>
                  <a:pt x="66666" y="3208"/>
                  <a:pt x="66666" y="6417"/>
                </a:cubicBezTo>
                <a:cubicBezTo>
                  <a:pt x="66666" y="31657"/>
                  <a:pt x="66666" y="31657"/>
                  <a:pt x="66666" y="31657"/>
                </a:cubicBezTo>
                <a:cubicBezTo>
                  <a:pt x="30056" y="31657"/>
                  <a:pt x="0" y="59893"/>
                  <a:pt x="0" y="94545"/>
                </a:cubicBezTo>
                <a:cubicBezTo>
                  <a:pt x="0" y="104171"/>
                  <a:pt x="3389" y="110374"/>
                  <a:pt x="6779" y="119786"/>
                </a:cubicBezTo>
                <a:cubicBezTo>
                  <a:pt x="13333" y="91550"/>
                  <a:pt x="40000" y="72513"/>
                  <a:pt x="66666" y="72513"/>
                </a:cubicBezTo>
                <a:lnTo>
                  <a:pt x="66666" y="97754"/>
                </a:lnTo>
                <a:cubicBezTo>
                  <a:pt x="66666" y="97754"/>
                  <a:pt x="66666" y="100748"/>
                  <a:pt x="70056" y="100748"/>
                </a:cubicBezTo>
                <a:lnTo>
                  <a:pt x="70056" y="100748"/>
                </a:lnTo>
                <a:cubicBezTo>
                  <a:pt x="70056" y="100748"/>
                  <a:pt x="70056" y="100748"/>
                  <a:pt x="73220" y="100748"/>
                </a:cubicBezTo>
                <a:cubicBezTo>
                  <a:pt x="73220" y="100748"/>
                  <a:pt x="73220" y="100748"/>
                  <a:pt x="76610" y="100748"/>
                </a:cubicBezTo>
                <a:cubicBezTo>
                  <a:pt x="119774" y="53689"/>
                  <a:pt x="119774" y="53689"/>
                  <a:pt x="119774" y="53689"/>
                </a:cubicBezTo>
                <a:cubicBezTo>
                  <a:pt x="119774" y="53689"/>
                  <a:pt x="119774" y="53689"/>
                  <a:pt x="119774" y="50481"/>
                </a:cubicBezTo>
                <a:cubicBezTo>
                  <a:pt x="119774" y="50481"/>
                  <a:pt x="119774" y="50481"/>
                  <a:pt x="119774" y="47272"/>
                </a:cubicBezTo>
                <a:close/>
                <a:moveTo>
                  <a:pt x="76610" y="88342"/>
                </a:moveTo>
                <a:lnTo>
                  <a:pt x="76610" y="88342"/>
                </a:lnTo>
                <a:cubicBezTo>
                  <a:pt x="76610" y="63101"/>
                  <a:pt x="76610" y="63101"/>
                  <a:pt x="76610" y="63101"/>
                </a:cubicBezTo>
                <a:cubicBezTo>
                  <a:pt x="76610" y="63101"/>
                  <a:pt x="66666" y="63101"/>
                  <a:pt x="63276" y="63101"/>
                </a:cubicBezTo>
                <a:cubicBezTo>
                  <a:pt x="43389" y="63101"/>
                  <a:pt x="20112" y="78930"/>
                  <a:pt x="9943" y="88342"/>
                </a:cubicBezTo>
                <a:cubicBezTo>
                  <a:pt x="9943" y="72513"/>
                  <a:pt x="33446" y="41069"/>
                  <a:pt x="63276" y="37860"/>
                </a:cubicBezTo>
                <a:cubicBezTo>
                  <a:pt x="66666" y="37860"/>
                  <a:pt x="76610" y="37860"/>
                  <a:pt x="76610" y="37860"/>
                </a:cubicBezTo>
                <a:cubicBezTo>
                  <a:pt x="76610" y="15828"/>
                  <a:pt x="76610" y="15828"/>
                  <a:pt x="76610" y="15828"/>
                </a:cubicBezTo>
                <a:cubicBezTo>
                  <a:pt x="109830" y="50481"/>
                  <a:pt x="109830" y="50481"/>
                  <a:pt x="109830" y="50481"/>
                </a:cubicBezTo>
                <a:lnTo>
                  <a:pt x="76610" y="88342"/>
                </a:ln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0" name="Shape 4592"/>
          <p:cNvSpPr/>
          <p:nvPr/>
        </p:nvSpPr>
        <p:spPr>
          <a:xfrm>
            <a:off x="324924" y="130505"/>
            <a:ext cx="357227" cy="379651"/>
          </a:xfrm>
          <a:custGeom>
            <a:avLst/>
            <a:gdLst/>
            <a:ahLst/>
            <a:cxnLst/>
            <a:rect l="0" t="0" r="0" b="0"/>
            <a:pathLst>
              <a:path w="120000" h="120000" extrusionOk="0">
                <a:moveTo>
                  <a:pt x="53107" y="31657"/>
                </a:moveTo>
                <a:lnTo>
                  <a:pt x="53107" y="31657"/>
                </a:lnTo>
                <a:cubicBezTo>
                  <a:pt x="53107" y="6417"/>
                  <a:pt x="53107" y="6417"/>
                  <a:pt x="53107" y="6417"/>
                </a:cubicBezTo>
                <a:cubicBezTo>
                  <a:pt x="53107" y="3208"/>
                  <a:pt x="53107" y="3208"/>
                  <a:pt x="49943" y="3208"/>
                </a:cubicBezTo>
                <a:cubicBezTo>
                  <a:pt x="49943" y="0"/>
                  <a:pt x="46553" y="0"/>
                  <a:pt x="43163" y="3208"/>
                </a:cubicBezTo>
                <a:cubicBezTo>
                  <a:pt x="0" y="47272"/>
                  <a:pt x="0" y="47272"/>
                  <a:pt x="0" y="47272"/>
                </a:cubicBezTo>
                <a:cubicBezTo>
                  <a:pt x="0" y="50481"/>
                  <a:pt x="0" y="50481"/>
                  <a:pt x="0" y="50481"/>
                </a:cubicBezTo>
                <a:cubicBezTo>
                  <a:pt x="0" y="53689"/>
                  <a:pt x="0" y="53689"/>
                  <a:pt x="0" y="53689"/>
                </a:cubicBezTo>
                <a:cubicBezTo>
                  <a:pt x="43163" y="100748"/>
                  <a:pt x="43163" y="100748"/>
                  <a:pt x="43163" y="100748"/>
                </a:cubicBezTo>
                <a:cubicBezTo>
                  <a:pt x="46553" y="100748"/>
                  <a:pt x="46553" y="100748"/>
                  <a:pt x="46553" y="100748"/>
                </a:cubicBezTo>
                <a:cubicBezTo>
                  <a:pt x="49943" y="100748"/>
                  <a:pt x="49943" y="100748"/>
                  <a:pt x="49943" y="100748"/>
                </a:cubicBezTo>
                <a:lnTo>
                  <a:pt x="49943" y="100748"/>
                </a:lnTo>
                <a:cubicBezTo>
                  <a:pt x="53107" y="100748"/>
                  <a:pt x="53107" y="97754"/>
                  <a:pt x="53107" y="97754"/>
                </a:cubicBezTo>
                <a:lnTo>
                  <a:pt x="53107" y="72513"/>
                </a:lnTo>
                <a:cubicBezTo>
                  <a:pt x="79774" y="72513"/>
                  <a:pt x="106440" y="91550"/>
                  <a:pt x="112994" y="119786"/>
                </a:cubicBezTo>
                <a:cubicBezTo>
                  <a:pt x="116384" y="110374"/>
                  <a:pt x="119774" y="104171"/>
                  <a:pt x="119774" y="94545"/>
                </a:cubicBezTo>
                <a:cubicBezTo>
                  <a:pt x="119774" y="59893"/>
                  <a:pt x="89717" y="31657"/>
                  <a:pt x="53107" y="31657"/>
                </a:cubicBezTo>
                <a:close/>
                <a:moveTo>
                  <a:pt x="56497" y="63101"/>
                </a:moveTo>
                <a:lnTo>
                  <a:pt x="56497" y="63101"/>
                </a:lnTo>
                <a:cubicBezTo>
                  <a:pt x="53107" y="63101"/>
                  <a:pt x="43163" y="63101"/>
                  <a:pt x="43163" y="63101"/>
                </a:cubicBezTo>
                <a:cubicBezTo>
                  <a:pt x="43163" y="88342"/>
                  <a:pt x="43163" y="88342"/>
                  <a:pt x="43163" y="88342"/>
                </a:cubicBezTo>
                <a:cubicBezTo>
                  <a:pt x="9943" y="50481"/>
                  <a:pt x="9943" y="50481"/>
                  <a:pt x="9943" y="50481"/>
                </a:cubicBezTo>
                <a:cubicBezTo>
                  <a:pt x="43163" y="15828"/>
                  <a:pt x="43163" y="15828"/>
                  <a:pt x="43163" y="15828"/>
                </a:cubicBezTo>
                <a:cubicBezTo>
                  <a:pt x="43163" y="37860"/>
                  <a:pt x="43163" y="37860"/>
                  <a:pt x="43163" y="37860"/>
                </a:cubicBezTo>
                <a:cubicBezTo>
                  <a:pt x="43163" y="37860"/>
                  <a:pt x="53107" y="37860"/>
                  <a:pt x="56497" y="37860"/>
                </a:cubicBezTo>
                <a:cubicBezTo>
                  <a:pt x="86327" y="41069"/>
                  <a:pt x="109830" y="72513"/>
                  <a:pt x="109830" y="88342"/>
                </a:cubicBezTo>
                <a:cubicBezTo>
                  <a:pt x="99661" y="78930"/>
                  <a:pt x="76610" y="63101"/>
                  <a:pt x="56497" y="63101"/>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1" name="Rectangle 10"/>
          <p:cNvSpPr/>
          <p:nvPr/>
        </p:nvSpPr>
        <p:spPr>
          <a:xfrm>
            <a:off x="7050798" y="4470587"/>
            <a:ext cx="4060548" cy="1131079"/>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tx1"/>
                </a:solidFill>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a:t>
            </a:r>
            <a:r>
              <a:rPr lang="id-ID" sz="900" dirty="0" smtClean="0">
                <a:solidFill>
                  <a:schemeClr val="tx1"/>
                </a:solidFill>
                <a:latin typeface="Lato" panose="020F0502020204030203" pitchFamily="34" charset="0"/>
                <a:ea typeface="Lato" panose="020F0502020204030203" pitchFamily="34" charset="0"/>
                <a:cs typeface="Lato" panose="020F0502020204030203" pitchFamily="34" charset="0"/>
              </a:rPr>
              <a:t>mollit</a:t>
            </a:r>
            <a:r>
              <a:rPr lang="en-ID" sz="900" dirty="0" smtClean="0">
                <a:solidFill>
                  <a:schemeClr val="tx1"/>
                </a:solidFill>
                <a:latin typeface="Lato" panose="020F0502020204030203" pitchFamily="34" charset="0"/>
                <a:ea typeface="Lato" panose="020F0502020204030203" pitchFamily="34" charset="0"/>
                <a:cs typeface="Lato" panose="020F0502020204030203" pitchFamily="34" charset="0"/>
              </a:rPr>
              <a:t>.</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2" name="TextBox 11"/>
          <p:cNvSpPr txBox="1"/>
          <p:nvPr/>
        </p:nvSpPr>
        <p:spPr>
          <a:xfrm rot="16200000">
            <a:off x="254912" y="4643711"/>
            <a:ext cx="2273311" cy="784830"/>
          </a:xfrm>
          <a:prstGeom prst="rect">
            <a:avLst/>
          </a:prstGeom>
          <a:noFill/>
        </p:spPr>
        <p:txBody>
          <a:bodyPr wrap="square" rtlCol="0">
            <a:spAutoFit/>
          </a:bodyPr>
          <a:lstStyle/>
          <a:p>
            <a:pPr algn="ctr"/>
            <a:r>
              <a:rPr lang="en-ID" sz="4500" dirty="0" smtClean="0">
                <a:solidFill>
                  <a:schemeClr val="tx1"/>
                </a:solidFill>
                <a:latin typeface="Corbel" pitchFamily="34" charset="0"/>
              </a:rPr>
              <a:t>PICNIC</a:t>
            </a:r>
            <a:endParaRPr lang="en-US" sz="4500" dirty="0">
              <a:solidFill>
                <a:schemeClr val="tx1"/>
              </a:solidFill>
              <a:latin typeface="Corbel" pitchFamily="34" charset="0"/>
            </a:endParaRPr>
          </a:p>
        </p:txBody>
      </p:sp>
      <p:sp>
        <p:nvSpPr>
          <p:cNvPr id="13" name="Freeform 260"/>
          <p:cNvSpPr>
            <a:spLocks noEditPoints="1"/>
          </p:cNvSpPr>
          <p:nvPr/>
        </p:nvSpPr>
        <p:spPr bwMode="auto">
          <a:xfrm>
            <a:off x="618452" y="1158945"/>
            <a:ext cx="380699" cy="455540"/>
          </a:xfrm>
          <a:custGeom>
            <a:avLst/>
            <a:gdLst>
              <a:gd name="T0" fmla="*/ 302 w 616"/>
              <a:gd name="T1" fmla="*/ 383 h 734"/>
              <a:gd name="T2" fmla="*/ 268 w 616"/>
              <a:gd name="T3" fmla="*/ 365 h 734"/>
              <a:gd name="T4" fmla="*/ 301 w 616"/>
              <a:gd name="T5" fmla="*/ 354 h 734"/>
              <a:gd name="T6" fmla="*/ 336 w 616"/>
              <a:gd name="T7" fmla="*/ 369 h 734"/>
              <a:gd name="T8" fmla="*/ 302 w 616"/>
              <a:gd name="T9" fmla="*/ 383 h 734"/>
              <a:gd name="T10" fmla="*/ 570 w 616"/>
              <a:gd name="T11" fmla="*/ 113 h 734"/>
              <a:gd name="T12" fmla="*/ 511 w 616"/>
              <a:gd name="T13" fmla="*/ 44 h 734"/>
              <a:gd name="T14" fmla="*/ 415 w 616"/>
              <a:gd name="T15" fmla="*/ 0 h 734"/>
              <a:gd name="T16" fmla="*/ 333 w 616"/>
              <a:gd name="T17" fmla="*/ 31 h 734"/>
              <a:gd name="T18" fmla="*/ 161 w 616"/>
              <a:gd name="T19" fmla="*/ 179 h 734"/>
              <a:gd name="T20" fmla="*/ 125 w 616"/>
              <a:gd name="T21" fmla="*/ 321 h 734"/>
              <a:gd name="T22" fmla="*/ 132 w 616"/>
              <a:gd name="T23" fmla="*/ 338 h 734"/>
              <a:gd name="T24" fmla="*/ 205 w 616"/>
              <a:gd name="T25" fmla="*/ 276 h 734"/>
              <a:gd name="T26" fmla="*/ 205 w 616"/>
              <a:gd name="T27" fmla="*/ 271 h 734"/>
              <a:gd name="T28" fmla="*/ 238 w 616"/>
              <a:gd name="T29" fmla="*/ 223 h 734"/>
              <a:gd name="T30" fmla="*/ 365 w 616"/>
              <a:gd name="T31" fmla="*/ 114 h 734"/>
              <a:gd name="T32" fmla="*/ 415 w 616"/>
              <a:gd name="T33" fmla="*/ 90 h 734"/>
              <a:gd name="T34" fmla="*/ 457 w 616"/>
              <a:gd name="T35" fmla="*/ 113 h 734"/>
              <a:gd name="T36" fmla="*/ 494 w 616"/>
              <a:gd name="T37" fmla="*/ 156 h 734"/>
              <a:gd name="T38" fmla="*/ 479 w 616"/>
              <a:gd name="T39" fmla="*/ 247 h 734"/>
              <a:gd name="T40" fmla="*/ 402 w 616"/>
              <a:gd name="T41" fmla="*/ 314 h 734"/>
              <a:gd name="T42" fmla="*/ 397 w 616"/>
              <a:gd name="T43" fmla="*/ 308 h 734"/>
              <a:gd name="T44" fmla="*/ 301 w 616"/>
              <a:gd name="T45" fmla="*/ 264 h 734"/>
              <a:gd name="T46" fmla="*/ 219 w 616"/>
              <a:gd name="T47" fmla="*/ 295 h 734"/>
              <a:gd name="T48" fmla="*/ 47 w 616"/>
              <a:gd name="T49" fmla="*/ 443 h 734"/>
              <a:gd name="T50" fmla="*/ 3 w 616"/>
              <a:gd name="T51" fmla="*/ 529 h 734"/>
              <a:gd name="T52" fmla="*/ 33 w 616"/>
              <a:gd name="T53" fmla="*/ 621 h 734"/>
              <a:gd name="T54" fmla="*/ 92 w 616"/>
              <a:gd name="T55" fmla="*/ 690 h 734"/>
              <a:gd name="T56" fmla="*/ 188 w 616"/>
              <a:gd name="T57" fmla="*/ 734 h 734"/>
              <a:gd name="T58" fmla="*/ 271 w 616"/>
              <a:gd name="T59" fmla="*/ 703 h 734"/>
              <a:gd name="T60" fmla="*/ 443 w 616"/>
              <a:gd name="T61" fmla="*/ 555 h 734"/>
              <a:gd name="T62" fmla="*/ 477 w 616"/>
              <a:gd name="T63" fmla="*/ 411 h 734"/>
              <a:gd name="T64" fmla="*/ 470 w 616"/>
              <a:gd name="T65" fmla="*/ 394 h 734"/>
              <a:gd name="T66" fmla="*/ 397 w 616"/>
              <a:gd name="T67" fmla="*/ 457 h 734"/>
              <a:gd name="T68" fmla="*/ 396 w 616"/>
              <a:gd name="T69" fmla="*/ 463 h 734"/>
              <a:gd name="T70" fmla="*/ 365 w 616"/>
              <a:gd name="T71" fmla="*/ 511 h 734"/>
              <a:gd name="T72" fmla="*/ 239 w 616"/>
              <a:gd name="T73" fmla="*/ 620 h 734"/>
              <a:gd name="T74" fmla="*/ 188 w 616"/>
              <a:gd name="T75" fmla="*/ 647 h 734"/>
              <a:gd name="T76" fmla="*/ 147 w 616"/>
              <a:gd name="T77" fmla="*/ 621 h 734"/>
              <a:gd name="T78" fmla="*/ 109 w 616"/>
              <a:gd name="T79" fmla="*/ 578 h 734"/>
              <a:gd name="T80" fmla="*/ 91 w 616"/>
              <a:gd name="T81" fmla="*/ 536 h 734"/>
              <a:gd name="T82" fmla="*/ 124 w 616"/>
              <a:gd name="T83" fmla="*/ 487 h 734"/>
              <a:gd name="T84" fmla="*/ 201 w 616"/>
              <a:gd name="T85" fmla="*/ 420 h 734"/>
              <a:gd name="T86" fmla="*/ 206 w 616"/>
              <a:gd name="T87" fmla="*/ 426 h 734"/>
              <a:gd name="T88" fmla="*/ 302 w 616"/>
              <a:gd name="T89" fmla="*/ 470 h 734"/>
              <a:gd name="T90" fmla="*/ 385 w 616"/>
              <a:gd name="T91" fmla="*/ 439 h 734"/>
              <a:gd name="T92" fmla="*/ 557 w 616"/>
              <a:gd name="T93" fmla="*/ 291 h 734"/>
              <a:gd name="T94" fmla="*/ 570 w 616"/>
              <a:gd name="T95" fmla="*/ 113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16" h="734">
                <a:moveTo>
                  <a:pt x="302" y="383"/>
                </a:moveTo>
                <a:cubicBezTo>
                  <a:pt x="290" y="383"/>
                  <a:pt x="279" y="377"/>
                  <a:pt x="268" y="365"/>
                </a:cubicBezTo>
                <a:cubicBezTo>
                  <a:pt x="280" y="358"/>
                  <a:pt x="291" y="354"/>
                  <a:pt x="301" y="354"/>
                </a:cubicBezTo>
                <a:cubicBezTo>
                  <a:pt x="313" y="354"/>
                  <a:pt x="325" y="359"/>
                  <a:pt x="336" y="369"/>
                </a:cubicBezTo>
                <a:cubicBezTo>
                  <a:pt x="323" y="378"/>
                  <a:pt x="312" y="383"/>
                  <a:pt x="302" y="383"/>
                </a:cubicBezTo>
                <a:close/>
                <a:moveTo>
                  <a:pt x="570" y="113"/>
                </a:moveTo>
                <a:lnTo>
                  <a:pt x="511" y="44"/>
                </a:lnTo>
                <a:cubicBezTo>
                  <a:pt x="487" y="16"/>
                  <a:pt x="452" y="0"/>
                  <a:pt x="415" y="0"/>
                </a:cubicBezTo>
                <a:cubicBezTo>
                  <a:pt x="385" y="0"/>
                  <a:pt x="356" y="11"/>
                  <a:pt x="333" y="31"/>
                </a:cubicBezTo>
                <a:lnTo>
                  <a:pt x="161" y="179"/>
                </a:lnTo>
                <a:cubicBezTo>
                  <a:pt x="120" y="214"/>
                  <a:pt x="106" y="271"/>
                  <a:pt x="125" y="321"/>
                </a:cubicBezTo>
                <a:lnTo>
                  <a:pt x="132" y="338"/>
                </a:lnTo>
                <a:lnTo>
                  <a:pt x="205" y="276"/>
                </a:lnTo>
                <a:lnTo>
                  <a:pt x="205" y="271"/>
                </a:lnTo>
                <a:cubicBezTo>
                  <a:pt x="207" y="256"/>
                  <a:pt x="217" y="241"/>
                  <a:pt x="238" y="223"/>
                </a:cubicBezTo>
                <a:lnTo>
                  <a:pt x="365" y="114"/>
                </a:lnTo>
                <a:cubicBezTo>
                  <a:pt x="383" y="98"/>
                  <a:pt x="400" y="90"/>
                  <a:pt x="415" y="90"/>
                </a:cubicBezTo>
                <a:cubicBezTo>
                  <a:pt x="430" y="90"/>
                  <a:pt x="444" y="98"/>
                  <a:pt x="457" y="113"/>
                </a:cubicBezTo>
                <a:lnTo>
                  <a:pt x="494" y="156"/>
                </a:lnTo>
                <a:cubicBezTo>
                  <a:pt x="520" y="189"/>
                  <a:pt x="516" y="216"/>
                  <a:pt x="479" y="247"/>
                </a:cubicBezTo>
                <a:lnTo>
                  <a:pt x="402" y="314"/>
                </a:lnTo>
                <a:lnTo>
                  <a:pt x="397" y="308"/>
                </a:lnTo>
                <a:cubicBezTo>
                  <a:pt x="373" y="280"/>
                  <a:pt x="338" y="264"/>
                  <a:pt x="301" y="264"/>
                </a:cubicBezTo>
                <a:cubicBezTo>
                  <a:pt x="271" y="264"/>
                  <a:pt x="242" y="275"/>
                  <a:pt x="219" y="295"/>
                </a:cubicBezTo>
                <a:lnTo>
                  <a:pt x="47" y="443"/>
                </a:lnTo>
                <a:cubicBezTo>
                  <a:pt x="21" y="465"/>
                  <a:pt x="5" y="496"/>
                  <a:pt x="3" y="529"/>
                </a:cubicBezTo>
                <a:cubicBezTo>
                  <a:pt x="0" y="563"/>
                  <a:pt x="11" y="596"/>
                  <a:pt x="33" y="621"/>
                </a:cubicBezTo>
                <a:lnTo>
                  <a:pt x="92" y="690"/>
                </a:lnTo>
                <a:cubicBezTo>
                  <a:pt x="116" y="718"/>
                  <a:pt x="151" y="734"/>
                  <a:pt x="188" y="734"/>
                </a:cubicBezTo>
                <a:cubicBezTo>
                  <a:pt x="218" y="734"/>
                  <a:pt x="248" y="723"/>
                  <a:pt x="271" y="703"/>
                </a:cubicBezTo>
                <a:lnTo>
                  <a:pt x="443" y="555"/>
                </a:lnTo>
                <a:cubicBezTo>
                  <a:pt x="484" y="519"/>
                  <a:pt x="498" y="461"/>
                  <a:pt x="477" y="411"/>
                </a:cubicBezTo>
                <a:lnTo>
                  <a:pt x="470" y="394"/>
                </a:lnTo>
                <a:lnTo>
                  <a:pt x="397" y="457"/>
                </a:lnTo>
                <a:lnTo>
                  <a:pt x="396" y="463"/>
                </a:lnTo>
                <a:cubicBezTo>
                  <a:pt x="395" y="478"/>
                  <a:pt x="385" y="494"/>
                  <a:pt x="365" y="511"/>
                </a:cubicBezTo>
                <a:lnTo>
                  <a:pt x="239" y="620"/>
                </a:lnTo>
                <a:cubicBezTo>
                  <a:pt x="217" y="638"/>
                  <a:pt x="202" y="647"/>
                  <a:pt x="188" y="647"/>
                </a:cubicBezTo>
                <a:cubicBezTo>
                  <a:pt x="174" y="647"/>
                  <a:pt x="161" y="638"/>
                  <a:pt x="147" y="621"/>
                </a:cubicBezTo>
                <a:lnTo>
                  <a:pt x="109" y="578"/>
                </a:lnTo>
                <a:cubicBezTo>
                  <a:pt x="96" y="562"/>
                  <a:pt x="90" y="549"/>
                  <a:pt x="91" y="536"/>
                </a:cubicBezTo>
                <a:cubicBezTo>
                  <a:pt x="92" y="521"/>
                  <a:pt x="103" y="505"/>
                  <a:pt x="124" y="487"/>
                </a:cubicBezTo>
                <a:lnTo>
                  <a:pt x="201" y="420"/>
                </a:lnTo>
                <a:lnTo>
                  <a:pt x="206" y="426"/>
                </a:lnTo>
                <a:cubicBezTo>
                  <a:pt x="230" y="454"/>
                  <a:pt x="265" y="470"/>
                  <a:pt x="302" y="470"/>
                </a:cubicBezTo>
                <a:cubicBezTo>
                  <a:pt x="332" y="470"/>
                  <a:pt x="362" y="459"/>
                  <a:pt x="385" y="439"/>
                </a:cubicBezTo>
                <a:lnTo>
                  <a:pt x="557" y="291"/>
                </a:lnTo>
                <a:cubicBezTo>
                  <a:pt x="610" y="246"/>
                  <a:pt x="616" y="166"/>
                  <a:pt x="570" y="11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4" name="Oval 13"/>
          <p:cNvSpPr/>
          <p:nvPr/>
        </p:nvSpPr>
        <p:spPr>
          <a:xfrm>
            <a:off x="433848" y="1028668"/>
            <a:ext cx="726473" cy="7160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364812" y="1075830"/>
            <a:ext cx="2666861" cy="630942"/>
          </a:xfrm>
          <a:prstGeom prst="rect">
            <a:avLst/>
          </a:prstGeom>
          <a:noFill/>
        </p:spPr>
        <p:txBody>
          <a:bodyPr wrap="square" rtlCol="0">
            <a:spAutoFit/>
          </a:bodyPr>
          <a:lstStyle/>
          <a:p>
            <a:r>
              <a:rPr lang="en-ID" sz="3500" dirty="0" smtClean="0">
                <a:solidFill>
                  <a:schemeClr val="tx1"/>
                </a:solidFill>
                <a:latin typeface="Corbel" pitchFamily="34" charset="0"/>
              </a:rPr>
              <a:t>Vacation</a:t>
            </a:r>
            <a:endParaRPr lang="en-US" sz="3500" dirty="0">
              <a:solidFill>
                <a:schemeClr val="tx1"/>
              </a:solidFill>
              <a:latin typeface="Corbel" pitchFamily="34" charset="0"/>
            </a:endParaRPr>
          </a:p>
        </p:txBody>
      </p:sp>
      <p:sp>
        <p:nvSpPr>
          <p:cNvPr id="17" name="TextBox 16"/>
          <p:cNvSpPr txBox="1"/>
          <p:nvPr/>
        </p:nvSpPr>
        <p:spPr>
          <a:xfrm>
            <a:off x="575082" y="2906919"/>
            <a:ext cx="1333430" cy="477054"/>
          </a:xfrm>
          <a:prstGeom prst="rect">
            <a:avLst/>
          </a:prstGeom>
          <a:noFill/>
        </p:spPr>
        <p:txBody>
          <a:bodyPr wrap="square" rtlCol="0">
            <a:spAutoFit/>
          </a:bodyPr>
          <a:lstStyle/>
          <a:p>
            <a:pPr algn="ctr"/>
            <a:r>
              <a:rPr lang="en-ID" sz="2500" dirty="0" smtClean="0">
                <a:solidFill>
                  <a:schemeClr val="bg1"/>
                </a:solidFill>
                <a:latin typeface="Corbel" pitchFamily="34" charset="0"/>
              </a:rPr>
              <a:t>Next</a:t>
            </a:r>
            <a:endParaRPr lang="en-US" sz="2500" dirty="0">
              <a:solidFill>
                <a:schemeClr val="bg1"/>
              </a:solidFill>
              <a:latin typeface="Corbel" pitchFamily="34" charset="0"/>
            </a:endParaRPr>
          </a:p>
        </p:txBody>
      </p:sp>
      <p:sp>
        <p:nvSpPr>
          <p:cNvPr id="18" name="Rounded Rectangle 17"/>
          <p:cNvSpPr/>
          <p:nvPr/>
        </p:nvSpPr>
        <p:spPr>
          <a:xfrm>
            <a:off x="4587766" y="1653432"/>
            <a:ext cx="7295804" cy="902855"/>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hape 4857"/>
          <p:cNvSpPr/>
          <p:nvPr/>
        </p:nvSpPr>
        <p:spPr>
          <a:xfrm>
            <a:off x="11067839" y="1906153"/>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20" name="TextBox 19"/>
          <p:cNvSpPr txBox="1"/>
          <p:nvPr/>
        </p:nvSpPr>
        <p:spPr>
          <a:xfrm>
            <a:off x="5016274" y="1712444"/>
            <a:ext cx="3374067" cy="784830"/>
          </a:xfrm>
          <a:prstGeom prst="rect">
            <a:avLst/>
          </a:prstGeom>
          <a:noFill/>
        </p:spPr>
        <p:txBody>
          <a:bodyPr wrap="square" rtlCol="0">
            <a:spAutoFit/>
          </a:bodyPr>
          <a:lstStyle/>
          <a:p>
            <a:r>
              <a:rPr lang="en-ID" sz="4500" dirty="0" smtClean="0">
                <a:solidFill>
                  <a:schemeClr val="tx1"/>
                </a:solidFill>
                <a:latin typeface="Corbel" pitchFamily="34" charset="0"/>
              </a:rPr>
              <a:t>TITLE HERE</a:t>
            </a:r>
            <a:endParaRPr lang="en-US" sz="4500" dirty="0">
              <a:solidFill>
                <a:schemeClr val="tx1"/>
              </a:solidFill>
              <a:latin typeface="Corbel" pitchFamily="34" charset="0"/>
            </a:endParaRPr>
          </a:p>
        </p:txBody>
      </p:sp>
      <p:sp>
        <p:nvSpPr>
          <p:cNvPr id="22" name="Picture Placeholder 21"/>
          <p:cNvSpPr>
            <a:spLocks noGrp="1"/>
          </p:cNvSpPr>
          <p:nvPr>
            <p:ph type="pic" sz="quarter" idx="10"/>
          </p:nvPr>
        </p:nvSpPr>
        <p:spPr/>
      </p:sp>
    </p:spTree>
    <p:extLst>
      <p:ext uri="{BB962C8B-B14F-4D97-AF65-F5344CB8AC3E}">
        <p14:creationId xmlns:p14="http://schemas.microsoft.com/office/powerpoint/2010/main" val="2757716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4" name="Rectangle 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08430" y="480482"/>
              <a:ext cx="11575140" cy="3054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0016836" y="3539084"/>
              <a:ext cx="1866734" cy="7239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Rectangle 5"/>
          <p:cNvSpPr/>
          <p:nvPr/>
        </p:nvSpPr>
        <p:spPr>
          <a:xfrm>
            <a:off x="6524325" y="1442404"/>
            <a:ext cx="4060548" cy="1131079"/>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tx1"/>
                </a:solidFill>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a:t>
            </a:r>
            <a:r>
              <a:rPr lang="id-ID" sz="900" dirty="0" smtClean="0">
                <a:solidFill>
                  <a:schemeClr val="tx1"/>
                </a:solidFill>
                <a:latin typeface="Lato" panose="020F0502020204030203" pitchFamily="34" charset="0"/>
                <a:ea typeface="Lato" panose="020F0502020204030203" pitchFamily="34" charset="0"/>
                <a:cs typeface="Lato" panose="020F0502020204030203" pitchFamily="34" charset="0"/>
              </a:rPr>
              <a:t>mollit</a:t>
            </a:r>
            <a:r>
              <a:rPr lang="en-ID" sz="900" dirty="0" smtClean="0">
                <a:solidFill>
                  <a:schemeClr val="tx1"/>
                </a:solidFill>
                <a:latin typeface="Lato" panose="020F0502020204030203" pitchFamily="34" charset="0"/>
                <a:ea typeface="Lato" panose="020F0502020204030203" pitchFamily="34" charset="0"/>
                <a:cs typeface="Lato" panose="020F0502020204030203" pitchFamily="34" charset="0"/>
              </a:rPr>
              <a:t>.</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8" name="TextBox 7"/>
          <p:cNvSpPr txBox="1"/>
          <p:nvPr/>
        </p:nvSpPr>
        <p:spPr>
          <a:xfrm>
            <a:off x="10283488" y="3661239"/>
            <a:ext cx="1333430" cy="477054"/>
          </a:xfrm>
          <a:prstGeom prst="rect">
            <a:avLst/>
          </a:prstGeom>
          <a:noFill/>
        </p:spPr>
        <p:txBody>
          <a:bodyPr wrap="square" rtlCol="0">
            <a:spAutoFit/>
          </a:bodyPr>
          <a:lstStyle/>
          <a:p>
            <a:pPr algn="ctr"/>
            <a:r>
              <a:rPr lang="en-ID" sz="2500" dirty="0" smtClean="0">
                <a:solidFill>
                  <a:schemeClr val="bg1"/>
                </a:solidFill>
                <a:latin typeface="Corbel" pitchFamily="34" charset="0"/>
              </a:rPr>
              <a:t>Previous</a:t>
            </a:r>
            <a:endParaRPr lang="en-US" sz="2500" dirty="0">
              <a:solidFill>
                <a:schemeClr val="bg1"/>
              </a:solidFill>
              <a:latin typeface="Corbel" pitchFamily="34" charset="0"/>
            </a:endParaRPr>
          </a:p>
        </p:txBody>
      </p:sp>
      <p:sp>
        <p:nvSpPr>
          <p:cNvPr id="9" name="Freeform 260"/>
          <p:cNvSpPr>
            <a:spLocks noEditPoints="1"/>
          </p:cNvSpPr>
          <p:nvPr/>
        </p:nvSpPr>
        <p:spPr bwMode="auto">
          <a:xfrm>
            <a:off x="493034" y="6024904"/>
            <a:ext cx="380699" cy="455540"/>
          </a:xfrm>
          <a:custGeom>
            <a:avLst/>
            <a:gdLst>
              <a:gd name="T0" fmla="*/ 302 w 616"/>
              <a:gd name="T1" fmla="*/ 383 h 734"/>
              <a:gd name="T2" fmla="*/ 268 w 616"/>
              <a:gd name="T3" fmla="*/ 365 h 734"/>
              <a:gd name="T4" fmla="*/ 301 w 616"/>
              <a:gd name="T5" fmla="*/ 354 h 734"/>
              <a:gd name="T6" fmla="*/ 336 w 616"/>
              <a:gd name="T7" fmla="*/ 369 h 734"/>
              <a:gd name="T8" fmla="*/ 302 w 616"/>
              <a:gd name="T9" fmla="*/ 383 h 734"/>
              <a:gd name="T10" fmla="*/ 570 w 616"/>
              <a:gd name="T11" fmla="*/ 113 h 734"/>
              <a:gd name="T12" fmla="*/ 511 w 616"/>
              <a:gd name="T13" fmla="*/ 44 h 734"/>
              <a:gd name="T14" fmla="*/ 415 w 616"/>
              <a:gd name="T15" fmla="*/ 0 h 734"/>
              <a:gd name="T16" fmla="*/ 333 w 616"/>
              <a:gd name="T17" fmla="*/ 31 h 734"/>
              <a:gd name="T18" fmla="*/ 161 w 616"/>
              <a:gd name="T19" fmla="*/ 179 h 734"/>
              <a:gd name="T20" fmla="*/ 125 w 616"/>
              <a:gd name="T21" fmla="*/ 321 h 734"/>
              <a:gd name="T22" fmla="*/ 132 w 616"/>
              <a:gd name="T23" fmla="*/ 338 h 734"/>
              <a:gd name="T24" fmla="*/ 205 w 616"/>
              <a:gd name="T25" fmla="*/ 276 h 734"/>
              <a:gd name="T26" fmla="*/ 205 w 616"/>
              <a:gd name="T27" fmla="*/ 271 h 734"/>
              <a:gd name="T28" fmla="*/ 238 w 616"/>
              <a:gd name="T29" fmla="*/ 223 h 734"/>
              <a:gd name="T30" fmla="*/ 365 w 616"/>
              <a:gd name="T31" fmla="*/ 114 h 734"/>
              <a:gd name="T32" fmla="*/ 415 w 616"/>
              <a:gd name="T33" fmla="*/ 90 h 734"/>
              <a:gd name="T34" fmla="*/ 457 w 616"/>
              <a:gd name="T35" fmla="*/ 113 h 734"/>
              <a:gd name="T36" fmla="*/ 494 w 616"/>
              <a:gd name="T37" fmla="*/ 156 h 734"/>
              <a:gd name="T38" fmla="*/ 479 w 616"/>
              <a:gd name="T39" fmla="*/ 247 h 734"/>
              <a:gd name="T40" fmla="*/ 402 w 616"/>
              <a:gd name="T41" fmla="*/ 314 h 734"/>
              <a:gd name="T42" fmla="*/ 397 w 616"/>
              <a:gd name="T43" fmla="*/ 308 h 734"/>
              <a:gd name="T44" fmla="*/ 301 w 616"/>
              <a:gd name="T45" fmla="*/ 264 h 734"/>
              <a:gd name="T46" fmla="*/ 219 w 616"/>
              <a:gd name="T47" fmla="*/ 295 h 734"/>
              <a:gd name="T48" fmla="*/ 47 w 616"/>
              <a:gd name="T49" fmla="*/ 443 h 734"/>
              <a:gd name="T50" fmla="*/ 3 w 616"/>
              <a:gd name="T51" fmla="*/ 529 h 734"/>
              <a:gd name="T52" fmla="*/ 33 w 616"/>
              <a:gd name="T53" fmla="*/ 621 h 734"/>
              <a:gd name="T54" fmla="*/ 92 w 616"/>
              <a:gd name="T55" fmla="*/ 690 h 734"/>
              <a:gd name="T56" fmla="*/ 188 w 616"/>
              <a:gd name="T57" fmla="*/ 734 h 734"/>
              <a:gd name="T58" fmla="*/ 271 w 616"/>
              <a:gd name="T59" fmla="*/ 703 h 734"/>
              <a:gd name="T60" fmla="*/ 443 w 616"/>
              <a:gd name="T61" fmla="*/ 555 h 734"/>
              <a:gd name="T62" fmla="*/ 477 w 616"/>
              <a:gd name="T63" fmla="*/ 411 h 734"/>
              <a:gd name="T64" fmla="*/ 470 w 616"/>
              <a:gd name="T65" fmla="*/ 394 h 734"/>
              <a:gd name="T66" fmla="*/ 397 w 616"/>
              <a:gd name="T67" fmla="*/ 457 h 734"/>
              <a:gd name="T68" fmla="*/ 396 w 616"/>
              <a:gd name="T69" fmla="*/ 463 h 734"/>
              <a:gd name="T70" fmla="*/ 365 w 616"/>
              <a:gd name="T71" fmla="*/ 511 h 734"/>
              <a:gd name="T72" fmla="*/ 239 w 616"/>
              <a:gd name="T73" fmla="*/ 620 h 734"/>
              <a:gd name="T74" fmla="*/ 188 w 616"/>
              <a:gd name="T75" fmla="*/ 647 h 734"/>
              <a:gd name="T76" fmla="*/ 147 w 616"/>
              <a:gd name="T77" fmla="*/ 621 h 734"/>
              <a:gd name="T78" fmla="*/ 109 w 616"/>
              <a:gd name="T79" fmla="*/ 578 h 734"/>
              <a:gd name="T80" fmla="*/ 91 w 616"/>
              <a:gd name="T81" fmla="*/ 536 h 734"/>
              <a:gd name="T82" fmla="*/ 124 w 616"/>
              <a:gd name="T83" fmla="*/ 487 h 734"/>
              <a:gd name="T84" fmla="*/ 201 w 616"/>
              <a:gd name="T85" fmla="*/ 420 h 734"/>
              <a:gd name="T86" fmla="*/ 206 w 616"/>
              <a:gd name="T87" fmla="*/ 426 h 734"/>
              <a:gd name="T88" fmla="*/ 302 w 616"/>
              <a:gd name="T89" fmla="*/ 470 h 734"/>
              <a:gd name="T90" fmla="*/ 385 w 616"/>
              <a:gd name="T91" fmla="*/ 439 h 734"/>
              <a:gd name="T92" fmla="*/ 557 w 616"/>
              <a:gd name="T93" fmla="*/ 291 h 734"/>
              <a:gd name="T94" fmla="*/ 570 w 616"/>
              <a:gd name="T95" fmla="*/ 113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16" h="734">
                <a:moveTo>
                  <a:pt x="302" y="383"/>
                </a:moveTo>
                <a:cubicBezTo>
                  <a:pt x="290" y="383"/>
                  <a:pt x="279" y="377"/>
                  <a:pt x="268" y="365"/>
                </a:cubicBezTo>
                <a:cubicBezTo>
                  <a:pt x="280" y="358"/>
                  <a:pt x="291" y="354"/>
                  <a:pt x="301" y="354"/>
                </a:cubicBezTo>
                <a:cubicBezTo>
                  <a:pt x="313" y="354"/>
                  <a:pt x="325" y="359"/>
                  <a:pt x="336" y="369"/>
                </a:cubicBezTo>
                <a:cubicBezTo>
                  <a:pt x="323" y="378"/>
                  <a:pt x="312" y="383"/>
                  <a:pt x="302" y="383"/>
                </a:cubicBezTo>
                <a:close/>
                <a:moveTo>
                  <a:pt x="570" y="113"/>
                </a:moveTo>
                <a:lnTo>
                  <a:pt x="511" y="44"/>
                </a:lnTo>
                <a:cubicBezTo>
                  <a:pt x="487" y="16"/>
                  <a:pt x="452" y="0"/>
                  <a:pt x="415" y="0"/>
                </a:cubicBezTo>
                <a:cubicBezTo>
                  <a:pt x="385" y="0"/>
                  <a:pt x="356" y="11"/>
                  <a:pt x="333" y="31"/>
                </a:cubicBezTo>
                <a:lnTo>
                  <a:pt x="161" y="179"/>
                </a:lnTo>
                <a:cubicBezTo>
                  <a:pt x="120" y="214"/>
                  <a:pt x="106" y="271"/>
                  <a:pt x="125" y="321"/>
                </a:cubicBezTo>
                <a:lnTo>
                  <a:pt x="132" y="338"/>
                </a:lnTo>
                <a:lnTo>
                  <a:pt x="205" y="276"/>
                </a:lnTo>
                <a:lnTo>
                  <a:pt x="205" y="271"/>
                </a:lnTo>
                <a:cubicBezTo>
                  <a:pt x="207" y="256"/>
                  <a:pt x="217" y="241"/>
                  <a:pt x="238" y="223"/>
                </a:cubicBezTo>
                <a:lnTo>
                  <a:pt x="365" y="114"/>
                </a:lnTo>
                <a:cubicBezTo>
                  <a:pt x="383" y="98"/>
                  <a:pt x="400" y="90"/>
                  <a:pt x="415" y="90"/>
                </a:cubicBezTo>
                <a:cubicBezTo>
                  <a:pt x="430" y="90"/>
                  <a:pt x="444" y="98"/>
                  <a:pt x="457" y="113"/>
                </a:cubicBezTo>
                <a:lnTo>
                  <a:pt x="494" y="156"/>
                </a:lnTo>
                <a:cubicBezTo>
                  <a:pt x="520" y="189"/>
                  <a:pt x="516" y="216"/>
                  <a:pt x="479" y="247"/>
                </a:cubicBezTo>
                <a:lnTo>
                  <a:pt x="402" y="314"/>
                </a:lnTo>
                <a:lnTo>
                  <a:pt x="397" y="308"/>
                </a:lnTo>
                <a:cubicBezTo>
                  <a:pt x="373" y="280"/>
                  <a:pt x="338" y="264"/>
                  <a:pt x="301" y="264"/>
                </a:cubicBezTo>
                <a:cubicBezTo>
                  <a:pt x="271" y="264"/>
                  <a:pt x="242" y="275"/>
                  <a:pt x="219" y="295"/>
                </a:cubicBezTo>
                <a:lnTo>
                  <a:pt x="47" y="443"/>
                </a:lnTo>
                <a:cubicBezTo>
                  <a:pt x="21" y="465"/>
                  <a:pt x="5" y="496"/>
                  <a:pt x="3" y="529"/>
                </a:cubicBezTo>
                <a:cubicBezTo>
                  <a:pt x="0" y="563"/>
                  <a:pt x="11" y="596"/>
                  <a:pt x="33" y="621"/>
                </a:cubicBezTo>
                <a:lnTo>
                  <a:pt x="92" y="690"/>
                </a:lnTo>
                <a:cubicBezTo>
                  <a:pt x="116" y="718"/>
                  <a:pt x="151" y="734"/>
                  <a:pt x="188" y="734"/>
                </a:cubicBezTo>
                <a:cubicBezTo>
                  <a:pt x="218" y="734"/>
                  <a:pt x="248" y="723"/>
                  <a:pt x="271" y="703"/>
                </a:cubicBezTo>
                <a:lnTo>
                  <a:pt x="443" y="555"/>
                </a:lnTo>
                <a:cubicBezTo>
                  <a:pt x="484" y="519"/>
                  <a:pt x="498" y="461"/>
                  <a:pt x="477" y="411"/>
                </a:cubicBezTo>
                <a:lnTo>
                  <a:pt x="470" y="394"/>
                </a:lnTo>
                <a:lnTo>
                  <a:pt x="397" y="457"/>
                </a:lnTo>
                <a:lnTo>
                  <a:pt x="396" y="463"/>
                </a:lnTo>
                <a:cubicBezTo>
                  <a:pt x="395" y="478"/>
                  <a:pt x="385" y="494"/>
                  <a:pt x="365" y="511"/>
                </a:cubicBezTo>
                <a:lnTo>
                  <a:pt x="239" y="620"/>
                </a:lnTo>
                <a:cubicBezTo>
                  <a:pt x="217" y="638"/>
                  <a:pt x="202" y="647"/>
                  <a:pt x="188" y="647"/>
                </a:cubicBezTo>
                <a:cubicBezTo>
                  <a:pt x="174" y="647"/>
                  <a:pt x="161" y="638"/>
                  <a:pt x="147" y="621"/>
                </a:cubicBezTo>
                <a:lnTo>
                  <a:pt x="109" y="578"/>
                </a:lnTo>
                <a:cubicBezTo>
                  <a:pt x="96" y="562"/>
                  <a:pt x="90" y="549"/>
                  <a:pt x="91" y="536"/>
                </a:cubicBezTo>
                <a:cubicBezTo>
                  <a:pt x="92" y="521"/>
                  <a:pt x="103" y="505"/>
                  <a:pt x="124" y="487"/>
                </a:cubicBezTo>
                <a:lnTo>
                  <a:pt x="201" y="420"/>
                </a:lnTo>
                <a:lnTo>
                  <a:pt x="206" y="426"/>
                </a:lnTo>
                <a:cubicBezTo>
                  <a:pt x="230" y="454"/>
                  <a:pt x="265" y="470"/>
                  <a:pt x="302" y="470"/>
                </a:cubicBezTo>
                <a:cubicBezTo>
                  <a:pt x="332" y="470"/>
                  <a:pt x="362" y="459"/>
                  <a:pt x="385" y="439"/>
                </a:cubicBezTo>
                <a:lnTo>
                  <a:pt x="557" y="291"/>
                </a:lnTo>
                <a:cubicBezTo>
                  <a:pt x="610" y="246"/>
                  <a:pt x="616" y="166"/>
                  <a:pt x="570" y="11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 name="Oval 9"/>
          <p:cNvSpPr/>
          <p:nvPr/>
        </p:nvSpPr>
        <p:spPr>
          <a:xfrm>
            <a:off x="308430" y="5894627"/>
            <a:ext cx="726473" cy="7160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239394" y="5941789"/>
            <a:ext cx="2666861" cy="630942"/>
          </a:xfrm>
          <a:prstGeom prst="rect">
            <a:avLst/>
          </a:prstGeom>
          <a:noFill/>
        </p:spPr>
        <p:txBody>
          <a:bodyPr wrap="square" rtlCol="0">
            <a:spAutoFit/>
          </a:bodyPr>
          <a:lstStyle/>
          <a:p>
            <a:r>
              <a:rPr lang="en-ID" sz="3500" dirty="0" smtClean="0">
                <a:solidFill>
                  <a:schemeClr val="tx1"/>
                </a:solidFill>
                <a:latin typeface="Corbel" pitchFamily="34" charset="0"/>
              </a:rPr>
              <a:t>Vacation</a:t>
            </a:r>
            <a:endParaRPr lang="en-US" sz="3500" dirty="0">
              <a:solidFill>
                <a:schemeClr val="tx1"/>
              </a:solidFill>
              <a:latin typeface="Corbel" pitchFamily="34" charset="0"/>
            </a:endParaRPr>
          </a:p>
        </p:txBody>
      </p:sp>
      <p:sp>
        <p:nvSpPr>
          <p:cNvPr id="12" name="TextBox 11"/>
          <p:cNvSpPr txBox="1"/>
          <p:nvPr/>
        </p:nvSpPr>
        <p:spPr>
          <a:xfrm>
            <a:off x="5915891" y="4878628"/>
            <a:ext cx="5967679" cy="1477328"/>
          </a:xfrm>
          <a:prstGeom prst="rect">
            <a:avLst/>
          </a:prstGeom>
          <a:noFill/>
        </p:spPr>
        <p:txBody>
          <a:bodyPr wrap="square" rtlCol="0">
            <a:spAutoFit/>
          </a:bodyPr>
          <a:lstStyle/>
          <a:p>
            <a:pPr algn="r"/>
            <a:r>
              <a:rPr lang="en-ID" sz="4500" dirty="0" smtClean="0">
                <a:solidFill>
                  <a:schemeClr val="tx1"/>
                </a:solidFill>
                <a:latin typeface="Corbel" pitchFamily="34" charset="0"/>
              </a:rPr>
              <a:t>NEW</a:t>
            </a:r>
          </a:p>
          <a:p>
            <a:pPr algn="r"/>
            <a:r>
              <a:rPr lang="en-ID" sz="4500" dirty="0" smtClean="0">
                <a:solidFill>
                  <a:schemeClr val="tx1"/>
                </a:solidFill>
                <a:latin typeface="Corbel" pitchFamily="34" charset="0"/>
              </a:rPr>
              <a:t>DESTINATION</a:t>
            </a:r>
            <a:endParaRPr lang="en-US" sz="4500" dirty="0">
              <a:solidFill>
                <a:schemeClr val="tx1"/>
              </a:solidFill>
              <a:latin typeface="Corbel" pitchFamily="34" charset="0"/>
            </a:endParaRPr>
          </a:p>
        </p:txBody>
      </p:sp>
      <p:sp>
        <p:nvSpPr>
          <p:cNvPr id="13" name="TextBox 12"/>
          <p:cNvSpPr txBox="1"/>
          <p:nvPr/>
        </p:nvSpPr>
        <p:spPr>
          <a:xfrm>
            <a:off x="308430" y="3661239"/>
            <a:ext cx="2666861" cy="630942"/>
          </a:xfrm>
          <a:prstGeom prst="rect">
            <a:avLst/>
          </a:prstGeom>
          <a:noFill/>
        </p:spPr>
        <p:txBody>
          <a:bodyPr wrap="square" rtlCol="0">
            <a:spAutoFit/>
          </a:bodyPr>
          <a:lstStyle/>
          <a:p>
            <a:r>
              <a:rPr lang="en-ID" sz="3500" dirty="0" smtClean="0">
                <a:solidFill>
                  <a:schemeClr val="tx1"/>
                </a:solidFill>
                <a:latin typeface="Corbel" pitchFamily="34" charset="0"/>
              </a:rPr>
              <a:t>Refreshing</a:t>
            </a:r>
            <a:endParaRPr lang="en-US" sz="3500" dirty="0">
              <a:solidFill>
                <a:schemeClr val="tx1"/>
              </a:solidFill>
              <a:latin typeface="Corbel" pitchFamily="34" charset="0"/>
            </a:endParaRPr>
          </a:p>
        </p:txBody>
      </p:sp>
      <p:sp>
        <p:nvSpPr>
          <p:cNvPr id="14" name="Picture Placeholder 13"/>
          <p:cNvSpPr>
            <a:spLocks noGrp="1"/>
          </p:cNvSpPr>
          <p:nvPr>
            <p:ph type="pic" sz="quarter" idx="10"/>
          </p:nvPr>
        </p:nvSpPr>
        <p:spPr/>
      </p:sp>
    </p:spTree>
    <p:extLst>
      <p:ext uri="{BB962C8B-B14F-4D97-AF65-F5344CB8AC3E}">
        <p14:creationId xmlns:p14="http://schemas.microsoft.com/office/powerpoint/2010/main" val="16887571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4383"/>
            <a:ext cx="12192000" cy="6862383"/>
            <a:chOff x="0" y="-4383"/>
            <a:chExt cx="12192000" cy="6862383"/>
          </a:xfrm>
        </p:grpSpPr>
        <p:sp>
          <p:nvSpPr>
            <p:cNvPr id="4" name="Rectangle 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6359239" y="1690255"/>
              <a:ext cx="5264726" cy="35606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12192000" cy="64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36036" y="-4383"/>
              <a:ext cx="955964" cy="65381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0" y="6208572"/>
              <a:ext cx="12192000" cy="64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Rectangle 4"/>
          <p:cNvSpPr/>
          <p:nvPr/>
        </p:nvSpPr>
        <p:spPr>
          <a:xfrm>
            <a:off x="933768" y="3486910"/>
            <a:ext cx="4060548" cy="1131079"/>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tx1"/>
                </a:solidFill>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a:t>
            </a:r>
            <a:r>
              <a:rPr lang="id-ID" sz="900" dirty="0" smtClean="0">
                <a:solidFill>
                  <a:schemeClr val="tx1"/>
                </a:solidFill>
                <a:latin typeface="Lato" panose="020F0502020204030203" pitchFamily="34" charset="0"/>
                <a:ea typeface="Lato" panose="020F0502020204030203" pitchFamily="34" charset="0"/>
                <a:cs typeface="Lato" panose="020F0502020204030203" pitchFamily="34" charset="0"/>
              </a:rPr>
              <a:t>mollit</a:t>
            </a:r>
            <a:r>
              <a:rPr lang="en-ID" sz="900" dirty="0" smtClean="0">
                <a:solidFill>
                  <a:schemeClr val="tx1"/>
                </a:solidFill>
                <a:latin typeface="Lato" panose="020F0502020204030203" pitchFamily="34" charset="0"/>
                <a:ea typeface="Lato" panose="020F0502020204030203" pitchFamily="34" charset="0"/>
                <a:cs typeface="Lato" panose="020F0502020204030203" pitchFamily="34" charset="0"/>
              </a:rPr>
              <a:t>.</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6" name="TextBox 5"/>
          <p:cNvSpPr txBox="1"/>
          <p:nvPr/>
        </p:nvSpPr>
        <p:spPr>
          <a:xfrm>
            <a:off x="933768" y="2497274"/>
            <a:ext cx="5162232" cy="784830"/>
          </a:xfrm>
          <a:prstGeom prst="rect">
            <a:avLst/>
          </a:prstGeom>
          <a:noFill/>
        </p:spPr>
        <p:txBody>
          <a:bodyPr wrap="square" rtlCol="0">
            <a:spAutoFit/>
          </a:bodyPr>
          <a:lstStyle/>
          <a:p>
            <a:r>
              <a:rPr lang="en-ID" sz="4500" dirty="0" smtClean="0">
                <a:solidFill>
                  <a:schemeClr val="tx1"/>
                </a:solidFill>
                <a:latin typeface="Corbel" pitchFamily="34" charset="0"/>
              </a:rPr>
              <a:t>TRAVELING</a:t>
            </a:r>
            <a:endParaRPr lang="en-US" sz="4500" dirty="0">
              <a:solidFill>
                <a:schemeClr val="tx1"/>
              </a:solidFill>
              <a:latin typeface="Corbel" pitchFamily="34" charset="0"/>
            </a:endParaRPr>
          </a:p>
        </p:txBody>
      </p:sp>
      <p:sp>
        <p:nvSpPr>
          <p:cNvPr id="9" name="Freeform 372"/>
          <p:cNvSpPr>
            <a:spLocks noEditPoints="1"/>
          </p:cNvSpPr>
          <p:nvPr/>
        </p:nvSpPr>
        <p:spPr bwMode="auto">
          <a:xfrm>
            <a:off x="11547549" y="277218"/>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 name="Shape 4601"/>
          <p:cNvSpPr/>
          <p:nvPr/>
        </p:nvSpPr>
        <p:spPr>
          <a:xfrm>
            <a:off x="10582904" y="166843"/>
            <a:ext cx="305130" cy="306974"/>
          </a:xfrm>
          <a:custGeom>
            <a:avLst/>
            <a:gdLst/>
            <a:ahLst/>
            <a:cxnLst/>
            <a:rect l="0" t="0" r="0" b="0"/>
            <a:pathLst>
              <a:path w="120000" h="120000" extrusionOk="0">
                <a:moveTo>
                  <a:pt x="89148" y="8503"/>
                </a:moveTo>
                <a:lnTo>
                  <a:pt x="89148" y="8503"/>
                </a:lnTo>
                <a:cubicBezTo>
                  <a:pt x="114132" y="8503"/>
                  <a:pt x="114132" y="8503"/>
                  <a:pt x="114132" y="8503"/>
                </a:cubicBezTo>
                <a:cubicBezTo>
                  <a:pt x="116971" y="8503"/>
                  <a:pt x="119810" y="5669"/>
                  <a:pt x="119810" y="5669"/>
                </a:cubicBezTo>
                <a:cubicBezTo>
                  <a:pt x="119810" y="2834"/>
                  <a:pt x="116971" y="0"/>
                  <a:pt x="114132" y="0"/>
                </a:cubicBezTo>
                <a:cubicBezTo>
                  <a:pt x="77981" y="0"/>
                  <a:pt x="77981" y="0"/>
                  <a:pt x="77981" y="0"/>
                </a:cubicBezTo>
                <a:cubicBezTo>
                  <a:pt x="77981" y="0"/>
                  <a:pt x="75141" y="0"/>
                  <a:pt x="75141" y="5669"/>
                </a:cubicBezTo>
                <a:cubicBezTo>
                  <a:pt x="75141" y="41763"/>
                  <a:pt x="75141" y="41763"/>
                  <a:pt x="75141" y="41763"/>
                </a:cubicBezTo>
                <a:cubicBezTo>
                  <a:pt x="75141" y="44598"/>
                  <a:pt x="75141" y="44598"/>
                  <a:pt x="77981" y="44598"/>
                </a:cubicBezTo>
                <a:cubicBezTo>
                  <a:pt x="80630" y="44598"/>
                  <a:pt x="80630" y="44598"/>
                  <a:pt x="80630" y="41763"/>
                </a:cubicBezTo>
                <a:cubicBezTo>
                  <a:pt x="80630" y="13984"/>
                  <a:pt x="80630" y="13984"/>
                  <a:pt x="80630" y="13984"/>
                </a:cubicBezTo>
                <a:cubicBezTo>
                  <a:pt x="100315" y="22299"/>
                  <a:pt x="111293" y="39118"/>
                  <a:pt x="111293" y="61417"/>
                </a:cubicBezTo>
                <a:cubicBezTo>
                  <a:pt x="111293" y="89196"/>
                  <a:pt x="89148" y="111307"/>
                  <a:pt x="58485" y="111307"/>
                </a:cubicBezTo>
                <a:cubicBezTo>
                  <a:pt x="30662" y="111307"/>
                  <a:pt x="8328" y="89196"/>
                  <a:pt x="8328" y="61417"/>
                </a:cubicBezTo>
                <a:cubicBezTo>
                  <a:pt x="8328" y="33448"/>
                  <a:pt x="27823" y="13984"/>
                  <a:pt x="52807" y="8503"/>
                </a:cubicBezTo>
                <a:cubicBezTo>
                  <a:pt x="52807" y="2834"/>
                  <a:pt x="52807" y="2834"/>
                  <a:pt x="52807" y="2834"/>
                </a:cubicBezTo>
                <a:cubicBezTo>
                  <a:pt x="22145" y="5669"/>
                  <a:pt x="0" y="30614"/>
                  <a:pt x="0" y="61417"/>
                </a:cubicBezTo>
                <a:cubicBezTo>
                  <a:pt x="0" y="92031"/>
                  <a:pt x="27823" y="119811"/>
                  <a:pt x="58485" y="119811"/>
                </a:cubicBezTo>
                <a:cubicBezTo>
                  <a:pt x="91798" y="119811"/>
                  <a:pt x="119810" y="92031"/>
                  <a:pt x="119810" y="61417"/>
                </a:cubicBezTo>
                <a:cubicBezTo>
                  <a:pt x="119810" y="39118"/>
                  <a:pt x="105804" y="19653"/>
                  <a:pt x="89148" y="8503"/>
                </a:cubicBezTo>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1" name="Shape 4591"/>
          <p:cNvSpPr/>
          <p:nvPr/>
        </p:nvSpPr>
        <p:spPr>
          <a:xfrm>
            <a:off x="820539" y="130505"/>
            <a:ext cx="357227" cy="379651"/>
          </a:xfrm>
          <a:custGeom>
            <a:avLst/>
            <a:gdLst/>
            <a:ahLst/>
            <a:cxnLst/>
            <a:rect l="0" t="0" r="0" b="0"/>
            <a:pathLst>
              <a:path w="120000" h="120000" extrusionOk="0">
                <a:moveTo>
                  <a:pt x="119774" y="47272"/>
                </a:moveTo>
                <a:lnTo>
                  <a:pt x="119774" y="47272"/>
                </a:lnTo>
                <a:cubicBezTo>
                  <a:pt x="76610" y="3208"/>
                  <a:pt x="76610" y="3208"/>
                  <a:pt x="76610" y="3208"/>
                </a:cubicBezTo>
                <a:cubicBezTo>
                  <a:pt x="73220" y="0"/>
                  <a:pt x="70056" y="0"/>
                  <a:pt x="70056" y="3208"/>
                </a:cubicBezTo>
                <a:cubicBezTo>
                  <a:pt x="66666" y="3208"/>
                  <a:pt x="66666" y="3208"/>
                  <a:pt x="66666" y="6417"/>
                </a:cubicBezTo>
                <a:cubicBezTo>
                  <a:pt x="66666" y="31657"/>
                  <a:pt x="66666" y="31657"/>
                  <a:pt x="66666" y="31657"/>
                </a:cubicBezTo>
                <a:cubicBezTo>
                  <a:pt x="30056" y="31657"/>
                  <a:pt x="0" y="59893"/>
                  <a:pt x="0" y="94545"/>
                </a:cubicBezTo>
                <a:cubicBezTo>
                  <a:pt x="0" y="104171"/>
                  <a:pt x="3389" y="110374"/>
                  <a:pt x="6779" y="119786"/>
                </a:cubicBezTo>
                <a:cubicBezTo>
                  <a:pt x="13333" y="91550"/>
                  <a:pt x="40000" y="72513"/>
                  <a:pt x="66666" y="72513"/>
                </a:cubicBezTo>
                <a:lnTo>
                  <a:pt x="66666" y="97754"/>
                </a:lnTo>
                <a:cubicBezTo>
                  <a:pt x="66666" y="97754"/>
                  <a:pt x="66666" y="100748"/>
                  <a:pt x="70056" y="100748"/>
                </a:cubicBezTo>
                <a:lnTo>
                  <a:pt x="70056" y="100748"/>
                </a:lnTo>
                <a:cubicBezTo>
                  <a:pt x="70056" y="100748"/>
                  <a:pt x="70056" y="100748"/>
                  <a:pt x="73220" y="100748"/>
                </a:cubicBezTo>
                <a:cubicBezTo>
                  <a:pt x="73220" y="100748"/>
                  <a:pt x="73220" y="100748"/>
                  <a:pt x="76610" y="100748"/>
                </a:cubicBezTo>
                <a:cubicBezTo>
                  <a:pt x="119774" y="53689"/>
                  <a:pt x="119774" y="53689"/>
                  <a:pt x="119774" y="53689"/>
                </a:cubicBezTo>
                <a:cubicBezTo>
                  <a:pt x="119774" y="53689"/>
                  <a:pt x="119774" y="53689"/>
                  <a:pt x="119774" y="50481"/>
                </a:cubicBezTo>
                <a:cubicBezTo>
                  <a:pt x="119774" y="50481"/>
                  <a:pt x="119774" y="50481"/>
                  <a:pt x="119774" y="47272"/>
                </a:cubicBezTo>
                <a:close/>
                <a:moveTo>
                  <a:pt x="76610" y="88342"/>
                </a:moveTo>
                <a:lnTo>
                  <a:pt x="76610" y="88342"/>
                </a:lnTo>
                <a:cubicBezTo>
                  <a:pt x="76610" y="63101"/>
                  <a:pt x="76610" y="63101"/>
                  <a:pt x="76610" y="63101"/>
                </a:cubicBezTo>
                <a:cubicBezTo>
                  <a:pt x="76610" y="63101"/>
                  <a:pt x="66666" y="63101"/>
                  <a:pt x="63276" y="63101"/>
                </a:cubicBezTo>
                <a:cubicBezTo>
                  <a:pt x="43389" y="63101"/>
                  <a:pt x="20112" y="78930"/>
                  <a:pt x="9943" y="88342"/>
                </a:cubicBezTo>
                <a:cubicBezTo>
                  <a:pt x="9943" y="72513"/>
                  <a:pt x="33446" y="41069"/>
                  <a:pt x="63276" y="37860"/>
                </a:cubicBezTo>
                <a:cubicBezTo>
                  <a:pt x="66666" y="37860"/>
                  <a:pt x="76610" y="37860"/>
                  <a:pt x="76610" y="37860"/>
                </a:cubicBezTo>
                <a:cubicBezTo>
                  <a:pt x="76610" y="15828"/>
                  <a:pt x="76610" y="15828"/>
                  <a:pt x="76610" y="15828"/>
                </a:cubicBezTo>
                <a:cubicBezTo>
                  <a:pt x="109830" y="50481"/>
                  <a:pt x="109830" y="50481"/>
                  <a:pt x="109830" y="50481"/>
                </a:cubicBezTo>
                <a:lnTo>
                  <a:pt x="76610" y="88342"/>
                </a:ln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2" name="Shape 4592"/>
          <p:cNvSpPr/>
          <p:nvPr/>
        </p:nvSpPr>
        <p:spPr>
          <a:xfrm>
            <a:off x="324924" y="130505"/>
            <a:ext cx="357227" cy="379651"/>
          </a:xfrm>
          <a:custGeom>
            <a:avLst/>
            <a:gdLst/>
            <a:ahLst/>
            <a:cxnLst/>
            <a:rect l="0" t="0" r="0" b="0"/>
            <a:pathLst>
              <a:path w="120000" h="120000" extrusionOk="0">
                <a:moveTo>
                  <a:pt x="53107" y="31657"/>
                </a:moveTo>
                <a:lnTo>
                  <a:pt x="53107" y="31657"/>
                </a:lnTo>
                <a:cubicBezTo>
                  <a:pt x="53107" y="6417"/>
                  <a:pt x="53107" y="6417"/>
                  <a:pt x="53107" y="6417"/>
                </a:cubicBezTo>
                <a:cubicBezTo>
                  <a:pt x="53107" y="3208"/>
                  <a:pt x="53107" y="3208"/>
                  <a:pt x="49943" y="3208"/>
                </a:cubicBezTo>
                <a:cubicBezTo>
                  <a:pt x="49943" y="0"/>
                  <a:pt x="46553" y="0"/>
                  <a:pt x="43163" y="3208"/>
                </a:cubicBezTo>
                <a:cubicBezTo>
                  <a:pt x="0" y="47272"/>
                  <a:pt x="0" y="47272"/>
                  <a:pt x="0" y="47272"/>
                </a:cubicBezTo>
                <a:cubicBezTo>
                  <a:pt x="0" y="50481"/>
                  <a:pt x="0" y="50481"/>
                  <a:pt x="0" y="50481"/>
                </a:cubicBezTo>
                <a:cubicBezTo>
                  <a:pt x="0" y="53689"/>
                  <a:pt x="0" y="53689"/>
                  <a:pt x="0" y="53689"/>
                </a:cubicBezTo>
                <a:cubicBezTo>
                  <a:pt x="43163" y="100748"/>
                  <a:pt x="43163" y="100748"/>
                  <a:pt x="43163" y="100748"/>
                </a:cubicBezTo>
                <a:cubicBezTo>
                  <a:pt x="46553" y="100748"/>
                  <a:pt x="46553" y="100748"/>
                  <a:pt x="46553" y="100748"/>
                </a:cubicBezTo>
                <a:cubicBezTo>
                  <a:pt x="49943" y="100748"/>
                  <a:pt x="49943" y="100748"/>
                  <a:pt x="49943" y="100748"/>
                </a:cubicBezTo>
                <a:lnTo>
                  <a:pt x="49943" y="100748"/>
                </a:lnTo>
                <a:cubicBezTo>
                  <a:pt x="53107" y="100748"/>
                  <a:pt x="53107" y="97754"/>
                  <a:pt x="53107" y="97754"/>
                </a:cubicBezTo>
                <a:lnTo>
                  <a:pt x="53107" y="72513"/>
                </a:lnTo>
                <a:cubicBezTo>
                  <a:pt x="79774" y="72513"/>
                  <a:pt x="106440" y="91550"/>
                  <a:pt x="112994" y="119786"/>
                </a:cubicBezTo>
                <a:cubicBezTo>
                  <a:pt x="116384" y="110374"/>
                  <a:pt x="119774" y="104171"/>
                  <a:pt x="119774" y="94545"/>
                </a:cubicBezTo>
                <a:cubicBezTo>
                  <a:pt x="119774" y="59893"/>
                  <a:pt x="89717" y="31657"/>
                  <a:pt x="53107" y="31657"/>
                </a:cubicBezTo>
                <a:close/>
                <a:moveTo>
                  <a:pt x="56497" y="63101"/>
                </a:moveTo>
                <a:lnTo>
                  <a:pt x="56497" y="63101"/>
                </a:lnTo>
                <a:cubicBezTo>
                  <a:pt x="53107" y="63101"/>
                  <a:pt x="43163" y="63101"/>
                  <a:pt x="43163" y="63101"/>
                </a:cubicBezTo>
                <a:cubicBezTo>
                  <a:pt x="43163" y="88342"/>
                  <a:pt x="43163" y="88342"/>
                  <a:pt x="43163" y="88342"/>
                </a:cubicBezTo>
                <a:cubicBezTo>
                  <a:pt x="9943" y="50481"/>
                  <a:pt x="9943" y="50481"/>
                  <a:pt x="9943" y="50481"/>
                </a:cubicBezTo>
                <a:cubicBezTo>
                  <a:pt x="43163" y="15828"/>
                  <a:pt x="43163" y="15828"/>
                  <a:pt x="43163" y="15828"/>
                </a:cubicBezTo>
                <a:cubicBezTo>
                  <a:pt x="43163" y="37860"/>
                  <a:pt x="43163" y="37860"/>
                  <a:pt x="43163" y="37860"/>
                </a:cubicBezTo>
                <a:cubicBezTo>
                  <a:pt x="43163" y="37860"/>
                  <a:pt x="53107" y="37860"/>
                  <a:pt x="56497" y="37860"/>
                </a:cubicBezTo>
                <a:cubicBezTo>
                  <a:pt x="86327" y="41069"/>
                  <a:pt x="109830" y="72513"/>
                  <a:pt x="109830" y="88342"/>
                </a:cubicBezTo>
                <a:cubicBezTo>
                  <a:pt x="99661" y="78930"/>
                  <a:pt x="76610" y="63101"/>
                  <a:pt x="56497" y="63101"/>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4" name="Freeform 260"/>
          <p:cNvSpPr>
            <a:spLocks noEditPoints="1"/>
          </p:cNvSpPr>
          <p:nvPr/>
        </p:nvSpPr>
        <p:spPr bwMode="auto">
          <a:xfrm>
            <a:off x="364652" y="6356677"/>
            <a:ext cx="267381" cy="319944"/>
          </a:xfrm>
          <a:custGeom>
            <a:avLst/>
            <a:gdLst>
              <a:gd name="T0" fmla="*/ 302 w 616"/>
              <a:gd name="T1" fmla="*/ 383 h 734"/>
              <a:gd name="T2" fmla="*/ 268 w 616"/>
              <a:gd name="T3" fmla="*/ 365 h 734"/>
              <a:gd name="T4" fmla="*/ 301 w 616"/>
              <a:gd name="T5" fmla="*/ 354 h 734"/>
              <a:gd name="T6" fmla="*/ 336 w 616"/>
              <a:gd name="T7" fmla="*/ 369 h 734"/>
              <a:gd name="T8" fmla="*/ 302 w 616"/>
              <a:gd name="T9" fmla="*/ 383 h 734"/>
              <a:gd name="T10" fmla="*/ 570 w 616"/>
              <a:gd name="T11" fmla="*/ 113 h 734"/>
              <a:gd name="T12" fmla="*/ 511 w 616"/>
              <a:gd name="T13" fmla="*/ 44 h 734"/>
              <a:gd name="T14" fmla="*/ 415 w 616"/>
              <a:gd name="T15" fmla="*/ 0 h 734"/>
              <a:gd name="T16" fmla="*/ 333 w 616"/>
              <a:gd name="T17" fmla="*/ 31 h 734"/>
              <a:gd name="T18" fmla="*/ 161 w 616"/>
              <a:gd name="T19" fmla="*/ 179 h 734"/>
              <a:gd name="T20" fmla="*/ 125 w 616"/>
              <a:gd name="T21" fmla="*/ 321 h 734"/>
              <a:gd name="T22" fmla="*/ 132 w 616"/>
              <a:gd name="T23" fmla="*/ 338 h 734"/>
              <a:gd name="T24" fmla="*/ 205 w 616"/>
              <a:gd name="T25" fmla="*/ 276 h 734"/>
              <a:gd name="T26" fmla="*/ 205 w 616"/>
              <a:gd name="T27" fmla="*/ 271 h 734"/>
              <a:gd name="T28" fmla="*/ 238 w 616"/>
              <a:gd name="T29" fmla="*/ 223 h 734"/>
              <a:gd name="T30" fmla="*/ 365 w 616"/>
              <a:gd name="T31" fmla="*/ 114 h 734"/>
              <a:gd name="T32" fmla="*/ 415 w 616"/>
              <a:gd name="T33" fmla="*/ 90 h 734"/>
              <a:gd name="T34" fmla="*/ 457 w 616"/>
              <a:gd name="T35" fmla="*/ 113 h 734"/>
              <a:gd name="T36" fmla="*/ 494 w 616"/>
              <a:gd name="T37" fmla="*/ 156 h 734"/>
              <a:gd name="T38" fmla="*/ 479 w 616"/>
              <a:gd name="T39" fmla="*/ 247 h 734"/>
              <a:gd name="T40" fmla="*/ 402 w 616"/>
              <a:gd name="T41" fmla="*/ 314 h 734"/>
              <a:gd name="T42" fmla="*/ 397 w 616"/>
              <a:gd name="T43" fmla="*/ 308 h 734"/>
              <a:gd name="T44" fmla="*/ 301 w 616"/>
              <a:gd name="T45" fmla="*/ 264 h 734"/>
              <a:gd name="T46" fmla="*/ 219 w 616"/>
              <a:gd name="T47" fmla="*/ 295 h 734"/>
              <a:gd name="T48" fmla="*/ 47 w 616"/>
              <a:gd name="T49" fmla="*/ 443 h 734"/>
              <a:gd name="T50" fmla="*/ 3 w 616"/>
              <a:gd name="T51" fmla="*/ 529 h 734"/>
              <a:gd name="T52" fmla="*/ 33 w 616"/>
              <a:gd name="T53" fmla="*/ 621 h 734"/>
              <a:gd name="T54" fmla="*/ 92 w 616"/>
              <a:gd name="T55" fmla="*/ 690 h 734"/>
              <a:gd name="T56" fmla="*/ 188 w 616"/>
              <a:gd name="T57" fmla="*/ 734 h 734"/>
              <a:gd name="T58" fmla="*/ 271 w 616"/>
              <a:gd name="T59" fmla="*/ 703 h 734"/>
              <a:gd name="T60" fmla="*/ 443 w 616"/>
              <a:gd name="T61" fmla="*/ 555 h 734"/>
              <a:gd name="T62" fmla="*/ 477 w 616"/>
              <a:gd name="T63" fmla="*/ 411 h 734"/>
              <a:gd name="T64" fmla="*/ 470 w 616"/>
              <a:gd name="T65" fmla="*/ 394 h 734"/>
              <a:gd name="T66" fmla="*/ 397 w 616"/>
              <a:gd name="T67" fmla="*/ 457 h 734"/>
              <a:gd name="T68" fmla="*/ 396 w 616"/>
              <a:gd name="T69" fmla="*/ 463 h 734"/>
              <a:gd name="T70" fmla="*/ 365 w 616"/>
              <a:gd name="T71" fmla="*/ 511 h 734"/>
              <a:gd name="T72" fmla="*/ 239 w 616"/>
              <a:gd name="T73" fmla="*/ 620 h 734"/>
              <a:gd name="T74" fmla="*/ 188 w 616"/>
              <a:gd name="T75" fmla="*/ 647 h 734"/>
              <a:gd name="T76" fmla="*/ 147 w 616"/>
              <a:gd name="T77" fmla="*/ 621 h 734"/>
              <a:gd name="T78" fmla="*/ 109 w 616"/>
              <a:gd name="T79" fmla="*/ 578 h 734"/>
              <a:gd name="T80" fmla="*/ 91 w 616"/>
              <a:gd name="T81" fmla="*/ 536 h 734"/>
              <a:gd name="T82" fmla="*/ 124 w 616"/>
              <a:gd name="T83" fmla="*/ 487 h 734"/>
              <a:gd name="T84" fmla="*/ 201 w 616"/>
              <a:gd name="T85" fmla="*/ 420 h 734"/>
              <a:gd name="T86" fmla="*/ 206 w 616"/>
              <a:gd name="T87" fmla="*/ 426 h 734"/>
              <a:gd name="T88" fmla="*/ 302 w 616"/>
              <a:gd name="T89" fmla="*/ 470 h 734"/>
              <a:gd name="T90" fmla="*/ 385 w 616"/>
              <a:gd name="T91" fmla="*/ 439 h 734"/>
              <a:gd name="T92" fmla="*/ 557 w 616"/>
              <a:gd name="T93" fmla="*/ 291 h 734"/>
              <a:gd name="T94" fmla="*/ 570 w 616"/>
              <a:gd name="T95" fmla="*/ 113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16" h="734">
                <a:moveTo>
                  <a:pt x="302" y="383"/>
                </a:moveTo>
                <a:cubicBezTo>
                  <a:pt x="290" y="383"/>
                  <a:pt x="279" y="377"/>
                  <a:pt x="268" y="365"/>
                </a:cubicBezTo>
                <a:cubicBezTo>
                  <a:pt x="280" y="358"/>
                  <a:pt x="291" y="354"/>
                  <a:pt x="301" y="354"/>
                </a:cubicBezTo>
                <a:cubicBezTo>
                  <a:pt x="313" y="354"/>
                  <a:pt x="325" y="359"/>
                  <a:pt x="336" y="369"/>
                </a:cubicBezTo>
                <a:cubicBezTo>
                  <a:pt x="323" y="378"/>
                  <a:pt x="312" y="383"/>
                  <a:pt x="302" y="383"/>
                </a:cubicBezTo>
                <a:close/>
                <a:moveTo>
                  <a:pt x="570" y="113"/>
                </a:moveTo>
                <a:lnTo>
                  <a:pt x="511" y="44"/>
                </a:lnTo>
                <a:cubicBezTo>
                  <a:pt x="487" y="16"/>
                  <a:pt x="452" y="0"/>
                  <a:pt x="415" y="0"/>
                </a:cubicBezTo>
                <a:cubicBezTo>
                  <a:pt x="385" y="0"/>
                  <a:pt x="356" y="11"/>
                  <a:pt x="333" y="31"/>
                </a:cubicBezTo>
                <a:lnTo>
                  <a:pt x="161" y="179"/>
                </a:lnTo>
                <a:cubicBezTo>
                  <a:pt x="120" y="214"/>
                  <a:pt x="106" y="271"/>
                  <a:pt x="125" y="321"/>
                </a:cubicBezTo>
                <a:lnTo>
                  <a:pt x="132" y="338"/>
                </a:lnTo>
                <a:lnTo>
                  <a:pt x="205" y="276"/>
                </a:lnTo>
                <a:lnTo>
                  <a:pt x="205" y="271"/>
                </a:lnTo>
                <a:cubicBezTo>
                  <a:pt x="207" y="256"/>
                  <a:pt x="217" y="241"/>
                  <a:pt x="238" y="223"/>
                </a:cubicBezTo>
                <a:lnTo>
                  <a:pt x="365" y="114"/>
                </a:lnTo>
                <a:cubicBezTo>
                  <a:pt x="383" y="98"/>
                  <a:pt x="400" y="90"/>
                  <a:pt x="415" y="90"/>
                </a:cubicBezTo>
                <a:cubicBezTo>
                  <a:pt x="430" y="90"/>
                  <a:pt x="444" y="98"/>
                  <a:pt x="457" y="113"/>
                </a:cubicBezTo>
                <a:lnTo>
                  <a:pt x="494" y="156"/>
                </a:lnTo>
                <a:cubicBezTo>
                  <a:pt x="520" y="189"/>
                  <a:pt x="516" y="216"/>
                  <a:pt x="479" y="247"/>
                </a:cubicBezTo>
                <a:lnTo>
                  <a:pt x="402" y="314"/>
                </a:lnTo>
                <a:lnTo>
                  <a:pt x="397" y="308"/>
                </a:lnTo>
                <a:cubicBezTo>
                  <a:pt x="373" y="280"/>
                  <a:pt x="338" y="264"/>
                  <a:pt x="301" y="264"/>
                </a:cubicBezTo>
                <a:cubicBezTo>
                  <a:pt x="271" y="264"/>
                  <a:pt x="242" y="275"/>
                  <a:pt x="219" y="295"/>
                </a:cubicBezTo>
                <a:lnTo>
                  <a:pt x="47" y="443"/>
                </a:lnTo>
                <a:cubicBezTo>
                  <a:pt x="21" y="465"/>
                  <a:pt x="5" y="496"/>
                  <a:pt x="3" y="529"/>
                </a:cubicBezTo>
                <a:cubicBezTo>
                  <a:pt x="0" y="563"/>
                  <a:pt x="11" y="596"/>
                  <a:pt x="33" y="621"/>
                </a:cubicBezTo>
                <a:lnTo>
                  <a:pt x="92" y="690"/>
                </a:lnTo>
                <a:cubicBezTo>
                  <a:pt x="116" y="718"/>
                  <a:pt x="151" y="734"/>
                  <a:pt x="188" y="734"/>
                </a:cubicBezTo>
                <a:cubicBezTo>
                  <a:pt x="218" y="734"/>
                  <a:pt x="248" y="723"/>
                  <a:pt x="271" y="703"/>
                </a:cubicBezTo>
                <a:lnTo>
                  <a:pt x="443" y="555"/>
                </a:lnTo>
                <a:cubicBezTo>
                  <a:pt x="484" y="519"/>
                  <a:pt x="498" y="461"/>
                  <a:pt x="477" y="411"/>
                </a:cubicBezTo>
                <a:lnTo>
                  <a:pt x="470" y="394"/>
                </a:lnTo>
                <a:lnTo>
                  <a:pt x="397" y="457"/>
                </a:lnTo>
                <a:lnTo>
                  <a:pt x="396" y="463"/>
                </a:lnTo>
                <a:cubicBezTo>
                  <a:pt x="395" y="478"/>
                  <a:pt x="385" y="494"/>
                  <a:pt x="365" y="511"/>
                </a:cubicBezTo>
                <a:lnTo>
                  <a:pt x="239" y="620"/>
                </a:lnTo>
                <a:cubicBezTo>
                  <a:pt x="217" y="638"/>
                  <a:pt x="202" y="647"/>
                  <a:pt x="188" y="647"/>
                </a:cubicBezTo>
                <a:cubicBezTo>
                  <a:pt x="174" y="647"/>
                  <a:pt x="161" y="638"/>
                  <a:pt x="147" y="621"/>
                </a:cubicBezTo>
                <a:lnTo>
                  <a:pt x="109" y="578"/>
                </a:lnTo>
                <a:cubicBezTo>
                  <a:pt x="96" y="562"/>
                  <a:pt x="90" y="549"/>
                  <a:pt x="91" y="536"/>
                </a:cubicBezTo>
                <a:cubicBezTo>
                  <a:pt x="92" y="521"/>
                  <a:pt x="103" y="505"/>
                  <a:pt x="124" y="487"/>
                </a:cubicBezTo>
                <a:lnTo>
                  <a:pt x="201" y="420"/>
                </a:lnTo>
                <a:lnTo>
                  <a:pt x="206" y="426"/>
                </a:lnTo>
                <a:cubicBezTo>
                  <a:pt x="230" y="454"/>
                  <a:pt x="265" y="470"/>
                  <a:pt x="302" y="470"/>
                </a:cubicBezTo>
                <a:cubicBezTo>
                  <a:pt x="332" y="470"/>
                  <a:pt x="362" y="459"/>
                  <a:pt x="385" y="439"/>
                </a:cubicBezTo>
                <a:lnTo>
                  <a:pt x="557" y="291"/>
                </a:lnTo>
                <a:cubicBezTo>
                  <a:pt x="610" y="246"/>
                  <a:pt x="616" y="166"/>
                  <a:pt x="570" y="11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5" name="Oval 14"/>
          <p:cNvSpPr/>
          <p:nvPr/>
        </p:nvSpPr>
        <p:spPr>
          <a:xfrm>
            <a:off x="235468" y="6276246"/>
            <a:ext cx="510232" cy="5029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78345" y="6302134"/>
            <a:ext cx="2085697" cy="477054"/>
          </a:xfrm>
          <a:prstGeom prst="rect">
            <a:avLst/>
          </a:prstGeom>
          <a:noFill/>
        </p:spPr>
        <p:txBody>
          <a:bodyPr wrap="square" rtlCol="0">
            <a:spAutoFit/>
          </a:bodyPr>
          <a:lstStyle/>
          <a:p>
            <a:r>
              <a:rPr lang="en-ID" sz="2500" dirty="0" smtClean="0">
                <a:solidFill>
                  <a:schemeClr val="tx1"/>
                </a:solidFill>
                <a:latin typeface="Corbel" pitchFamily="34" charset="0"/>
              </a:rPr>
              <a:t>Vacation</a:t>
            </a:r>
            <a:endParaRPr lang="en-US" sz="2500" dirty="0">
              <a:solidFill>
                <a:schemeClr val="tx1"/>
              </a:solidFill>
              <a:latin typeface="Corbel" pitchFamily="34" charset="0"/>
            </a:endParaRPr>
          </a:p>
        </p:txBody>
      </p:sp>
      <p:sp>
        <p:nvSpPr>
          <p:cNvPr id="18" name="Picture Placeholder 17"/>
          <p:cNvSpPr>
            <a:spLocks noGrp="1"/>
          </p:cNvSpPr>
          <p:nvPr>
            <p:ph type="pic" sz="quarter" idx="10"/>
          </p:nvPr>
        </p:nvSpPr>
        <p:spPr/>
      </p:sp>
    </p:spTree>
    <p:extLst>
      <p:ext uri="{BB962C8B-B14F-4D97-AF65-F5344CB8AC3E}">
        <p14:creationId xmlns:p14="http://schemas.microsoft.com/office/powerpoint/2010/main" val="40746564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flipH="1">
              <a:off x="10349343" y="5306291"/>
              <a:ext cx="1842655" cy="1551709"/>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rot="10800000" flipH="1">
              <a:off x="1" y="2115"/>
              <a:ext cx="3795127" cy="3020484"/>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Picture Placeholder 3"/>
          <p:cNvSpPr>
            <a:spLocks noGrp="1"/>
          </p:cNvSpPr>
          <p:nvPr>
            <p:ph type="pic" sz="quarter" idx="10"/>
          </p:nvPr>
        </p:nvSpPr>
        <p:spPr/>
      </p:sp>
      <p:sp>
        <p:nvSpPr>
          <p:cNvPr id="5" name="Picture Placeholder 4"/>
          <p:cNvSpPr>
            <a:spLocks noGrp="1"/>
          </p:cNvSpPr>
          <p:nvPr>
            <p:ph type="pic" sz="quarter" idx="12"/>
          </p:nvPr>
        </p:nvSpPr>
        <p:spPr/>
      </p:sp>
      <p:sp>
        <p:nvSpPr>
          <p:cNvPr id="13" name="Picture Placeholder 12"/>
          <p:cNvSpPr>
            <a:spLocks noGrp="1"/>
          </p:cNvSpPr>
          <p:nvPr>
            <p:ph type="pic" sz="quarter" idx="11"/>
          </p:nvPr>
        </p:nvSpPr>
        <p:spPr/>
      </p:sp>
      <p:sp>
        <p:nvSpPr>
          <p:cNvPr id="9" name="Rectangle 8"/>
          <p:cNvSpPr/>
          <p:nvPr/>
        </p:nvSpPr>
        <p:spPr>
          <a:xfrm>
            <a:off x="9116290" y="4041091"/>
            <a:ext cx="2569771" cy="1754326"/>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tx1"/>
                </a:solidFill>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a:t>
            </a:r>
            <a:r>
              <a:rPr lang="id-ID" sz="900" dirty="0" smtClean="0">
                <a:solidFill>
                  <a:schemeClr val="tx1"/>
                </a:solidFill>
                <a:latin typeface="Lato" panose="020F0502020204030203" pitchFamily="34" charset="0"/>
                <a:ea typeface="Lato" panose="020F0502020204030203" pitchFamily="34" charset="0"/>
                <a:cs typeface="Lato" panose="020F0502020204030203" pitchFamily="34" charset="0"/>
              </a:rPr>
              <a:t>mollit</a:t>
            </a:r>
            <a:r>
              <a:rPr lang="en-ID" sz="900" dirty="0" smtClean="0">
                <a:solidFill>
                  <a:schemeClr val="tx1"/>
                </a:solidFill>
                <a:latin typeface="Lato" panose="020F0502020204030203" pitchFamily="34" charset="0"/>
                <a:ea typeface="Lato" panose="020F0502020204030203" pitchFamily="34" charset="0"/>
                <a:cs typeface="Lato" panose="020F0502020204030203" pitchFamily="34" charset="0"/>
              </a:rPr>
              <a:t>.</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0" name="TextBox 9"/>
          <p:cNvSpPr txBox="1"/>
          <p:nvPr/>
        </p:nvSpPr>
        <p:spPr>
          <a:xfrm>
            <a:off x="346364" y="807019"/>
            <a:ext cx="4647952" cy="1477328"/>
          </a:xfrm>
          <a:prstGeom prst="rect">
            <a:avLst/>
          </a:prstGeom>
          <a:noFill/>
        </p:spPr>
        <p:txBody>
          <a:bodyPr wrap="square" rtlCol="0">
            <a:spAutoFit/>
          </a:bodyPr>
          <a:lstStyle/>
          <a:p>
            <a:pPr algn="ctr"/>
            <a:r>
              <a:rPr lang="en-ID" sz="4500" dirty="0" smtClean="0">
                <a:solidFill>
                  <a:schemeClr val="tx1"/>
                </a:solidFill>
                <a:latin typeface="Corbel" pitchFamily="34" charset="0"/>
              </a:rPr>
              <a:t>GALLERY</a:t>
            </a:r>
          </a:p>
          <a:p>
            <a:pPr algn="ctr"/>
            <a:r>
              <a:rPr lang="en-ID" sz="4500" dirty="0" smtClean="0">
                <a:solidFill>
                  <a:schemeClr val="tx1"/>
                </a:solidFill>
                <a:latin typeface="Corbel" pitchFamily="34" charset="0"/>
              </a:rPr>
              <a:t>PHOTO</a:t>
            </a:r>
            <a:endParaRPr lang="en-US" sz="4500" dirty="0">
              <a:solidFill>
                <a:schemeClr val="tx1"/>
              </a:solidFill>
              <a:latin typeface="Corbel" pitchFamily="34" charset="0"/>
            </a:endParaRPr>
          </a:p>
        </p:txBody>
      </p:sp>
      <p:sp>
        <p:nvSpPr>
          <p:cNvPr id="18" name="TextBox 17"/>
          <p:cNvSpPr txBox="1"/>
          <p:nvPr/>
        </p:nvSpPr>
        <p:spPr>
          <a:xfrm>
            <a:off x="318654" y="6106994"/>
            <a:ext cx="1864032" cy="477054"/>
          </a:xfrm>
          <a:prstGeom prst="rect">
            <a:avLst/>
          </a:prstGeom>
          <a:noFill/>
        </p:spPr>
        <p:txBody>
          <a:bodyPr wrap="square" rtlCol="0">
            <a:spAutoFit/>
          </a:bodyPr>
          <a:lstStyle/>
          <a:p>
            <a:r>
              <a:rPr lang="en-ID" sz="2500" dirty="0" smtClean="0">
                <a:solidFill>
                  <a:schemeClr val="bg1"/>
                </a:solidFill>
                <a:latin typeface="Corbel" pitchFamily="34" charset="0"/>
              </a:rPr>
              <a:t>Vacation</a:t>
            </a:r>
            <a:endParaRPr lang="en-US" sz="2500" dirty="0">
              <a:solidFill>
                <a:schemeClr val="bg1"/>
              </a:solidFill>
              <a:latin typeface="Corbel" pitchFamily="34" charset="0"/>
            </a:endParaRPr>
          </a:p>
        </p:txBody>
      </p:sp>
      <p:sp>
        <p:nvSpPr>
          <p:cNvPr id="21" name="TextBox 20"/>
          <p:cNvSpPr txBox="1"/>
          <p:nvPr/>
        </p:nvSpPr>
        <p:spPr>
          <a:xfrm>
            <a:off x="8873410" y="1880820"/>
            <a:ext cx="1864032" cy="477054"/>
          </a:xfrm>
          <a:prstGeom prst="rect">
            <a:avLst/>
          </a:prstGeom>
          <a:noFill/>
        </p:spPr>
        <p:txBody>
          <a:bodyPr wrap="square" rtlCol="0">
            <a:spAutoFit/>
          </a:bodyPr>
          <a:lstStyle/>
          <a:p>
            <a:r>
              <a:rPr lang="en-ID" sz="2500" dirty="0" smtClean="0">
                <a:solidFill>
                  <a:schemeClr val="tx1"/>
                </a:solidFill>
                <a:latin typeface="Corbel" pitchFamily="34" charset="0"/>
              </a:rPr>
              <a:t>Vacation</a:t>
            </a:r>
            <a:endParaRPr lang="en-US" sz="2500" dirty="0">
              <a:solidFill>
                <a:schemeClr val="tx1"/>
              </a:solidFill>
              <a:latin typeface="Corbel" pitchFamily="34" charset="0"/>
            </a:endParaRPr>
          </a:p>
        </p:txBody>
      </p:sp>
      <p:sp>
        <p:nvSpPr>
          <p:cNvPr id="24" name="TextBox 23"/>
          <p:cNvSpPr txBox="1"/>
          <p:nvPr/>
        </p:nvSpPr>
        <p:spPr>
          <a:xfrm>
            <a:off x="5340501" y="1888041"/>
            <a:ext cx="1864032" cy="477054"/>
          </a:xfrm>
          <a:prstGeom prst="rect">
            <a:avLst/>
          </a:prstGeom>
          <a:noFill/>
        </p:spPr>
        <p:txBody>
          <a:bodyPr wrap="square" rtlCol="0">
            <a:spAutoFit/>
          </a:bodyPr>
          <a:lstStyle/>
          <a:p>
            <a:r>
              <a:rPr lang="en-ID" sz="2500" dirty="0" smtClean="0">
                <a:solidFill>
                  <a:schemeClr val="bg1"/>
                </a:solidFill>
                <a:latin typeface="Corbel" pitchFamily="34" charset="0"/>
              </a:rPr>
              <a:t>Vacation</a:t>
            </a:r>
            <a:endParaRPr lang="en-US" sz="2500" dirty="0">
              <a:solidFill>
                <a:schemeClr val="bg1"/>
              </a:solidFill>
              <a:latin typeface="Corbel" pitchFamily="34" charset="0"/>
            </a:endParaRPr>
          </a:p>
        </p:txBody>
      </p:sp>
    </p:spTree>
    <p:extLst>
      <p:ext uri="{BB962C8B-B14F-4D97-AF65-F5344CB8AC3E}">
        <p14:creationId xmlns:p14="http://schemas.microsoft.com/office/powerpoint/2010/main" val="21701510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rot="10800000">
              <a:off x="8254999" y="4698"/>
              <a:ext cx="3936999" cy="3378274"/>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Picture Placeholder 12"/>
          <p:cNvSpPr>
            <a:spLocks noGrp="1"/>
          </p:cNvSpPr>
          <p:nvPr>
            <p:ph type="pic" sz="quarter" idx="10"/>
          </p:nvPr>
        </p:nvSpPr>
        <p:spPr/>
      </p:sp>
      <p:sp>
        <p:nvSpPr>
          <p:cNvPr id="15" name="Picture Placeholder 14"/>
          <p:cNvSpPr>
            <a:spLocks noGrp="1"/>
          </p:cNvSpPr>
          <p:nvPr>
            <p:ph type="pic" sz="quarter" idx="11"/>
          </p:nvPr>
        </p:nvSpPr>
        <p:spPr/>
      </p:sp>
      <p:sp>
        <p:nvSpPr>
          <p:cNvPr id="16" name="Picture Placeholder 15"/>
          <p:cNvSpPr>
            <a:spLocks noGrp="1"/>
          </p:cNvSpPr>
          <p:nvPr>
            <p:ph type="pic" sz="quarter" idx="12"/>
          </p:nvPr>
        </p:nvSpPr>
        <p:spPr/>
      </p:sp>
      <p:sp>
        <p:nvSpPr>
          <p:cNvPr id="6" name="Rectangle 5"/>
          <p:cNvSpPr/>
          <p:nvPr/>
        </p:nvSpPr>
        <p:spPr>
          <a:xfrm>
            <a:off x="4811114" y="2350835"/>
            <a:ext cx="3016704" cy="688202"/>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9" name="Rectangle 8"/>
          <p:cNvSpPr/>
          <p:nvPr/>
        </p:nvSpPr>
        <p:spPr>
          <a:xfrm>
            <a:off x="8650617" y="3556180"/>
            <a:ext cx="3016704" cy="688202"/>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5" name="Rectangle 4"/>
          <p:cNvSpPr/>
          <p:nvPr/>
        </p:nvSpPr>
        <p:spPr>
          <a:xfrm>
            <a:off x="637306" y="801389"/>
            <a:ext cx="3117273" cy="1549446"/>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846917" y="1186149"/>
            <a:ext cx="2698050"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8368394" y="218205"/>
            <a:ext cx="3608861" cy="1477328"/>
          </a:xfrm>
          <a:prstGeom prst="rect">
            <a:avLst/>
          </a:prstGeom>
          <a:noFill/>
        </p:spPr>
        <p:txBody>
          <a:bodyPr wrap="square" rtlCol="0">
            <a:spAutoFit/>
          </a:bodyPr>
          <a:lstStyle/>
          <a:p>
            <a:pPr algn="r"/>
            <a:r>
              <a:rPr lang="en-ID" sz="4500" dirty="0" smtClean="0">
                <a:solidFill>
                  <a:schemeClr val="bg1"/>
                </a:solidFill>
                <a:latin typeface="Corbel" pitchFamily="34" charset="0"/>
              </a:rPr>
              <a:t>GALLERY</a:t>
            </a:r>
          </a:p>
          <a:p>
            <a:pPr algn="r"/>
            <a:r>
              <a:rPr lang="en-ID" sz="4500" dirty="0" smtClean="0">
                <a:solidFill>
                  <a:schemeClr val="bg1"/>
                </a:solidFill>
                <a:latin typeface="Corbel" pitchFamily="34" charset="0"/>
              </a:rPr>
              <a:t>PHOTO</a:t>
            </a:r>
            <a:endParaRPr lang="en-US" sz="4500" dirty="0">
              <a:solidFill>
                <a:schemeClr val="bg1"/>
              </a:solidFill>
              <a:latin typeface="Corbel" pitchFamily="34" charset="0"/>
            </a:endParaRPr>
          </a:p>
        </p:txBody>
      </p:sp>
      <p:sp>
        <p:nvSpPr>
          <p:cNvPr id="14" name="TextBox 13"/>
          <p:cNvSpPr txBox="1"/>
          <p:nvPr/>
        </p:nvSpPr>
        <p:spPr>
          <a:xfrm>
            <a:off x="4536935" y="5831065"/>
            <a:ext cx="1864032" cy="477054"/>
          </a:xfrm>
          <a:prstGeom prst="rect">
            <a:avLst/>
          </a:prstGeom>
          <a:noFill/>
        </p:spPr>
        <p:txBody>
          <a:bodyPr wrap="square" rtlCol="0">
            <a:spAutoFit/>
          </a:bodyPr>
          <a:lstStyle/>
          <a:p>
            <a:r>
              <a:rPr lang="en-ID" sz="2500" dirty="0" smtClean="0">
                <a:solidFill>
                  <a:schemeClr val="tx1"/>
                </a:solidFill>
                <a:latin typeface="Corbel" pitchFamily="34" charset="0"/>
              </a:rPr>
              <a:t>Vacation</a:t>
            </a:r>
            <a:endParaRPr lang="en-US" sz="2500" dirty="0">
              <a:solidFill>
                <a:schemeClr val="tx1"/>
              </a:solidFill>
              <a:latin typeface="Corbel" pitchFamily="34" charset="0"/>
            </a:endParaRPr>
          </a:p>
        </p:txBody>
      </p:sp>
      <p:sp>
        <p:nvSpPr>
          <p:cNvPr id="17" name="TextBox 16"/>
          <p:cNvSpPr txBox="1"/>
          <p:nvPr/>
        </p:nvSpPr>
        <p:spPr>
          <a:xfrm>
            <a:off x="8520203" y="5863024"/>
            <a:ext cx="1864032" cy="477054"/>
          </a:xfrm>
          <a:prstGeom prst="rect">
            <a:avLst/>
          </a:prstGeom>
          <a:noFill/>
        </p:spPr>
        <p:txBody>
          <a:bodyPr wrap="square" rtlCol="0">
            <a:spAutoFit/>
          </a:bodyPr>
          <a:lstStyle/>
          <a:p>
            <a:r>
              <a:rPr lang="en-ID" sz="2500" dirty="0" smtClean="0">
                <a:solidFill>
                  <a:schemeClr val="bg1"/>
                </a:solidFill>
                <a:latin typeface="Corbel" pitchFamily="34" charset="0"/>
              </a:rPr>
              <a:t>Vacation</a:t>
            </a:r>
            <a:endParaRPr lang="en-US" sz="2500" dirty="0">
              <a:solidFill>
                <a:schemeClr val="bg1"/>
              </a:solidFill>
              <a:latin typeface="Corbel" pitchFamily="34" charset="0"/>
            </a:endParaRPr>
          </a:p>
        </p:txBody>
      </p:sp>
      <p:sp>
        <p:nvSpPr>
          <p:cNvPr id="20" name="TextBox 19"/>
          <p:cNvSpPr txBox="1"/>
          <p:nvPr/>
        </p:nvSpPr>
        <p:spPr>
          <a:xfrm>
            <a:off x="331910" y="5831065"/>
            <a:ext cx="1864032" cy="477054"/>
          </a:xfrm>
          <a:prstGeom prst="rect">
            <a:avLst/>
          </a:prstGeom>
          <a:noFill/>
        </p:spPr>
        <p:txBody>
          <a:bodyPr wrap="square" rtlCol="0">
            <a:spAutoFit/>
          </a:bodyPr>
          <a:lstStyle/>
          <a:p>
            <a:r>
              <a:rPr lang="en-ID" sz="2500" dirty="0" smtClean="0">
                <a:solidFill>
                  <a:schemeClr val="bg1"/>
                </a:solidFill>
                <a:latin typeface="Corbel" pitchFamily="34" charset="0"/>
              </a:rPr>
              <a:t>Vacation</a:t>
            </a:r>
            <a:endParaRPr lang="en-US" sz="2500" dirty="0">
              <a:solidFill>
                <a:schemeClr val="bg1"/>
              </a:solidFill>
              <a:latin typeface="Corbel" pitchFamily="34" charset="0"/>
            </a:endParaRPr>
          </a:p>
        </p:txBody>
      </p:sp>
    </p:spTree>
    <p:extLst>
      <p:ext uri="{BB962C8B-B14F-4D97-AF65-F5344CB8AC3E}">
        <p14:creationId xmlns:p14="http://schemas.microsoft.com/office/powerpoint/2010/main" val="7898893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rot="10800000" flipH="1">
              <a:off x="1" y="2115"/>
              <a:ext cx="3297381" cy="2353158"/>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p:cNvGrpSpPr/>
          <p:nvPr/>
        </p:nvGrpSpPr>
        <p:grpSpPr>
          <a:xfrm>
            <a:off x="3934689" y="1722492"/>
            <a:ext cx="8092697" cy="4529182"/>
            <a:chOff x="1154113" y="2038815"/>
            <a:chExt cx="4040774" cy="2215331"/>
          </a:xfrm>
        </p:grpSpPr>
        <p:pic>
          <p:nvPicPr>
            <p:cNvPr id="3"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4113" y="2038815"/>
              <a:ext cx="4040774" cy="2215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739900" y="2178050"/>
              <a:ext cx="2851150" cy="17970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5" name="Rectangle 14"/>
          <p:cNvSpPr/>
          <p:nvPr/>
        </p:nvSpPr>
        <p:spPr>
          <a:xfrm>
            <a:off x="518130" y="3486910"/>
            <a:ext cx="3610526" cy="1338828"/>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tx1"/>
                </a:solidFill>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a:t>
            </a:r>
            <a:r>
              <a:rPr lang="id-ID" sz="900" dirty="0" smtClean="0">
                <a:solidFill>
                  <a:schemeClr val="tx1"/>
                </a:solidFill>
                <a:latin typeface="Lato" panose="020F0502020204030203" pitchFamily="34" charset="0"/>
                <a:ea typeface="Lato" panose="020F0502020204030203" pitchFamily="34" charset="0"/>
                <a:cs typeface="Lato" panose="020F0502020204030203" pitchFamily="34" charset="0"/>
              </a:rPr>
              <a:t>mollit</a:t>
            </a:r>
            <a:r>
              <a:rPr lang="en-ID" sz="900" dirty="0" smtClean="0">
                <a:solidFill>
                  <a:schemeClr val="tx1"/>
                </a:solidFill>
                <a:latin typeface="Lato" panose="020F0502020204030203" pitchFamily="34" charset="0"/>
                <a:ea typeface="Lato" panose="020F0502020204030203" pitchFamily="34" charset="0"/>
                <a:cs typeface="Lato" panose="020F0502020204030203" pitchFamily="34" charset="0"/>
              </a:rPr>
              <a:t>.</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6" name="TextBox 15"/>
          <p:cNvSpPr txBox="1"/>
          <p:nvPr/>
        </p:nvSpPr>
        <p:spPr>
          <a:xfrm>
            <a:off x="518129" y="2795147"/>
            <a:ext cx="4289398" cy="630942"/>
          </a:xfrm>
          <a:prstGeom prst="rect">
            <a:avLst/>
          </a:prstGeom>
          <a:noFill/>
        </p:spPr>
        <p:txBody>
          <a:bodyPr wrap="square" rtlCol="0">
            <a:spAutoFit/>
          </a:bodyPr>
          <a:lstStyle/>
          <a:p>
            <a:r>
              <a:rPr lang="en-ID" sz="3500" dirty="0" smtClean="0">
                <a:solidFill>
                  <a:schemeClr val="tx1"/>
                </a:solidFill>
                <a:latin typeface="Corbel" pitchFamily="34" charset="0"/>
              </a:rPr>
              <a:t>Title</a:t>
            </a:r>
            <a:endParaRPr lang="en-US" sz="3500" dirty="0">
              <a:solidFill>
                <a:schemeClr val="tx1"/>
              </a:solidFill>
              <a:latin typeface="Corbel" pitchFamily="34" charset="0"/>
            </a:endParaRPr>
          </a:p>
        </p:txBody>
      </p:sp>
      <p:sp>
        <p:nvSpPr>
          <p:cNvPr id="17" name="Rounded Rectangle 16"/>
          <p:cNvSpPr/>
          <p:nvPr/>
        </p:nvSpPr>
        <p:spPr>
          <a:xfrm>
            <a:off x="4516580" y="455954"/>
            <a:ext cx="6899564" cy="902855"/>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hape 4857"/>
          <p:cNvSpPr/>
          <p:nvPr/>
        </p:nvSpPr>
        <p:spPr>
          <a:xfrm>
            <a:off x="10639810" y="708675"/>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9" name="TextBox 18"/>
          <p:cNvSpPr txBox="1"/>
          <p:nvPr/>
        </p:nvSpPr>
        <p:spPr>
          <a:xfrm>
            <a:off x="4862947" y="509169"/>
            <a:ext cx="4599708" cy="784830"/>
          </a:xfrm>
          <a:prstGeom prst="rect">
            <a:avLst/>
          </a:prstGeom>
          <a:noFill/>
        </p:spPr>
        <p:txBody>
          <a:bodyPr wrap="square" rtlCol="0">
            <a:spAutoFit/>
          </a:bodyPr>
          <a:lstStyle/>
          <a:p>
            <a:r>
              <a:rPr lang="en-ID" sz="4500" dirty="0" smtClean="0">
                <a:solidFill>
                  <a:schemeClr val="tx1"/>
                </a:solidFill>
                <a:latin typeface="Corbel" pitchFamily="34" charset="0"/>
              </a:rPr>
              <a:t>MOCK UP</a:t>
            </a:r>
            <a:endParaRPr lang="en-US" sz="4500" dirty="0">
              <a:solidFill>
                <a:schemeClr val="tx1"/>
              </a:solidFill>
              <a:latin typeface="Corbel" pitchFamily="34" charset="0"/>
            </a:endParaRPr>
          </a:p>
        </p:txBody>
      </p:sp>
      <p:sp>
        <p:nvSpPr>
          <p:cNvPr id="6" name="Picture Placeholder 5"/>
          <p:cNvSpPr>
            <a:spLocks noGrp="1"/>
          </p:cNvSpPr>
          <p:nvPr>
            <p:ph type="pic" sz="quarter" idx="10"/>
          </p:nvPr>
        </p:nvSpPr>
        <p:spPr/>
      </p:sp>
    </p:spTree>
    <p:extLst>
      <p:ext uri="{BB962C8B-B14F-4D97-AF65-F5344CB8AC3E}">
        <p14:creationId xmlns:p14="http://schemas.microsoft.com/office/powerpoint/2010/main" val="196268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4383"/>
            <a:ext cx="12507323" cy="6862383"/>
            <a:chOff x="0" y="-4383"/>
            <a:chExt cx="12507323" cy="6862383"/>
          </a:xfrm>
        </p:grpSpPr>
        <p:sp>
          <p:nvSpPr>
            <p:cNvPr id="5" name="Rectangle 4"/>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0"/>
              <a:ext cx="12192000" cy="64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rot="19250324">
              <a:off x="10361807" y="5179570"/>
              <a:ext cx="2145516" cy="1537795"/>
            </a:xfrm>
            <a:custGeom>
              <a:avLst/>
              <a:gdLst>
                <a:gd name="connsiteX0" fmla="*/ 3371226 w 3413301"/>
                <a:gd name="connsiteY0" fmla="*/ 34877 h 1537795"/>
                <a:gd name="connsiteX1" fmla="*/ 1791808 w 3413301"/>
                <a:gd name="connsiteY1" fmla="*/ 1531168 h 1537795"/>
                <a:gd name="connsiteX2" fmla="*/ 32281 w 3413301"/>
                <a:gd name="connsiteY2" fmla="*/ 561350 h 1537795"/>
                <a:gd name="connsiteX3" fmla="*/ 3371226 w 3413301"/>
                <a:gd name="connsiteY3" fmla="*/ 34877 h 1537795"/>
              </a:gdLst>
              <a:ahLst/>
              <a:cxnLst>
                <a:cxn ang="0">
                  <a:pos x="connsiteX0" y="connsiteY0"/>
                </a:cxn>
                <a:cxn ang="0">
                  <a:pos x="connsiteX1" y="connsiteY1"/>
                </a:cxn>
                <a:cxn ang="0">
                  <a:pos x="connsiteX2" y="connsiteY2"/>
                </a:cxn>
                <a:cxn ang="0">
                  <a:pos x="connsiteX3" y="connsiteY3"/>
                </a:cxn>
              </a:cxnLst>
              <a:rect l="l" t="t" r="r" b="b"/>
              <a:pathLst>
                <a:path w="3413301" h="1537795">
                  <a:moveTo>
                    <a:pt x="3371226" y="34877"/>
                  </a:moveTo>
                  <a:cubicBezTo>
                    <a:pt x="3664481" y="196513"/>
                    <a:pt x="2348299" y="1443423"/>
                    <a:pt x="1791808" y="1531168"/>
                  </a:cubicBezTo>
                  <a:cubicBezTo>
                    <a:pt x="1235317" y="1618914"/>
                    <a:pt x="-235574" y="810732"/>
                    <a:pt x="32281" y="561350"/>
                  </a:cubicBezTo>
                  <a:cubicBezTo>
                    <a:pt x="300135" y="311968"/>
                    <a:pt x="3077971" y="-126759"/>
                    <a:pt x="3371226" y="34877"/>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1236036" y="-4383"/>
              <a:ext cx="955964" cy="65381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p:cNvSpPr/>
          <p:nvPr/>
        </p:nvSpPr>
        <p:spPr>
          <a:xfrm>
            <a:off x="6848000" y="3403753"/>
            <a:ext cx="4189380"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0" name="Freeform 372"/>
          <p:cNvSpPr>
            <a:spLocks noEditPoints="1"/>
          </p:cNvSpPr>
          <p:nvPr/>
        </p:nvSpPr>
        <p:spPr bwMode="auto">
          <a:xfrm>
            <a:off x="11547549" y="277218"/>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 name="Rounded Rectangle 2"/>
          <p:cNvSpPr/>
          <p:nvPr/>
        </p:nvSpPr>
        <p:spPr>
          <a:xfrm>
            <a:off x="6848000" y="1812635"/>
            <a:ext cx="4972791" cy="90285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148948" y="1871647"/>
            <a:ext cx="2369125" cy="784830"/>
          </a:xfrm>
          <a:prstGeom prst="rect">
            <a:avLst/>
          </a:prstGeom>
          <a:noFill/>
        </p:spPr>
        <p:txBody>
          <a:bodyPr wrap="square" rtlCol="0">
            <a:spAutoFit/>
          </a:bodyPr>
          <a:lstStyle/>
          <a:p>
            <a:pPr algn="ctr"/>
            <a:r>
              <a:rPr lang="en-ID" sz="4500" dirty="0" smtClean="0">
                <a:solidFill>
                  <a:schemeClr val="tx1"/>
                </a:solidFill>
                <a:latin typeface="Corbel" pitchFamily="34" charset="0"/>
              </a:rPr>
              <a:t>BEACH</a:t>
            </a:r>
            <a:endParaRPr lang="en-US" sz="4500" dirty="0">
              <a:solidFill>
                <a:schemeClr val="tx1"/>
              </a:solidFill>
              <a:latin typeface="Corbel" pitchFamily="34" charset="0"/>
            </a:endParaRPr>
          </a:p>
        </p:txBody>
      </p:sp>
      <p:sp>
        <p:nvSpPr>
          <p:cNvPr id="13" name="Shape 4857"/>
          <p:cNvSpPr/>
          <p:nvPr/>
        </p:nvSpPr>
        <p:spPr>
          <a:xfrm>
            <a:off x="11037380" y="2065356"/>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4" name="Shape 4601"/>
          <p:cNvSpPr/>
          <p:nvPr/>
        </p:nvSpPr>
        <p:spPr>
          <a:xfrm>
            <a:off x="10582904" y="166843"/>
            <a:ext cx="305130" cy="306974"/>
          </a:xfrm>
          <a:custGeom>
            <a:avLst/>
            <a:gdLst/>
            <a:ahLst/>
            <a:cxnLst/>
            <a:rect l="0" t="0" r="0" b="0"/>
            <a:pathLst>
              <a:path w="120000" h="120000" extrusionOk="0">
                <a:moveTo>
                  <a:pt x="89148" y="8503"/>
                </a:moveTo>
                <a:lnTo>
                  <a:pt x="89148" y="8503"/>
                </a:lnTo>
                <a:cubicBezTo>
                  <a:pt x="114132" y="8503"/>
                  <a:pt x="114132" y="8503"/>
                  <a:pt x="114132" y="8503"/>
                </a:cubicBezTo>
                <a:cubicBezTo>
                  <a:pt x="116971" y="8503"/>
                  <a:pt x="119810" y="5669"/>
                  <a:pt x="119810" y="5669"/>
                </a:cubicBezTo>
                <a:cubicBezTo>
                  <a:pt x="119810" y="2834"/>
                  <a:pt x="116971" y="0"/>
                  <a:pt x="114132" y="0"/>
                </a:cubicBezTo>
                <a:cubicBezTo>
                  <a:pt x="77981" y="0"/>
                  <a:pt x="77981" y="0"/>
                  <a:pt x="77981" y="0"/>
                </a:cubicBezTo>
                <a:cubicBezTo>
                  <a:pt x="77981" y="0"/>
                  <a:pt x="75141" y="0"/>
                  <a:pt x="75141" y="5669"/>
                </a:cubicBezTo>
                <a:cubicBezTo>
                  <a:pt x="75141" y="41763"/>
                  <a:pt x="75141" y="41763"/>
                  <a:pt x="75141" y="41763"/>
                </a:cubicBezTo>
                <a:cubicBezTo>
                  <a:pt x="75141" y="44598"/>
                  <a:pt x="75141" y="44598"/>
                  <a:pt x="77981" y="44598"/>
                </a:cubicBezTo>
                <a:cubicBezTo>
                  <a:pt x="80630" y="44598"/>
                  <a:pt x="80630" y="44598"/>
                  <a:pt x="80630" y="41763"/>
                </a:cubicBezTo>
                <a:cubicBezTo>
                  <a:pt x="80630" y="13984"/>
                  <a:pt x="80630" y="13984"/>
                  <a:pt x="80630" y="13984"/>
                </a:cubicBezTo>
                <a:cubicBezTo>
                  <a:pt x="100315" y="22299"/>
                  <a:pt x="111293" y="39118"/>
                  <a:pt x="111293" y="61417"/>
                </a:cubicBezTo>
                <a:cubicBezTo>
                  <a:pt x="111293" y="89196"/>
                  <a:pt x="89148" y="111307"/>
                  <a:pt x="58485" y="111307"/>
                </a:cubicBezTo>
                <a:cubicBezTo>
                  <a:pt x="30662" y="111307"/>
                  <a:pt x="8328" y="89196"/>
                  <a:pt x="8328" y="61417"/>
                </a:cubicBezTo>
                <a:cubicBezTo>
                  <a:pt x="8328" y="33448"/>
                  <a:pt x="27823" y="13984"/>
                  <a:pt x="52807" y="8503"/>
                </a:cubicBezTo>
                <a:cubicBezTo>
                  <a:pt x="52807" y="2834"/>
                  <a:pt x="52807" y="2834"/>
                  <a:pt x="52807" y="2834"/>
                </a:cubicBezTo>
                <a:cubicBezTo>
                  <a:pt x="22145" y="5669"/>
                  <a:pt x="0" y="30614"/>
                  <a:pt x="0" y="61417"/>
                </a:cubicBezTo>
                <a:cubicBezTo>
                  <a:pt x="0" y="92031"/>
                  <a:pt x="27823" y="119811"/>
                  <a:pt x="58485" y="119811"/>
                </a:cubicBezTo>
                <a:cubicBezTo>
                  <a:pt x="91798" y="119811"/>
                  <a:pt x="119810" y="92031"/>
                  <a:pt x="119810" y="61417"/>
                </a:cubicBezTo>
                <a:cubicBezTo>
                  <a:pt x="119810" y="39118"/>
                  <a:pt x="105804" y="19653"/>
                  <a:pt x="89148" y="8503"/>
                </a:cubicBezTo>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5" name="Shape 4591"/>
          <p:cNvSpPr/>
          <p:nvPr/>
        </p:nvSpPr>
        <p:spPr>
          <a:xfrm>
            <a:off x="820539" y="130505"/>
            <a:ext cx="357227" cy="379651"/>
          </a:xfrm>
          <a:custGeom>
            <a:avLst/>
            <a:gdLst/>
            <a:ahLst/>
            <a:cxnLst/>
            <a:rect l="0" t="0" r="0" b="0"/>
            <a:pathLst>
              <a:path w="120000" h="120000" extrusionOk="0">
                <a:moveTo>
                  <a:pt x="119774" y="47272"/>
                </a:moveTo>
                <a:lnTo>
                  <a:pt x="119774" y="47272"/>
                </a:lnTo>
                <a:cubicBezTo>
                  <a:pt x="76610" y="3208"/>
                  <a:pt x="76610" y="3208"/>
                  <a:pt x="76610" y="3208"/>
                </a:cubicBezTo>
                <a:cubicBezTo>
                  <a:pt x="73220" y="0"/>
                  <a:pt x="70056" y="0"/>
                  <a:pt x="70056" y="3208"/>
                </a:cubicBezTo>
                <a:cubicBezTo>
                  <a:pt x="66666" y="3208"/>
                  <a:pt x="66666" y="3208"/>
                  <a:pt x="66666" y="6417"/>
                </a:cubicBezTo>
                <a:cubicBezTo>
                  <a:pt x="66666" y="31657"/>
                  <a:pt x="66666" y="31657"/>
                  <a:pt x="66666" y="31657"/>
                </a:cubicBezTo>
                <a:cubicBezTo>
                  <a:pt x="30056" y="31657"/>
                  <a:pt x="0" y="59893"/>
                  <a:pt x="0" y="94545"/>
                </a:cubicBezTo>
                <a:cubicBezTo>
                  <a:pt x="0" y="104171"/>
                  <a:pt x="3389" y="110374"/>
                  <a:pt x="6779" y="119786"/>
                </a:cubicBezTo>
                <a:cubicBezTo>
                  <a:pt x="13333" y="91550"/>
                  <a:pt x="40000" y="72513"/>
                  <a:pt x="66666" y="72513"/>
                </a:cubicBezTo>
                <a:lnTo>
                  <a:pt x="66666" y="97754"/>
                </a:lnTo>
                <a:cubicBezTo>
                  <a:pt x="66666" y="97754"/>
                  <a:pt x="66666" y="100748"/>
                  <a:pt x="70056" y="100748"/>
                </a:cubicBezTo>
                <a:lnTo>
                  <a:pt x="70056" y="100748"/>
                </a:lnTo>
                <a:cubicBezTo>
                  <a:pt x="70056" y="100748"/>
                  <a:pt x="70056" y="100748"/>
                  <a:pt x="73220" y="100748"/>
                </a:cubicBezTo>
                <a:cubicBezTo>
                  <a:pt x="73220" y="100748"/>
                  <a:pt x="73220" y="100748"/>
                  <a:pt x="76610" y="100748"/>
                </a:cubicBezTo>
                <a:cubicBezTo>
                  <a:pt x="119774" y="53689"/>
                  <a:pt x="119774" y="53689"/>
                  <a:pt x="119774" y="53689"/>
                </a:cubicBezTo>
                <a:cubicBezTo>
                  <a:pt x="119774" y="53689"/>
                  <a:pt x="119774" y="53689"/>
                  <a:pt x="119774" y="50481"/>
                </a:cubicBezTo>
                <a:cubicBezTo>
                  <a:pt x="119774" y="50481"/>
                  <a:pt x="119774" y="50481"/>
                  <a:pt x="119774" y="47272"/>
                </a:cubicBezTo>
                <a:close/>
                <a:moveTo>
                  <a:pt x="76610" y="88342"/>
                </a:moveTo>
                <a:lnTo>
                  <a:pt x="76610" y="88342"/>
                </a:lnTo>
                <a:cubicBezTo>
                  <a:pt x="76610" y="63101"/>
                  <a:pt x="76610" y="63101"/>
                  <a:pt x="76610" y="63101"/>
                </a:cubicBezTo>
                <a:cubicBezTo>
                  <a:pt x="76610" y="63101"/>
                  <a:pt x="66666" y="63101"/>
                  <a:pt x="63276" y="63101"/>
                </a:cubicBezTo>
                <a:cubicBezTo>
                  <a:pt x="43389" y="63101"/>
                  <a:pt x="20112" y="78930"/>
                  <a:pt x="9943" y="88342"/>
                </a:cubicBezTo>
                <a:cubicBezTo>
                  <a:pt x="9943" y="72513"/>
                  <a:pt x="33446" y="41069"/>
                  <a:pt x="63276" y="37860"/>
                </a:cubicBezTo>
                <a:cubicBezTo>
                  <a:pt x="66666" y="37860"/>
                  <a:pt x="76610" y="37860"/>
                  <a:pt x="76610" y="37860"/>
                </a:cubicBezTo>
                <a:cubicBezTo>
                  <a:pt x="76610" y="15828"/>
                  <a:pt x="76610" y="15828"/>
                  <a:pt x="76610" y="15828"/>
                </a:cubicBezTo>
                <a:cubicBezTo>
                  <a:pt x="109830" y="50481"/>
                  <a:pt x="109830" y="50481"/>
                  <a:pt x="109830" y="50481"/>
                </a:cubicBezTo>
                <a:lnTo>
                  <a:pt x="76610" y="88342"/>
                </a:ln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6" name="Shape 4592"/>
          <p:cNvSpPr/>
          <p:nvPr/>
        </p:nvSpPr>
        <p:spPr>
          <a:xfrm>
            <a:off x="324924" y="130505"/>
            <a:ext cx="357227" cy="379651"/>
          </a:xfrm>
          <a:custGeom>
            <a:avLst/>
            <a:gdLst/>
            <a:ahLst/>
            <a:cxnLst/>
            <a:rect l="0" t="0" r="0" b="0"/>
            <a:pathLst>
              <a:path w="120000" h="120000" extrusionOk="0">
                <a:moveTo>
                  <a:pt x="53107" y="31657"/>
                </a:moveTo>
                <a:lnTo>
                  <a:pt x="53107" y="31657"/>
                </a:lnTo>
                <a:cubicBezTo>
                  <a:pt x="53107" y="6417"/>
                  <a:pt x="53107" y="6417"/>
                  <a:pt x="53107" y="6417"/>
                </a:cubicBezTo>
                <a:cubicBezTo>
                  <a:pt x="53107" y="3208"/>
                  <a:pt x="53107" y="3208"/>
                  <a:pt x="49943" y="3208"/>
                </a:cubicBezTo>
                <a:cubicBezTo>
                  <a:pt x="49943" y="0"/>
                  <a:pt x="46553" y="0"/>
                  <a:pt x="43163" y="3208"/>
                </a:cubicBezTo>
                <a:cubicBezTo>
                  <a:pt x="0" y="47272"/>
                  <a:pt x="0" y="47272"/>
                  <a:pt x="0" y="47272"/>
                </a:cubicBezTo>
                <a:cubicBezTo>
                  <a:pt x="0" y="50481"/>
                  <a:pt x="0" y="50481"/>
                  <a:pt x="0" y="50481"/>
                </a:cubicBezTo>
                <a:cubicBezTo>
                  <a:pt x="0" y="53689"/>
                  <a:pt x="0" y="53689"/>
                  <a:pt x="0" y="53689"/>
                </a:cubicBezTo>
                <a:cubicBezTo>
                  <a:pt x="43163" y="100748"/>
                  <a:pt x="43163" y="100748"/>
                  <a:pt x="43163" y="100748"/>
                </a:cubicBezTo>
                <a:cubicBezTo>
                  <a:pt x="46553" y="100748"/>
                  <a:pt x="46553" y="100748"/>
                  <a:pt x="46553" y="100748"/>
                </a:cubicBezTo>
                <a:cubicBezTo>
                  <a:pt x="49943" y="100748"/>
                  <a:pt x="49943" y="100748"/>
                  <a:pt x="49943" y="100748"/>
                </a:cubicBezTo>
                <a:lnTo>
                  <a:pt x="49943" y="100748"/>
                </a:lnTo>
                <a:cubicBezTo>
                  <a:pt x="53107" y="100748"/>
                  <a:pt x="53107" y="97754"/>
                  <a:pt x="53107" y="97754"/>
                </a:cubicBezTo>
                <a:lnTo>
                  <a:pt x="53107" y="72513"/>
                </a:lnTo>
                <a:cubicBezTo>
                  <a:pt x="79774" y="72513"/>
                  <a:pt x="106440" y="91550"/>
                  <a:pt x="112994" y="119786"/>
                </a:cubicBezTo>
                <a:cubicBezTo>
                  <a:pt x="116384" y="110374"/>
                  <a:pt x="119774" y="104171"/>
                  <a:pt x="119774" y="94545"/>
                </a:cubicBezTo>
                <a:cubicBezTo>
                  <a:pt x="119774" y="59893"/>
                  <a:pt x="89717" y="31657"/>
                  <a:pt x="53107" y="31657"/>
                </a:cubicBezTo>
                <a:close/>
                <a:moveTo>
                  <a:pt x="56497" y="63101"/>
                </a:moveTo>
                <a:lnTo>
                  <a:pt x="56497" y="63101"/>
                </a:lnTo>
                <a:cubicBezTo>
                  <a:pt x="53107" y="63101"/>
                  <a:pt x="43163" y="63101"/>
                  <a:pt x="43163" y="63101"/>
                </a:cubicBezTo>
                <a:cubicBezTo>
                  <a:pt x="43163" y="88342"/>
                  <a:pt x="43163" y="88342"/>
                  <a:pt x="43163" y="88342"/>
                </a:cubicBezTo>
                <a:cubicBezTo>
                  <a:pt x="9943" y="50481"/>
                  <a:pt x="9943" y="50481"/>
                  <a:pt x="9943" y="50481"/>
                </a:cubicBezTo>
                <a:cubicBezTo>
                  <a:pt x="43163" y="15828"/>
                  <a:pt x="43163" y="15828"/>
                  <a:pt x="43163" y="15828"/>
                </a:cubicBezTo>
                <a:cubicBezTo>
                  <a:pt x="43163" y="37860"/>
                  <a:pt x="43163" y="37860"/>
                  <a:pt x="43163" y="37860"/>
                </a:cubicBezTo>
                <a:cubicBezTo>
                  <a:pt x="43163" y="37860"/>
                  <a:pt x="53107" y="37860"/>
                  <a:pt x="56497" y="37860"/>
                </a:cubicBezTo>
                <a:cubicBezTo>
                  <a:pt x="86327" y="41069"/>
                  <a:pt x="109830" y="72513"/>
                  <a:pt x="109830" y="88342"/>
                </a:cubicBezTo>
                <a:cubicBezTo>
                  <a:pt x="99661" y="78930"/>
                  <a:pt x="76610" y="63101"/>
                  <a:pt x="56497" y="63101"/>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9" name="Picture Placeholder 8"/>
          <p:cNvSpPr>
            <a:spLocks noGrp="1"/>
          </p:cNvSpPr>
          <p:nvPr>
            <p:ph type="pic" sz="quarter" idx="10"/>
          </p:nvPr>
        </p:nvSpPr>
        <p:spPr/>
      </p:sp>
      <p:sp>
        <p:nvSpPr>
          <p:cNvPr id="17" name="Freeform 16"/>
          <p:cNvSpPr/>
          <p:nvPr/>
        </p:nvSpPr>
        <p:spPr>
          <a:xfrm>
            <a:off x="0" y="3865418"/>
            <a:ext cx="7675418" cy="2992581"/>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87266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rot="10800000">
              <a:off x="8254998" y="4698"/>
              <a:ext cx="3936999" cy="3062201"/>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descr="iPad Air White wo Shadow.png"/>
          <p:cNvPicPr>
            <a:picLocks noChangeAspect="1"/>
          </p:cNvPicPr>
          <p:nvPr/>
        </p:nvPicPr>
        <p:blipFill rotWithShape="1">
          <a:blip r:embed="rId2" cstate="print">
            <a:extLst>
              <a:ext uri="{BEBA8EAE-BF5A-486C-A8C5-ECC9F3942E4B}">
                <a14:imgProps xmlns:a14="http://schemas.microsoft.com/office/drawing/2010/main">
                  <a14:imgLayer r:embed="rId3">
                    <a14:imgEffect>
                      <a14:sharpenSoften amount="50000"/>
                    </a14:imgEffect>
                    <a14:imgEffect>
                      <a14:saturation sat="0"/>
                    </a14:imgEffect>
                  </a14:imgLayer>
                </a14:imgProps>
              </a:ext>
              <a:ext uri="{28A0092B-C50C-407E-A947-70E740481C1C}">
                <a14:useLocalDpi xmlns:a14="http://schemas.microsoft.com/office/drawing/2010/main" val="0"/>
              </a:ext>
            </a:extLst>
          </a:blip>
          <a:srcRect t="5027" r="3035"/>
          <a:stretch/>
        </p:blipFill>
        <p:spPr>
          <a:xfrm>
            <a:off x="444600" y="637145"/>
            <a:ext cx="4195391" cy="6070445"/>
          </a:xfrm>
          <a:prstGeom prst="rect">
            <a:avLst/>
          </a:prstGeom>
        </p:spPr>
      </p:pic>
      <p:sp>
        <p:nvSpPr>
          <p:cNvPr id="18" name="Rectangle 17"/>
          <p:cNvSpPr/>
          <p:nvPr/>
        </p:nvSpPr>
        <p:spPr>
          <a:xfrm>
            <a:off x="5019701" y="2432009"/>
            <a:ext cx="5509752"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9" name="TextBox 18"/>
          <p:cNvSpPr txBox="1"/>
          <p:nvPr/>
        </p:nvSpPr>
        <p:spPr>
          <a:xfrm>
            <a:off x="5019701" y="1664053"/>
            <a:ext cx="5162232" cy="784830"/>
          </a:xfrm>
          <a:prstGeom prst="rect">
            <a:avLst/>
          </a:prstGeom>
          <a:noFill/>
        </p:spPr>
        <p:txBody>
          <a:bodyPr wrap="square" rtlCol="0">
            <a:spAutoFit/>
          </a:bodyPr>
          <a:lstStyle/>
          <a:p>
            <a:r>
              <a:rPr lang="en-ID" sz="4500" dirty="0" smtClean="0">
                <a:solidFill>
                  <a:schemeClr val="tx1"/>
                </a:solidFill>
                <a:latin typeface="Corbel" pitchFamily="34" charset="0"/>
              </a:rPr>
              <a:t>MOCK UP</a:t>
            </a:r>
            <a:endParaRPr lang="en-US" sz="4500" dirty="0">
              <a:solidFill>
                <a:schemeClr val="tx1"/>
              </a:solidFill>
              <a:latin typeface="Corbel" pitchFamily="34" charset="0"/>
            </a:endParaRPr>
          </a:p>
        </p:txBody>
      </p:sp>
      <p:sp>
        <p:nvSpPr>
          <p:cNvPr id="20" name="Rectangle 19"/>
          <p:cNvSpPr/>
          <p:nvPr/>
        </p:nvSpPr>
        <p:spPr>
          <a:xfrm>
            <a:off x="5124754" y="3499040"/>
            <a:ext cx="644518" cy="6366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hape 4867"/>
          <p:cNvSpPr/>
          <p:nvPr/>
        </p:nvSpPr>
        <p:spPr>
          <a:xfrm>
            <a:off x="5234065" y="3602815"/>
            <a:ext cx="425896" cy="429118"/>
          </a:xfrm>
          <a:custGeom>
            <a:avLst/>
            <a:gdLst/>
            <a:ahLst/>
            <a:cxnLst/>
            <a:rect l="0" t="0" r="0" b="0"/>
            <a:pathLst>
              <a:path w="120000" h="120000" extrusionOk="0">
                <a:moveTo>
                  <a:pt x="59202" y="119802"/>
                </a:moveTo>
                <a:lnTo>
                  <a:pt x="59202" y="119802"/>
                </a:lnTo>
                <a:cubicBezTo>
                  <a:pt x="26710" y="119802"/>
                  <a:pt x="0" y="93399"/>
                  <a:pt x="0" y="59901"/>
                </a:cubicBezTo>
                <a:cubicBezTo>
                  <a:pt x="0" y="26403"/>
                  <a:pt x="26710" y="0"/>
                  <a:pt x="59202" y="0"/>
                </a:cubicBezTo>
                <a:cubicBezTo>
                  <a:pt x="92890" y="0"/>
                  <a:pt x="119800" y="26403"/>
                  <a:pt x="119800" y="59901"/>
                </a:cubicBezTo>
                <a:cubicBezTo>
                  <a:pt x="119800" y="93399"/>
                  <a:pt x="92890" y="119802"/>
                  <a:pt x="59202" y="119802"/>
                </a:cubicBezTo>
                <a:close/>
                <a:moveTo>
                  <a:pt x="92890" y="25024"/>
                </a:moveTo>
                <a:lnTo>
                  <a:pt x="92890" y="25024"/>
                </a:lnTo>
                <a:cubicBezTo>
                  <a:pt x="92890" y="25024"/>
                  <a:pt x="92890" y="25024"/>
                  <a:pt x="92890" y="23645"/>
                </a:cubicBezTo>
                <a:lnTo>
                  <a:pt x="91495" y="23645"/>
                </a:lnTo>
                <a:cubicBezTo>
                  <a:pt x="91495" y="23645"/>
                  <a:pt x="91495" y="23645"/>
                  <a:pt x="91495" y="25024"/>
                </a:cubicBezTo>
                <a:cubicBezTo>
                  <a:pt x="91495" y="25024"/>
                  <a:pt x="91495" y="25024"/>
                  <a:pt x="92890" y="25024"/>
                </a:cubicBezTo>
                <a:cubicBezTo>
                  <a:pt x="92890" y="26403"/>
                  <a:pt x="92890" y="26403"/>
                  <a:pt x="91495" y="26403"/>
                </a:cubicBezTo>
                <a:cubicBezTo>
                  <a:pt x="91495" y="27783"/>
                  <a:pt x="91495" y="27783"/>
                  <a:pt x="91495" y="27783"/>
                </a:cubicBezTo>
                <a:lnTo>
                  <a:pt x="90099" y="27783"/>
                </a:lnTo>
                <a:cubicBezTo>
                  <a:pt x="90099" y="27783"/>
                  <a:pt x="90099" y="27783"/>
                  <a:pt x="91495" y="27783"/>
                </a:cubicBezTo>
                <a:cubicBezTo>
                  <a:pt x="91495" y="27783"/>
                  <a:pt x="91495" y="27783"/>
                  <a:pt x="92890" y="27783"/>
                </a:cubicBezTo>
                <a:cubicBezTo>
                  <a:pt x="92890" y="26403"/>
                  <a:pt x="92890" y="26403"/>
                  <a:pt x="92890" y="26403"/>
                </a:cubicBezTo>
                <a:cubicBezTo>
                  <a:pt x="92890" y="25024"/>
                  <a:pt x="92890" y="25024"/>
                  <a:pt x="94485" y="25024"/>
                </a:cubicBezTo>
                <a:lnTo>
                  <a:pt x="92890" y="25024"/>
                </a:lnTo>
                <a:close/>
                <a:moveTo>
                  <a:pt x="94485" y="26403"/>
                </a:moveTo>
                <a:lnTo>
                  <a:pt x="94485" y="26403"/>
                </a:lnTo>
                <a:close/>
                <a:moveTo>
                  <a:pt x="108438" y="66798"/>
                </a:moveTo>
                <a:lnTo>
                  <a:pt x="108438" y="66798"/>
                </a:lnTo>
                <a:cubicBezTo>
                  <a:pt x="108438" y="65418"/>
                  <a:pt x="108438" y="64039"/>
                  <a:pt x="108438" y="64039"/>
                </a:cubicBezTo>
                <a:cubicBezTo>
                  <a:pt x="108438" y="62660"/>
                  <a:pt x="108438" y="64039"/>
                  <a:pt x="107043" y="64039"/>
                </a:cubicBezTo>
                <a:cubicBezTo>
                  <a:pt x="107043" y="62660"/>
                  <a:pt x="107043" y="62660"/>
                  <a:pt x="107043" y="62660"/>
                </a:cubicBezTo>
                <a:cubicBezTo>
                  <a:pt x="107043" y="62660"/>
                  <a:pt x="107043" y="62660"/>
                  <a:pt x="107043" y="64039"/>
                </a:cubicBezTo>
                <a:cubicBezTo>
                  <a:pt x="107043" y="64039"/>
                  <a:pt x="105647" y="65418"/>
                  <a:pt x="107043" y="65418"/>
                </a:cubicBezTo>
                <a:cubicBezTo>
                  <a:pt x="107043" y="66798"/>
                  <a:pt x="107043" y="66798"/>
                  <a:pt x="108438" y="66798"/>
                </a:cubicBezTo>
                <a:close/>
                <a:moveTo>
                  <a:pt x="12757" y="71133"/>
                </a:moveTo>
                <a:lnTo>
                  <a:pt x="12757" y="71133"/>
                </a:lnTo>
                <a:cubicBezTo>
                  <a:pt x="14152" y="71133"/>
                  <a:pt x="14152" y="71133"/>
                  <a:pt x="14152" y="71133"/>
                </a:cubicBezTo>
                <a:cubicBezTo>
                  <a:pt x="14152" y="69753"/>
                  <a:pt x="14152" y="69753"/>
                  <a:pt x="14152" y="69753"/>
                </a:cubicBezTo>
                <a:cubicBezTo>
                  <a:pt x="14152" y="69753"/>
                  <a:pt x="14152" y="69753"/>
                  <a:pt x="12757" y="69753"/>
                </a:cubicBezTo>
                <a:lnTo>
                  <a:pt x="12757" y="71133"/>
                </a:lnTo>
                <a:cubicBezTo>
                  <a:pt x="12757" y="69753"/>
                  <a:pt x="12757" y="69753"/>
                  <a:pt x="12757" y="69753"/>
                </a:cubicBezTo>
                <a:cubicBezTo>
                  <a:pt x="12757" y="69753"/>
                  <a:pt x="12757" y="69753"/>
                  <a:pt x="11362" y="69753"/>
                </a:cubicBezTo>
                <a:cubicBezTo>
                  <a:pt x="12757" y="71133"/>
                  <a:pt x="12757" y="71133"/>
                  <a:pt x="12757" y="71133"/>
                </a:cubicBezTo>
                <a:close/>
                <a:moveTo>
                  <a:pt x="14152" y="53004"/>
                </a:moveTo>
                <a:lnTo>
                  <a:pt x="14152" y="53004"/>
                </a:lnTo>
                <a:close/>
                <a:moveTo>
                  <a:pt x="14152" y="44532"/>
                </a:moveTo>
                <a:lnTo>
                  <a:pt x="14152" y="44532"/>
                </a:lnTo>
                <a:lnTo>
                  <a:pt x="14152" y="43152"/>
                </a:lnTo>
                <a:lnTo>
                  <a:pt x="14152" y="44532"/>
                </a:lnTo>
                <a:close/>
                <a:moveTo>
                  <a:pt x="26710" y="25024"/>
                </a:moveTo>
                <a:lnTo>
                  <a:pt x="26710" y="25024"/>
                </a:lnTo>
                <a:cubicBezTo>
                  <a:pt x="26710" y="25024"/>
                  <a:pt x="26710" y="25024"/>
                  <a:pt x="25315" y="25024"/>
                </a:cubicBezTo>
                <a:cubicBezTo>
                  <a:pt x="26710" y="25024"/>
                  <a:pt x="26710" y="25024"/>
                  <a:pt x="26710" y="25024"/>
                </a:cubicBezTo>
                <a:close/>
                <a:moveTo>
                  <a:pt x="25315" y="26403"/>
                </a:moveTo>
                <a:lnTo>
                  <a:pt x="25315" y="26403"/>
                </a:lnTo>
                <a:close/>
                <a:moveTo>
                  <a:pt x="38073" y="16748"/>
                </a:moveTo>
                <a:lnTo>
                  <a:pt x="38073" y="16748"/>
                </a:lnTo>
                <a:lnTo>
                  <a:pt x="39468" y="16748"/>
                </a:lnTo>
                <a:lnTo>
                  <a:pt x="38073" y="16748"/>
                </a:lnTo>
                <a:cubicBezTo>
                  <a:pt x="39468" y="16748"/>
                  <a:pt x="39468" y="16748"/>
                  <a:pt x="39468" y="16748"/>
                </a:cubicBezTo>
                <a:lnTo>
                  <a:pt x="39468" y="18128"/>
                </a:lnTo>
                <a:lnTo>
                  <a:pt x="39468" y="16748"/>
                </a:lnTo>
                <a:cubicBezTo>
                  <a:pt x="38073" y="16748"/>
                  <a:pt x="38073" y="18128"/>
                  <a:pt x="38073" y="18128"/>
                </a:cubicBezTo>
                <a:cubicBezTo>
                  <a:pt x="38073" y="18128"/>
                  <a:pt x="38073" y="18128"/>
                  <a:pt x="38073" y="16748"/>
                </a:cubicBezTo>
                <a:cubicBezTo>
                  <a:pt x="38073" y="18128"/>
                  <a:pt x="38073" y="18128"/>
                  <a:pt x="38073" y="18128"/>
                </a:cubicBezTo>
                <a:cubicBezTo>
                  <a:pt x="38073" y="18128"/>
                  <a:pt x="38073" y="18128"/>
                  <a:pt x="39468" y="18128"/>
                </a:cubicBezTo>
                <a:lnTo>
                  <a:pt x="38073" y="18128"/>
                </a:lnTo>
                <a:lnTo>
                  <a:pt x="39468" y="18128"/>
                </a:lnTo>
                <a:lnTo>
                  <a:pt x="38073" y="18128"/>
                </a:lnTo>
                <a:cubicBezTo>
                  <a:pt x="39468" y="18128"/>
                  <a:pt x="39468" y="18128"/>
                  <a:pt x="39468" y="18128"/>
                </a:cubicBezTo>
                <a:cubicBezTo>
                  <a:pt x="39468" y="18128"/>
                  <a:pt x="40863" y="19507"/>
                  <a:pt x="39468" y="19507"/>
                </a:cubicBezTo>
                <a:lnTo>
                  <a:pt x="38073" y="19507"/>
                </a:lnTo>
                <a:lnTo>
                  <a:pt x="39468" y="19507"/>
                </a:lnTo>
                <a:cubicBezTo>
                  <a:pt x="38073" y="19507"/>
                  <a:pt x="38073" y="19507"/>
                  <a:pt x="38073" y="19507"/>
                </a:cubicBezTo>
                <a:cubicBezTo>
                  <a:pt x="38073" y="20886"/>
                  <a:pt x="36677" y="20886"/>
                  <a:pt x="38073" y="20886"/>
                </a:cubicBezTo>
                <a:cubicBezTo>
                  <a:pt x="38073" y="19507"/>
                  <a:pt x="38073" y="19507"/>
                  <a:pt x="38073" y="19507"/>
                </a:cubicBezTo>
                <a:cubicBezTo>
                  <a:pt x="38073" y="20886"/>
                  <a:pt x="38073" y="20886"/>
                  <a:pt x="38073" y="20886"/>
                </a:cubicBezTo>
                <a:lnTo>
                  <a:pt x="39468" y="20886"/>
                </a:lnTo>
                <a:cubicBezTo>
                  <a:pt x="39468" y="20886"/>
                  <a:pt x="39468" y="20886"/>
                  <a:pt x="40863" y="20886"/>
                </a:cubicBezTo>
                <a:cubicBezTo>
                  <a:pt x="42259" y="20886"/>
                  <a:pt x="42259" y="20886"/>
                  <a:pt x="42259" y="20886"/>
                </a:cubicBezTo>
                <a:cubicBezTo>
                  <a:pt x="42259" y="22266"/>
                  <a:pt x="42259" y="22266"/>
                  <a:pt x="42259" y="22266"/>
                </a:cubicBezTo>
                <a:cubicBezTo>
                  <a:pt x="42259" y="22266"/>
                  <a:pt x="40863" y="22266"/>
                  <a:pt x="40863" y="20886"/>
                </a:cubicBezTo>
                <a:cubicBezTo>
                  <a:pt x="40863" y="22266"/>
                  <a:pt x="42259" y="22266"/>
                  <a:pt x="40863" y="22266"/>
                </a:cubicBezTo>
                <a:cubicBezTo>
                  <a:pt x="39468" y="20886"/>
                  <a:pt x="39468" y="20886"/>
                  <a:pt x="39468" y="20886"/>
                </a:cubicBezTo>
                <a:lnTo>
                  <a:pt x="39468" y="22266"/>
                </a:lnTo>
                <a:cubicBezTo>
                  <a:pt x="38073" y="20886"/>
                  <a:pt x="38073" y="20886"/>
                  <a:pt x="38073" y="20886"/>
                </a:cubicBezTo>
                <a:cubicBezTo>
                  <a:pt x="38073" y="20886"/>
                  <a:pt x="38073" y="20886"/>
                  <a:pt x="38073" y="22266"/>
                </a:cubicBezTo>
                <a:cubicBezTo>
                  <a:pt x="39468" y="22266"/>
                  <a:pt x="39468" y="22266"/>
                  <a:pt x="39468" y="22266"/>
                </a:cubicBezTo>
                <a:lnTo>
                  <a:pt x="39468" y="20886"/>
                </a:lnTo>
                <a:cubicBezTo>
                  <a:pt x="39468" y="22266"/>
                  <a:pt x="39468" y="22266"/>
                  <a:pt x="39468" y="22266"/>
                </a:cubicBezTo>
                <a:lnTo>
                  <a:pt x="38073" y="22266"/>
                </a:lnTo>
                <a:cubicBezTo>
                  <a:pt x="39468" y="22266"/>
                  <a:pt x="38073" y="22266"/>
                  <a:pt x="38073" y="23645"/>
                </a:cubicBezTo>
                <a:cubicBezTo>
                  <a:pt x="38073" y="23645"/>
                  <a:pt x="38073" y="22266"/>
                  <a:pt x="39468" y="22266"/>
                </a:cubicBezTo>
                <a:lnTo>
                  <a:pt x="39468" y="23645"/>
                </a:lnTo>
                <a:cubicBezTo>
                  <a:pt x="39468" y="23645"/>
                  <a:pt x="39468" y="23645"/>
                  <a:pt x="39468" y="22266"/>
                </a:cubicBezTo>
                <a:lnTo>
                  <a:pt x="40863" y="22266"/>
                </a:lnTo>
                <a:cubicBezTo>
                  <a:pt x="40863" y="22266"/>
                  <a:pt x="40863" y="22266"/>
                  <a:pt x="42259" y="22266"/>
                </a:cubicBezTo>
                <a:lnTo>
                  <a:pt x="40863" y="22266"/>
                </a:lnTo>
                <a:cubicBezTo>
                  <a:pt x="40863" y="23645"/>
                  <a:pt x="40863" y="23645"/>
                  <a:pt x="42259" y="23645"/>
                </a:cubicBezTo>
                <a:cubicBezTo>
                  <a:pt x="40863" y="23645"/>
                  <a:pt x="40863" y="23645"/>
                  <a:pt x="40863" y="23645"/>
                </a:cubicBezTo>
                <a:lnTo>
                  <a:pt x="40863" y="25024"/>
                </a:lnTo>
                <a:cubicBezTo>
                  <a:pt x="39468" y="25024"/>
                  <a:pt x="39468" y="25024"/>
                  <a:pt x="39468" y="25024"/>
                </a:cubicBezTo>
                <a:cubicBezTo>
                  <a:pt x="39468" y="25024"/>
                  <a:pt x="39468" y="25024"/>
                  <a:pt x="38073" y="25024"/>
                </a:cubicBezTo>
                <a:lnTo>
                  <a:pt x="38073" y="26403"/>
                </a:lnTo>
                <a:cubicBezTo>
                  <a:pt x="38073" y="26403"/>
                  <a:pt x="38073" y="26403"/>
                  <a:pt x="38073" y="27783"/>
                </a:cubicBezTo>
                <a:cubicBezTo>
                  <a:pt x="38073" y="27783"/>
                  <a:pt x="38073" y="27783"/>
                  <a:pt x="36677" y="27783"/>
                </a:cubicBezTo>
                <a:cubicBezTo>
                  <a:pt x="36677" y="27783"/>
                  <a:pt x="36677" y="29359"/>
                  <a:pt x="35282" y="29359"/>
                </a:cubicBezTo>
                <a:cubicBezTo>
                  <a:pt x="35282" y="29359"/>
                  <a:pt x="35282" y="29359"/>
                  <a:pt x="35282" y="27783"/>
                </a:cubicBezTo>
                <a:cubicBezTo>
                  <a:pt x="35282" y="27783"/>
                  <a:pt x="35282" y="27783"/>
                  <a:pt x="35282" y="29359"/>
                </a:cubicBezTo>
                <a:cubicBezTo>
                  <a:pt x="33887" y="29359"/>
                  <a:pt x="35282" y="29359"/>
                  <a:pt x="33887" y="29359"/>
                </a:cubicBezTo>
                <a:cubicBezTo>
                  <a:pt x="33887" y="29359"/>
                  <a:pt x="33887" y="29359"/>
                  <a:pt x="35282" y="29359"/>
                </a:cubicBezTo>
                <a:cubicBezTo>
                  <a:pt x="33887" y="29359"/>
                  <a:pt x="33887" y="29359"/>
                  <a:pt x="33887" y="29359"/>
                </a:cubicBezTo>
                <a:cubicBezTo>
                  <a:pt x="33887" y="30738"/>
                  <a:pt x="33887" y="29359"/>
                  <a:pt x="33887" y="30738"/>
                </a:cubicBezTo>
                <a:lnTo>
                  <a:pt x="35282" y="30738"/>
                </a:lnTo>
                <a:cubicBezTo>
                  <a:pt x="33887" y="30738"/>
                  <a:pt x="33887" y="30738"/>
                  <a:pt x="33887" y="30738"/>
                </a:cubicBezTo>
                <a:cubicBezTo>
                  <a:pt x="33887" y="30738"/>
                  <a:pt x="33887" y="30738"/>
                  <a:pt x="33887" y="32118"/>
                </a:cubicBezTo>
                <a:cubicBezTo>
                  <a:pt x="33887" y="32118"/>
                  <a:pt x="33887" y="32118"/>
                  <a:pt x="33887" y="33497"/>
                </a:cubicBezTo>
                <a:cubicBezTo>
                  <a:pt x="33887" y="33497"/>
                  <a:pt x="33887" y="33497"/>
                  <a:pt x="33887" y="34876"/>
                </a:cubicBezTo>
                <a:cubicBezTo>
                  <a:pt x="33887" y="34876"/>
                  <a:pt x="33887" y="34876"/>
                  <a:pt x="32491" y="34876"/>
                </a:cubicBezTo>
                <a:lnTo>
                  <a:pt x="33887" y="34876"/>
                </a:lnTo>
                <a:cubicBezTo>
                  <a:pt x="33887" y="34876"/>
                  <a:pt x="33887" y="34876"/>
                  <a:pt x="32491" y="34876"/>
                </a:cubicBezTo>
                <a:cubicBezTo>
                  <a:pt x="30897" y="34876"/>
                  <a:pt x="32491" y="34876"/>
                  <a:pt x="30897" y="34876"/>
                </a:cubicBezTo>
                <a:lnTo>
                  <a:pt x="32491" y="34876"/>
                </a:lnTo>
                <a:lnTo>
                  <a:pt x="30897" y="34876"/>
                </a:lnTo>
                <a:lnTo>
                  <a:pt x="30897" y="33497"/>
                </a:lnTo>
                <a:lnTo>
                  <a:pt x="30897" y="34876"/>
                </a:lnTo>
                <a:cubicBezTo>
                  <a:pt x="30897" y="34876"/>
                  <a:pt x="30897" y="34876"/>
                  <a:pt x="29501" y="34876"/>
                </a:cubicBezTo>
                <a:lnTo>
                  <a:pt x="29501" y="33497"/>
                </a:lnTo>
                <a:cubicBezTo>
                  <a:pt x="29501" y="34876"/>
                  <a:pt x="29501" y="33497"/>
                  <a:pt x="29501" y="33497"/>
                </a:cubicBezTo>
                <a:lnTo>
                  <a:pt x="29501" y="34876"/>
                </a:lnTo>
                <a:cubicBezTo>
                  <a:pt x="28106" y="34876"/>
                  <a:pt x="28106" y="34876"/>
                  <a:pt x="28106" y="33497"/>
                </a:cubicBezTo>
                <a:cubicBezTo>
                  <a:pt x="28106" y="33497"/>
                  <a:pt x="29501" y="33497"/>
                  <a:pt x="28106" y="33497"/>
                </a:cubicBezTo>
                <a:cubicBezTo>
                  <a:pt x="28106" y="32118"/>
                  <a:pt x="28106" y="32118"/>
                  <a:pt x="28106" y="32118"/>
                </a:cubicBezTo>
                <a:lnTo>
                  <a:pt x="28106" y="33497"/>
                </a:lnTo>
                <a:cubicBezTo>
                  <a:pt x="28106" y="33497"/>
                  <a:pt x="28106" y="33497"/>
                  <a:pt x="28106" y="32118"/>
                </a:cubicBezTo>
                <a:lnTo>
                  <a:pt x="28106" y="33497"/>
                </a:lnTo>
                <a:cubicBezTo>
                  <a:pt x="26710" y="32118"/>
                  <a:pt x="28106" y="32118"/>
                  <a:pt x="28106" y="32118"/>
                </a:cubicBezTo>
                <a:cubicBezTo>
                  <a:pt x="28106" y="32118"/>
                  <a:pt x="28106" y="32118"/>
                  <a:pt x="26710" y="32118"/>
                </a:cubicBezTo>
                <a:cubicBezTo>
                  <a:pt x="26710" y="32118"/>
                  <a:pt x="26710" y="32118"/>
                  <a:pt x="28106" y="32118"/>
                </a:cubicBezTo>
                <a:cubicBezTo>
                  <a:pt x="28106" y="32118"/>
                  <a:pt x="28106" y="32118"/>
                  <a:pt x="28106" y="30738"/>
                </a:cubicBezTo>
                <a:cubicBezTo>
                  <a:pt x="28106" y="32118"/>
                  <a:pt x="28106" y="32118"/>
                  <a:pt x="28106" y="32118"/>
                </a:cubicBezTo>
                <a:cubicBezTo>
                  <a:pt x="26710" y="32118"/>
                  <a:pt x="26710" y="32118"/>
                  <a:pt x="26710" y="32118"/>
                </a:cubicBezTo>
                <a:cubicBezTo>
                  <a:pt x="26710" y="32118"/>
                  <a:pt x="26710" y="32118"/>
                  <a:pt x="26710" y="30738"/>
                </a:cubicBezTo>
                <a:cubicBezTo>
                  <a:pt x="26710" y="30738"/>
                  <a:pt x="26710" y="30738"/>
                  <a:pt x="28106" y="30738"/>
                </a:cubicBezTo>
                <a:cubicBezTo>
                  <a:pt x="28106" y="30738"/>
                  <a:pt x="28106" y="30738"/>
                  <a:pt x="26710" y="30738"/>
                </a:cubicBezTo>
                <a:lnTo>
                  <a:pt x="26710" y="32118"/>
                </a:lnTo>
                <a:cubicBezTo>
                  <a:pt x="26710" y="32118"/>
                  <a:pt x="26710" y="32118"/>
                  <a:pt x="26710" y="30738"/>
                </a:cubicBezTo>
                <a:cubicBezTo>
                  <a:pt x="26710" y="30738"/>
                  <a:pt x="26710" y="30738"/>
                  <a:pt x="25315" y="30738"/>
                </a:cubicBezTo>
                <a:lnTo>
                  <a:pt x="25315" y="29359"/>
                </a:lnTo>
                <a:lnTo>
                  <a:pt x="26710" y="29359"/>
                </a:lnTo>
                <a:cubicBezTo>
                  <a:pt x="26710" y="29359"/>
                  <a:pt x="26710" y="29359"/>
                  <a:pt x="28106" y="29359"/>
                </a:cubicBezTo>
                <a:cubicBezTo>
                  <a:pt x="26710" y="29359"/>
                  <a:pt x="26710" y="29359"/>
                  <a:pt x="26710" y="29359"/>
                </a:cubicBezTo>
                <a:lnTo>
                  <a:pt x="25315" y="29359"/>
                </a:lnTo>
                <a:lnTo>
                  <a:pt x="26710" y="29359"/>
                </a:lnTo>
                <a:cubicBezTo>
                  <a:pt x="25315" y="29359"/>
                  <a:pt x="25315" y="29359"/>
                  <a:pt x="25315" y="29359"/>
                </a:cubicBezTo>
                <a:cubicBezTo>
                  <a:pt x="25315" y="27783"/>
                  <a:pt x="26710" y="27783"/>
                  <a:pt x="26710" y="27783"/>
                </a:cubicBezTo>
                <a:cubicBezTo>
                  <a:pt x="25315" y="27783"/>
                  <a:pt x="25315" y="27783"/>
                  <a:pt x="25315" y="27783"/>
                </a:cubicBezTo>
                <a:cubicBezTo>
                  <a:pt x="25315" y="27783"/>
                  <a:pt x="25315" y="27783"/>
                  <a:pt x="26710" y="27783"/>
                </a:cubicBezTo>
                <a:lnTo>
                  <a:pt x="25315" y="27783"/>
                </a:lnTo>
                <a:lnTo>
                  <a:pt x="26710" y="27783"/>
                </a:lnTo>
                <a:cubicBezTo>
                  <a:pt x="25315" y="27783"/>
                  <a:pt x="25315" y="27783"/>
                  <a:pt x="25315" y="27783"/>
                </a:cubicBezTo>
                <a:cubicBezTo>
                  <a:pt x="25315" y="27783"/>
                  <a:pt x="25315" y="27783"/>
                  <a:pt x="26710" y="27783"/>
                </a:cubicBezTo>
                <a:cubicBezTo>
                  <a:pt x="25315" y="27783"/>
                  <a:pt x="25315" y="27783"/>
                  <a:pt x="25315" y="27783"/>
                </a:cubicBezTo>
                <a:cubicBezTo>
                  <a:pt x="25315" y="27783"/>
                  <a:pt x="25315" y="27783"/>
                  <a:pt x="26710" y="26403"/>
                </a:cubicBezTo>
                <a:cubicBezTo>
                  <a:pt x="26710" y="25024"/>
                  <a:pt x="26710" y="25024"/>
                  <a:pt x="26710" y="25024"/>
                </a:cubicBezTo>
                <a:lnTo>
                  <a:pt x="25315" y="25024"/>
                </a:lnTo>
                <a:cubicBezTo>
                  <a:pt x="25315" y="25024"/>
                  <a:pt x="25315" y="25024"/>
                  <a:pt x="26710" y="26403"/>
                </a:cubicBezTo>
                <a:cubicBezTo>
                  <a:pt x="26710" y="26403"/>
                  <a:pt x="26710" y="26403"/>
                  <a:pt x="25315" y="26403"/>
                </a:cubicBezTo>
                <a:cubicBezTo>
                  <a:pt x="23920" y="27783"/>
                  <a:pt x="22524" y="29359"/>
                  <a:pt x="21129" y="30738"/>
                </a:cubicBezTo>
                <a:lnTo>
                  <a:pt x="22524" y="30738"/>
                </a:lnTo>
                <a:cubicBezTo>
                  <a:pt x="22524" y="30738"/>
                  <a:pt x="22524" y="32118"/>
                  <a:pt x="23920" y="32118"/>
                </a:cubicBezTo>
                <a:cubicBezTo>
                  <a:pt x="22524" y="32118"/>
                  <a:pt x="22524" y="32118"/>
                  <a:pt x="22524" y="32118"/>
                </a:cubicBezTo>
                <a:lnTo>
                  <a:pt x="22524" y="33497"/>
                </a:lnTo>
                <a:lnTo>
                  <a:pt x="21129" y="33497"/>
                </a:lnTo>
                <a:cubicBezTo>
                  <a:pt x="21129" y="32118"/>
                  <a:pt x="21129" y="32118"/>
                  <a:pt x="21129" y="32118"/>
                </a:cubicBezTo>
                <a:lnTo>
                  <a:pt x="19734" y="32118"/>
                </a:lnTo>
                <a:lnTo>
                  <a:pt x="19734" y="33497"/>
                </a:lnTo>
                <a:cubicBezTo>
                  <a:pt x="19734" y="33497"/>
                  <a:pt x="19734" y="33497"/>
                  <a:pt x="21129" y="33497"/>
                </a:cubicBezTo>
                <a:cubicBezTo>
                  <a:pt x="21129" y="33497"/>
                  <a:pt x="21129" y="33497"/>
                  <a:pt x="21129" y="34876"/>
                </a:cubicBezTo>
                <a:lnTo>
                  <a:pt x="21129" y="33497"/>
                </a:lnTo>
                <a:cubicBezTo>
                  <a:pt x="21129" y="34876"/>
                  <a:pt x="21129" y="34876"/>
                  <a:pt x="21129" y="34876"/>
                </a:cubicBezTo>
                <a:cubicBezTo>
                  <a:pt x="19734" y="34876"/>
                  <a:pt x="19734" y="34876"/>
                  <a:pt x="19734" y="33497"/>
                </a:cubicBezTo>
                <a:lnTo>
                  <a:pt x="19734" y="34876"/>
                </a:lnTo>
                <a:lnTo>
                  <a:pt x="19734" y="33497"/>
                </a:lnTo>
                <a:cubicBezTo>
                  <a:pt x="19734" y="34876"/>
                  <a:pt x="19734" y="34876"/>
                  <a:pt x="19734" y="34876"/>
                </a:cubicBezTo>
                <a:cubicBezTo>
                  <a:pt x="19734" y="34876"/>
                  <a:pt x="21129" y="34876"/>
                  <a:pt x="21129" y="36256"/>
                </a:cubicBezTo>
                <a:cubicBezTo>
                  <a:pt x="19734" y="36256"/>
                  <a:pt x="19734" y="34876"/>
                  <a:pt x="19734" y="34876"/>
                </a:cubicBezTo>
                <a:cubicBezTo>
                  <a:pt x="19734" y="34876"/>
                  <a:pt x="19734" y="34876"/>
                  <a:pt x="18338" y="34876"/>
                </a:cubicBezTo>
                <a:cubicBezTo>
                  <a:pt x="18338" y="34876"/>
                  <a:pt x="16943" y="34876"/>
                  <a:pt x="16943" y="36256"/>
                </a:cubicBezTo>
                <a:cubicBezTo>
                  <a:pt x="18338" y="36256"/>
                  <a:pt x="18338" y="36256"/>
                  <a:pt x="18338" y="36256"/>
                </a:cubicBezTo>
                <a:lnTo>
                  <a:pt x="18338" y="37635"/>
                </a:lnTo>
                <a:cubicBezTo>
                  <a:pt x="18338" y="37635"/>
                  <a:pt x="18338" y="37635"/>
                  <a:pt x="18338" y="39014"/>
                </a:cubicBezTo>
                <a:cubicBezTo>
                  <a:pt x="18338" y="37635"/>
                  <a:pt x="19734" y="37635"/>
                  <a:pt x="19734" y="39014"/>
                </a:cubicBezTo>
                <a:lnTo>
                  <a:pt x="19734" y="37635"/>
                </a:lnTo>
                <a:cubicBezTo>
                  <a:pt x="21129" y="37635"/>
                  <a:pt x="21129" y="39014"/>
                  <a:pt x="21129" y="39014"/>
                </a:cubicBezTo>
                <a:cubicBezTo>
                  <a:pt x="21129" y="37635"/>
                  <a:pt x="21129" y="37635"/>
                  <a:pt x="21129" y="37635"/>
                </a:cubicBezTo>
                <a:lnTo>
                  <a:pt x="22524" y="37635"/>
                </a:lnTo>
                <a:cubicBezTo>
                  <a:pt x="22524" y="39014"/>
                  <a:pt x="22524" y="39014"/>
                  <a:pt x="22524" y="39014"/>
                </a:cubicBezTo>
                <a:cubicBezTo>
                  <a:pt x="22524" y="39014"/>
                  <a:pt x="22524" y="39014"/>
                  <a:pt x="22524" y="40394"/>
                </a:cubicBezTo>
                <a:cubicBezTo>
                  <a:pt x="22524" y="40394"/>
                  <a:pt x="22524" y="39014"/>
                  <a:pt x="22524" y="40394"/>
                </a:cubicBezTo>
                <a:cubicBezTo>
                  <a:pt x="23920" y="40394"/>
                  <a:pt x="23920" y="40394"/>
                  <a:pt x="23920" y="40394"/>
                </a:cubicBezTo>
                <a:cubicBezTo>
                  <a:pt x="23920" y="40394"/>
                  <a:pt x="23920" y="41773"/>
                  <a:pt x="25315" y="41773"/>
                </a:cubicBezTo>
                <a:cubicBezTo>
                  <a:pt x="23920" y="41773"/>
                  <a:pt x="23920" y="41773"/>
                  <a:pt x="23920" y="41773"/>
                </a:cubicBezTo>
                <a:cubicBezTo>
                  <a:pt x="25315" y="41773"/>
                  <a:pt x="25315" y="41773"/>
                  <a:pt x="25315" y="41773"/>
                </a:cubicBezTo>
                <a:lnTo>
                  <a:pt x="26710" y="41773"/>
                </a:lnTo>
                <a:cubicBezTo>
                  <a:pt x="26710" y="43152"/>
                  <a:pt x="26710" y="43152"/>
                  <a:pt x="26710" y="43152"/>
                </a:cubicBezTo>
                <a:lnTo>
                  <a:pt x="25315" y="43152"/>
                </a:lnTo>
                <a:cubicBezTo>
                  <a:pt x="23920" y="44532"/>
                  <a:pt x="23920" y="44532"/>
                  <a:pt x="23920" y="44532"/>
                </a:cubicBezTo>
                <a:cubicBezTo>
                  <a:pt x="23920" y="44532"/>
                  <a:pt x="23920" y="44532"/>
                  <a:pt x="22524" y="44532"/>
                </a:cubicBezTo>
                <a:lnTo>
                  <a:pt x="21129" y="44532"/>
                </a:lnTo>
                <a:cubicBezTo>
                  <a:pt x="21129" y="44532"/>
                  <a:pt x="21129" y="44532"/>
                  <a:pt x="19734" y="44532"/>
                </a:cubicBezTo>
                <a:cubicBezTo>
                  <a:pt x="19734" y="44532"/>
                  <a:pt x="19734" y="44532"/>
                  <a:pt x="19734" y="45911"/>
                </a:cubicBezTo>
                <a:cubicBezTo>
                  <a:pt x="18338" y="45911"/>
                  <a:pt x="18338" y="45911"/>
                  <a:pt x="18338" y="47290"/>
                </a:cubicBezTo>
                <a:lnTo>
                  <a:pt x="18338" y="45911"/>
                </a:lnTo>
                <a:cubicBezTo>
                  <a:pt x="19734" y="45911"/>
                  <a:pt x="19734" y="45911"/>
                  <a:pt x="19734" y="45911"/>
                </a:cubicBezTo>
                <a:cubicBezTo>
                  <a:pt x="21129" y="44532"/>
                  <a:pt x="21129" y="44532"/>
                  <a:pt x="21129" y="45911"/>
                </a:cubicBezTo>
                <a:cubicBezTo>
                  <a:pt x="21129" y="45911"/>
                  <a:pt x="21129" y="45911"/>
                  <a:pt x="19734" y="45911"/>
                </a:cubicBezTo>
                <a:cubicBezTo>
                  <a:pt x="21129" y="45911"/>
                  <a:pt x="21129" y="45911"/>
                  <a:pt x="21129" y="45911"/>
                </a:cubicBezTo>
                <a:cubicBezTo>
                  <a:pt x="21129" y="45911"/>
                  <a:pt x="21129" y="45911"/>
                  <a:pt x="21129" y="47290"/>
                </a:cubicBezTo>
                <a:cubicBezTo>
                  <a:pt x="21129" y="47290"/>
                  <a:pt x="21129" y="47290"/>
                  <a:pt x="22524" y="47290"/>
                </a:cubicBezTo>
                <a:cubicBezTo>
                  <a:pt x="22524" y="47290"/>
                  <a:pt x="22524" y="47290"/>
                  <a:pt x="21129" y="47290"/>
                </a:cubicBezTo>
                <a:cubicBezTo>
                  <a:pt x="21129" y="47290"/>
                  <a:pt x="21129" y="47290"/>
                  <a:pt x="22524" y="47290"/>
                </a:cubicBezTo>
                <a:cubicBezTo>
                  <a:pt x="23920" y="47290"/>
                  <a:pt x="23920" y="47290"/>
                  <a:pt x="23920" y="47290"/>
                </a:cubicBezTo>
                <a:cubicBezTo>
                  <a:pt x="22524" y="47290"/>
                  <a:pt x="23920" y="47290"/>
                  <a:pt x="22524" y="47290"/>
                </a:cubicBezTo>
                <a:cubicBezTo>
                  <a:pt x="22524" y="47290"/>
                  <a:pt x="22524" y="47290"/>
                  <a:pt x="22524" y="48669"/>
                </a:cubicBezTo>
                <a:lnTo>
                  <a:pt x="22524" y="47290"/>
                </a:lnTo>
                <a:cubicBezTo>
                  <a:pt x="22524" y="48669"/>
                  <a:pt x="22524" y="48669"/>
                  <a:pt x="22524" y="48669"/>
                </a:cubicBezTo>
                <a:cubicBezTo>
                  <a:pt x="22524" y="48669"/>
                  <a:pt x="22524" y="48669"/>
                  <a:pt x="21129" y="48669"/>
                </a:cubicBezTo>
                <a:lnTo>
                  <a:pt x="21129" y="47290"/>
                </a:lnTo>
                <a:cubicBezTo>
                  <a:pt x="21129" y="47290"/>
                  <a:pt x="21129" y="47290"/>
                  <a:pt x="21129" y="48669"/>
                </a:cubicBezTo>
                <a:lnTo>
                  <a:pt x="21129" y="47290"/>
                </a:lnTo>
                <a:lnTo>
                  <a:pt x="22524" y="47290"/>
                </a:lnTo>
                <a:cubicBezTo>
                  <a:pt x="21129" y="47290"/>
                  <a:pt x="21129" y="47290"/>
                  <a:pt x="21129" y="47290"/>
                </a:cubicBezTo>
                <a:cubicBezTo>
                  <a:pt x="21129" y="47290"/>
                  <a:pt x="21129" y="48669"/>
                  <a:pt x="19734" y="48669"/>
                </a:cubicBezTo>
                <a:cubicBezTo>
                  <a:pt x="19734" y="47290"/>
                  <a:pt x="19734" y="47290"/>
                  <a:pt x="19734" y="48669"/>
                </a:cubicBezTo>
                <a:lnTo>
                  <a:pt x="19734" y="47290"/>
                </a:lnTo>
                <a:cubicBezTo>
                  <a:pt x="19734" y="48669"/>
                  <a:pt x="19734" y="48669"/>
                  <a:pt x="19734" y="48669"/>
                </a:cubicBezTo>
                <a:lnTo>
                  <a:pt x="18338" y="48669"/>
                </a:lnTo>
                <a:lnTo>
                  <a:pt x="18338" y="50049"/>
                </a:lnTo>
                <a:cubicBezTo>
                  <a:pt x="16943" y="50049"/>
                  <a:pt x="16943" y="50049"/>
                  <a:pt x="16943" y="51625"/>
                </a:cubicBezTo>
                <a:lnTo>
                  <a:pt x="16943" y="50049"/>
                </a:lnTo>
                <a:lnTo>
                  <a:pt x="16943" y="51625"/>
                </a:lnTo>
                <a:cubicBezTo>
                  <a:pt x="15548" y="51625"/>
                  <a:pt x="15548" y="51625"/>
                  <a:pt x="15548" y="51625"/>
                </a:cubicBezTo>
                <a:cubicBezTo>
                  <a:pt x="15548" y="51625"/>
                  <a:pt x="15548" y="51625"/>
                  <a:pt x="16943" y="51625"/>
                </a:cubicBezTo>
                <a:lnTo>
                  <a:pt x="15548" y="51625"/>
                </a:lnTo>
                <a:cubicBezTo>
                  <a:pt x="15548" y="53004"/>
                  <a:pt x="15548" y="53004"/>
                  <a:pt x="15548" y="53004"/>
                </a:cubicBezTo>
                <a:cubicBezTo>
                  <a:pt x="15548" y="51625"/>
                  <a:pt x="15548" y="51625"/>
                  <a:pt x="15548" y="53004"/>
                </a:cubicBezTo>
                <a:cubicBezTo>
                  <a:pt x="15548" y="51625"/>
                  <a:pt x="15548" y="51625"/>
                  <a:pt x="15548" y="51625"/>
                </a:cubicBezTo>
                <a:cubicBezTo>
                  <a:pt x="15548" y="51625"/>
                  <a:pt x="15548" y="51625"/>
                  <a:pt x="15548" y="53004"/>
                </a:cubicBezTo>
                <a:lnTo>
                  <a:pt x="14152" y="53004"/>
                </a:lnTo>
                <a:cubicBezTo>
                  <a:pt x="15548" y="53004"/>
                  <a:pt x="15548" y="53004"/>
                  <a:pt x="15548" y="53004"/>
                </a:cubicBezTo>
                <a:lnTo>
                  <a:pt x="14152" y="53004"/>
                </a:lnTo>
                <a:lnTo>
                  <a:pt x="15548" y="53004"/>
                </a:lnTo>
                <a:lnTo>
                  <a:pt x="14152" y="53004"/>
                </a:lnTo>
                <a:lnTo>
                  <a:pt x="15548" y="53004"/>
                </a:lnTo>
                <a:cubicBezTo>
                  <a:pt x="15548" y="53004"/>
                  <a:pt x="15548" y="53004"/>
                  <a:pt x="14152" y="53004"/>
                </a:cubicBezTo>
                <a:cubicBezTo>
                  <a:pt x="15548" y="53004"/>
                  <a:pt x="15548" y="53004"/>
                  <a:pt x="15548" y="53004"/>
                </a:cubicBezTo>
                <a:lnTo>
                  <a:pt x="14152" y="53004"/>
                </a:lnTo>
                <a:lnTo>
                  <a:pt x="15548" y="53004"/>
                </a:lnTo>
                <a:cubicBezTo>
                  <a:pt x="15548" y="53004"/>
                  <a:pt x="15548" y="53004"/>
                  <a:pt x="15548" y="54384"/>
                </a:cubicBezTo>
                <a:lnTo>
                  <a:pt x="14152" y="54384"/>
                </a:lnTo>
                <a:cubicBezTo>
                  <a:pt x="15548" y="54384"/>
                  <a:pt x="15548" y="54384"/>
                  <a:pt x="15548" y="54384"/>
                </a:cubicBezTo>
                <a:cubicBezTo>
                  <a:pt x="14152" y="54384"/>
                  <a:pt x="14152" y="54384"/>
                  <a:pt x="14152" y="54384"/>
                </a:cubicBezTo>
                <a:lnTo>
                  <a:pt x="15548" y="54384"/>
                </a:lnTo>
                <a:cubicBezTo>
                  <a:pt x="15548" y="54384"/>
                  <a:pt x="15548" y="54384"/>
                  <a:pt x="14152" y="54384"/>
                </a:cubicBezTo>
                <a:lnTo>
                  <a:pt x="15548" y="54384"/>
                </a:lnTo>
                <a:cubicBezTo>
                  <a:pt x="14152" y="54384"/>
                  <a:pt x="14152" y="54384"/>
                  <a:pt x="14152" y="54384"/>
                </a:cubicBezTo>
                <a:lnTo>
                  <a:pt x="14152" y="55763"/>
                </a:lnTo>
                <a:cubicBezTo>
                  <a:pt x="14152" y="55763"/>
                  <a:pt x="14152" y="55763"/>
                  <a:pt x="12757" y="55763"/>
                </a:cubicBezTo>
                <a:lnTo>
                  <a:pt x="12757" y="57142"/>
                </a:lnTo>
                <a:lnTo>
                  <a:pt x="12757" y="58522"/>
                </a:lnTo>
                <a:lnTo>
                  <a:pt x="12757" y="59901"/>
                </a:lnTo>
                <a:cubicBezTo>
                  <a:pt x="11362" y="59901"/>
                  <a:pt x="12757" y="59901"/>
                  <a:pt x="11362" y="59901"/>
                </a:cubicBezTo>
                <a:lnTo>
                  <a:pt x="11362" y="58522"/>
                </a:lnTo>
                <a:cubicBezTo>
                  <a:pt x="11362" y="58522"/>
                  <a:pt x="11362" y="58522"/>
                  <a:pt x="11362" y="57142"/>
                </a:cubicBezTo>
                <a:cubicBezTo>
                  <a:pt x="11362" y="58522"/>
                  <a:pt x="11362" y="58522"/>
                  <a:pt x="11362" y="59901"/>
                </a:cubicBezTo>
                <a:lnTo>
                  <a:pt x="11362" y="61280"/>
                </a:lnTo>
                <a:cubicBezTo>
                  <a:pt x="12757" y="61280"/>
                  <a:pt x="12757" y="61280"/>
                  <a:pt x="12757" y="61280"/>
                </a:cubicBezTo>
                <a:cubicBezTo>
                  <a:pt x="12757" y="61280"/>
                  <a:pt x="12757" y="61280"/>
                  <a:pt x="12757" y="62660"/>
                </a:cubicBezTo>
                <a:cubicBezTo>
                  <a:pt x="14152" y="62660"/>
                  <a:pt x="14152" y="62660"/>
                  <a:pt x="14152" y="62660"/>
                </a:cubicBezTo>
                <a:lnTo>
                  <a:pt x="15548" y="62660"/>
                </a:lnTo>
                <a:lnTo>
                  <a:pt x="15548" y="64039"/>
                </a:lnTo>
                <a:cubicBezTo>
                  <a:pt x="15548" y="64039"/>
                  <a:pt x="15548" y="64039"/>
                  <a:pt x="15548" y="62660"/>
                </a:cubicBezTo>
                <a:cubicBezTo>
                  <a:pt x="14152" y="62660"/>
                  <a:pt x="14152" y="64039"/>
                  <a:pt x="14152" y="64039"/>
                </a:cubicBezTo>
                <a:lnTo>
                  <a:pt x="14152" y="62660"/>
                </a:lnTo>
                <a:lnTo>
                  <a:pt x="12757" y="62660"/>
                </a:lnTo>
                <a:lnTo>
                  <a:pt x="11362" y="62660"/>
                </a:lnTo>
                <a:cubicBezTo>
                  <a:pt x="11362" y="62660"/>
                  <a:pt x="11362" y="62660"/>
                  <a:pt x="11362" y="61280"/>
                </a:cubicBezTo>
                <a:cubicBezTo>
                  <a:pt x="11362" y="61280"/>
                  <a:pt x="11362" y="61280"/>
                  <a:pt x="11362" y="62660"/>
                </a:cubicBezTo>
                <a:cubicBezTo>
                  <a:pt x="11362" y="64039"/>
                  <a:pt x="11362" y="66798"/>
                  <a:pt x="11362" y="69753"/>
                </a:cubicBezTo>
                <a:cubicBezTo>
                  <a:pt x="11362" y="69753"/>
                  <a:pt x="11362" y="69753"/>
                  <a:pt x="12757" y="69753"/>
                </a:cubicBezTo>
                <a:cubicBezTo>
                  <a:pt x="12757" y="69753"/>
                  <a:pt x="12757" y="69753"/>
                  <a:pt x="14152" y="69753"/>
                </a:cubicBezTo>
                <a:cubicBezTo>
                  <a:pt x="14152" y="69753"/>
                  <a:pt x="14152" y="69753"/>
                  <a:pt x="14152" y="71133"/>
                </a:cubicBezTo>
                <a:cubicBezTo>
                  <a:pt x="14152" y="69753"/>
                  <a:pt x="14152" y="69753"/>
                  <a:pt x="14152" y="69753"/>
                </a:cubicBezTo>
                <a:cubicBezTo>
                  <a:pt x="15548" y="69753"/>
                  <a:pt x="15548" y="69753"/>
                  <a:pt x="15548" y="69753"/>
                </a:cubicBezTo>
                <a:cubicBezTo>
                  <a:pt x="14152" y="69753"/>
                  <a:pt x="14152" y="69753"/>
                  <a:pt x="14152" y="71133"/>
                </a:cubicBezTo>
                <a:cubicBezTo>
                  <a:pt x="14152" y="71133"/>
                  <a:pt x="14152" y="71133"/>
                  <a:pt x="14152" y="72512"/>
                </a:cubicBezTo>
                <a:cubicBezTo>
                  <a:pt x="15548" y="72512"/>
                  <a:pt x="15548" y="71133"/>
                  <a:pt x="15548" y="71133"/>
                </a:cubicBezTo>
                <a:cubicBezTo>
                  <a:pt x="15548" y="71133"/>
                  <a:pt x="15548" y="71133"/>
                  <a:pt x="14152" y="71133"/>
                </a:cubicBezTo>
                <a:cubicBezTo>
                  <a:pt x="15548" y="71133"/>
                  <a:pt x="15548" y="71133"/>
                  <a:pt x="15548" y="71133"/>
                </a:cubicBezTo>
                <a:lnTo>
                  <a:pt x="15548" y="69753"/>
                </a:lnTo>
                <a:cubicBezTo>
                  <a:pt x="15548" y="69753"/>
                  <a:pt x="15548" y="69753"/>
                  <a:pt x="15548" y="71133"/>
                </a:cubicBezTo>
                <a:lnTo>
                  <a:pt x="16943" y="71133"/>
                </a:lnTo>
                <a:cubicBezTo>
                  <a:pt x="18338" y="71133"/>
                  <a:pt x="18338" y="71133"/>
                  <a:pt x="18338" y="71133"/>
                </a:cubicBezTo>
                <a:cubicBezTo>
                  <a:pt x="19734" y="71133"/>
                  <a:pt x="19734" y="71133"/>
                  <a:pt x="19734" y="71133"/>
                </a:cubicBezTo>
                <a:lnTo>
                  <a:pt x="21129" y="71133"/>
                </a:lnTo>
                <a:cubicBezTo>
                  <a:pt x="19734" y="71133"/>
                  <a:pt x="21129" y="72512"/>
                  <a:pt x="19734" y="72512"/>
                </a:cubicBezTo>
                <a:cubicBezTo>
                  <a:pt x="19734" y="72512"/>
                  <a:pt x="19734" y="72512"/>
                  <a:pt x="21129" y="72512"/>
                </a:cubicBezTo>
                <a:cubicBezTo>
                  <a:pt x="22524" y="72512"/>
                  <a:pt x="22524" y="72512"/>
                  <a:pt x="22524" y="73891"/>
                </a:cubicBezTo>
                <a:lnTo>
                  <a:pt x="22524" y="72512"/>
                </a:lnTo>
                <a:lnTo>
                  <a:pt x="22524" y="73891"/>
                </a:lnTo>
                <a:cubicBezTo>
                  <a:pt x="22524" y="73891"/>
                  <a:pt x="22524" y="73891"/>
                  <a:pt x="23920" y="73891"/>
                </a:cubicBezTo>
                <a:lnTo>
                  <a:pt x="25315" y="73891"/>
                </a:lnTo>
                <a:lnTo>
                  <a:pt x="25315" y="75270"/>
                </a:lnTo>
                <a:lnTo>
                  <a:pt x="26710" y="75270"/>
                </a:lnTo>
                <a:lnTo>
                  <a:pt x="26710" y="76650"/>
                </a:lnTo>
                <a:lnTo>
                  <a:pt x="25315" y="76650"/>
                </a:lnTo>
                <a:lnTo>
                  <a:pt x="25315" y="78029"/>
                </a:lnTo>
                <a:cubicBezTo>
                  <a:pt x="26710" y="78029"/>
                  <a:pt x="26710" y="78029"/>
                  <a:pt x="26710" y="78029"/>
                </a:cubicBezTo>
                <a:cubicBezTo>
                  <a:pt x="28106" y="78029"/>
                  <a:pt x="28106" y="76650"/>
                  <a:pt x="28106" y="76650"/>
                </a:cubicBezTo>
                <a:cubicBezTo>
                  <a:pt x="28106" y="78029"/>
                  <a:pt x="29501" y="78029"/>
                  <a:pt x="29501" y="78029"/>
                </a:cubicBezTo>
                <a:cubicBezTo>
                  <a:pt x="30897" y="78029"/>
                  <a:pt x="30897" y="78029"/>
                  <a:pt x="30897" y="78029"/>
                </a:cubicBezTo>
                <a:lnTo>
                  <a:pt x="32491" y="78029"/>
                </a:lnTo>
                <a:cubicBezTo>
                  <a:pt x="32491" y="78029"/>
                  <a:pt x="32491" y="79408"/>
                  <a:pt x="33887" y="79408"/>
                </a:cubicBezTo>
                <a:cubicBezTo>
                  <a:pt x="35282" y="79408"/>
                  <a:pt x="35282" y="80788"/>
                  <a:pt x="35282" y="80788"/>
                </a:cubicBezTo>
                <a:cubicBezTo>
                  <a:pt x="35282" y="82167"/>
                  <a:pt x="33887" y="82167"/>
                  <a:pt x="33887" y="82167"/>
                </a:cubicBezTo>
                <a:cubicBezTo>
                  <a:pt x="33887" y="82167"/>
                  <a:pt x="33887" y="82167"/>
                  <a:pt x="33887" y="83546"/>
                </a:cubicBezTo>
                <a:cubicBezTo>
                  <a:pt x="33887" y="83546"/>
                  <a:pt x="33887" y="83546"/>
                  <a:pt x="32491" y="83546"/>
                </a:cubicBezTo>
                <a:cubicBezTo>
                  <a:pt x="32491" y="83546"/>
                  <a:pt x="32491" y="83546"/>
                  <a:pt x="32491" y="84926"/>
                </a:cubicBezTo>
                <a:lnTo>
                  <a:pt x="32491" y="86305"/>
                </a:lnTo>
                <a:cubicBezTo>
                  <a:pt x="32491" y="86305"/>
                  <a:pt x="32491" y="86305"/>
                  <a:pt x="32491" y="87684"/>
                </a:cubicBezTo>
                <a:cubicBezTo>
                  <a:pt x="30897" y="87684"/>
                  <a:pt x="30897" y="87684"/>
                  <a:pt x="30897" y="89064"/>
                </a:cubicBezTo>
                <a:cubicBezTo>
                  <a:pt x="30897" y="89064"/>
                  <a:pt x="30897" y="89064"/>
                  <a:pt x="29501" y="89064"/>
                </a:cubicBezTo>
                <a:cubicBezTo>
                  <a:pt x="29501" y="89064"/>
                  <a:pt x="29501" y="89064"/>
                  <a:pt x="29501" y="90640"/>
                </a:cubicBezTo>
                <a:cubicBezTo>
                  <a:pt x="29501" y="90640"/>
                  <a:pt x="29501" y="89064"/>
                  <a:pt x="28106" y="89064"/>
                </a:cubicBezTo>
                <a:cubicBezTo>
                  <a:pt x="28106" y="90640"/>
                  <a:pt x="28106" y="90640"/>
                  <a:pt x="28106" y="90640"/>
                </a:cubicBezTo>
                <a:cubicBezTo>
                  <a:pt x="28106" y="90640"/>
                  <a:pt x="28106" y="90640"/>
                  <a:pt x="26710" y="90640"/>
                </a:cubicBezTo>
                <a:cubicBezTo>
                  <a:pt x="28106" y="90640"/>
                  <a:pt x="26710" y="92019"/>
                  <a:pt x="26710" y="92019"/>
                </a:cubicBezTo>
                <a:cubicBezTo>
                  <a:pt x="28106" y="93399"/>
                  <a:pt x="26710" y="93399"/>
                  <a:pt x="26710" y="93399"/>
                </a:cubicBezTo>
                <a:cubicBezTo>
                  <a:pt x="26710" y="94778"/>
                  <a:pt x="25315" y="94778"/>
                  <a:pt x="25315" y="94778"/>
                </a:cubicBezTo>
                <a:cubicBezTo>
                  <a:pt x="25315" y="94778"/>
                  <a:pt x="26710" y="94778"/>
                  <a:pt x="26710" y="93399"/>
                </a:cubicBezTo>
                <a:lnTo>
                  <a:pt x="25315" y="93399"/>
                </a:lnTo>
                <a:cubicBezTo>
                  <a:pt x="25315" y="93399"/>
                  <a:pt x="25315" y="93399"/>
                  <a:pt x="25315" y="94778"/>
                </a:cubicBezTo>
                <a:cubicBezTo>
                  <a:pt x="33887" y="103054"/>
                  <a:pt x="46445" y="108571"/>
                  <a:pt x="59202" y="108571"/>
                </a:cubicBezTo>
                <a:cubicBezTo>
                  <a:pt x="83122" y="108571"/>
                  <a:pt x="102857" y="90640"/>
                  <a:pt x="107043" y="68374"/>
                </a:cubicBezTo>
                <a:cubicBezTo>
                  <a:pt x="107043" y="66798"/>
                  <a:pt x="107043" y="66798"/>
                  <a:pt x="107043" y="66798"/>
                </a:cubicBezTo>
                <a:cubicBezTo>
                  <a:pt x="107043" y="65418"/>
                  <a:pt x="105647" y="65418"/>
                  <a:pt x="105647" y="65418"/>
                </a:cubicBezTo>
                <a:cubicBezTo>
                  <a:pt x="105647" y="65418"/>
                  <a:pt x="105647" y="65418"/>
                  <a:pt x="105647" y="64039"/>
                </a:cubicBezTo>
                <a:cubicBezTo>
                  <a:pt x="105647" y="64039"/>
                  <a:pt x="105647" y="64039"/>
                  <a:pt x="105647" y="62660"/>
                </a:cubicBezTo>
                <a:lnTo>
                  <a:pt x="105647" y="61280"/>
                </a:lnTo>
                <a:cubicBezTo>
                  <a:pt x="105647" y="61280"/>
                  <a:pt x="105647" y="61280"/>
                  <a:pt x="104252" y="61280"/>
                </a:cubicBezTo>
                <a:cubicBezTo>
                  <a:pt x="104252" y="59901"/>
                  <a:pt x="104252" y="59901"/>
                  <a:pt x="104252" y="59901"/>
                </a:cubicBezTo>
                <a:cubicBezTo>
                  <a:pt x="102857" y="59901"/>
                  <a:pt x="102857" y="59901"/>
                  <a:pt x="102857" y="59901"/>
                </a:cubicBezTo>
                <a:cubicBezTo>
                  <a:pt x="102857" y="59901"/>
                  <a:pt x="102857" y="59901"/>
                  <a:pt x="104252" y="59901"/>
                </a:cubicBezTo>
                <a:lnTo>
                  <a:pt x="102857" y="59901"/>
                </a:lnTo>
                <a:lnTo>
                  <a:pt x="102857" y="58522"/>
                </a:lnTo>
                <a:cubicBezTo>
                  <a:pt x="102857" y="58522"/>
                  <a:pt x="102857" y="58522"/>
                  <a:pt x="102857" y="57142"/>
                </a:cubicBezTo>
                <a:cubicBezTo>
                  <a:pt x="102857" y="58522"/>
                  <a:pt x="102857" y="58522"/>
                  <a:pt x="101461" y="58522"/>
                </a:cubicBezTo>
                <a:cubicBezTo>
                  <a:pt x="101461" y="57142"/>
                  <a:pt x="101461" y="57142"/>
                  <a:pt x="101461" y="57142"/>
                </a:cubicBezTo>
                <a:cubicBezTo>
                  <a:pt x="101461" y="57142"/>
                  <a:pt x="101461" y="57142"/>
                  <a:pt x="101461" y="58522"/>
                </a:cubicBezTo>
                <a:cubicBezTo>
                  <a:pt x="101461" y="58522"/>
                  <a:pt x="101461" y="58522"/>
                  <a:pt x="100066" y="58522"/>
                </a:cubicBezTo>
                <a:lnTo>
                  <a:pt x="100066" y="59901"/>
                </a:lnTo>
                <a:cubicBezTo>
                  <a:pt x="98671" y="59901"/>
                  <a:pt x="98671" y="59901"/>
                  <a:pt x="98671" y="59901"/>
                </a:cubicBezTo>
                <a:lnTo>
                  <a:pt x="97275" y="61280"/>
                </a:lnTo>
                <a:cubicBezTo>
                  <a:pt x="95880" y="61280"/>
                  <a:pt x="95880" y="61280"/>
                  <a:pt x="95880" y="61280"/>
                </a:cubicBezTo>
                <a:cubicBezTo>
                  <a:pt x="95880" y="61280"/>
                  <a:pt x="95880" y="61280"/>
                  <a:pt x="95880" y="62660"/>
                </a:cubicBezTo>
                <a:lnTo>
                  <a:pt x="95880" y="64039"/>
                </a:lnTo>
                <a:cubicBezTo>
                  <a:pt x="95880" y="64039"/>
                  <a:pt x="95880" y="64039"/>
                  <a:pt x="95880" y="65418"/>
                </a:cubicBezTo>
                <a:cubicBezTo>
                  <a:pt x="95880" y="65418"/>
                  <a:pt x="95880" y="65418"/>
                  <a:pt x="94485" y="65418"/>
                </a:cubicBezTo>
                <a:cubicBezTo>
                  <a:pt x="94485" y="64039"/>
                  <a:pt x="94485" y="64039"/>
                  <a:pt x="92890" y="64039"/>
                </a:cubicBezTo>
                <a:cubicBezTo>
                  <a:pt x="92890" y="64039"/>
                  <a:pt x="92890" y="64039"/>
                  <a:pt x="92890" y="62660"/>
                </a:cubicBezTo>
                <a:lnTo>
                  <a:pt x="92890" y="61280"/>
                </a:lnTo>
                <a:cubicBezTo>
                  <a:pt x="92890" y="61280"/>
                  <a:pt x="92890" y="59901"/>
                  <a:pt x="91495" y="59901"/>
                </a:cubicBezTo>
                <a:cubicBezTo>
                  <a:pt x="91495" y="58522"/>
                  <a:pt x="91495" y="58522"/>
                  <a:pt x="91495" y="58522"/>
                </a:cubicBezTo>
                <a:cubicBezTo>
                  <a:pt x="92890" y="58522"/>
                  <a:pt x="91495" y="58522"/>
                  <a:pt x="91495" y="58522"/>
                </a:cubicBezTo>
                <a:cubicBezTo>
                  <a:pt x="90099" y="58522"/>
                  <a:pt x="90099" y="58522"/>
                  <a:pt x="90099" y="58522"/>
                </a:cubicBezTo>
                <a:cubicBezTo>
                  <a:pt x="90099" y="58522"/>
                  <a:pt x="90099" y="58522"/>
                  <a:pt x="90099" y="57142"/>
                </a:cubicBezTo>
                <a:cubicBezTo>
                  <a:pt x="90099" y="58522"/>
                  <a:pt x="90099" y="57142"/>
                  <a:pt x="90099" y="57142"/>
                </a:cubicBezTo>
                <a:cubicBezTo>
                  <a:pt x="88704" y="57142"/>
                  <a:pt x="88704" y="57142"/>
                  <a:pt x="88704" y="57142"/>
                </a:cubicBezTo>
                <a:cubicBezTo>
                  <a:pt x="88704" y="55763"/>
                  <a:pt x="88704" y="55763"/>
                  <a:pt x="88704" y="55763"/>
                </a:cubicBezTo>
                <a:cubicBezTo>
                  <a:pt x="88704" y="55763"/>
                  <a:pt x="87308" y="57142"/>
                  <a:pt x="87308" y="55763"/>
                </a:cubicBezTo>
                <a:lnTo>
                  <a:pt x="85913" y="55763"/>
                </a:lnTo>
                <a:cubicBezTo>
                  <a:pt x="85913" y="57142"/>
                  <a:pt x="85913" y="57142"/>
                  <a:pt x="85913" y="57142"/>
                </a:cubicBezTo>
                <a:lnTo>
                  <a:pt x="85913" y="55763"/>
                </a:lnTo>
                <a:cubicBezTo>
                  <a:pt x="84518" y="55763"/>
                  <a:pt x="84518" y="55763"/>
                  <a:pt x="84518" y="55763"/>
                </a:cubicBezTo>
                <a:cubicBezTo>
                  <a:pt x="83122" y="55763"/>
                  <a:pt x="83122" y="55763"/>
                  <a:pt x="83122" y="55763"/>
                </a:cubicBezTo>
                <a:lnTo>
                  <a:pt x="81727" y="55763"/>
                </a:lnTo>
                <a:cubicBezTo>
                  <a:pt x="81727" y="55763"/>
                  <a:pt x="80332" y="55763"/>
                  <a:pt x="80332" y="54384"/>
                </a:cubicBezTo>
                <a:cubicBezTo>
                  <a:pt x="80332" y="54384"/>
                  <a:pt x="80332" y="54384"/>
                  <a:pt x="80332" y="53004"/>
                </a:cubicBezTo>
                <a:cubicBezTo>
                  <a:pt x="78936" y="53004"/>
                  <a:pt x="78936" y="53004"/>
                  <a:pt x="78936" y="53004"/>
                </a:cubicBezTo>
                <a:cubicBezTo>
                  <a:pt x="78936" y="53004"/>
                  <a:pt x="78936" y="53004"/>
                  <a:pt x="78936" y="54384"/>
                </a:cubicBezTo>
                <a:cubicBezTo>
                  <a:pt x="78936" y="54384"/>
                  <a:pt x="78936" y="54384"/>
                  <a:pt x="78936" y="55763"/>
                </a:cubicBezTo>
                <a:cubicBezTo>
                  <a:pt x="78936" y="55763"/>
                  <a:pt x="78936" y="55763"/>
                  <a:pt x="80332" y="55763"/>
                </a:cubicBezTo>
                <a:cubicBezTo>
                  <a:pt x="80332" y="55763"/>
                  <a:pt x="80332" y="55763"/>
                  <a:pt x="78936" y="55763"/>
                </a:cubicBezTo>
                <a:lnTo>
                  <a:pt x="80332" y="55763"/>
                </a:lnTo>
                <a:cubicBezTo>
                  <a:pt x="78936" y="55763"/>
                  <a:pt x="78936" y="55763"/>
                  <a:pt x="80332" y="55763"/>
                </a:cubicBezTo>
                <a:lnTo>
                  <a:pt x="80332" y="57142"/>
                </a:lnTo>
                <a:cubicBezTo>
                  <a:pt x="80332" y="55763"/>
                  <a:pt x="80332" y="55763"/>
                  <a:pt x="80332" y="55763"/>
                </a:cubicBezTo>
                <a:lnTo>
                  <a:pt x="80332" y="57142"/>
                </a:lnTo>
                <a:cubicBezTo>
                  <a:pt x="81727" y="57142"/>
                  <a:pt x="81727" y="57142"/>
                  <a:pt x="81727" y="57142"/>
                </a:cubicBezTo>
                <a:cubicBezTo>
                  <a:pt x="83122" y="55763"/>
                  <a:pt x="83122" y="55763"/>
                  <a:pt x="83122" y="55763"/>
                </a:cubicBezTo>
                <a:lnTo>
                  <a:pt x="83122" y="57142"/>
                </a:lnTo>
                <a:lnTo>
                  <a:pt x="84518" y="57142"/>
                </a:lnTo>
                <a:cubicBezTo>
                  <a:pt x="84518" y="57142"/>
                  <a:pt x="84518" y="57142"/>
                  <a:pt x="84518" y="58522"/>
                </a:cubicBezTo>
                <a:cubicBezTo>
                  <a:pt x="84518" y="59901"/>
                  <a:pt x="84518" y="59901"/>
                  <a:pt x="84518" y="59901"/>
                </a:cubicBezTo>
                <a:cubicBezTo>
                  <a:pt x="83122" y="59901"/>
                  <a:pt x="83122" y="59901"/>
                  <a:pt x="83122" y="59901"/>
                </a:cubicBezTo>
                <a:lnTo>
                  <a:pt x="83122" y="61280"/>
                </a:lnTo>
                <a:cubicBezTo>
                  <a:pt x="81727" y="61280"/>
                  <a:pt x="81727" y="61280"/>
                  <a:pt x="81727" y="61280"/>
                </a:cubicBezTo>
                <a:lnTo>
                  <a:pt x="80332" y="61280"/>
                </a:lnTo>
                <a:cubicBezTo>
                  <a:pt x="80332" y="62660"/>
                  <a:pt x="80332" y="62660"/>
                  <a:pt x="78936" y="62660"/>
                </a:cubicBezTo>
                <a:lnTo>
                  <a:pt x="77541" y="62660"/>
                </a:lnTo>
                <a:cubicBezTo>
                  <a:pt x="76146" y="64039"/>
                  <a:pt x="76146" y="64039"/>
                  <a:pt x="76146" y="62660"/>
                </a:cubicBezTo>
                <a:cubicBezTo>
                  <a:pt x="76146" y="62660"/>
                  <a:pt x="76146" y="62660"/>
                  <a:pt x="76146" y="61280"/>
                </a:cubicBezTo>
                <a:cubicBezTo>
                  <a:pt x="76146" y="61280"/>
                  <a:pt x="74750" y="61280"/>
                  <a:pt x="74750" y="59901"/>
                </a:cubicBezTo>
                <a:cubicBezTo>
                  <a:pt x="74750" y="59901"/>
                  <a:pt x="74750" y="59901"/>
                  <a:pt x="73355" y="58522"/>
                </a:cubicBezTo>
                <a:cubicBezTo>
                  <a:pt x="73355" y="58522"/>
                  <a:pt x="73355" y="58522"/>
                  <a:pt x="73355" y="57142"/>
                </a:cubicBezTo>
                <a:cubicBezTo>
                  <a:pt x="73355" y="55763"/>
                  <a:pt x="71960" y="55763"/>
                  <a:pt x="71960" y="55763"/>
                </a:cubicBezTo>
                <a:cubicBezTo>
                  <a:pt x="71960" y="54384"/>
                  <a:pt x="71960" y="54384"/>
                  <a:pt x="71960" y="54384"/>
                </a:cubicBezTo>
                <a:cubicBezTo>
                  <a:pt x="71960" y="53004"/>
                  <a:pt x="70365" y="53004"/>
                  <a:pt x="70365" y="53004"/>
                </a:cubicBezTo>
                <a:cubicBezTo>
                  <a:pt x="70365" y="53004"/>
                  <a:pt x="70365" y="53004"/>
                  <a:pt x="71960" y="51625"/>
                </a:cubicBezTo>
                <a:cubicBezTo>
                  <a:pt x="71960" y="50049"/>
                  <a:pt x="71960" y="50049"/>
                  <a:pt x="71960" y="50049"/>
                </a:cubicBezTo>
                <a:cubicBezTo>
                  <a:pt x="71960" y="50049"/>
                  <a:pt x="71960" y="50049"/>
                  <a:pt x="70365" y="50049"/>
                </a:cubicBezTo>
                <a:cubicBezTo>
                  <a:pt x="70365" y="50049"/>
                  <a:pt x="70365" y="50049"/>
                  <a:pt x="68970" y="50049"/>
                </a:cubicBezTo>
                <a:cubicBezTo>
                  <a:pt x="68970" y="50049"/>
                  <a:pt x="68970" y="48669"/>
                  <a:pt x="68970" y="50049"/>
                </a:cubicBezTo>
                <a:cubicBezTo>
                  <a:pt x="68970" y="50049"/>
                  <a:pt x="68970" y="50049"/>
                  <a:pt x="67574" y="50049"/>
                </a:cubicBezTo>
                <a:cubicBezTo>
                  <a:pt x="67574" y="48669"/>
                  <a:pt x="67574" y="48669"/>
                  <a:pt x="67574" y="48669"/>
                </a:cubicBezTo>
                <a:cubicBezTo>
                  <a:pt x="66179" y="48669"/>
                  <a:pt x="66179" y="48669"/>
                  <a:pt x="66179" y="48669"/>
                </a:cubicBezTo>
                <a:cubicBezTo>
                  <a:pt x="67574" y="48669"/>
                  <a:pt x="67574" y="48669"/>
                  <a:pt x="66179" y="48669"/>
                </a:cubicBezTo>
                <a:lnTo>
                  <a:pt x="67574" y="48669"/>
                </a:lnTo>
                <a:lnTo>
                  <a:pt x="66179" y="48669"/>
                </a:lnTo>
                <a:cubicBezTo>
                  <a:pt x="66179" y="47290"/>
                  <a:pt x="66179" y="47290"/>
                  <a:pt x="66179" y="47290"/>
                </a:cubicBezTo>
                <a:cubicBezTo>
                  <a:pt x="66179" y="47290"/>
                  <a:pt x="66179" y="47290"/>
                  <a:pt x="67574" y="47290"/>
                </a:cubicBezTo>
                <a:cubicBezTo>
                  <a:pt x="66179" y="47290"/>
                  <a:pt x="66179" y="47290"/>
                  <a:pt x="66179" y="47290"/>
                </a:cubicBezTo>
                <a:lnTo>
                  <a:pt x="67574" y="47290"/>
                </a:lnTo>
                <a:lnTo>
                  <a:pt x="68970" y="47290"/>
                </a:lnTo>
                <a:cubicBezTo>
                  <a:pt x="68970" y="47290"/>
                  <a:pt x="68970" y="47290"/>
                  <a:pt x="67574" y="47290"/>
                </a:cubicBezTo>
                <a:cubicBezTo>
                  <a:pt x="67574" y="47290"/>
                  <a:pt x="67574" y="47290"/>
                  <a:pt x="67574" y="45911"/>
                </a:cubicBezTo>
                <a:lnTo>
                  <a:pt x="68970" y="47290"/>
                </a:lnTo>
                <a:lnTo>
                  <a:pt x="68970" y="45911"/>
                </a:lnTo>
                <a:cubicBezTo>
                  <a:pt x="68970" y="47290"/>
                  <a:pt x="68970" y="47290"/>
                  <a:pt x="68970" y="47290"/>
                </a:cubicBezTo>
                <a:cubicBezTo>
                  <a:pt x="68970" y="45911"/>
                  <a:pt x="68970" y="45911"/>
                  <a:pt x="68970" y="45911"/>
                </a:cubicBezTo>
                <a:lnTo>
                  <a:pt x="70365" y="45911"/>
                </a:lnTo>
                <a:cubicBezTo>
                  <a:pt x="70365" y="45911"/>
                  <a:pt x="70365" y="45911"/>
                  <a:pt x="71960" y="45911"/>
                </a:cubicBezTo>
                <a:cubicBezTo>
                  <a:pt x="71960" y="45911"/>
                  <a:pt x="71960" y="47290"/>
                  <a:pt x="73355" y="47290"/>
                </a:cubicBezTo>
                <a:lnTo>
                  <a:pt x="74750" y="47290"/>
                </a:lnTo>
                <a:lnTo>
                  <a:pt x="74750" y="45911"/>
                </a:lnTo>
                <a:cubicBezTo>
                  <a:pt x="74750" y="44532"/>
                  <a:pt x="74750" y="44532"/>
                  <a:pt x="74750" y="44532"/>
                </a:cubicBezTo>
                <a:lnTo>
                  <a:pt x="73355" y="44532"/>
                </a:lnTo>
                <a:lnTo>
                  <a:pt x="71960" y="44532"/>
                </a:lnTo>
                <a:cubicBezTo>
                  <a:pt x="71960" y="44532"/>
                  <a:pt x="73355" y="44532"/>
                  <a:pt x="73355" y="43152"/>
                </a:cubicBezTo>
                <a:cubicBezTo>
                  <a:pt x="73355" y="43152"/>
                  <a:pt x="73355" y="43152"/>
                  <a:pt x="71960" y="43152"/>
                </a:cubicBezTo>
                <a:cubicBezTo>
                  <a:pt x="70365" y="43152"/>
                  <a:pt x="70365" y="43152"/>
                  <a:pt x="70365" y="43152"/>
                </a:cubicBezTo>
                <a:cubicBezTo>
                  <a:pt x="70365" y="43152"/>
                  <a:pt x="71960" y="43152"/>
                  <a:pt x="71960" y="44532"/>
                </a:cubicBezTo>
                <a:cubicBezTo>
                  <a:pt x="71960" y="44532"/>
                  <a:pt x="71960" y="44532"/>
                  <a:pt x="70365" y="44532"/>
                </a:cubicBezTo>
                <a:cubicBezTo>
                  <a:pt x="70365" y="43152"/>
                  <a:pt x="70365" y="43152"/>
                  <a:pt x="70365" y="43152"/>
                </a:cubicBezTo>
                <a:cubicBezTo>
                  <a:pt x="70365" y="43152"/>
                  <a:pt x="70365" y="43152"/>
                  <a:pt x="68970" y="43152"/>
                </a:cubicBezTo>
                <a:cubicBezTo>
                  <a:pt x="68970" y="43152"/>
                  <a:pt x="68970" y="43152"/>
                  <a:pt x="70365" y="43152"/>
                </a:cubicBezTo>
                <a:cubicBezTo>
                  <a:pt x="68970" y="43152"/>
                  <a:pt x="68970" y="43152"/>
                  <a:pt x="68970" y="43152"/>
                </a:cubicBezTo>
                <a:cubicBezTo>
                  <a:pt x="68970" y="43152"/>
                  <a:pt x="67574" y="43152"/>
                  <a:pt x="68970" y="43152"/>
                </a:cubicBezTo>
                <a:cubicBezTo>
                  <a:pt x="68970" y="44532"/>
                  <a:pt x="68970" y="44532"/>
                  <a:pt x="68970" y="44532"/>
                </a:cubicBezTo>
                <a:cubicBezTo>
                  <a:pt x="68970" y="44532"/>
                  <a:pt x="68970" y="44532"/>
                  <a:pt x="67574" y="44532"/>
                </a:cubicBezTo>
                <a:cubicBezTo>
                  <a:pt x="67574" y="44532"/>
                  <a:pt x="67574" y="44532"/>
                  <a:pt x="67574" y="45911"/>
                </a:cubicBezTo>
                <a:cubicBezTo>
                  <a:pt x="67574" y="47290"/>
                  <a:pt x="67574" y="47290"/>
                  <a:pt x="67574" y="47290"/>
                </a:cubicBezTo>
                <a:lnTo>
                  <a:pt x="66179" y="47290"/>
                </a:lnTo>
                <a:cubicBezTo>
                  <a:pt x="66179" y="47290"/>
                  <a:pt x="66179" y="47290"/>
                  <a:pt x="64784" y="47290"/>
                </a:cubicBezTo>
                <a:cubicBezTo>
                  <a:pt x="64784" y="47290"/>
                  <a:pt x="64784" y="47290"/>
                  <a:pt x="64784" y="48669"/>
                </a:cubicBezTo>
                <a:cubicBezTo>
                  <a:pt x="64784" y="48669"/>
                  <a:pt x="64784" y="48669"/>
                  <a:pt x="64784" y="50049"/>
                </a:cubicBezTo>
                <a:lnTo>
                  <a:pt x="64784" y="48669"/>
                </a:lnTo>
                <a:cubicBezTo>
                  <a:pt x="64784" y="48669"/>
                  <a:pt x="64784" y="48669"/>
                  <a:pt x="63388" y="50049"/>
                </a:cubicBezTo>
                <a:cubicBezTo>
                  <a:pt x="63388" y="48669"/>
                  <a:pt x="63388" y="48669"/>
                  <a:pt x="63388" y="48669"/>
                </a:cubicBezTo>
                <a:lnTo>
                  <a:pt x="64784" y="48669"/>
                </a:lnTo>
                <a:lnTo>
                  <a:pt x="63388" y="48669"/>
                </a:lnTo>
                <a:cubicBezTo>
                  <a:pt x="63388" y="48669"/>
                  <a:pt x="63388" y="48669"/>
                  <a:pt x="63388" y="47290"/>
                </a:cubicBezTo>
                <a:cubicBezTo>
                  <a:pt x="63388" y="48669"/>
                  <a:pt x="63388" y="47290"/>
                  <a:pt x="63388" y="47290"/>
                </a:cubicBezTo>
                <a:lnTo>
                  <a:pt x="63388" y="45911"/>
                </a:lnTo>
                <a:cubicBezTo>
                  <a:pt x="63388" y="45911"/>
                  <a:pt x="63388" y="45911"/>
                  <a:pt x="61993" y="45911"/>
                </a:cubicBezTo>
                <a:lnTo>
                  <a:pt x="60598" y="44532"/>
                </a:lnTo>
                <a:cubicBezTo>
                  <a:pt x="59202" y="44532"/>
                  <a:pt x="59202" y="44532"/>
                  <a:pt x="59202" y="44532"/>
                </a:cubicBezTo>
                <a:lnTo>
                  <a:pt x="59202" y="43152"/>
                </a:lnTo>
                <a:lnTo>
                  <a:pt x="59202" y="44532"/>
                </a:lnTo>
                <a:cubicBezTo>
                  <a:pt x="59202" y="45911"/>
                  <a:pt x="59202" y="45911"/>
                  <a:pt x="59202" y="45911"/>
                </a:cubicBezTo>
                <a:lnTo>
                  <a:pt x="60598" y="45911"/>
                </a:lnTo>
                <a:cubicBezTo>
                  <a:pt x="61993" y="47290"/>
                  <a:pt x="61993" y="47290"/>
                  <a:pt x="61993" y="47290"/>
                </a:cubicBezTo>
                <a:lnTo>
                  <a:pt x="60598" y="47290"/>
                </a:lnTo>
                <a:cubicBezTo>
                  <a:pt x="61993" y="47290"/>
                  <a:pt x="61993" y="47290"/>
                  <a:pt x="61993" y="47290"/>
                </a:cubicBezTo>
                <a:cubicBezTo>
                  <a:pt x="61993" y="47290"/>
                  <a:pt x="61993" y="47290"/>
                  <a:pt x="61993" y="48669"/>
                </a:cubicBezTo>
                <a:cubicBezTo>
                  <a:pt x="61993" y="48669"/>
                  <a:pt x="61993" y="48669"/>
                  <a:pt x="60598" y="48669"/>
                </a:cubicBezTo>
                <a:lnTo>
                  <a:pt x="60598" y="47290"/>
                </a:lnTo>
                <a:cubicBezTo>
                  <a:pt x="60598" y="47290"/>
                  <a:pt x="60598" y="47290"/>
                  <a:pt x="59202" y="47290"/>
                </a:cubicBezTo>
                <a:cubicBezTo>
                  <a:pt x="59202" y="45911"/>
                  <a:pt x="59202" y="47290"/>
                  <a:pt x="59202" y="45911"/>
                </a:cubicBezTo>
                <a:cubicBezTo>
                  <a:pt x="59202" y="45911"/>
                  <a:pt x="59202" y="45911"/>
                  <a:pt x="57807" y="45911"/>
                </a:cubicBezTo>
                <a:lnTo>
                  <a:pt x="57807" y="44532"/>
                </a:lnTo>
                <a:lnTo>
                  <a:pt x="56411" y="44532"/>
                </a:lnTo>
                <a:cubicBezTo>
                  <a:pt x="56411" y="44532"/>
                  <a:pt x="56411" y="45911"/>
                  <a:pt x="55016" y="45911"/>
                </a:cubicBezTo>
                <a:cubicBezTo>
                  <a:pt x="55016" y="44532"/>
                  <a:pt x="55016" y="45911"/>
                  <a:pt x="55016" y="45911"/>
                </a:cubicBezTo>
                <a:cubicBezTo>
                  <a:pt x="55016" y="45911"/>
                  <a:pt x="55016" y="44532"/>
                  <a:pt x="53621" y="45911"/>
                </a:cubicBezTo>
                <a:cubicBezTo>
                  <a:pt x="53621" y="47290"/>
                  <a:pt x="52225" y="45911"/>
                  <a:pt x="52225" y="47290"/>
                </a:cubicBezTo>
                <a:cubicBezTo>
                  <a:pt x="52225" y="47290"/>
                  <a:pt x="52225" y="47290"/>
                  <a:pt x="52225" y="48669"/>
                </a:cubicBezTo>
                <a:lnTo>
                  <a:pt x="50830" y="48669"/>
                </a:lnTo>
                <a:cubicBezTo>
                  <a:pt x="50830" y="48669"/>
                  <a:pt x="50830" y="48669"/>
                  <a:pt x="50830" y="50049"/>
                </a:cubicBezTo>
                <a:lnTo>
                  <a:pt x="49435" y="50049"/>
                </a:lnTo>
                <a:cubicBezTo>
                  <a:pt x="49435" y="50049"/>
                  <a:pt x="49435" y="50049"/>
                  <a:pt x="47840" y="50049"/>
                </a:cubicBezTo>
                <a:cubicBezTo>
                  <a:pt x="47840" y="48669"/>
                  <a:pt x="47840" y="48669"/>
                  <a:pt x="47840" y="48669"/>
                </a:cubicBezTo>
                <a:cubicBezTo>
                  <a:pt x="46445" y="48669"/>
                  <a:pt x="47840" y="48669"/>
                  <a:pt x="47840" y="48669"/>
                </a:cubicBezTo>
                <a:lnTo>
                  <a:pt x="46445" y="48669"/>
                </a:lnTo>
                <a:cubicBezTo>
                  <a:pt x="46445" y="48669"/>
                  <a:pt x="46445" y="48669"/>
                  <a:pt x="47840" y="48669"/>
                </a:cubicBezTo>
                <a:cubicBezTo>
                  <a:pt x="47840" y="48669"/>
                  <a:pt x="47840" y="48669"/>
                  <a:pt x="46445" y="48669"/>
                </a:cubicBezTo>
                <a:lnTo>
                  <a:pt x="46445" y="47290"/>
                </a:lnTo>
                <a:cubicBezTo>
                  <a:pt x="47840" y="47290"/>
                  <a:pt x="47840" y="47290"/>
                  <a:pt x="47840" y="45911"/>
                </a:cubicBezTo>
                <a:cubicBezTo>
                  <a:pt x="47840" y="45911"/>
                  <a:pt x="47840" y="45911"/>
                  <a:pt x="46445" y="45911"/>
                </a:cubicBezTo>
                <a:lnTo>
                  <a:pt x="47840" y="45911"/>
                </a:lnTo>
                <a:cubicBezTo>
                  <a:pt x="47840" y="44532"/>
                  <a:pt x="47840" y="44532"/>
                  <a:pt x="47840" y="44532"/>
                </a:cubicBezTo>
                <a:lnTo>
                  <a:pt x="49435" y="44532"/>
                </a:lnTo>
                <a:cubicBezTo>
                  <a:pt x="49435" y="44532"/>
                  <a:pt x="50830" y="45911"/>
                  <a:pt x="50830" y="44532"/>
                </a:cubicBezTo>
                <a:lnTo>
                  <a:pt x="50830" y="45911"/>
                </a:lnTo>
                <a:cubicBezTo>
                  <a:pt x="50830" y="44532"/>
                  <a:pt x="50830" y="44532"/>
                  <a:pt x="50830" y="44532"/>
                </a:cubicBezTo>
                <a:cubicBezTo>
                  <a:pt x="52225" y="44532"/>
                  <a:pt x="52225" y="44532"/>
                  <a:pt x="52225" y="44532"/>
                </a:cubicBezTo>
                <a:lnTo>
                  <a:pt x="50830" y="44532"/>
                </a:lnTo>
                <a:cubicBezTo>
                  <a:pt x="50830" y="44532"/>
                  <a:pt x="50830" y="44532"/>
                  <a:pt x="52225" y="43152"/>
                </a:cubicBezTo>
                <a:cubicBezTo>
                  <a:pt x="52225" y="44532"/>
                  <a:pt x="52225" y="44532"/>
                  <a:pt x="52225" y="44532"/>
                </a:cubicBezTo>
                <a:lnTo>
                  <a:pt x="52225" y="43152"/>
                </a:lnTo>
                <a:cubicBezTo>
                  <a:pt x="50830" y="43152"/>
                  <a:pt x="52225" y="43152"/>
                  <a:pt x="50830" y="43152"/>
                </a:cubicBezTo>
                <a:cubicBezTo>
                  <a:pt x="50830" y="41773"/>
                  <a:pt x="50830" y="41773"/>
                  <a:pt x="50830" y="41773"/>
                </a:cubicBezTo>
                <a:lnTo>
                  <a:pt x="50830" y="43152"/>
                </a:lnTo>
                <a:cubicBezTo>
                  <a:pt x="50830" y="41773"/>
                  <a:pt x="50830" y="41773"/>
                  <a:pt x="49435" y="41773"/>
                </a:cubicBezTo>
                <a:lnTo>
                  <a:pt x="50830" y="41773"/>
                </a:lnTo>
                <a:cubicBezTo>
                  <a:pt x="50830" y="41773"/>
                  <a:pt x="50830" y="41773"/>
                  <a:pt x="50830" y="40394"/>
                </a:cubicBezTo>
                <a:cubicBezTo>
                  <a:pt x="50830" y="40394"/>
                  <a:pt x="50830" y="40394"/>
                  <a:pt x="52225" y="40394"/>
                </a:cubicBezTo>
                <a:lnTo>
                  <a:pt x="52225" y="41773"/>
                </a:lnTo>
                <a:cubicBezTo>
                  <a:pt x="52225" y="40394"/>
                  <a:pt x="52225" y="41773"/>
                  <a:pt x="52225" y="41773"/>
                </a:cubicBezTo>
                <a:cubicBezTo>
                  <a:pt x="52225" y="40394"/>
                  <a:pt x="52225" y="40394"/>
                  <a:pt x="52225" y="40394"/>
                </a:cubicBezTo>
                <a:cubicBezTo>
                  <a:pt x="52225" y="40394"/>
                  <a:pt x="52225" y="40394"/>
                  <a:pt x="53621" y="40394"/>
                </a:cubicBezTo>
                <a:cubicBezTo>
                  <a:pt x="53621" y="39014"/>
                  <a:pt x="53621" y="39014"/>
                  <a:pt x="53621" y="39014"/>
                </a:cubicBezTo>
                <a:lnTo>
                  <a:pt x="55016" y="39014"/>
                </a:lnTo>
                <a:cubicBezTo>
                  <a:pt x="55016" y="39014"/>
                  <a:pt x="55016" y="37635"/>
                  <a:pt x="56411" y="39014"/>
                </a:cubicBezTo>
                <a:cubicBezTo>
                  <a:pt x="56411" y="39014"/>
                  <a:pt x="56411" y="39014"/>
                  <a:pt x="56411" y="37635"/>
                </a:cubicBezTo>
                <a:cubicBezTo>
                  <a:pt x="56411" y="37635"/>
                  <a:pt x="56411" y="37635"/>
                  <a:pt x="56411" y="39014"/>
                </a:cubicBezTo>
                <a:cubicBezTo>
                  <a:pt x="56411" y="39014"/>
                  <a:pt x="56411" y="39014"/>
                  <a:pt x="56411" y="37635"/>
                </a:cubicBezTo>
                <a:cubicBezTo>
                  <a:pt x="56411" y="37635"/>
                  <a:pt x="56411" y="37635"/>
                  <a:pt x="57807" y="37635"/>
                </a:cubicBezTo>
                <a:lnTo>
                  <a:pt x="56411" y="37635"/>
                </a:lnTo>
                <a:cubicBezTo>
                  <a:pt x="56411" y="37635"/>
                  <a:pt x="56411" y="37635"/>
                  <a:pt x="56411" y="36256"/>
                </a:cubicBezTo>
                <a:cubicBezTo>
                  <a:pt x="56411" y="36256"/>
                  <a:pt x="56411" y="36256"/>
                  <a:pt x="57807" y="36256"/>
                </a:cubicBezTo>
                <a:lnTo>
                  <a:pt x="57807" y="37635"/>
                </a:lnTo>
                <a:lnTo>
                  <a:pt x="59202" y="37635"/>
                </a:lnTo>
                <a:lnTo>
                  <a:pt x="60598" y="37635"/>
                </a:lnTo>
                <a:cubicBezTo>
                  <a:pt x="60598" y="37635"/>
                  <a:pt x="60598" y="37635"/>
                  <a:pt x="61993" y="37635"/>
                </a:cubicBezTo>
                <a:lnTo>
                  <a:pt x="63388" y="37635"/>
                </a:lnTo>
                <a:cubicBezTo>
                  <a:pt x="63388" y="36256"/>
                  <a:pt x="63388" y="37635"/>
                  <a:pt x="63388" y="36256"/>
                </a:cubicBezTo>
                <a:lnTo>
                  <a:pt x="63388" y="34876"/>
                </a:lnTo>
                <a:cubicBezTo>
                  <a:pt x="64784" y="34876"/>
                  <a:pt x="64784" y="34876"/>
                  <a:pt x="64784" y="34876"/>
                </a:cubicBezTo>
                <a:cubicBezTo>
                  <a:pt x="64784" y="34876"/>
                  <a:pt x="64784" y="34876"/>
                  <a:pt x="64784" y="36256"/>
                </a:cubicBezTo>
                <a:cubicBezTo>
                  <a:pt x="64784" y="36256"/>
                  <a:pt x="64784" y="36256"/>
                  <a:pt x="64784" y="34876"/>
                </a:cubicBezTo>
                <a:cubicBezTo>
                  <a:pt x="64784" y="34876"/>
                  <a:pt x="64784" y="34876"/>
                  <a:pt x="66179" y="34876"/>
                </a:cubicBezTo>
                <a:lnTo>
                  <a:pt x="64784" y="34876"/>
                </a:lnTo>
                <a:cubicBezTo>
                  <a:pt x="64784" y="34876"/>
                  <a:pt x="64784" y="34876"/>
                  <a:pt x="64784" y="33497"/>
                </a:cubicBezTo>
                <a:cubicBezTo>
                  <a:pt x="66179" y="33497"/>
                  <a:pt x="66179" y="33497"/>
                  <a:pt x="66179" y="33497"/>
                </a:cubicBezTo>
                <a:lnTo>
                  <a:pt x="67574" y="33497"/>
                </a:lnTo>
                <a:lnTo>
                  <a:pt x="68970" y="33497"/>
                </a:lnTo>
                <a:lnTo>
                  <a:pt x="67574" y="33497"/>
                </a:lnTo>
                <a:lnTo>
                  <a:pt x="67574" y="32118"/>
                </a:lnTo>
                <a:lnTo>
                  <a:pt x="67574" y="33497"/>
                </a:lnTo>
                <a:cubicBezTo>
                  <a:pt x="67574" y="33497"/>
                  <a:pt x="67574" y="33497"/>
                  <a:pt x="66179" y="33497"/>
                </a:cubicBezTo>
                <a:cubicBezTo>
                  <a:pt x="64784" y="33497"/>
                  <a:pt x="64784" y="33497"/>
                  <a:pt x="64784" y="33497"/>
                </a:cubicBezTo>
                <a:cubicBezTo>
                  <a:pt x="63388" y="33497"/>
                  <a:pt x="63388" y="32118"/>
                  <a:pt x="63388" y="32118"/>
                </a:cubicBezTo>
                <a:cubicBezTo>
                  <a:pt x="63388" y="32118"/>
                  <a:pt x="63388" y="32118"/>
                  <a:pt x="63388" y="30738"/>
                </a:cubicBezTo>
                <a:lnTo>
                  <a:pt x="64784" y="30738"/>
                </a:lnTo>
                <a:lnTo>
                  <a:pt x="66179" y="29359"/>
                </a:lnTo>
                <a:cubicBezTo>
                  <a:pt x="66179" y="27783"/>
                  <a:pt x="66179" y="27783"/>
                  <a:pt x="66179" y="27783"/>
                </a:cubicBezTo>
                <a:cubicBezTo>
                  <a:pt x="66179" y="27783"/>
                  <a:pt x="66179" y="27783"/>
                  <a:pt x="64784" y="27783"/>
                </a:cubicBezTo>
                <a:cubicBezTo>
                  <a:pt x="64784" y="27783"/>
                  <a:pt x="64784" y="27783"/>
                  <a:pt x="64784" y="29359"/>
                </a:cubicBezTo>
                <a:cubicBezTo>
                  <a:pt x="63388" y="29359"/>
                  <a:pt x="63388" y="29359"/>
                  <a:pt x="63388" y="29359"/>
                </a:cubicBezTo>
                <a:cubicBezTo>
                  <a:pt x="63388" y="29359"/>
                  <a:pt x="63388" y="29359"/>
                  <a:pt x="63388" y="30738"/>
                </a:cubicBezTo>
                <a:cubicBezTo>
                  <a:pt x="61993" y="30738"/>
                  <a:pt x="61993" y="30738"/>
                  <a:pt x="61993" y="30738"/>
                </a:cubicBezTo>
                <a:cubicBezTo>
                  <a:pt x="61993" y="32118"/>
                  <a:pt x="61993" y="32118"/>
                  <a:pt x="61993" y="32118"/>
                </a:cubicBezTo>
                <a:cubicBezTo>
                  <a:pt x="61993" y="33497"/>
                  <a:pt x="61993" y="33497"/>
                  <a:pt x="61993" y="33497"/>
                </a:cubicBezTo>
                <a:lnTo>
                  <a:pt x="60598" y="33497"/>
                </a:lnTo>
                <a:cubicBezTo>
                  <a:pt x="61993" y="33497"/>
                  <a:pt x="61993" y="33497"/>
                  <a:pt x="61993" y="33497"/>
                </a:cubicBezTo>
                <a:lnTo>
                  <a:pt x="61993" y="34876"/>
                </a:lnTo>
                <a:lnTo>
                  <a:pt x="60598" y="34876"/>
                </a:lnTo>
                <a:lnTo>
                  <a:pt x="61993" y="34876"/>
                </a:lnTo>
                <a:cubicBezTo>
                  <a:pt x="60598" y="34876"/>
                  <a:pt x="60598" y="34876"/>
                  <a:pt x="60598" y="34876"/>
                </a:cubicBezTo>
                <a:cubicBezTo>
                  <a:pt x="60598" y="36256"/>
                  <a:pt x="60598" y="36256"/>
                  <a:pt x="60598" y="36256"/>
                </a:cubicBezTo>
                <a:cubicBezTo>
                  <a:pt x="60598" y="36256"/>
                  <a:pt x="60598" y="36256"/>
                  <a:pt x="59202" y="36256"/>
                </a:cubicBezTo>
                <a:cubicBezTo>
                  <a:pt x="59202" y="36256"/>
                  <a:pt x="59202" y="36256"/>
                  <a:pt x="59202" y="34876"/>
                </a:cubicBezTo>
                <a:cubicBezTo>
                  <a:pt x="59202" y="34876"/>
                  <a:pt x="59202" y="34876"/>
                  <a:pt x="57807" y="34876"/>
                </a:cubicBezTo>
                <a:cubicBezTo>
                  <a:pt x="57807" y="34876"/>
                  <a:pt x="57807" y="34876"/>
                  <a:pt x="57807" y="33497"/>
                </a:cubicBezTo>
                <a:lnTo>
                  <a:pt x="57807" y="34876"/>
                </a:lnTo>
                <a:cubicBezTo>
                  <a:pt x="56411" y="34876"/>
                  <a:pt x="56411" y="34876"/>
                  <a:pt x="56411" y="34876"/>
                </a:cubicBezTo>
                <a:cubicBezTo>
                  <a:pt x="55016" y="34876"/>
                  <a:pt x="55016" y="34876"/>
                  <a:pt x="55016" y="34876"/>
                </a:cubicBezTo>
                <a:lnTo>
                  <a:pt x="55016" y="33497"/>
                </a:lnTo>
                <a:cubicBezTo>
                  <a:pt x="55016" y="33497"/>
                  <a:pt x="55016" y="33497"/>
                  <a:pt x="55016" y="34876"/>
                </a:cubicBezTo>
                <a:cubicBezTo>
                  <a:pt x="55016" y="33497"/>
                  <a:pt x="55016" y="33497"/>
                  <a:pt x="55016" y="33497"/>
                </a:cubicBezTo>
                <a:lnTo>
                  <a:pt x="55016" y="32118"/>
                </a:lnTo>
                <a:cubicBezTo>
                  <a:pt x="55016" y="33497"/>
                  <a:pt x="55016" y="32118"/>
                  <a:pt x="55016" y="32118"/>
                </a:cubicBezTo>
                <a:lnTo>
                  <a:pt x="55016" y="30738"/>
                </a:lnTo>
                <a:cubicBezTo>
                  <a:pt x="56411" y="30738"/>
                  <a:pt x="56411" y="30738"/>
                  <a:pt x="56411" y="30738"/>
                </a:cubicBezTo>
                <a:cubicBezTo>
                  <a:pt x="56411" y="30738"/>
                  <a:pt x="56411" y="30738"/>
                  <a:pt x="57807" y="30738"/>
                </a:cubicBezTo>
                <a:cubicBezTo>
                  <a:pt x="57807" y="30738"/>
                  <a:pt x="57807" y="30738"/>
                  <a:pt x="57807" y="29359"/>
                </a:cubicBezTo>
                <a:cubicBezTo>
                  <a:pt x="59202" y="29359"/>
                  <a:pt x="59202" y="29359"/>
                  <a:pt x="59202" y="29359"/>
                </a:cubicBezTo>
                <a:cubicBezTo>
                  <a:pt x="59202" y="27783"/>
                  <a:pt x="59202" y="27783"/>
                  <a:pt x="59202" y="27783"/>
                </a:cubicBezTo>
                <a:cubicBezTo>
                  <a:pt x="59202" y="26403"/>
                  <a:pt x="60598" y="26403"/>
                  <a:pt x="60598" y="26403"/>
                </a:cubicBezTo>
                <a:cubicBezTo>
                  <a:pt x="61993" y="26403"/>
                  <a:pt x="61993" y="26403"/>
                  <a:pt x="61993" y="26403"/>
                </a:cubicBezTo>
                <a:cubicBezTo>
                  <a:pt x="61993" y="26403"/>
                  <a:pt x="61993" y="26403"/>
                  <a:pt x="61993" y="25024"/>
                </a:cubicBezTo>
                <a:cubicBezTo>
                  <a:pt x="61993" y="25024"/>
                  <a:pt x="61993" y="25024"/>
                  <a:pt x="63388" y="25024"/>
                </a:cubicBezTo>
                <a:cubicBezTo>
                  <a:pt x="63388" y="25024"/>
                  <a:pt x="63388" y="25024"/>
                  <a:pt x="63388" y="23645"/>
                </a:cubicBezTo>
                <a:cubicBezTo>
                  <a:pt x="63388" y="25024"/>
                  <a:pt x="63388" y="25024"/>
                  <a:pt x="64784" y="25024"/>
                </a:cubicBezTo>
                <a:cubicBezTo>
                  <a:pt x="64784" y="23645"/>
                  <a:pt x="64784" y="23645"/>
                  <a:pt x="64784" y="23645"/>
                </a:cubicBezTo>
                <a:cubicBezTo>
                  <a:pt x="66179" y="23645"/>
                  <a:pt x="66179" y="23645"/>
                  <a:pt x="66179" y="23645"/>
                </a:cubicBezTo>
                <a:cubicBezTo>
                  <a:pt x="67574" y="23645"/>
                  <a:pt x="67574" y="23645"/>
                  <a:pt x="67574" y="23645"/>
                </a:cubicBezTo>
                <a:cubicBezTo>
                  <a:pt x="67574" y="23645"/>
                  <a:pt x="67574" y="23645"/>
                  <a:pt x="68970" y="23645"/>
                </a:cubicBezTo>
                <a:cubicBezTo>
                  <a:pt x="68970" y="23645"/>
                  <a:pt x="68970" y="23645"/>
                  <a:pt x="67574" y="23645"/>
                </a:cubicBezTo>
                <a:cubicBezTo>
                  <a:pt x="67574" y="25024"/>
                  <a:pt x="67574" y="25024"/>
                  <a:pt x="68970" y="25024"/>
                </a:cubicBezTo>
                <a:cubicBezTo>
                  <a:pt x="68970" y="25024"/>
                  <a:pt x="68970" y="25024"/>
                  <a:pt x="70365" y="25024"/>
                </a:cubicBezTo>
                <a:lnTo>
                  <a:pt x="71960" y="25024"/>
                </a:lnTo>
                <a:cubicBezTo>
                  <a:pt x="71960" y="25024"/>
                  <a:pt x="71960" y="25024"/>
                  <a:pt x="73355" y="25024"/>
                </a:cubicBezTo>
                <a:lnTo>
                  <a:pt x="73355" y="26403"/>
                </a:lnTo>
                <a:cubicBezTo>
                  <a:pt x="73355" y="26403"/>
                  <a:pt x="73355" y="26403"/>
                  <a:pt x="74750" y="26403"/>
                </a:cubicBezTo>
                <a:cubicBezTo>
                  <a:pt x="74750" y="27783"/>
                  <a:pt x="74750" y="27783"/>
                  <a:pt x="74750" y="27783"/>
                </a:cubicBezTo>
                <a:cubicBezTo>
                  <a:pt x="73355" y="27783"/>
                  <a:pt x="71960" y="27783"/>
                  <a:pt x="70365" y="27783"/>
                </a:cubicBezTo>
                <a:lnTo>
                  <a:pt x="70365" y="26403"/>
                </a:lnTo>
                <a:cubicBezTo>
                  <a:pt x="70365" y="27783"/>
                  <a:pt x="70365" y="27783"/>
                  <a:pt x="70365" y="27783"/>
                </a:cubicBezTo>
                <a:cubicBezTo>
                  <a:pt x="71960" y="27783"/>
                  <a:pt x="71960" y="27783"/>
                  <a:pt x="70365" y="27783"/>
                </a:cubicBezTo>
                <a:cubicBezTo>
                  <a:pt x="70365" y="29359"/>
                  <a:pt x="71960" y="29359"/>
                  <a:pt x="71960" y="29359"/>
                </a:cubicBezTo>
                <a:cubicBezTo>
                  <a:pt x="73355" y="30738"/>
                  <a:pt x="73355" y="30738"/>
                  <a:pt x="73355" y="29359"/>
                </a:cubicBezTo>
                <a:cubicBezTo>
                  <a:pt x="71960" y="29359"/>
                  <a:pt x="71960" y="29359"/>
                  <a:pt x="71960" y="29359"/>
                </a:cubicBezTo>
                <a:cubicBezTo>
                  <a:pt x="73355" y="29359"/>
                  <a:pt x="73355" y="29359"/>
                  <a:pt x="73355" y="29359"/>
                </a:cubicBezTo>
                <a:cubicBezTo>
                  <a:pt x="73355" y="29359"/>
                  <a:pt x="73355" y="29359"/>
                  <a:pt x="74750" y="29359"/>
                </a:cubicBezTo>
                <a:cubicBezTo>
                  <a:pt x="74750" y="29359"/>
                  <a:pt x="74750" y="29359"/>
                  <a:pt x="74750" y="27783"/>
                </a:cubicBezTo>
                <a:cubicBezTo>
                  <a:pt x="76146" y="27783"/>
                  <a:pt x="76146" y="27783"/>
                  <a:pt x="76146" y="27783"/>
                </a:cubicBezTo>
                <a:cubicBezTo>
                  <a:pt x="76146" y="27783"/>
                  <a:pt x="76146" y="27783"/>
                  <a:pt x="76146" y="26403"/>
                </a:cubicBezTo>
                <a:cubicBezTo>
                  <a:pt x="76146" y="26403"/>
                  <a:pt x="76146" y="26403"/>
                  <a:pt x="76146" y="25024"/>
                </a:cubicBezTo>
                <a:lnTo>
                  <a:pt x="76146" y="26403"/>
                </a:lnTo>
                <a:cubicBezTo>
                  <a:pt x="76146" y="26403"/>
                  <a:pt x="77541" y="26403"/>
                  <a:pt x="77541" y="25024"/>
                </a:cubicBezTo>
                <a:cubicBezTo>
                  <a:pt x="77541" y="26403"/>
                  <a:pt x="77541" y="26403"/>
                  <a:pt x="77541" y="26403"/>
                </a:cubicBezTo>
                <a:cubicBezTo>
                  <a:pt x="77541" y="26403"/>
                  <a:pt x="77541" y="26403"/>
                  <a:pt x="76146" y="26403"/>
                </a:cubicBezTo>
                <a:cubicBezTo>
                  <a:pt x="77541" y="26403"/>
                  <a:pt x="77541" y="27783"/>
                  <a:pt x="77541" y="27783"/>
                </a:cubicBezTo>
                <a:cubicBezTo>
                  <a:pt x="77541" y="27783"/>
                  <a:pt x="77541" y="27783"/>
                  <a:pt x="78936" y="27783"/>
                </a:cubicBezTo>
                <a:cubicBezTo>
                  <a:pt x="78936" y="26403"/>
                  <a:pt x="78936" y="26403"/>
                  <a:pt x="78936" y="26403"/>
                </a:cubicBezTo>
                <a:lnTo>
                  <a:pt x="80332" y="26403"/>
                </a:lnTo>
                <a:cubicBezTo>
                  <a:pt x="80332" y="26403"/>
                  <a:pt x="80332" y="26403"/>
                  <a:pt x="80332" y="25024"/>
                </a:cubicBezTo>
                <a:lnTo>
                  <a:pt x="80332" y="26403"/>
                </a:lnTo>
                <a:cubicBezTo>
                  <a:pt x="81727" y="26403"/>
                  <a:pt x="80332" y="25024"/>
                  <a:pt x="81727" y="25024"/>
                </a:cubicBezTo>
                <a:cubicBezTo>
                  <a:pt x="81727" y="25024"/>
                  <a:pt x="81727" y="25024"/>
                  <a:pt x="81727" y="26403"/>
                </a:cubicBezTo>
                <a:cubicBezTo>
                  <a:pt x="81727" y="26403"/>
                  <a:pt x="81727" y="26403"/>
                  <a:pt x="83122" y="25024"/>
                </a:cubicBezTo>
                <a:cubicBezTo>
                  <a:pt x="83122" y="25024"/>
                  <a:pt x="83122" y="26403"/>
                  <a:pt x="83122" y="25024"/>
                </a:cubicBezTo>
                <a:cubicBezTo>
                  <a:pt x="83122" y="25024"/>
                  <a:pt x="83122" y="25024"/>
                  <a:pt x="84518" y="25024"/>
                </a:cubicBezTo>
                <a:cubicBezTo>
                  <a:pt x="84518" y="26403"/>
                  <a:pt x="84518" y="26403"/>
                  <a:pt x="84518" y="26403"/>
                </a:cubicBezTo>
                <a:lnTo>
                  <a:pt x="84518" y="25024"/>
                </a:lnTo>
                <a:cubicBezTo>
                  <a:pt x="85913" y="25024"/>
                  <a:pt x="85913" y="25024"/>
                  <a:pt x="85913" y="25024"/>
                </a:cubicBezTo>
                <a:cubicBezTo>
                  <a:pt x="85913" y="25024"/>
                  <a:pt x="85913" y="25024"/>
                  <a:pt x="87308" y="25024"/>
                </a:cubicBezTo>
                <a:cubicBezTo>
                  <a:pt x="87308" y="25024"/>
                  <a:pt x="88704" y="25024"/>
                  <a:pt x="90099" y="26403"/>
                </a:cubicBezTo>
                <a:lnTo>
                  <a:pt x="90099" y="25024"/>
                </a:lnTo>
                <a:cubicBezTo>
                  <a:pt x="88704" y="25024"/>
                  <a:pt x="90099" y="25024"/>
                  <a:pt x="88704" y="25024"/>
                </a:cubicBezTo>
                <a:cubicBezTo>
                  <a:pt x="88704" y="23645"/>
                  <a:pt x="88704" y="23645"/>
                  <a:pt x="88704" y="23645"/>
                </a:cubicBezTo>
                <a:cubicBezTo>
                  <a:pt x="88704" y="23645"/>
                  <a:pt x="88704" y="22266"/>
                  <a:pt x="90099" y="22266"/>
                </a:cubicBezTo>
                <a:cubicBezTo>
                  <a:pt x="88704" y="20886"/>
                  <a:pt x="87308" y="19507"/>
                  <a:pt x="85913" y="19507"/>
                </a:cubicBezTo>
                <a:cubicBezTo>
                  <a:pt x="84518" y="19507"/>
                  <a:pt x="84518" y="19507"/>
                  <a:pt x="84518" y="19507"/>
                </a:cubicBezTo>
                <a:cubicBezTo>
                  <a:pt x="84518" y="19507"/>
                  <a:pt x="84518" y="19507"/>
                  <a:pt x="83122" y="19507"/>
                </a:cubicBezTo>
                <a:cubicBezTo>
                  <a:pt x="83122" y="19507"/>
                  <a:pt x="83122" y="19507"/>
                  <a:pt x="83122" y="20886"/>
                </a:cubicBezTo>
                <a:cubicBezTo>
                  <a:pt x="83122" y="20886"/>
                  <a:pt x="83122" y="20886"/>
                  <a:pt x="84518" y="20886"/>
                </a:cubicBezTo>
                <a:cubicBezTo>
                  <a:pt x="83122" y="20886"/>
                  <a:pt x="83122" y="20886"/>
                  <a:pt x="83122" y="20886"/>
                </a:cubicBezTo>
                <a:cubicBezTo>
                  <a:pt x="81727" y="20886"/>
                  <a:pt x="81727" y="20886"/>
                  <a:pt x="81727" y="20886"/>
                </a:cubicBezTo>
                <a:cubicBezTo>
                  <a:pt x="81727" y="20886"/>
                  <a:pt x="81727" y="19507"/>
                  <a:pt x="83122" y="19507"/>
                </a:cubicBezTo>
                <a:cubicBezTo>
                  <a:pt x="83122" y="19507"/>
                  <a:pt x="83122" y="19507"/>
                  <a:pt x="83122" y="18128"/>
                </a:cubicBezTo>
                <a:lnTo>
                  <a:pt x="83122" y="19507"/>
                </a:lnTo>
                <a:cubicBezTo>
                  <a:pt x="84518" y="18128"/>
                  <a:pt x="84518" y="18128"/>
                  <a:pt x="84518" y="18128"/>
                </a:cubicBezTo>
                <a:cubicBezTo>
                  <a:pt x="77541" y="13990"/>
                  <a:pt x="68970" y="11231"/>
                  <a:pt x="59202" y="11231"/>
                </a:cubicBezTo>
                <a:cubicBezTo>
                  <a:pt x="52225" y="11231"/>
                  <a:pt x="45049" y="13990"/>
                  <a:pt x="38073" y="16748"/>
                </a:cubicBezTo>
                <a:close/>
                <a:moveTo>
                  <a:pt x="39468" y="18128"/>
                </a:moveTo>
                <a:lnTo>
                  <a:pt x="39468" y="18128"/>
                </a:lnTo>
                <a:close/>
                <a:moveTo>
                  <a:pt x="81727" y="45911"/>
                </a:moveTo>
                <a:lnTo>
                  <a:pt x="81727" y="45911"/>
                </a:lnTo>
                <a:cubicBezTo>
                  <a:pt x="81727" y="45911"/>
                  <a:pt x="81727" y="45911"/>
                  <a:pt x="80332" y="45911"/>
                </a:cubicBezTo>
                <a:cubicBezTo>
                  <a:pt x="81727" y="45911"/>
                  <a:pt x="81727" y="45911"/>
                  <a:pt x="81727" y="45911"/>
                </a:cubicBezTo>
                <a:lnTo>
                  <a:pt x="80332" y="45911"/>
                </a:lnTo>
                <a:cubicBezTo>
                  <a:pt x="80332" y="44532"/>
                  <a:pt x="80332" y="44532"/>
                  <a:pt x="80332" y="44532"/>
                </a:cubicBezTo>
                <a:lnTo>
                  <a:pt x="80332" y="43152"/>
                </a:lnTo>
                <a:lnTo>
                  <a:pt x="81727" y="44532"/>
                </a:lnTo>
                <a:cubicBezTo>
                  <a:pt x="81727" y="43152"/>
                  <a:pt x="81727" y="43152"/>
                  <a:pt x="81727" y="43152"/>
                </a:cubicBezTo>
                <a:cubicBezTo>
                  <a:pt x="81727" y="43152"/>
                  <a:pt x="81727" y="43152"/>
                  <a:pt x="80332" y="43152"/>
                </a:cubicBezTo>
                <a:cubicBezTo>
                  <a:pt x="80332" y="43152"/>
                  <a:pt x="80332" y="43152"/>
                  <a:pt x="78936" y="43152"/>
                </a:cubicBezTo>
                <a:lnTo>
                  <a:pt x="77541" y="44532"/>
                </a:lnTo>
                <a:lnTo>
                  <a:pt x="78936" y="44532"/>
                </a:lnTo>
                <a:cubicBezTo>
                  <a:pt x="78936" y="44532"/>
                  <a:pt x="77541" y="45911"/>
                  <a:pt x="78936" y="45911"/>
                </a:cubicBezTo>
                <a:cubicBezTo>
                  <a:pt x="78936" y="45911"/>
                  <a:pt x="78936" y="45911"/>
                  <a:pt x="78936" y="47290"/>
                </a:cubicBezTo>
                <a:lnTo>
                  <a:pt x="80332" y="47290"/>
                </a:lnTo>
                <a:cubicBezTo>
                  <a:pt x="78936" y="47290"/>
                  <a:pt x="78936" y="47290"/>
                  <a:pt x="78936" y="47290"/>
                </a:cubicBezTo>
                <a:cubicBezTo>
                  <a:pt x="78936" y="48669"/>
                  <a:pt x="78936" y="48669"/>
                  <a:pt x="78936" y="48669"/>
                </a:cubicBezTo>
                <a:cubicBezTo>
                  <a:pt x="78936" y="48669"/>
                  <a:pt x="78936" y="48669"/>
                  <a:pt x="80332" y="48669"/>
                </a:cubicBezTo>
                <a:cubicBezTo>
                  <a:pt x="80332" y="50049"/>
                  <a:pt x="80332" y="50049"/>
                  <a:pt x="81727" y="50049"/>
                </a:cubicBezTo>
                <a:cubicBezTo>
                  <a:pt x="81727" y="48669"/>
                  <a:pt x="81727" y="48669"/>
                  <a:pt x="81727" y="48669"/>
                </a:cubicBezTo>
                <a:cubicBezTo>
                  <a:pt x="81727" y="47290"/>
                  <a:pt x="81727" y="47290"/>
                  <a:pt x="81727" y="47290"/>
                </a:cubicBezTo>
                <a:cubicBezTo>
                  <a:pt x="81727" y="45911"/>
                  <a:pt x="81727" y="45911"/>
                  <a:pt x="81727" y="45911"/>
                </a:cubicBezTo>
                <a:cubicBezTo>
                  <a:pt x="81727" y="45911"/>
                  <a:pt x="81727" y="45911"/>
                  <a:pt x="81727" y="47290"/>
                </a:cubicBezTo>
                <a:cubicBezTo>
                  <a:pt x="81727" y="45911"/>
                  <a:pt x="81727" y="45911"/>
                  <a:pt x="81727" y="45911"/>
                </a:cubicBezTo>
                <a:close/>
                <a:moveTo>
                  <a:pt x="66179" y="45911"/>
                </a:moveTo>
                <a:lnTo>
                  <a:pt x="66179" y="45911"/>
                </a:lnTo>
                <a:close/>
                <a:moveTo>
                  <a:pt x="83122" y="20886"/>
                </a:moveTo>
                <a:lnTo>
                  <a:pt x="83122" y="20886"/>
                </a:lnTo>
                <a:cubicBezTo>
                  <a:pt x="83122" y="22266"/>
                  <a:pt x="83122" y="20886"/>
                  <a:pt x="83122" y="22266"/>
                </a:cubicBezTo>
                <a:lnTo>
                  <a:pt x="83122" y="23645"/>
                </a:lnTo>
                <a:cubicBezTo>
                  <a:pt x="83122" y="23645"/>
                  <a:pt x="83122" y="23645"/>
                  <a:pt x="81727" y="23645"/>
                </a:cubicBezTo>
                <a:lnTo>
                  <a:pt x="81727" y="22266"/>
                </a:lnTo>
                <a:cubicBezTo>
                  <a:pt x="80332" y="22266"/>
                  <a:pt x="80332" y="22266"/>
                  <a:pt x="80332" y="22266"/>
                </a:cubicBezTo>
                <a:cubicBezTo>
                  <a:pt x="81727" y="22266"/>
                  <a:pt x="81727" y="22266"/>
                  <a:pt x="81727" y="22266"/>
                </a:cubicBezTo>
                <a:cubicBezTo>
                  <a:pt x="81727" y="22266"/>
                  <a:pt x="81727" y="22266"/>
                  <a:pt x="80332" y="20886"/>
                </a:cubicBezTo>
                <a:lnTo>
                  <a:pt x="81727" y="20886"/>
                </a:lnTo>
                <a:lnTo>
                  <a:pt x="83122" y="20886"/>
                </a:lnTo>
                <a:close/>
                <a:moveTo>
                  <a:pt x="66179" y="13990"/>
                </a:moveTo>
                <a:lnTo>
                  <a:pt x="66179" y="13990"/>
                </a:lnTo>
                <a:cubicBezTo>
                  <a:pt x="64784" y="13990"/>
                  <a:pt x="64784" y="13990"/>
                  <a:pt x="64784" y="13990"/>
                </a:cubicBezTo>
                <a:cubicBezTo>
                  <a:pt x="64784" y="13990"/>
                  <a:pt x="64784" y="13990"/>
                  <a:pt x="63388" y="13990"/>
                </a:cubicBezTo>
                <a:cubicBezTo>
                  <a:pt x="63388" y="13990"/>
                  <a:pt x="63388" y="13990"/>
                  <a:pt x="64784" y="13990"/>
                </a:cubicBezTo>
                <a:cubicBezTo>
                  <a:pt x="63388" y="13990"/>
                  <a:pt x="61993" y="13990"/>
                  <a:pt x="61993" y="13990"/>
                </a:cubicBezTo>
                <a:cubicBezTo>
                  <a:pt x="61993" y="13990"/>
                  <a:pt x="61993" y="13990"/>
                  <a:pt x="61993" y="12610"/>
                </a:cubicBezTo>
                <a:cubicBezTo>
                  <a:pt x="63388" y="12610"/>
                  <a:pt x="63388" y="12610"/>
                  <a:pt x="63388" y="12610"/>
                </a:cubicBezTo>
                <a:cubicBezTo>
                  <a:pt x="63388" y="13990"/>
                  <a:pt x="63388" y="12610"/>
                  <a:pt x="64784" y="13990"/>
                </a:cubicBezTo>
                <a:lnTo>
                  <a:pt x="64784" y="12610"/>
                </a:lnTo>
                <a:cubicBezTo>
                  <a:pt x="64784" y="12610"/>
                  <a:pt x="64784" y="12610"/>
                  <a:pt x="64784" y="13990"/>
                </a:cubicBezTo>
                <a:cubicBezTo>
                  <a:pt x="64784" y="12610"/>
                  <a:pt x="64784" y="12610"/>
                  <a:pt x="66179" y="12610"/>
                </a:cubicBezTo>
                <a:cubicBezTo>
                  <a:pt x="66179" y="12610"/>
                  <a:pt x="66179" y="13990"/>
                  <a:pt x="67574" y="13990"/>
                </a:cubicBezTo>
                <a:cubicBezTo>
                  <a:pt x="66179" y="13990"/>
                  <a:pt x="66179" y="13990"/>
                  <a:pt x="66179" y="13990"/>
                </a:cubicBezTo>
                <a:close/>
                <a:moveTo>
                  <a:pt x="61993" y="13990"/>
                </a:moveTo>
                <a:lnTo>
                  <a:pt x="61993" y="13990"/>
                </a:lnTo>
                <a:cubicBezTo>
                  <a:pt x="63388" y="13990"/>
                  <a:pt x="63388" y="13990"/>
                  <a:pt x="63388" y="13990"/>
                </a:cubicBezTo>
                <a:lnTo>
                  <a:pt x="63388" y="15369"/>
                </a:lnTo>
                <a:cubicBezTo>
                  <a:pt x="61993" y="15369"/>
                  <a:pt x="61993" y="15369"/>
                  <a:pt x="61993" y="15369"/>
                </a:cubicBezTo>
                <a:cubicBezTo>
                  <a:pt x="61993" y="16748"/>
                  <a:pt x="61993" y="16748"/>
                  <a:pt x="61993" y="16748"/>
                </a:cubicBezTo>
                <a:cubicBezTo>
                  <a:pt x="60598" y="16748"/>
                  <a:pt x="60598" y="16748"/>
                  <a:pt x="60598" y="16748"/>
                </a:cubicBezTo>
                <a:cubicBezTo>
                  <a:pt x="60598" y="16748"/>
                  <a:pt x="60598" y="16748"/>
                  <a:pt x="61993" y="16748"/>
                </a:cubicBezTo>
                <a:cubicBezTo>
                  <a:pt x="60598" y="16748"/>
                  <a:pt x="60598" y="15369"/>
                  <a:pt x="60598" y="15369"/>
                </a:cubicBezTo>
                <a:lnTo>
                  <a:pt x="60598" y="16748"/>
                </a:lnTo>
                <a:cubicBezTo>
                  <a:pt x="59202" y="16748"/>
                  <a:pt x="59202" y="15369"/>
                  <a:pt x="59202" y="15369"/>
                </a:cubicBezTo>
                <a:cubicBezTo>
                  <a:pt x="60598" y="15369"/>
                  <a:pt x="60598" y="15369"/>
                  <a:pt x="60598" y="15369"/>
                </a:cubicBezTo>
                <a:cubicBezTo>
                  <a:pt x="60598" y="15369"/>
                  <a:pt x="60598" y="15369"/>
                  <a:pt x="59202" y="15369"/>
                </a:cubicBezTo>
                <a:cubicBezTo>
                  <a:pt x="59202" y="15369"/>
                  <a:pt x="59202" y="15369"/>
                  <a:pt x="59202" y="13990"/>
                </a:cubicBezTo>
                <a:cubicBezTo>
                  <a:pt x="59202" y="13990"/>
                  <a:pt x="59202" y="13990"/>
                  <a:pt x="57807" y="13990"/>
                </a:cubicBezTo>
                <a:cubicBezTo>
                  <a:pt x="57807" y="13990"/>
                  <a:pt x="57807" y="13990"/>
                  <a:pt x="59202" y="13990"/>
                </a:cubicBezTo>
                <a:cubicBezTo>
                  <a:pt x="59202" y="13990"/>
                  <a:pt x="59202" y="13990"/>
                  <a:pt x="60598" y="13990"/>
                </a:cubicBezTo>
                <a:lnTo>
                  <a:pt x="61993" y="13990"/>
                </a:lnTo>
                <a:close/>
                <a:moveTo>
                  <a:pt x="52225" y="40394"/>
                </a:moveTo>
                <a:lnTo>
                  <a:pt x="52225" y="40394"/>
                </a:lnTo>
                <a:lnTo>
                  <a:pt x="53621" y="40394"/>
                </a:lnTo>
                <a:cubicBezTo>
                  <a:pt x="52225" y="40394"/>
                  <a:pt x="52225" y="40394"/>
                  <a:pt x="52225" y="40394"/>
                </a:cubicBezTo>
                <a:cubicBezTo>
                  <a:pt x="50830" y="40394"/>
                  <a:pt x="50830" y="40394"/>
                  <a:pt x="50830" y="40394"/>
                </a:cubicBezTo>
                <a:cubicBezTo>
                  <a:pt x="50830" y="40394"/>
                  <a:pt x="50830" y="40394"/>
                  <a:pt x="49435" y="40394"/>
                </a:cubicBezTo>
                <a:cubicBezTo>
                  <a:pt x="50830" y="40394"/>
                  <a:pt x="50830" y="40394"/>
                  <a:pt x="50830" y="40394"/>
                </a:cubicBezTo>
                <a:lnTo>
                  <a:pt x="50830" y="39014"/>
                </a:lnTo>
                <a:lnTo>
                  <a:pt x="50830" y="40394"/>
                </a:lnTo>
                <a:cubicBezTo>
                  <a:pt x="50830" y="39014"/>
                  <a:pt x="49435" y="39014"/>
                  <a:pt x="49435" y="39014"/>
                </a:cubicBezTo>
                <a:lnTo>
                  <a:pt x="50830" y="39014"/>
                </a:lnTo>
                <a:cubicBezTo>
                  <a:pt x="50830" y="37635"/>
                  <a:pt x="50830" y="37635"/>
                  <a:pt x="50830" y="37635"/>
                </a:cubicBezTo>
                <a:cubicBezTo>
                  <a:pt x="50830" y="37635"/>
                  <a:pt x="50830" y="37635"/>
                  <a:pt x="49435" y="37635"/>
                </a:cubicBezTo>
                <a:lnTo>
                  <a:pt x="49435" y="36256"/>
                </a:lnTo>
                <a:cubicBezTo>
                  <a:pt x="49435" y="34876"/>
                  <a:pt x="49435" y="34876"/>
                  <a:pt x="49435" y="34876"/>
                </a:cubicBezTo>
                <a:lnTo>
                  <a:pt x="50830" y="34876"/>
                </a:lnTo>
                <a:lnTo>
                  <a:pt x="49435" y="34876"/>
                </a:lnTo>
                <a:cubicBezTo>
                  <a:pt x="50830" y="34876"/>
                  <a:pt x="50830" y="34876"/>
                  <a:pt x="50830" y="34876"/>
                </a:cubicBezTo>
                <a:cubicBezTo>
                  <a:pt x="50830" y="36256"/>
                  <a:pt x="50830" y="36256"/>
                  <a:pt x="50830" y="36256"/>
                </a:cubicBezTo>
                <a:cubicBezTo>
                  <a:pt x="50830" y="37635"/>
                  <a:pt x="50830" y="37635"/>
                  <a:pt x="50830" y="37635"/>
                </a:cubicBezTo>
                <a:cubicBezTo>
                  <a:pt x="52225" y="37635"/>
                  <a:pt x="52225" y="37635"/>
                  <a:pt x="52225" y="37635"/>
                </a:cubicBezTo>
                <a:cubicBezTo>
                  <a:pt x="52225" y="39014"/>
                  <a:pt x="52225" y="39014"/>
                  <a:pt x="52225" y="39014"/>
                </a:cubicBezTo>
                <a:lnTo>
                  <a:pt x="53621" y="39014"/>
                </a:lnTo>
                <a:cubicBezTo>
                  <a:pt x="53621" y="39014"/>
                  <a:pt x="52225" y="39014"/>
                  <a:pt x="52225" y="40394"/>
                </a:cubicBezTo>
                <a:close/>
                <a:moveTo>
                  <a:pt x="49435" y="36256"/>
                </a:moveTo>
                <a:lnTo>
                  <a:pt x="49435" y="36256"/>
                </a:lnTo>
                <a:close/>
                <a:moveTo>
                  <a:pt x="49435" y="37635"/>
                </a:moveTo>
                <a:lnTo>
                  <a:pt x="49435" y="37635"/>
                </a:lnTo>
                <a:cubicBezTo>
                  <a:pt x="49435" y="37635"/>
                  <a:pt x="49435" y="37635"/>
                  <a:pt x="47840" y="37635"/>
                </a:cubicBezTo>
                <a:cubicBezTo>
                  <a:pt x="49435" y="37635"/>
                  <a:pt x="49435" y="39014"/>
                  <a:pt x="49435" y="39014"/>
                </a:cubicBezTo>
                <a:cubicBezTo>
                  <a:pt x="47840" y="39014"/>
                  <a:pt x="47840" y="39014"/>
                  <a:pt x="47840" y="39014"/>
                </a:cubicBezTo>
                <a:cubicBezTo>
                  <a:pt x="46445" y="39014"/>
                  <a:pt x="46445" y="40394"/>
                  <a:pt x="46445" y="40394"/>
                </a:cubicBezTo>
                <a:cubicBezTo>
                  <a:pt x="46445" y="39014"/>
                  <a:pt x="46445" y="39014"/>
                  <a:pt x="46445" y="39014"/>
                </a:cubicBezTo>
                <a:cubicBezTo>
                  <a:pt x="46445" y="39014"/>
                  <a:pt x="46445" y="39014"/>
                  <a:pt x="47840" y="39014"/>
                </a:cubicBezTo>
                <a:cubicBezTo>
                  <a:pt x="46445" y="39014"/>
                  <a:pt x="46445" y="39014"/>
                  <a:pt x="46445" y="37635"/>
                </a:cubicBezTo>
                <a:cubicBezTo>
                  <a:pt x="46445" y="37635"/>
                  <a:pt x="46445" y="37635"/>
                  <a:pt x="47840" y="37635"/>
                </a:cubicBezTo>
                <a:cubicBezTo>
                  <a:pt x="47840" y="37635"/>
                  <a:pt x="47840" y="37635"/>
                  <a:pt x="47840" y="36256"/>
                </a:cubicBezTo>
                <a:cubicBezTo>
                  <a:pt x="47840" y="37635"/>
                  <a:pt x="47840" y="37635"/>
                  <a:pt x="47840" y="37635"/>
                </a:cubicBezTo>
                <a:cubicBezTo>
                  <a:pt x="47840" y="37635"/>
                  <a:pt x="49435" y="36256"/>
                  <a:pt x="49435" y="37635"/>
                </a:cubicBezTo>
                <a:close/>
                <a:moveTo>
                  <a:pt x="46445" y="53004"/>
                </a:moveTo>
                <a:lnTo>
                  <a:pt x="46445" y="53004"/>
                </a:lnTo>
                <a:lnTo>
                  <a:pt x="46445" y="51625"/>
                </a:lnTo>
                <a:lnTo>
                  <a:pt x="47840" y="51625"/>
                </a:lnTo>
                <a:lnTo>
                  <a:pt x="49435" y="50049"/>
                </a:lnTo>
                <a:lnTo>
                  <a:pt x="50830" y="50049"/>
                </a:lnTo>
                <a:cubicBezTo>
                  <a:pt x="50830" y="50049"/>
                  <a:pt x="50830" y="50049"/>
                  <a:pt x="52225" y="50049"/>
                </a:cubicBezTo>
                <a:lnTo>
                  <a:pt x="53621" y="50049"/>
                </a:lnTo>
                <a:cubicBezTo>
                  <a:pt x="53621" y="50049"/>
                  <a:pt x="53621" y="50049"/>
                  <a:pt x="53621" y="48669"/>
                </a:cubicBezTo>
                <a:cubicBezTo>
                  <a:pt x="55016" y="48669"/>
                  <a:pt x="55016" y="50049"/>
                  <a:pt x="55016" y="50049"/>
                </a:cubicBezTo>
                <a:lnTo>
                  <a:pt x="55016" y="48669"/>
                </a:lnTo>
                <a:cubicBezTo>
                  <a:pt x="56411" y="48669"/>
                  <a:pt x="56411" y="48669"/>
                  <a:pt x="56411" y="48669"/>
                </a:cubicBezTo>
                <a:lnTo>
                  <a:pt x="56411" y="50049"/>
                </a:lnTo>
                <a:lnTo>
                  <a:pt x="57807" y="48669"/>
                </a:lnTo>
                <a:cubicBezTo>
                  <a:pt x="57807" y="48669"/>
                  <a:pt x="57807" y="48669"/>
                  <a:pt x="57807" y="50049"/>
                </a:cubicBezTo>
                <a:cubicBezTo>
                  <a:pt x="57807" y="48669"/>
                  <a:pt x="57807" y="48669"/>
                  <a:pt x="57807" y="48669"/>
                </a:cubicBezTo>
                <a:cubicBezTo>
                  <a:pt x="57807" y="50049"/>
                  <a:pt x="57807" y="50049"/>
                  <a:pt x="57807" y="50049"/>
                </a:cubicBezTo>
                <a:lnTo>
                  <a:pt x="57807" y="51625"/>
                </a:lnTo>
                <a:cubicBezTo>
                  <a:pt x="59202" y="51625"/>
                  <a:pt x="59202" y="51625"/>
                  <a:pt x="59202" y="51625"/>
                </a:cubicBezTo>
                <a:cubicBezTo>
                  <a:pt x="59202" y="51625"/>
                  <a:pt x="59202" y="51625"/>
                  <a:pt x="60598" y="51625"/>
                </a:cubicBezTo>
                <a:cubicBezTo>
                  <a:pt x="60598" y="53004"/>
                  <a:pt x="60598" y="53004"/>
                  <a:pt x="60598" y="53004"/>
                </a:cubicBezTo>
                <a:lnTo>
                  <a:pt x="61993" y="53004"/>
                </a:lnTo>
                <a:lnTo>
                  <a:pt x="63388" y="53004"/>
                </a:lnTo>
                <a:cubicBezTo>
                  <a:pt x="63388" y="51625"/>
                  <a:pt x="63388" y="51625"/>
                  <a:pt x="64784" y="51625"/>
                </a:cubicBezTo>
                <a:lnTo>
                  <a:pt x="64784" y="53004"/>
                </a:lnTo>
                <a:cubicBezTo>
                  <a:pt x="66179" y="53004"/>
                  <a:pt x="66179" y="53004"/>
                  <a:pt x="66179" y="53004"/>
                </a:cubicBezTo>
                <a:lnTo>
                  <a:pt x="67574" y="53004"/>
                </a:lnTo>
                <a:cubicBezTo>
                  <a:pt x="67574" y="53004"/>
                  <a:pt x="67574" y="53004"/>
                  <a:pt x="68970" y="53004"/>
                </a:cubicBezTo>
                <a:cubicBezTo>
                  <a:pt x="70365" y="53004"/>
                  <a:pt x="70365" y="53004"/>
                  <a:pt x="70365" y="53004"/>
                </a:cubicBezTo>
                <a:cubicBezTo>
                  <a:pt x="70365" y="53004"/>
                  <a:pt x="70365" y="53004"/>
                  <a:pt x="71960" y="54384"/>
                </a:cubicBezTo>
                <a:cubicBezTo>
                  <a:pt x="70365" y="54384"/>
                  <a:pt x="70365" y="54384"/>
                  <a:pt x="70365" y="54384"/>
                </a:cubicBezTo>
                <a:cubicBezTo>
                  <a:pt x="70365" y="55763"/>
                  <a:pt x="70365" y="55763"/>
                  <a:pt x="70365" y="55763"/>
                </a:cubicBezTo>
                <a:lnTo>
                  <a:pt x="71960" y="57142"/>
                </a:lnTo>
                <a:lnTo>
                  <a:pt x="71960" y="58522"/>
                </a:lnTo>
                <a:cubicBezTo>
                  <a:pt x="73355" y="58522"/>
                  <a:pt x="71960" y="59901"/>
                  <a:pt x="73355" y="59901"/>
                </a:cubicBezTo>
                <a:cubicBezTo>
                  <a:pt x="73355" y="61280"/>
                  <a:pt x="73355" y="61280"/>
                  <a:pt x="74750" y="62660"/>
                </a:cubicBezTo>
                <a:lnTo>
                  <a:pt x="74750" y="61280"/>
                </a:lnTo>
                <a:lnTo>
                  <a:pt x="74750" y="62660"/>
                </a:lnTo>
                <a:cubicBezTo>
                  <a:pt x="74750" y="62660"/>
                  <a:pt x="74750" y="62660"/>
                  <a:pt x="76146" y="62660"/>
                </a:cubicBezTo>
                <a:lnTo>
                  <a:pt x="76146" y="64039"/>
                </a:lnTo>
                <a:cubicBezTo>
                  <a:pt x="77541" y="64039"/>
                  <a:pt x="77541" y="64039"/>
                  <a:pt x="77541" y="64039"/>
                </a:cubicBezTo>
                <a:cubicBezTo>
                  <a:pt x="78936" y="64039"/>
                  <a:pt x="78936" y="64039"/>
                  <a:pt x="78936" y="64039"/>
                </a:cubicBezTo>
                <a:lnTo>
                  <a:pt x="80332" y="64039"/>
                </a:lnTo>
                <a:cubicBezTo>
                  <a:pt x="80332" y="64039"/>
                  <a:pt x="80332" y="64039"/>
                  <a:pt x="80332" y="65418"/>
                </a:cubicBezTo>
                <a:lnTo>
                  <a:pt x="78936" y="65418"/>
                </a:lnTo>
                <a:cubicBezTo>
                  <a:pt x="78936" y="65418"/>
                  <a:pt x="78936" y="65418"/>
                  <a:pt x="78936" y="66798"/>
                </a:cubicBezTo>
                <a:cubicBezTo>
                  <a:pt x="78936" y="68374"/>
                  <a:pt x="78936" y="68374"/>
                  <a:pt x="77541" y="68374"/>
                </a:cubicBezTo>
                <a:cubicBezTo>
                  <a:pt x="77541" y="68374"/>
                  <a:pt x="77541" y="68374"/>
                  <a:pt x="77541" y="69753"/>
                </a:cubicBezTo>
                <a:lnTo>
                  <a:pt x="76146" y="69753"/>
                </a:lnTo>
                <a:cubicBezTo>
                  <a:pt x="76146" y="71133"/>
                  <a:pt x="74750" y="71133"/>
                  <a:pt x="74750" y="71133"/>
                </a:cubicBezTo>
                <a:cubicBezTo>
                  <a:pt x="74750" y="72512"/>
                  <a:pt x="74750" y="72512"/>
                  <a:pt x="74750" y="72512"/>
                </a:cubicBezTo>
                <a:lnTo>
                  <a:pt x="73355" y="72512"/>
                </a:lnTo>
                <a:lnTo>
                  <a:pt x="73355" y="73891"/>
                </a:lnTo>
                <a:cubicBezTo>
                  <a:pt x="73355" y="73891"/>
                  <a:pt x="73355" y="73891"/>
                  <a:pt x="73355" y="75270"/>
                </a:cubicBezTo>
                <a:cubicBezTo>
                  <a:pt x="74750" y="76650"/>
                  <a:pt x="74750" y="76650"/>
                  <a:pt x="74750" y="76650"/>
                </a:cubicBezTo>
                <a:cubicBezTo>
                  <a:pt x="74750" y="78029"/>
                  <a:pt x="74750" y="78029"/>
                  <a:pt x="74750" y="78029"/>
                </a:cubicBezTo>
                <a:lnTo>
                  <a:pt x="74750" y="79408"/>
                </a:lnTo>
                <a:cubicBezTo>
                  <a:pt x="74750" y="79408"/>
                  <a:pt x="74750" y="79408"/>
                  <a:pt x="73355" y="79408"/>
                </a:cubicBezTo>
                <a:cubicBezTo>
                  <a:pt x="71960" y="80788"/>
                  <a:pt x="71960" y="80788"/>
                  <a:pt x="71960" y="80788"/>
                </a:cubicBezTo>
                <a:lnTo>
                  <a:pt x="71960" y="82167"/>
                </a:lnTo>
                <a:lnTo>
                  <a:pt x="71960" y="83546"/>
                </a:lnTo>
                <a:cubicBezTo>
                  <a:pt x="71960" y="83546"/>
                  <a:pt x="70365" y="83546"/>
                  <a:pt x="70365" y="84926"/>
                </a:cubicBezTo>
                <a:lnTo>
                  <a:pt x="70365" y="86305"/>
                </a:lnTo>
                <a:lnTo>
                  <a:pt x="68970" y="86305"/>
                </a:lnTo>
                <a:cubicBezTo>
                  <a:pt x="68970" y="87684"/>
                  <a:pt x="67574" y="87684"/>
                  <a:pt x="67574" y="89064"/>
                </a:cubicBezTo>
                <a:cubicBezTo>
                  <a:pt x="66179" y="89064"/>
                  <a:pt x="66179" y="89064"/>
                  <a:pt x="66179" y="89064"/>
                </a:cubicBezTo>
                <a:cubicBezTo>
                  <a:pt x="64784" y="89064"/>
                  <a:pt x="64784" y="89064"/>
                  <a:pt x="64784" y="89064"/>
                </a:cubicBezTo>
                <a:lnTo>
                  <a:pt x="63388" y="89064"/>
                </a:lnTo>
                <a:cubicBezTo>
                  <a:pt x="63388" y="90640"/>
                  <a:pt x="63388" y="89064"/>
                  <a:pt x="63388" y="89064"/>
                </a:cubicBezTo>
                <a:cubicBezTo>
                  <a:pt x="63388" y="90640"/>
                  <a:pt x="63388" y="90640"/>
                  <a:pt x="63388" y="90640"/>
                </a:cubicBezTo>
                <a:cubicBezTo>
                  <a:pt x="61993" y="90640"/>
                  <a:pt x="61993" y="89064"/>
                  <a:pt x="61993" y="89064"/>
                </a:cubicBezTo>
                <a:cubicBezTo>
                  <a:pt x="61993" y="87684"/>
                  <a:pt x="61993" y="87684"/>
                  <a:pt x="61993" y="87684"/>
                </a:cubicBezTo>
                <a:cubicBezTo>
                  <a:pt x="61993" y="87684"/>
                  <a:pt x="61993" y="86305"/>
                  <a:pt x="60598" y="86305"/>
                </a:cubicBezTo>
                <a:cubicBezTo>
                  <a:pt x="60598" y="84926"/>
                  <a:pt x="60598" y="84926"/>
                  <a:pt x="60598" y="84926"/>
                </a:cubicBezTo>
                <a:cubicBezTo>
                  <a:pt x="60598" y="84926"/>
                  <a:pt x="60598" y="84926"/>
                  <a:pt x="60598" y="83546"/>
                </a:cubicBezTo>
                <a:cubicBezTo>
                  <a:pt x="60598" y="82167"/>
                  <a:pt x="59202" y="82167"/>
                  <a:pt x="59202" y="82167"/>
                </a:cubicBezTo>
                <a:lnTo>
                  <a:pt x="59202" y="80788"/>
                </a:lnTo>
                <a:cubicBezTo>
                  <a:pt x="59202" y="79408"/>
                  <a:pt x="59202" y="79408"/>
                  <a:pt x="59202" y="79408"/>
                </a:cubicBezTo>
                <a:lnTo>
                  <a:pt x="59202" y="78029"/>
                </a:lnTo>
                <a:cubicBezTo>
                  <a:pt x="59202" y="76650"/>
                  <a:pt x="59202" y="76650"/>
                  <a:pt x="59202" y="76650"/>
                </a:cubicBezTo>
                <a:cubicBezTo>
                  <a:pt x="59202" y="75270"/>
                  <a:pt x="59202" y="75270"/>
                  <a:pt x="59202" y="75270"/>
                </a:cubicBezTo>
                <a:cubicBezTo>
                  <a:pt x="59202" y="75270"/>
                  <a:pt x="59202" y="75270"/>
                  <a:pt x="59202" y="73891"/>
                </a:cubicBezTo>
                <a:lnTo>
                  <a:pt x="59202" y="72512"/>
                </a:lnTo>
                <a:cubicBezTo>
                  <a:pt x="57807" y="72512"/>
                  <a:pt x="57807" y="72512"/>
                  <a:pt x="57807" y="72512"/>
                </a:cubicBezTo>
                <a:cubicBezTo>
                  <a:pt x="57807" y="71133"/>
                  <a:pt x="57807" y="71133"/>
                  <a:pt x="57807" y="71133"/>
                </a:cubicBezTo>
                <a:cubicBezTo>
                  <a:pt x="56411" y="71133"/>
                  <a:pt x="56411" y="71133"/>
                  <a:pt x="56411" y="71133"/>
                </a:cubicBezTo>
                <a:cubicBezTo>
                  <a:pt x="57807" y="71133"/>
                  <a:pt x="57807" y="71133"/>
                  <a:pt x="57807" y="69753"/>
                </a:cubicBezTo>
                <a:lnTo>
                  <a:pt x="57807" y="68374"/>
                </a:lnTo>
                <a:cubicBezTo>
                  <a:pt x="56411" y="68374"/>
                  <a:pt x="57807" y="68374"/>
                  <a:pt x="56411" y="68374"/>
                </a:cubicBezTo>
                <a:cubicBezTo>
                  <a:pt x="56411" y="68374"/>
                  <a:pt x="55016" y="68374"/>
                  <a:pt x="55016" y="66798"/>
                </a:cubicBezTo>
                <a:cubicBezTo>
                  <a:pt x="55016" y="66798"/>
                  <a:pt x="55016" y="66798"/>
                  <a:pt x="53621" y="66798"/>
                </a:cubicBezTo>
                <a:cubicBezTo>
                  <a:pt x="52225" y="66798"/>
                  <a:pt x="52225" y="66798"/>
                  <a:pt x="52225" y="66798"/>
                </a:cubicBezTo>
                <a:lnTo>
                  <a:pt x="50830" y="68374"/>
                </a:lnTo>
                <a:lnTo>
                  <a:pt x="50830" y="66798"/>
                </a:lnTo>
                <a:cubicBezTo>
                  <a:pt x="50830" y="66798"/>
                  <a:pt x="50830" y="66798"/>
                  <a:pt x="50830" y="68374"/>
                </a:cubicBezTo>
                <a:cubicBezTo>
                  <a:pt x="50830" y="68374"/>
                  <a:pt x="50830" y="66798"/>
                  <a:pt x="49435" y="66798"/>
                </a:cubicBezTo>
                <a:cubicBezTo>
                  <a:pt x="49435" y="68374"/>
                  <a:pt x="49435" y="68374"/>
                  <a:pt x="49435" y="68374"/>
                </a:cubicBezTo>
                <a:cubicBezTo>
                  <a:pt x="47840" y="68374"/>
                  <a:pt x="47840" y="68374"/>
                  <a:pt x="47840" y="68374"/>
                </a:cubicBezTo>
                <a:cubicBezTo>
                  <a:pt x="46445" y="66798"/>
                  <a:pt x="46445" y="66798"/>
                  <a:pt x="46445" y="66798"/>
                </a:cubicBezTo>
                <a:cubicBezTo>
                  <a:pt x="45049" y="66798"/>
                  <a:pt x="45049" y="66798"/>
                  <a:pt x="45049" y="66798"/>
                </a:cubicBezTo>
                <a:cubicBezTo>
                  <a:pt x="45049" y="65418"/>
                  <a:pt x="45049" y="65418"/>
                  <a:pt x="45049" y="65418"/>
                </a:cubicBezTo>
                <a:cubicBezTo>
                  <a:pt x="45049" y="65418"/>
                  <a:pt x="43654" y="65418"/>
                  <a:pt x="43654" y="64039"/>
                </a:cubicBezTo>
                <a:cubicBezTo>
                  <a:pt x="43654" y="64039"/>
                  <a:pt x="43654" y="64039"/>
                  <a:pt x="42259" y="64039"/>
                </a:cubicBezTo>
                <a:cubicBezTo>
                  <a:pt x="42259" y="62660"/>
                  <a:pt x="42259" y="62660"/>
                  <a:pt x="42259" y="62660"/>
                </a:cubicBezTo>
                <a:cubicBezTo>
                  <a:pt x="43654" y="62660"/>
                  <a:pt x="43654" y="62660"/>
                  <a:pt x="43654" y="62660"/>
                </a:cubicBezTo>
                <a:cubicBezTo>
                  <a:pt x="42259" y="62660"/>
                  <a:pt x="42259" y="62660"/>
                  <a:pt x="42259" y="62660"/>
                </a:cubicBezTo>
                <a:lnTo>
                  <a:pt x="43654" y="61280"/>
                </a:lnTo>
                <a:lnTo>
                  <a:pt x="43654" y="59901"/>
                </a:lnTo>
                <a:cubicBezTo>
                  <a:pt x="43654" y="59901"/>
                  <a:pt x="43654" y="58522"/>
                  <a:pt x="42259" y="58522"/>
                </a:cubicBezTo>
                <a:cubicBezTo>
                  <a:pt x="43654" y="58522"/>
                  <a:pt x="43654" y="58522"/>
                  <a:pt x="43654" y="58522"/>
                </a:cubicBezTo>
                <a:cubicBezTo>
                  <a:pt x="43654" y="57142"/>
                  <a:pt x="43654" y="57142"/>
                  <a:pt x="43654" y="57142"/>
                </a:cubicBezTo>
                <a:cubicBezTo>
                  <a:pt x="43654" y="55763"/>
                  <a:pt x="43654" y="55763"/>
                  <a:pt x="43654" y="55763"/>
                </a:cubicBezTo>
                <a:lnTo>
                  <a:pt x="45049" y="55763"/>
                </a:lnTo>
                <a:lnTo>
                  <a:pt x="45049" y="54384"/>
                </a:lnTo>
                <a:cubicBezTo>
                  <a:pt x="46445" y="54384"/>
                  <a:pt x="46445" y="54384"/>
                  <a:pt x="46445" y="54384"/>
                </a:cubicBezTo>
                <a:cubicBezTo>
                  <a:pt x="46445" y="53004"/>
                  <a:pt x="46445" y="53004"/>
                  <a:pt x="46445" y="53004"/>
                </a:cubicBezTo>
                <a:close/>
                <a:moveTo>
                  <a:pt x="43654" y="29359"/>
                </a:moveTo>
                <a:lnTo>
                  <a:pt x="43654" y="29359"/>
                </a:lnTo>
                <a:cubicBezTo>
                  <a:pt x="43654" y="29359"/>
                  <a:pt x="43654" y="29359"/>
                  <a:pt x="43654" y="30738"/>
                </a:cubicBezTo>
                <a:cubicBezTo>
                  <a:pt x="42259" y="30738"/>
                  <a:pt x="42259" y="30738"/>
                  <a:pt x="42259" y="30738"/>
                </a:cubicBezTo>
                <a:lnTo>
                  <a:pt x="40863" y="30738"/>
                </a:lnTo>
                <a:lnTo>
                  <a:pt x="39468" y="30738"/>
                </a:lnTo>
                <a:cubicBezTo>
                  <a:pt x="39468" y="29359"/>
                  <a:pt x="40863" y="29359"/>
                  <a:pt x="40863" y="29359"/>
                </a:cubicBezTo>
                <a:cubicBezTo>
                  <a:pt x="39468" y="29359"/>
                  <a:pt x="39468" y="29359"/>
                  <a:pt x="39468" y="29359"/>
                </a:cubicBezTo>
                <a:cubicBezTo>
                  <a:pt x="39468" y="29359"/>
                  <a:pt x="39468" y="29359"/>
                  <a:pt x="40863" y="29359"/>
                </a:cubicBezTo>
                <a:cubicBezTo>
                  <a:pt x="39468" y="29359"/>
                  <a:pt x="39468" y="29359"/>
                  <a:pt x="39468" y="27783"/>
                </a:cubicBezTo>
                <a:cubicBezTo>
                  <a:pt x="39468" y="27783"/>
                  <a:pt x="39468" y="29359"/>
                  <a:pt x="39468" y="27783"/>
                </a:cubicBezTo>
                <a:lnTo>
                  <a:pt x="40863" y="27783"/>
                </a:lnTo>
                <a:cubicBezTo>
                  <a:pt x="40863" y="29359"/>
                  <a:pt x="40863" y="29359"/>
                  <a:pt x="40863" y="29359"/>
                </a:cubicBezTo>
                <a:cubicBezTo>
                  <a:pt x="40863" y="27783"/>
                  <a:pt x="40863" y="27783"/>
                  <a:pt x="40863" y="27783"/>
                </a:cubicBezTo>
                <a:lnTo>
                  <a:pt x="42259" y="27783"/>
                </a:lnTo>
                <a:cubicBezTo>
                  <a:pt x="42259" y="27783"/>
                  <a:pt x="42259" y="27783"/>
                  <a:pt x="43654" y="27783"/>
                </a:cubicBezTo>
                <a:lnTo>
                  <a:pt x="45049" y="27783"/>
                </a:lnTo>
                <a:cubicBezTo>
                  <a:pt x="45049" y="29359"/>
                  <a:pt x="45049" y="29359"/>
                  <a:pt x="45049" y="29359"/>
                </a:cubicBezTo>
                <a:cubicBezTo>
                  <a:pt x="45049" y="29359"/>
                  <a:pt x="45049" y="29359"/>
                  <a:pt x="43654" y="29359"/>
                </a:cubicBezTo>
                <a:close/>
                <a:moveTo>
                  <a:pt x="56411" y="68374"/>
                </a:moveTo>
                <a:lnTo>
                  <a:pt x="56411" y="68374"/>
                </a:lnTo>
                <a:close/>
                <a:moveTo>
                  <a:pt x="76146" y="82167"/>
                </a:moveTo>
                <a:lnTo>
                  <a:pt x="76146" y="82167"/>
                </a:lnTo>
                <a:lnTo>
                  <a:pt x="76146" y="80788"/>
                </a:lnTo>
                <a:cubicBezTo>
                  <a:pt x="76146" y="80788"/>
                  <a:pt x="76146" y="80788"/>
                  <a:pt x="76146" y="79408"/>
                </a:cubicBezTo>
                <a:cubicBezTo>
                  <a:pt x="77541" y="79408"/>
                  <a:pt x="77541" y="79408"/>
                  <a:pt x="77541" y="79408"/>
                </a:cubicBezTo>
                <a:cubicBezTo>
                  <a:pt x="77541" y="78029"/>
                  <a:pt x="77541" y="78029"/>
                  <a:pt x="77541" y="78029"/>
                </a:cubicBezTo>
                <a:cubicBezTo>
                  <a:pt x="77541" y="78029"/>
                  <a:pt x="77541" y="78029"/>
                  <a:pt x="78936" y="78029"/>
                </a:cubicBezTo>
                <a:cubicBezTo>
                  <a:pt x="78936" y="78029"/>
                  <a:pt x="78936" y="78029"/>
                  <a:pt x="78936" y="76650"/>
                </a:cubicBezTo>
                <a:cubicBezTo>
                  <a:pt x="78936" y="76650"/>
                  <a:pt x="78936" y="76650"/>
                  <a:pt x="78936" y="78029"/>
                </a:cubicBezTo>
                <a:cubicBezTo>
                  <a:pt x="80332" y="78029"/>
                  <a:pt x="78936" y="78029"/>
                  <a:pt x="80332" y="78029"/>
                </a:cubicBezTo>
                <a:cubicBezTo>
                  <a:pt x="80332" y="78029"/>
                  <a:pt x="80332" y="78029"/>
                  <a:pt x="80332" y="79408"/>
                </a:cubicBezTo>
                <a:cubicBezTo>
                  <a:pt x="78936" y="79408"/>
                  <a:pt x="78936" y="79408"/>
                  <a:pt x="78936" y="79408"/>
                </a:cubicBezTo>
                <a:lnTo>
                  <a:pt x="78936" y="80788"/>
                </a:lnTo>
                <a:cubicBezTo>
                  <a:pt x="78936" y="80788"/>
                  <a:pt x="78936" y="82167"/>
                  <a:pt x="78936" y="83546"/>
                </a:cubicBezTo>
                <a:cubicBezTo>
                  <a:pt x="78936" y="83546"/>
                  <a:pt x="77541" y="83546"/>
                  <a:pt x="77541" y="84926"/>
                </a:cubicBezTo>
                <a:cubicBezTo>
                  <a:pt x="76146" y="84926"/>
                  <a:pt x="76146" y="84926"/>
                  <a:pt x="76146" y="83546"/>
                </a:cubicBezTo>
                <a:cubicBezTo>
                  <a:pt x="76146" y="83546"/>
                  <a:pt x="76146" y="83546"/>
                  <a:pt x="76146" y="82167"/>
                </a:cubicBezTo>
                <a:close/>
                <a:moveTo>
                  <a:pt x="70365" y="50049"/>
                </a:moveTo>
                <a:lnTo>
                  <a:pt x="70365" y="50049"/>
                </a:lnTo>
                <a:close/>
                <a:moveTo>
                  <a:pt x="66179" y="50049"/>
                </a:moveTo>
                <a:lnTo>
                  <a:pt x="66179" y="50049"/>
                </a:lnTo>
                <a:cubicBezTo>
                  <a:pt x="64784" y="50049"/>
                  <a:pt x="64784" y="50049"/>
                  <a:pt x="64784" y="50049"/>
                </a:cubicBezTo>
                <a:cubicBezTo>
                  <a:pt x="66179" y="50049"/>
                  <a:pt x="66179" y="50049"/>
                  <a:pt x="66179" y="50049"/>
                </a:cubicBezTo>
                <a:close/>
                <a:moveTo>
                  <a:pt x="60598" y="48669"/>
                </a:moveTo>
                <a:lnTo>
                  <a:pt x="60598" y="48669"/>
                </a:lnTo>
                <a:lnTo>
                  <a:pt x="60598" y="50049"/>
                </a:lnTo>
                <a:cubicBezTo>
                  <a:pt x="60598" y="48669"/>
                  <a:pt x="59202" y="48669"/>
                  <a:pt x="59202" y="48669"/>
                </a:cubicBezTo>
                <a:lnTo>
                  <a:pt x="60598" y="48669"/>
                </a:lnTo>
                <a:close/>
                <a:moveTo>
                  <a:pt x="57807" y="47290"/>
                </a:moveTo>
                <a:lnTo>
                  <a:pt x="57807" y="47290"/>
                </a:lnTo>
                <a:cubicBezTo>
                  <a:pt x="56411" y="47290"/>
                  <a:pt x="56411" y="48669"/>
                  <a:pt x="56411" y="48669"/>
                </a:cubicBezTo>
                <a:cubicBezTo>
                  <a:pt x="56411" y="47290"/>
                  <a:pt x="56411" y="47290"/>
                  <a:pt x="56411" y="47290"/>
                </a:cubicBezTo>
                <a:cubicBezTo>
                  <a:pt x="56411" y="47290"/>
                  <a:pt x="56411" y="47290"/>
                  <a:pt x="57807" y="47290"/>
                </a:cubicBezTo>
                <a:close/>
                <a:moveTo>
                  <a:pt x="57807" y="45911"/>
                </a:moveTo>
                <a:lnTo>
                  <a:pt x="57807" y="45911"/>
                </a:lnTo>
                <a:cubicBezTo>
                  <a:pt x="56411" y="45911"/>
                  <a:pt x="56411" y="45911"/>
                  <a:pt x="56411" y="45911"/>
                </a:cubicBezTo>
                <a:lnTo>
                  <a:pt x="57807" y="45911"/>
                </a:lnTo>
                <a:close/>
                <a:moveTo>
                  <a:pt x="40863" y="20886"/>
                </a:moveTo>
                <a:lnTo>
                  <a:pt x="40863" y="20886"/>
                </a:lnTo>
                <a:lnTo>
                  <a:pt x="39468" y="20886"/>
                </a:lnTo>
                <a:cubicBezTo>
                  <a:pt x="39468" y="20886"/>
                  <a:pt x="39468" y="20886"/>
                  <a:pt x="39468" y="19507"/>
                </a:cubicBezTo>
                <a:cubicBezTo>
                  <a:pt x="39468" y="19507"/>
                  <a:pt x="39468" y="19507"/>
                  <a:pt x="40863" y="19507"/>
                </a:cubicBezTo>
                <a:cubicBezTo>
                  <a:pt x="40863" y="19507"/>
                  <a:pt x="39468" y="19507"/>
                  <a:pt x="39468" y="20886"/>
                </a:cubicBezTo>
                <a:cubicBezTo>
                  <a:pt x="40863" y="20886"/>
                  <a:pt x="40863" y="20886"/>
                  <a:pt x="40863" y="20886"/>
                </a:cubicBezTo>
                <a:close/>
                <a:moveTo>
                  <a:pt x="39468" y="19507"/>
                </a:moveTo>
                <a:lnTo>
                  <a:pt x="39468" y="19507"/>
                </a:lnTo>
                <a:close/>
                <a:moveTo>
                  <a:pt x="38073" y="19507"/>
                </a:moveTo>
                <a:lnTo>
                  <a:pt x="38073" y="19507"/>
                </a:lnTo>
                <a:lnTo>
                  <a:pt x="39468" y="19507"/>
                </a:lnTo>
                <a:lnTo>
                  <a:pt x="38073" y="19507"/>
                </a:lnTo>
                <a:close/>
                <a:moveTo>
                  <a:pt x="39468" y="18128"/>
                </a:moveTo>
                <a:lnTo>
                  <a:pt x="39468" y="18128"/>
                </a:lnTo>
                <a:lnTo>
                  <a:pt x="39468" y="16748"/>
                </a:lnTo>
                <a:lnTo>
                  <a:pt x="39468" y="18128"/>
                </a:lnTo>
                <a:close/>
                <a:moveTo>
                  <a:pt x="39468" y="18128"/>
                </a:moveTo>
                <a:lnTo>
                  <a:pt x="39468" y="18128"/>
                </a:lnTo>
                <a:close/>
                <a:moveTo>
                  <a:pt x="39468" y="18128"/>
                </a:moveTo>
                <a:lnTo>
                  <a:pt x="39468" y="18128"/>
                </a:lnTo>
                <a:close/>
                <a:moveTo>
                  <a:pt x="39468" y="18128"/>
                </a:moveTo>
                <a:lnTo>
                  <a:pt x="39468" y="18128"/>
                </a:lnTo>
                <a:close/>
                <a:moveTo>
                  <a:pt x="39468" y="22266"/>
                </a:moveTo>
                <a:lnTo>
                  <a:pt x="39468" y="22266"/>
                </a:lnTo>
                <a:close/>
                <a:moveTo>
                  <a:pt x="30897" y="34876"/>
                </a:moveTo>
                <a:lnTo>
                  <a:pt x="30897" y="34876"/>
                </a:lnTo>
                <a:close/>
                <a:moveTo>
                  <a:pt x="26710" y="47290"/>
                </a:moveTo>
                <a:lnTo>
                  <a:pt x="26710" y="47290"/>
                </a:lnTo>
                <a:cubicBezTo>
                  <a:pt x="26710" y="45911"/>
                  <a:pt x="26710" y="45911"/>
                  <a:pt x="26710" y="45911"/>
                </a:cubicBezTo>
                <a:lnTo>
                  <a:pt x="26710" y="47290"/>
                </a:lnTo>
                <a:lnTo>
                  <a:pt x="26710" y="45911"/>
                </a:lnTo>
                <a:cubicBezTo>
                  <a:pt x="25315" y="45911"/>
                  <a:pt x="25315" y="45911"/>
                  <a:pt x="25315" y="45911"/>
                </a:cubicBezTo>
                <a:lnTo>
                  <a:pt x="23920" y="45911"/>
                </a:lnTo>
                <a:lnTo>
                  <a:pt x="25315" y="45911"/>
                </a:lnTo>
                <a:cubicBezTo>
                  <a:pt x="25315" y="44532"/>
                  <a:pt x="25315" y="44532"/>
                  <a:pt x="25315" y="44532"/>
                </a:cubicBezTo>
                <a:cubicBezTo>
                  <a:pt x="25315" y="44532"/>
                  <a:pt x="25315" y="44532"/>
                  <a:pt x="25315" y="43152"/>
                </a:cubicBezTo>
                <a:lnTo>
                  <a:pt x="26710" y="43152"/>
                </a:lnTo>
                <a:cubicBezTo>
                  <a:pt x="26710" y="44532"/>
                  <a:pt x="25315" y="44532"/>
                  <a:pt x="25315" y="44532"/>
                </a:cubicBezTo>
                <a:cubicBezTo>
                  <a:pt x="25315" y="44532"/>
                  <a:pt x="25315" y="44532"/>
                  <a:pt x="26710" y="44532"/>
                </a:cubicBezTo>
                <a:cubicBezTo>
                  <a:pt x="26710" y="44532"/>
                  <a:pt x="26710" y="45911"/>
                  <a:pt x="26710" y="44532"/>
                </a:cubicBezTo>
                <a:cubicBezTo>
                  <a:pt x="26710" y="44532"/>
                  <a:pt x="26710" y="44532"/>
                  <a:pt x="28106" y="44532"/>
                </a:cubicBezTo>
                <a:cubicBezTo>
                  <a:pt x="26710" y="45911"/>
                  <a:pt x="26710" y="45911"/>
                  <a:pt x="26710" y="45911"/>
                </a:cubicBezTo>
                <a:lnTo>
                  <a:pt x="28106" y="45911"/>
                </a:lnTo>
                <a:cubicBezTo>
                  <a:pt x="28106" y="45911"/>
                  <a:pt x="28106" y="45911"/>
                  <a:pt x="26710" y="45911"/>
                </a:cubicBezTo>
                <a:cubicBezTo>
                  <a:pt x="28106" y="45911"/>
                  <a:pt x="28106" y="45911"/>
                  <a:pt x="28106" y="45911"/>
                </a:cubicBezTo>
                <a:lnTo>
                  <a:pt x="28106" y="47290"/>
                </a:lnTo>
                <a:cubicBezTo>
                  <a:pt x="28106" y="47290"/>
                  <a:pt x="28106" y="47290"/>
                  <a:pt x="26710" y="47290"/>
                </a:cubicBezTo>
                <a:close/>
                <a:moveTo>
                  <a:pt x="26710" y="78029"/>
                </a:moveTo>
                <a:lnTo>
                  <a:pt x="26710" y="78029"/>
                </a:lnTo>
                <a:lnTo>
                  <a:pt x="26710" y="76650"/>
                </a:lnTo>
                <a:lnTo>
                  <a:pt x="26710" y="78029"/>
                </a:lnTo>
                <a:close/>
                <a:moveTo>
                  <a:pt x="26710" y="25024"/>
                </a:moveTo>
                <a:lnTo>
                  <a:pt x="26710" y="25024"/>
                </a:lnTo>
                <a:cubicBezTo>
                  <a:pt x="26710" y="26403"/>
                  <a:pt x="26710" y="26403"/>
                  <a:pt x="26710" y="26403"/>
                </a:cubicBezTo>
                <a:cubicBezTo>
                  <a:pt x="26710" y="26403"/>
                  <a:pt x="26710" y="26403"/>
                  <a:pt x="26710" y="25024"/>
                </a:cubicBezTo>
                <a:close/>
                <a:moveTo>
                  <a:pt x="22524" y="47290"/>
                </a:moveTo>
                <a:lnTo>
                  <a:pt x="22524" y="47290"/>
                </a:lnTo>
                <a:lnTo>
                  <a:pt x="23920" y="47290"/>
                </a:lnTo>
                <a:cubicBezTo>
                  <a:pt x="23920" y="47290"/>
                  <a:pt x="23920" y="47290"/>
                  <a:pt x="22524" y="47290"/>
                </a:cubicBezTo>
                <a:close/>
                <a:moveTo>
                  <a:pt x="19734" y="64039"/>
                </a:moveTo>
                <a:lnTo>
                  <a:pt x="19734" y="64039"/>
                </a:lnTo>
                <a:lnTo>
                  <a:pt x="21129" y="64039"/>
                </a:lnTo>
                <a:cubicBezTo>
                  <a:pt x="21129" y="64039"/>
                  <a:pt x="21129" y="64039"/>
                  <a:pt x="19734" y="64039"/>
                </a:cubicBezTo>
                <a:close/>
                <a:moveTo>
                  <a:pt x="19734" y="71133"/>
                </a:moveTo>
                <a:lnTo>
                  <a:pt x="19734" y="71133"/>
                </a:lnTo>
                <a:lnTo>
                  <a:pt x="21129" y="71133"/>
                </a:lnTo>
                <a:cubicBezTo>
                  <a:pt x="19734" y="71133"/>
                  <a:pt x="21129" y="71133"/>
                  <a:pt x="19734" y="71133"/>
                </a:cubicBezTo>
                <a:close/>
                <a:moveTo>
                  <a:pt x="18338" y="64039"/>
                </a:moveTo>
                <a:lnTo>
                  <a:pt x="18338" y="64039"/>
                </a:lnTo>
                <a:cubicBezTo>
                  <a:pt x="18338" y="64039"/>
                  <a:pt x="18338" y="64039"/>
                  <a:pt x="16943" y="64039"/>
                </a:cubicBezTo>
                <a:cubicBezTo>
                  <a:pt x="16943" y="64039"/>
                  <a:pt x="16943" y="64039"/>
                  <a:pt x="15548" y="64039"/>
                </a:cubicBezTo>
                <a:cubicBezTo>
                  <a:pt x="16943" y="64039"/>
                  <a:pt x="16943" y="64039"/>
                  <a:pt x="16943" y="64039"/>
                </a:cubicBezTo>
                <a:lnTo>
                  <a:pt x="18338" y="64039"/>
                </a:lnTo>
                <a:lnTo>
                  <a:pt x="19734" y="64039"/>
                </a:lnTo>
                <a:cubicBezTo>
                  <a:pt x="18338" y="64039"/>
                  <a:pt x="18338" y="64039"/>
                  <a:pt x="18338" y="64039"/>
                </a:cubicBezTo>
                <a:close/>
                <a:moveTo>
                  <a:pt x="15548" y="54384"/>
                </a:moveTo>
                <a:lnTo>
                  <a:pt x="15548" y="54384"/>
                </a:lnTo>
                <a:close/>
                <a:moveTo>
                  <a:pt x="15548" y="54384"/>
                </a:moveTo>
                <a:lnTo>
                  <a:pt x="15548" y="54384"/>
                </a:lnTo>
                <a:close/>
                <a:moveTo>
                  <a:pt x="15548" y="54384"/>
                </a:moveTo>
                <a:lnTo>
                  <a:pt x="15548" y="54384"/>
                </a:lnTo>
                <a:close/>
                <a:moveTo>
                  <a:pt x="14152" y="64039"/>
                </a:moveTo>
                <a:lnTo>
                  <a:pt x="14152" y="64039"/>
                </a:lnTo>
                <a:cubicBezTo>
                  <a:pt x="14152" y="64039"/>
                  <a:pt x="14152" y="64039"/>
                  <a:pt x="15548" y="64039"/>
                </a:cubicBezTo>
                <a:cubicBezTo>
                  <a:pt x="14152" y="64039"/>
                  <a:pt x="14152" y="64039"/>
                  <a:pt x="14152" y="64039"/>
                </a:cubicBezTo>
                <a:close/>
                <a:moveTo>
                  <a:pt x="95880" y="65418"/>
                </a:moveTo>
                <a:lnTo>
                  <a:pt x="95880" y="65418"/>
                </a:lnTo>
                <a:lnTo>
                  <a:pt x="97275" y="65418"/>
                </a:lnTo>
                <a:lnTo>
                  <a:pt x="97275" y="66798"/>
                </a:lnTo>
                <a:cubicBezTo>
                  <a:pt x="97275" y="66798"/>
                  <a:pt x="97275" y="66798"/>
                  <a:pt x="95880" y="66798"/>
                </a:cubicBezTo>
                <a:lnTo>
                  <a:pt x="95880" y="65418"/>
                </a:lnTo>
                <a:close/>
                <a:moveTo>
                  <a:pt x="57807" y="34876"/>
                </a:moveTo>
                <a:lnTo>
                  <a:pt x="57807" y="34876"/>
                </a:lnTo>
                <a:cubicBezTo>
                  <a:pt x="57807" y="34876"/>
                  <a:pt x="57807" y="34876"/>
                  <a:pt x="57807" y="36256"/>
                </a:cubicBezTo>
                <a:cubicBezTo>
                  <a:pt x="57807" y="36256"/>
                  <a:pt x="57807" y="36256"/>
                  <a:pt x="56411" y="36256"/>
                </a:cubicBezTo>
                <a:cubicBezTo>
                  <a:pt x="56411" y="36256"/>
                  <a:pt x="56411" y="36256"/>
                  <a:pt x="56411" y="34876"/>
                </a:cubicBezTo>
                <a:lnTo>
                  <a:pt x="57807" y="34876"/>
                </a:lnTo>
                <a:close/>
                <a:moveTo>
                  <a:pt x="59202" y="36256"/>
                </a:moveTo>
                <a:lnTo>
                  <a:pt x="59202" y="36256"/>
                </a:lnTo>
                <a:cubicBezTo>
                  <a:pt x="59202" y="37635"/>
                  <a:pt x="59202" y="36256"/>
                  <a:pt x="59202" y="37635"/>
                </a:cubicBezTo>
                <a:lnTo>
                  <a:pt x="57807" y="37635"/>
                </a:lnTo>
                <a:cubicBezTo>
                  <a:pt x="57807" y="36256"/>
                  <a:pt x="57807" y="36256"/>
                  <a:pt x="59202" y="36256"/>
                </a:cubicBezTo>
                <a:close/>
                <a:moveTo>
                  <a:pt x="18338" y="50049"/>
                </a:moveTo>
                <a:lnTo>
                  <a:pt x="18338" y="50049"/>
                </a:lnTo>
                <a:close/>
                <a:moveTo>
                  <a:pt x="18338" y="50049"/>
                </a:moveTo>
                <a:lnTo>
                  <a:pt x="18338" y="50049"/>
                </a:lnTo>
                <a:close/>
                <a:moveTo>
                  <a:pt x="15548" y="53004"/>
                </a:moveTo>
                <a:lnTo>
                  <a:pt x="15548" y="53004"/>
                </a:lnTo>
                <a:close/>
                <a:moveTo>
                  <a:pt x="15548" y="54384"/>
                </a:moveTo>
                <a:lnTo>
                  <a:pt x="15548" y="54384"/>
                </a:lnTo>
                <a:cubicBezTo>
                  <a:pt x="15548" y="53004"/>
                  <a:pt x="15548" y="53004"/>
                  <a:pt x="15548" y="53004"/>
                </a:cubicBezTo>
                <a:cubicBezTo>
                  <a:pt x="15548" y="53004"/>
                  <a:pt x="15548" y="53004"/>
                  <a:pt x="15548" y="54384"/>
                </a:cubicBezTo>
                <a:close/>
                <a:moveTo>
                  <a:pt x="15548" y="53004"/>
                </a:moveTo>
                <a:lnTo>
                  <a:pt x="15548" y="53004"/>
                </a:lnTo>
                <a:close/>
                <a:moveTo>
                  <a:pt x="15548" y="53004"/>
                </a:moveTo>
                <a:lnTo>
                  <a:pt x="15548" y="53004"/>
                </a:ln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22" name="Shape 4872"/>
          <p:cNvSpPr/>
          <p:nvPr/>
        </p:nvSpPr>
        <p:spPr>
          <a:xfrm>
            <a:off x="5286913" y="4489505"/>
            <a:ext cx="320199" cy="429118"/>
          </a:xfrm>
          <a:custGeom>
            <a:avLst/>
            <a:gdLst/>
            <a:ahLst/>
            <a:cxnLst/>
            <a:rect l="0" t="0" r="0" b="0"/>
            <a:pathLst>
              <a:path w="120000" h="120000" extrusionOk="0">
                <a:moveTo>
                  <a:pt x="60000" y="119802"/>
                </a:moveTo>
                <a:lnTo>
                  <a:pt x="60000" y="119802"/>
                </a:lnTo>
                <a:cubicBezTo>
                  <a:pt x="60000" y="119802"/>
                  <a:pt x="0" y="69753"/>
                  <a:pt x="0" y="44532"/>
                </a:cubicBezTo>
                <a:cubicBezTo>
                  <a:pt x="0" y="20886"/>
                  <a:pt x="26167" y="0"/>
                  <a:pt x="60000" y="0"/>
                </a:cubicBezTo>
                <a:cubicBezTo>
                  <a:pt x="91718" y="0"/>
                  <a:pt x="119735" y="20886"/>
                  <a:pt x="119735" y="44532"/>
                </a:cubicBezTo>
                <a:cubicBezTo>
                  <a:pt x="119735" y="69753"/>
                  <a:pt x="60000" y="119802"/>
                  <a:pt x="60000" y="119802"/>
                </a:cubicBezTo>
                <a:close/>
                <a:moveTo>
                  <a:pt x="60000" y="15369"/>
                </a:moveTo>
                <a:lnTo>
                  <a:pt x="60000" y="15369"/>
                </a:lnTo>
                <a:cubicBezTo>
                  <a:pt x="37533" y="15369"/>
                  <a:pt x="18766" y="29359"/>
                  <a:pt x="18766" y="44532"/>
                </a:cubicBezTo>
                <a:cubicBezTo>
                  <a:pt x="18766" y="61280"/>
                  <a:pt x="37533" y="75270"/>
                  <a:pt x="60000" y="75270"/>
                </a:cubicBezTo>
                <a:cubicBezTo>
                  <a:pt x="80352" y="75270"/>
                  <a:pt x="99118" y="61280"/>
                  <a:pt x="99118" y="44532"/>
                </a:cubicBezTo>
                <a:cubicBezTo>
                  <a:pt x="99118" y="29359"/>
                  <a:pt x="80352" y="15369"/>
                  <a:pt x="60000" y="15369"/>
                </a:cubicBezTo>
                <a:close/>
                <a:moveTo>
                  <a:pt x="60000" y="59901"/>
                </a:moveTo>
                <a:lnTo>
                  <a:pt x="60000" y="59901"/>
                </a:lnTo>
                <a:cubicBezTo>
                  <a:pt x="48634" y="59901"/>
                  <a:pt x="39383" y="53004"/>
                  <a:pt x="39383" y="44532"/>
                </a:cubicBezTo>
                <a:cubicBezTo>
                  <a:pt x="39383" y="36256"/>
                  <a:pt x="48634" y="30738"/>
                  <a:pt x="60000" y="30738"/>
                </a:cubicBezTo>
                <a:cubicBezTo>
                  <a:pt x="71101" y="30738"/>
                  <a:pt x="78502" y="36256"/>
                  <a:pt x="78502" y="44532"/>
                </a:cubicBezTo>
                <a:cubicBezTo>
                  <a:pt x="78502" y="53004"/>
                  <a:pt x="71101" y="59901"/>
                  <a:pt x="60000" y="59901"/>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23" name="Rectangle 22"/>
          <p:cNvSpPr/>
          <p:nvPr/>
        </p:nvSpPr>
        <p:spPr>
          <a:xfrm>
            <a:off x="5124754" y="4385731"/>
            <a:ext cx="644518" cy="6366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920247" y="3593974"/>
            <a:ext cx="3844770" cy="50783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5" name="Rectangle 24"/>
          <p:cNvSpPr/>
          <p:nvPr/>
        </p:nvSpPr>
        <p:spPr>
          <a:xfrm>
            <a:off x="5141047" y="5251850"/>
            <a:ext cx="644518" cy="6366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936540" y="5346784"/>
            <a:ext cx="3844770" cy="50783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7" name="Rectangle 26"/>
          <p:cNvSpPr/>
          <p:nvPr/>
        </p:nvSpPr>
        <p:spPr>
          <a:xfrm>
            <a:off x="5950395" y="4450148"/>
            <a:ext cx="3844770" cy="50783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8" name="Shape 4799"/>
          <p:cNvSpPr/>
          <p:nvPr/>
        </p:nvSpPr>
        <p:spPr>
          <a:xfrm>
            <a:off x="5247033" y="5346784"/>
            <a:ext cx="432545" cy="432658"/>
          </a:xfrm>
          <a:custGeom>
            <a:avLst/>
            <a:gdLst/>
            <a:ahLst/>
            <a:cxnLst/>
            <a:rect l="0" t="0" r="0" b="0"/>
            <a:pathLst>
              <a:path w="120000" h="120000" extrusionOk="0">
                <a:moveTo>
                  <a:pt x="114276" y="119802"/>
                </a:moveTo>
                <a:lnTo>
                  <a:pt x="114276" y="119802"/>
                </a:lnTo>
                <a:cubicBezTo>
                  <a:pt x="5526" y="119802"/>
                  <a:pt x="5526" y="119802"/>
                  <a:pt x="5526" y="119802"/>
                </a:cubicBezTo>
                <a:cubicBezTo>
                  <a:pt x="2763" y="119802"/>
                  <a:pt x="0" y="117044"/>
                  <a:pt x="0" y="114285"/>
                </a:cubicBezTo>
                <a:cubicBezTo>
                  <a:pt x="0" y="20886"/>
                  <a:pt x="0" y="20886"/>
                  <a:pt x="0" y="20886"/>
                </a:cubicBezTo>
                <a:cubicBezTo>
                  <a:pt x="0" y="18128"/>
                  <a:pt x="2763" y="15369"/>
                  <a:pt x="5526" y="15369"/>
                </a:cubicBezTo>
                <a:cubicBezTo>
                  <a:pt x="16578" y="15369"/>
                  <a:pt x="16578" y="15369"/>
                  <a:pt x="16578" y="15369"/>
                </a:cubicBezTo>
                <a:cubicBezTo>
                  <a:pt x="16578" y="20886"/>
                  <a:pt x="16578" y="20886"/>
                  <a:pt x="16578" y="20886"/>
                </a:cubicBezTo>
                <a:cubicBezTo>
                  <a:pt x="16578" y="27783"/>
                  <a:pt x="23684" y="33497"/>
                  <a:pt x="30592" y="33497"/>
                </a:cubicBezTo>
                <a:cubicBezTo>
                  <a:pt x="37500" y="33497"/>
                  <a:pt x="43223" y="27783"/>
                  <a:pt x="43223" y="20886"/>
                </a:cubicBezTo>
                <a:cubicBezTo>
                  <a:pt x="43223" y="15369"/>
                  <a:pt x="43223" y="15369"/>
                  <a:pt x="43223" y="15369"/>
                </a:cubicBezTo>
                <a:cubicBezTo>
                  <a:pt x="76578" y="15369"/>
                  <a:pt x="76578" y="15369"/>
                  <a:pt x="76578" y="15369"/>
                </a:cubicBezTo>
                <a:cubicBezTo>
                  <a:pt x="76578" y="20886"/>
                  <a:pt x="76578" y="20886"/>
                  <a:pt x="76578" y="20886"/>
                </a:cubicBezTo>
                <a:cubicBezTo>
                  <a:pt x="76578" y="27783"/>
                  <a:pt x="82302" y="33497"/>
                  <a:pt x="89210" y="33497"/>
                </a:cubicBezTo>
                <a:cubicBezTo>
                  <a:pt x="96118" y="33497"/>
                  <a:pt x="103223" y="27783"/>
                  <a:pt x="103223" y="20886"/>
                </a:cubicBezTo>
                <a:cubicBezTo>
                  <a:pt x="103223" y="15369"/>
                  <a:pt x="103223" y="15369"/>
                  <a:pt x="103223" y="15369"/>
                </a:cubicBezTo>
                <a:cubicBezTo>
                  <a:pt x="114276" y="15369"/>
                  <a:pt x="114276" y="15369"/>
                  <a:pt x="114276" y="15369"/>
                </a:cubicBezTo>
                <a:cubicBezTo>
                  <a:pt x="117039" y="15369"/>
                  <a:pt x="119802" y="18128"/>
                  <a:pt x="119802" y="20886"/>
                </a:cubicBezTo>
                <a:cubicBezTo>
                  <a:pt x="119802" y="114285"/>
                  <a:pt x="119802" y="114285"/>
                  <a:pt x="119802" y="114285"/>
                </a:cubicBezTo>
                <a:cubicBezTo>
                  <a:pt x="119802" y="117044"/>
                  <a:pt x="117039" y="119802"/>
                  <a:pt x="114276" y="119802"/>
                </a:cubicBezTo>
                <a:close/>
                <a:moveTo>
                  <a:pt x="108750" y="44532"/>
                </a:moveTo>
                <a:lnTo>
                  <a:pt x="108750" y="44532"/>
                </a:lnTo>
                <a:cubicBezTo>
                  <a:pt x="11052" y="44532"/>
                  <a:pt x="11052" y="44532"/>
                  <a:pt x="11052" y="44532"/>
                </a:cubicBezTo>
                <a:cubicBezTo>
                  <a:pt x="11052" y="108571"/>
                  <a:pt x="11052" y="108571"/>
                  <a:pt x="11052" y="108571"/>
                </a:cubicBezTo>
                <a:cubicBezTo>
                  <a:pt x="108750" y="108571"/>
                  <a:pt x="108750" y="108571"/>
                  <a:pt x="108750" y="108571"/>
                </a:cubicBezTo>
                <a:lnTo>
                  <a:pt x="108750" y="44532"/>
                </a:lnTo>
                <a:close/>
                <a:moveTo>
                  <a:pt x="37500" y="83546"/>
                </a:moveTo>
                <a:lnTo>
                  <a:pt x="37500" y="83546"/>
                </a:lnTo>
                <a:cubicBezTo>
                  <a:pt x="37500" y="82167"/>
                  <a:pt x="38881" y="80788"/>
                  <a:pt x="40460" y="80788"/>
                </a:cubicBezTo>
                <a:cubicBezTo>
                  <a:pt x="41842" y="79408"/>
                  <a:pt x="43223" y="78029"/>
                  <a:pt x="44605" y="78029"/>
                </a:cubicBezTo>
                <a:cubicBezTo>
                  <a:pt x="45986" y="76650"/>
                  <a:pt x="45986" y="76650"/>
                  <a:pt x="47368" y="75270"/>
                </a:cubicBezTo>
                <a:cubicBezTo>
                  <a:pt x="47368" y="75270"/>
                  <a:pt x="48750" y="75270"/>
                  <a:pt x="48750" y="73891"/>
                </a:cubicBezTo>
                <a:cubicBezTo>
                  <a:pt x="50131" y="73891"/>
                  <a:pt x="50131" y="72315"/>
                  <a:pt x="51513" y="72315"/>
                </a:cubicBezTo>
                <a:cubicBezTo>
                  <a:pt x="51513" y="70935"/>
                  <a:pt x="51513" y="69556"/>
                  <a:pt x="51513" y="69556"/>
                </a:cubicBezTo>
                <a:cubicBezTo>
                  <a:pt x="51513" y="66798"/>
                  <a:pt x="51513" y="66798"/>
                  <a:pt x="50131" y="65418"/>
                </a:cubicBezTo>
                <a:cubicBezTo>
                  <a:pt x="50131" y="64039"/>
                  <a:pt x="48750" y="64039"/>
                  <a:pt x="47368" y="64039"/>
                </a:cubicBezTo>
                <a:cubicBezTo>
                  <a:pt x="45986" y="64039"/>
                  <a:pt x="44605" y="64039"/>
                  <a:pt x="44605" y="64039"/>
                </a:cubicBezTo>
                <a:cubicBezTo>
                  <a:pt x="43223" y="65418"/>
                  <a:pt x="43223" y="65418"/>
                  <a:pt x="43223" y="66798"/>
                </a:cubicBezTo>
                <a:cubicBezTo>
                  <a:pt x="41842" y="66798"/>
                  <a:pt x="41842" y="68177"/>
                  <a:pt x="41842" y="69556"/>
                </a:cubicBezTo>
                <a:lnTo>
                  <a:pt x="41842" y="70935"/>
                </a:lnTo>
                <a:cubicBezTo>
                  <a:pt x="34736" y="70935"/>
                  <a:pt x="34736" y="70935"/>
                  <a:pt x="34736" y="70935"/>
                </a:cubicBezTo>
                <a:cubicBezTo>
                  <a:pt x="34736" y="69556"/>
                  <a:pt x="34736" y="68177"/>
                  <a:pt x="36118" y="66798"/>
                </a:cubicBezTo>
                <a:cubicBezTo>
                  <a:pt x="36118" y="64039"/>
                  <a:pt x="36118" y="62660"/>
                  <a:pt x="37500" y="61280"/>
                </a:cubicBezTo>
                <a:cubicBezTo>
                  <a:pt x="38881" y="61280"/>
                  <a:pt x="40460" y="59901"/>
                  <a:pt x="41842" y="58522"/>
                </a:cubicBezTo>
                <a:cubicBezTo>
                  <a:pt x="43223" y="58522"/>
                  <a:pt x="44605" y="58522"/>
                  <a:pt x="47368" y="58522"/>
                </a:cubicBezTo>
                <a:cubicBezTo>
                  <a:pt x="48750" y="58522"/>
                  <a:pt x="50131" y="58522"/>
                  <a:pt x="51513" y="58522"/>
                </a:cubicBezTo>
                <a:cubicBezTo>
                  <a:pt x="52894" y="59901"/>
                  <a:pt x="54276" y="59901"/>
                  <a:pt x="55657" y="61280"/>
                </a:cubicBezTo>
                <a:cubicBezTo>
                  <a:pt x="55657" y="61280"/>
                  <a:pt x="57236" y="62660"/>
                  <a:pt x="57236" y="64039"/>
                </a:cubicBezTo>
                <a:cubicBezTo>
                  <a:pt x="58618" y="65418"/>
                  <a:pt x="58618" y="66798"/>
                  <a:pt x="58618" y="68177"/>
                </a:cubicBezTo>
                <a:cubicBezTo>
                  <a:pt x="58618" y="69556"/>
                  <a:pt x="58618" y="72315"/>
                  <a:pt x="58618" y="72315"/>
                </a:cubicBezTo>
                <a:cubicBezTo>
                  <a:pt x="57236" y="73891"/>
                  <a:pt x="57236" y="75270"/>
                  <a:pt x="55657" y="76650"/>
                </a:cubicBezTo>
                <a:cubicBezTo>
                  <a:pt x="54276" y="76650"/>
                  <a:pt x="54276" y="78029"/>
                  <a:pt x="52894" y="79408"/>
                </a:cubicBezTo>
                <a:cubicBezTo>
                  <a:pt x="51513" y="79408"/>
                  <a:pt x="50131" y="80788"/>
                  <a:pt x="48750" y="80788"/>
                </a:cubicBezTo>
                <a:cubicBezTo>
                  <a:pt x="47368" y="82167"/>
                  <a:pt x="47368" y="82167"/>
                  <a:pt x="45986" y="83546"/>
                </a:cubicBezTo>
                <a:cubicBezTo>
                  <a:pt x="44605" y="84926"/>
                  <a:pt x="43223" y="84926"/>
                  <a:pt x="43223" y="86305"/>
                </a:cubicBezTo>
                <a:cubicBezTo>
                  <a:pt x="58618" y="86305"/>
                  <a:pt x="58618" y="86305"/>
                  <a:pt x="58618" y="86305"/>
                </a:cubicBezTo>
                <a:cubicBezTo>
                  <a:pt x="58618" y="92019"/>
                  <a:pt x="58618" y="92019"/>
                  <a:pt x="58618" y="92019"/>
                </a:cubicBezTo>
                <a:cubicBezTo>
                  <a:pt x="33355" y="92019"/>
                  <a:pt x="33355" y="92019"/>
                  <a:pt x="33355" y="92019"/>
                </a:cubicBezTo>
                <a:cubicBezTo>
                  <a:pt x="33355" y="90640"/>
                  <a:pt x="34736" y="89064"/>
                  <a:pt x="34736" y="87684"/>
                </a:cubicBezTo>
                <a:cubicBezTo>
                  <a:pt x="34736" y="86305"/>
                  <a:pt x="36118" y="84926"/>
                  <a:pt x="37500" y="83546"/>
                </a:cubicBezTo>
                <a:close/>
                <a:moveTo>
                  <a:pt x="69671" y="86305"/>
                </a:moveTo>
                <a:lnTo>
                  <a:pt x="69671" y="86305"/>
                </a:lnTo>
                <a:cubicBezTo>
                  <a:pt x="71052" y="87684"/>
                  <a:pt x="71052" y="87684"/>
                  <a:pt x="73815" y="87684"/>
                </a:cubicBezTo>
                <a:cubicBezTo>
                  <a:pt x="73815" y="87684"/>
                  <a:pt x="75197" y="87684"/>
                  <a:pt x="75197" y="86305"/>
                </a:cubicBezTo>
                <a:cubicBezTo>
                  <a:pt x="76578" y="86305"/>
                  <a:pt x="76578" y="86305"/>
                  <a:pt x="77960" y="84926"/>
                </a:cubicBezTo>
                <a:lnTo>
                  <a:pt x="77960" y="83546"/>
                </a:lnTo>
                <a:cubicBezTo>
                  <a:pt x="79539" y="82167"/>
                  <a:pt x="79539" y="82167"/>
                  <a:pt x="79539" y="80788"/>
                </a:cubicBezTo>
                <a:cubicBezTo>
                  <a:pt x="79539" y="80788"/>
                  <a:pt x="79539" y="79408"/>
                  <a:pt x="77960" y="78029"/>
                </a:cubicBezTo>
                <a:lnTo>
                  <a:pt x="77960" y="76650"/>
                </a:lnTo>
                <a:cubicBezTo>
                  <a:pt x="76578" y="76650"/>
                  <a:pt x="76578" y="75270"/>
                  <a:pt x="75197" y="75270"/>
                </a:cubicBezTo>
                <a:lnTo>
                  <a:pt x="73815" y="75270"/>
                </a:lnTo>
                <a:cubicBezTo>
                  <a:pt x="72434" y="75270"/>
                  <a:pt x="71052" y="75270"/>
                  <a:pt x="69671" y="75270"/>
                </a:cubicBezTo>
                <a:cubicBezTo>
                  <a:pt x="69671" y="75270"/>
                  <a:pt x="68289" y="76650"/>
                  <a:pt x="68289" y="78029"/>
                </a:cubicBezTo>
                <a:cubicBezTo>
                  <a:pt x="61381" y="78029"/>
                  <a:pt x="61381" y="78029"/>
                  <a:pt x="61381" y="78029"/>
                </a:cubicBezTo>
                <a:cubicBezTo>
                  <a:pt x="65526" y="58522"/>
                  <a:pt x="65526" y="58522"/>
                  <a:pt x="65526" y="58522"/>
                </a:cubicBezTo>
                <a:cubicBezTo>
                  <a:pt x="83684" y="58522"/>
                  <a:pt x="83684" y="58522"/>
                  <a:pt x="83684" y="58522"/>
                </a:cubicBezTo>
                <a:cubicBezTo>
                  <a:pt x="83684" y="64039"/>
                  <a:pt x="83684" y="64039"/>
                  <a:pt x="83684" y="64039"/>
                </a:cubicBezTo>
                <a:cubicBezTo>
                  <a:pt x="69671" y="64039"/>
                  <a:pt x="69671" y="64039"/>
                  <a:pt x="69671" y="64039"/>
                </a:cubicBezTo>
                <a:cubicBezTo>
                  <a:pt x="68289" y="72315"/>
                  <a:pt x="68289" y="72315"/>
                  <a:pt x="68289" y="72315"/>
                </a:cubicBezTo>
                <a:cubicBezTo>
                  <a:pt x="69671" y="70935"/>
                  <a:pt x="71052" y="70935"/>
                  <a:pt x="72434" y="69556"/>
                </a:cubicBezTo>
                <a:cubicBezTo>
                  <a:pt x="72434" y="69556"/>
                  <a:pt x="73815" y="69556"/>
                  <a:pt x="75197" y="69556"/>
                </a:cubicBezTo>
                <a:cubicBezTo>
                  <a:pt x="76578" y="69556"/>
                  <a:pt x="77960" y="69556"/>
                  <a:pt x="79539" y="70935"/>
                </a:cubicBezTo>
                <a:cubicBezTo>
                  <a:pt x="80921" y="70935"/>
                  <a:pt x="82302" y="72315"/>
                  <a:pt x="83684" y="72315"/>
                </a:cubicBezTo>
                <a:cubicBezTo>
                  <a:pt x="83684" y="73891"/>
                  <a:pt x="85065" y="75270"/>
                  <a:pt x="85065" y="76650"/>
                </a:cubicBezTo>
                <a:cubicBezTo>
                  <a:pt x="86447" y="78029"/>
                  <a:pt x="86447" y="79408"/>
                  <a:pt x="86447" y="80788"/>
                </a:cubicBezTo>
                <a:cubicBezTo>
                  <a:pt x="86447" y="82167"/>
                  <a:pt x="85065" y="84926"/>
                  <a:pt x="85065" y="86305"/>
                </a:cubicBezTo>
                <a:cubicBezTo>
                  <a:pt x="83684" y="87684"/>
                  <a:pt x="83684" y="89064"/>
                  <a:pt x="82302" y="89064"/>
                </a:cubicBezTo>
                <a:cubicBezTo>
                  <a:pt x="80921" y="90640"/>
                  <a:pt x="79539" y="92019"/>
                  <a:pt x="77960" y="92019"/>
                </a:cubicBezTo>
                <a:cubicBezTo>
                  <a:pt x="76578" y="93399"/>
                  <a:pt x="75197" y="93399"/>
                  <a:pt x="73815" y="93399"/>
                </a:cubicBezTo>
                <a:cubicBezTo>
                  <a:pt x="71052" y="93399"/>
                  <a:pt x="69671" y="93399"/>
                  <a:pt x="68289" y="92019"/>
                </a:cubicBezTo>
                <a:cubicBezTo>
                  <a:pt x="66907" y="92019"/>
                  <a:pt x="65526" y="92019"/>
                  <a:pt x="64144" y="90640"/>
                </a:cubicBezTo>
                <a:cubicBezTo>
                  <a:pt x="64144" y="89064"/>
                  <a:pt x="62763" y="89064"/>
                  <a:pt x="61381" y="87684"/>
                </a:cubicBezTo>
                <a:cubicBezTo>
                  <a:pt x="61381" y="86305"/>
                  <a:pt x="61381" y="83546"/>
                  <a:pt x="61381" y="82167"/>
                </a:cubicBezTo>
                <a:cubicBezTo>
                  <a:pt x="68289" y="82167"/>
                  <a:pt x="68289" y="82167"/>
                  <a:pt x="68289" y="82167"/>
                </a:cubicBezTo>
                <a:cubicBezTo>
                  <a:pt x="68289" y="83546"/>
                  <a:pt x="68289" y="84926"/>
                  <a:pt x="69671" y="86305"/>
                </a:cubicBezTo>
                <a:close/>
                <a:moveTo>
                  <a:pt x="89210" y="26403"/>
                </a:moveTo>
                <a:lnTo>
                  <a:pt x="89210" y="26403"/>
                </a:lnTo>
                <a:cubicBezTo>
                  <a:pt x="86447" y="26403"/>
                  <a:pt x="83684" y="23645"/>
                  <a:pt x="83684" y="20886"/>
                </a:cubicBezTo>
                <a:cubicBezTo>
                  <a:pt x="83684" y="5517"/>
                  <a:pt x="83684" y="5517"/>
                  <a:pt x="83684" y="5517"/>
                </a:cubicBezTo>
                <a:cubicBezTo>
                  <a:pt x="83684" y="2758"/>
                  <a:pt x="86447" y="0"/>
                  <a:pt x="89210" y="0"/>
                </a:cubicBezTo>
                <a:cubicBezTo>
                  <a:pt x="93355" y="0"/>
                  <a:pt x="94736" y="2758"/>
                  <a:pt x="94736" y="5517"/>
                </a:cubicBezTo>
                <a:cubicBezTo>
                  <a:pt x="94736" y="20886"/>
                  <a:pt x="94736" y="20886"/>
                  <a:pt x="94736" y="20886"/>
                </a:cubicBezTo>
                <a:cubicBezTo>
                  <a:pt x="94736" y="23645"/>
                  <a:pt x="93355" y="26403"/>
                  <a:pt x="89210" y="26403"/>
                </a:cubicBezTo>
                <a:close/>
                <a:moveTo>
                  <a:pt x="30592" y="26403"/>
                </a:moveTo>
                <a:lnTo>
                  <a:pt x="30592" y="26403"/>
                </a:lnTo>
                <a:cubicBezTo>
                  <a:pt x="26447" y="26403"/>
                  <a:pt x="25065" y="23645"/>
                  <a:pt x="25065" y="20886"/>
                </a:cubicBezTo>
                <a:cubicBezTo>
                  <a:pt x="25065" y="5517"/>
                  <a:pt x="25065" y="5517"/>
                  <a:pt x="25065" y="5517"/>
                </a:cubicBezTo>
                <a:cubicBezTo>
                  <a:pt x="25065" y="2758"/>
                  <a:pt x="26447" y="0"/>
                  <a:pt x="30592" y="0"/>
                </a:cubicBezTo>
                <a:cubicBezTo>
                  <a:pt x="33355" y="0"/>
                  <a:pt x="36118" y="2758"/>
                  <a:pt x="36118" y="5517"/>
                </a:cubicBezTo>
                <a:cubicBezTo>
                  <a:pt x="36118" y="20886"/>
                  <a:pt x="36118" y="20886"/>
                  <a:pt x="36118" y="20886"/>
                </a:cubicBezTo>
                <a:cubicBezTo>
                  <a:pt x="36118" y="23645"/>
                  <a:pt x="33355" y="26403"/>
                  <a:pt x="30592" y="26403"/>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4" name="Picture Placeholder 3"/>
          <p:cNvSpPr>
            <a:spLocks noGrp="1"/>
          </p:cNvSpPr>
          <p:nvPr>
            <p:ph type="pic" sz="quarter" idx="10"/>
          </p:nvPr>
        </p:nvSpPr>
        <p:spPr/>
      </p:sp>
    </p:spTree>
    <p:extLst>
      <p:ext uri="{BB962C8B-B14F-4D97-AF65-F5344CB8AC3E}">
        <p14:creationId xmlns:p14="http://schemas.microsoft.com/office/powerpoint/2010/main" val="23560458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3855" y="0"/>
            <a:ext cx="12205855" cy="6883595"/>
            <a:chOff x="-13855" y="0"/>
            <a:chExt cx="12205855" cy="6883595"/>
          </a:xfrm>
        </p:grpSpPr>
        <p:sp>
          <p:nvSpPr>
            <p:cNvPr id="24" name="Rectangle 23"/>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13855" y="4447309"/>
              <a:ext cx="12205855" cy="2436286"/>
            </a:xfrm>
            <a:custGeom>
              <a:avLst/>
              <a:gdLst>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09563 w 10806545"/>
                <a:gd name="connsiteY62" fmla="*/ 111162 h 2812798"/>
                <a:gd name="connsiteX63" fmla="*/ 10806545 w 10806545"/>
                <a:gd name="connsiteY63" fmla="*/ 2798944 h 2812798"/>
                <a:gd name="connsiteX0" fmla="*/ 10806545 w 10806545"/>
                <a:gd name="connsiteY0" fmla="*/ 2798944 h 2812798"/>
                <a:gd name="connsiteX1" fmla="*/ 0 w 10806545"/>
                <a:gd name="connsiteY1" fmla="*/ 2812798 h 2812798"/>
                <a:gd name="connsiteX2" fmla="*/ 13854 w 10806545"/>
                <a:gd name="connsiteY2" fmla="*/ 277416 h 2812798"/>
                <a:gd name="connsiteX3" fmla="*/ 332509 w 10806545"/>
                <a:gd name="connsiteY3" fmla="*/ 291271 h 2812798"/>
                <a:gd name="connsiteX4" fmla="*/ 484909 w 10806545"/>
                <a:gd name="connsiteY4" fmla="*/ 277416 h 2812798"/>
                <a:gd name="connsiteX5" fmla="*/ 1163782 w 10806545"/>
                <a:gd name="connsiteY5" fmla="*/ 263562 h 2812798"/>
                <a:gd name="connsiteX6" fmla="*/ 1648691 w 10806545"/>
                <a:gd name="connsiteY6" fmla="*/ 263562 h 2812798"/>
                <a:gd name="connsiteX7" fmla="*/ 1690254 w 10806545"/>
                <a:gd name="connsiteY7" fmla="*/ 277416 h 2812798"/>
                <a:gd name="connsiteX8" fmla="*/ 1801091 w 10806545"/>
                <a:gd name="connsiteY8" fmla="*/ 305125 h 2812798"/>
                <a:gd name="connsiteX9" fmla="*/ 2452254 w 10806545"/>
                <a:gd name="connsiteY9" fmla="*/ 291271 h 2812798"/>
                <a:gd name="connsiteX10" fmla="*/ 2757054 w 10806545"/>
                <a:gd name="connsiteY10" fmla="*/ 263562 h 2812798"/>
                <a:gd name="connsiteX11" fmla="*/ 2978727 w 10806545"/>
                <a:gd name="connsiteY11" fmla="*/ 249707 h 2812798"/>
                <a:gd name="connsiteX12" fmla="*/ 3117273 w 10806545"/>
                <a:gd name="connsiteY12" fmla="*/ 249707 h 2812798"/>
                <a:gd name="connsiteX13" fmla="*/ 3158836 w 10806545"/>
                <a:gd name="connsiteY13" fmla="*/ 277416 h 2812798"/>
                <a:gd name="connsiteX14" fmla="*/ 3325091 w 10806545"/>
                <a:gd name="connsiteY14" fmla="*/ 249707 h 2812798"/>
                <a:gd name="connsiteX15" fmla="*/ 3366654 w 10806545"/>
                <a:gd name="connsiteY15" fmla="*/ 235853 h 2812798"/>
                <a:gd name="connsiteX16" fmla="*/ 3422073 w 10806545"/>
                <a:gd name="connsiteY16" fmla="*/ 221998 h 2812798"/>
                <a:gd name="connsiteX17" fmla="*/ 3477491 w 10806545"/>
                <a:gd name="connsiteY17" fmla="*/ 235853 h 2812798"/>
                <a:gd name="connsiteX18" fmla="*/ 3519054 w 10806545"/>
                <a:gd name="connsiteY18" fmla="*/ 263562 h 2812798"/>
                <a:gd name="connsiteX19" fmla="*/ 3699163 w 10806545"/>
                <a:gd name="connsiteY19" fmla="*/ 235853 h 2812798"/>
                <a:gd name="connsiteX20" fmla="*/ 3810000 w 10806545"/>
                <a:gd name="connsiteY20" fmla="*/ 249707 h 2812798"/>
                <a:gd name="connsiteX21" fmla="*/ 3851563 w 10806545"/>
                <a:gd name="connsiteY21" fmla="*/ 263562 h 2812798"/>
                <a:gd name="connsiteX22" fmla="*/ 4059382 w 10806545"/>
                <a:gd name="connsiteY22" fmla="*/ 249707 h 2812798"/>
                <a:gd name="connsiteX23" fmla="*/ 4114800 w 10806545"/>
                <a:gd name="connsiteY23" fmla="*/ 263562 h 2812798"/>
                <a:gd name="connsiteX24" fmla="*/ 4336473 w 10806545"/>
                <a:gd name="connsiteY24" fmla="*/ 235853 h 2812798"/>
                <a:gd name="connsiteX25" fmla="*/ 4391891 w 10806545"/>
                <a:gd name="connsiteY25" fmla="*/ 249707 h 2812798"/>
                <a:gd name="connsiteX26" fmla="*/ 4572000 w 10806545"/>
                <a:gd name="connsiteY26" fmla="*/ 263562 h 2812798"/>
                <a:gd name="connsiteX27" fmla="*/ 4668982 w 10806545"/>
                <a:gd name="connsiteY27" fmla="*/ 305125 h 2812798"/>
                <a:gd name="connsiteX28" fmla="*/ 4946073 w 10806545"/>
                <a:gd name="connsiteY28" fmla="*/ 318980 h 2812798"/>
                <a:gd name="connsiteX29" fmla="*/ 5181600 w 10806545"/>
                <a:gd name="connsiteY29" fmla="*/ 318980 h 2812798"/>
                <a:gd name="connsiteX30" fmla="*/ 5306291 w 10806545"/>
                <a:gd name="connsiteY30" fmla="*/ 305125 h 2812798"/>
                <a:gd name="connsiteX31" fmla="*/ 5444836 w 10806545"/>
                <a:gd name="connsiteY31" fmla="*/ 291271 h 2812798"/>
                <a:gd name="connsiteX32" fmla="*/ 5791200 w 10806545"/>
                <a:gd name="connsiteY32" fmla="*/ 305125 h 2812798"/>
                <a:gd name="connsiteX33" fmla="*/ 5943600 w 10806545"/>
                <a:gd name="connsiteY33" fmla="*/ 305125 h 2812798"/>
                <a:gd name="connsiteX34" fmla="*/ 6026727 w 10806545"/>
                <a:gd name="connsiteY34" fmla="*/ 277416 h 2812798"/>
                <a:gd name="connsiteX35" fmla="*/ 6123709 w 10806545"/>
                <a:gd name="connsiteY35" fmla="*/ 263562 h 2812798"/>
                <a:gd name="connsiteX36" fmla="*/ 6206836 w 10806545"/>
                <a:gd name="connsiteY36" fmla="*/ 249707 h 2812798"/>
                <a:gd name="connsiteX37" fmla="*/ 6664036 w 10806545"/>
                <a:gd name="connsiteY37" fmla="*/ 235853 h 2812798"/>
                <a:gd name="connsiteX38" fmla="*/ 6719454 w 10806545"/>
                <a:gd name="connsiteY38" fmla="*/ 208144 h 2812798"/>
                <a:gd name="connsiteX39" fmla="*/ 6802582 w 10806545"/>
                <a:gd name="connsiteY39" fmla="*/ 166580 h 2812798"/>
                <a:gd name="connsiteX40" fmla="*/ 6982691 w 10806545"/>
                <a:gd name="connsiteY40" fmla="*/ 152725 h 2812798"/>
                <a:gd name="connsiteX41" fmla="*/ 7051963 w 10806545"/>
                <a:gd name="connsiteY41" fmla="*/ 138871 h 2812798"/>
                <a:gd name="connsiteX42" fmla="*/ 7093527 w 10806545"/>
                <a:gd name="connsiteY42" fmla="*/ 125016 h 2812798"/>
                <a:gd name="connsiteX43" fmla="*/ 7162800 w 10806545"/>
                <a:gd name="connsiteY43" fmla="*/ 111162 h 2812798"/>
                <a:gd name="connsiteX44" fmla="*/ 7218218 w 10806545"/>
                <a:gd name="connsiteY44" fmla="*/ 97307 h 2812798"/>
                <a:gd name="connsiteX45" fmla="*/ 7439891 w 10806545"/>
                <a:gd name="connsiteY45" fmla="*/ 83453 h 2812798"/>
                <a:gd name="connsiteX46" fmla="*/ 8285018 w 10806545"/>
                <a:gd name="connsiteY46" fmla="*/ 69598 h 2812798"/>
                <a:gd name="connsiteX47" fmla="*/ 8506691 w 10806545"/>
                <a:gd name="connsiteY47" fmla="*/ 41889 h 2812798"/>
                <a:gd name="connsiteX48" fmla="*/ 8548254 w 10806545"/>
                <a:gd name="connsiteY48" fmla="*/ 28034 h 2812798"/>
                <a:gd name="connsiteX49" fmla="*/ 8631382 w 10806545"/>
                <a:gd name="connsiteY49" fmla="*/ 41889 h 2812798"/>
                <a:gd name="connsiteX50" fmla="*/ 8686800 w 10806545"/>
                <a:gd name="connsiteY50" fmla="*/ 69598 h 2812798"/>
                <a:gd name="connsiteX51" fmla="*/ 8839200 w 10806545"/>
                <a:gd name="connsiteY51" fmla="*/ 83453 h 2812798"/>
                <a:gd name="connsiteX52" fmla="*/ 8894618 w 10806545"/>
                <a:gd name="connsiteY52" fmla="*/ 97307 h 2812798"/>
                <a:gd name="connsiteX53" fmla="*/ 8936182 w 10806545"/>
                <a:gd name="connsiteY53" fmla="*/ 111162 h 2812798"/>
                <a:gd name="connsiteX54" fmla="*/ 9670473 w 10806545"/>
                <a:gd name="connsiteY54" fmla="*/ 97307 h 2812798"/>
                <a:gd name="connsiteX55" fmla="*/ 9753600 w 10806545"/>
                <a:gd name="connsiteY55" fmla="*/ 69598 h 2812798"/>
                <a:gd name="connsiteX56" fmla="*/ 9795163 w 10806545"/>
                <a:gd name="connsiteY56" fmla="*/ 41889 h 2812798"/>
                <a:gd name="connsiteX57" fmla="*/ 10169236 w 10806545"/>
                <a:gd name="connsiteY57" fmla="*/ 28034 h 2812798"/>
                <a:gd name="connsiteX58" fmla="*/ 10349345 w 10806545"/>
                <a:gd name="connsiteY58" fmla="*/ 14180 h 2812798"/>
                <a:gd name="connsiteX59" fmla="*/ 10390909 w 10806545"/>
                <a:gd name="connsiteY59" fmla="*/ 55744 h 2812798"/>
                <a:gd name="connsiteX60" fmla="*/ 10529454 w 10806545"/>
                <a:gd name="connsiteY60" fmla="*/ 83453 h 2812798"/>
                <a:gd name="connsiteX61" fmla="*/ 10654145 w 10806545"/>
                <a:gd name="connsiteY61" fmla="*/ 111162 h 2812798"/>
                <a:gd name="connsiteX62" fmla="*/ 10792690 w 10806545"/>
                <a:gd name="connsiteY62" fmla="*/ 125017 h 2812798"/>
                <a:gd name="connsiteX63" fmla="*/ 10806545 w 10806545"/>
                <a:gd name="connsiteY63" fmla="*/ 2798944 h 2812798"/>
                <a:gd name="connsiteX0" fmla="*/ 10806545 w 10817949"/>
                <a:gd name="connsiteY0" fmla="*/ 2798944 h 2812798"/>
                <a:gd name="connsiteX1" fmla="*/ 0 w 10817949"/>
                <a:gd name="connsiteY1" fmla="*/ 2812798 h 2812798"/>
                <a:gd name="connsiteX2" fmla="*/ 13854 w 10817949"/>
                <a:gd name="connsiteY2" fmla="*/ 277416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06545 w 10817949"/>
                <a:gd name="connsiteY0" fmla="*/ 2798944 h 2812798"/>
                <a:gd name="connsiteX1" fmla="*/ 0 w 10817949"/>
                <a:gd name="connsiteY1" fmla="*/ 2812798 h 2812798"/>
                <a:gd name="connsiteX2" fmla="*/ 1573 w 10817949"/>
                <a:gd name="connsiteY2" fmla="*/ 265397 h 2812798"/>
                <a:gd name="connsiteX3" fmla="*/ 332509 w 10817949"/>
                <a:gd name="connsiteY3" fmla="*/ 291271 h 2812798"/>
                <a:gd name="connsiteX4" fmla="*/ 484909 w 10817949"/>
                <a:gd name="connsiteY4" fmla="*/ 277416 h 2812798"/>
                <a:gd name="connsiteX5" fmla="*/ 1163782 w 10817949"/>
                <a:gd name="connsiteY5" fmla="*/ 263562 h 2812798"/>
                <a:gd name="connsiteX6" fmla="*/ 1648691 w 10817949"/>
                <a:gd name="connsiteY6" fmla="*/ 263562 h 2812798"/>
                <a:gd name="connsiteX7" fmla="*/ 1690254 w 10817949"/>
                <a:gd name="connsiteY7" fmla="*/ 277416 h 2812798"/>
                <a:gd name="connsiteX8" fmla="*/ 1801091 w 10817949"/>
                <a:gd name="connsiteY8" fmla="*/ 305125 h 2812798"/>
                <a:gd name="connsiteX9" fmla="*/ 2452254 w 10817949"/>
                <a:gd name="connsiteY9" fmla="*/ 291271 h 2812798"/>
                <a:gd name="connsiteX10" fmla="*/ 2757054 w 10817949"/>
                <a:gd name="connsiteY10" fmla="*/ 263562 h 2812798"/>
                <a:gd name="connsiteX11" fmla="*/ 2978727 w 10817949"/>
                <a:gd name="connsiteY11" fmla="*/ 249707 h 2812798"/>
                <a:gd name="connsiteX12" fmla="*/ 3117273 w 10817949"/>
                <a:gd name="connsiteY12" fmla="*/ 249707 h 2812798"/>
                <a:gd name="connsiteX13" fmla="*/ 3158836 w 10817949"/>
                <a:gd name="connsiteY13" fmla="*/ 277416 h 2812798"/>
                <a:gd name="connsiteX14" fmla="*/ 3325091 w 10817949"/>
                <a:gd name="connsiteY14" fmla="*/ 249707 h 2812798"/>
                <a:gd name="connsiteX15" fmla="*/ 3366654 w 10817949"/>
                <a:gd name="connsiteY15" fmla="*/ 235853 h 2812798"/>
                <a:gd name="connsiteX16" fmla="*/ 3422073 w 10817949"/>
                <a:gd name="connsiteY16" fmla="*/ 221998 h 2812798"/>
                <a:gd name="connsiteX17" fmla="*/ 3477491 w 10817949"/>
                <a:gd name="connsiteY17" fmla="*/ 235853 h 2812798"/>
                <a:gd name="connsiteX18" fmla="*/ 3519054 w 10817949"/>
                <a:gd name="connsiteY18" fmla="*/ 263562 h 2812798"/>
                <a:gd name="connsiteX19" fmla="*/ 3699163 w 10817949"/>
                <a:gd name="connsiteY19" fmla="*/ 235853 h 2812798"/>
                <a:gd name="connsiteX20" fmla="*/ 3810000 w 10817949"/>
                <a:gd name="connsiteY20" fmla="*/ 249707 h 2812798"/>
                <a:gd name="connsiteX21" fmla="*/ 3851563 w 10817949"/>
                <a:gd name="connsiteY21" fmla="*/ 263562 h 2812798"/>
                <a:gd name="connsiteX22" fmla="*/ 4059382 w 10817949"/>
                <a:gd name="connsiteY22" fmla="*/ 249707 h 2812798"/>
                <a:gd name="connsiteX23" fmla="*/ 4114800 w 10817949"/>
                <a:gd name="connsiteY23" fmla="*/ 263562 h 2812798"/>
                <a:gd name="connsiteX24" fmla="*/ 4336473 w 10817949"/>
                <a:gd name="connsiteY24" fmla="*/ 235853 h 2812798"/>
                <a:gd name="connsiteX25" fmla="*/ 4391891 w 10817949"/>
                <a:gd name="connsiteY25" fmla="*/ 249707 h 2812798"/>
                <a:gd name="connsiteX26" fmla="*/ 4572000 w 10817949"/>
                <a:gd name="connsiteY26" fmla="*/ 263562 h 2812798"/>
                <a:gd name="connsiteX27" fmla="*/ 4668982 w 10817949"/>
                <a:gd name="connsiteY27" fmla="*/ 305125 h 2812798"/>
                <a:gd name="connsiteX28" fmla="*/ 4946073 w 10817949"/>
                <a:gd name="connsiteY28" fmla="*/ 318980 h 2812798"/>
                <a:gd name="connsiteX29" fmla="*/ 5181600 w 10817949"/>
                <a:gd name="connsiteY29" fmla="*/ 318980 h 2812798"/>
                <a:gd name="connsiteX30" fmla="*/ 5306291 w 10817949"/>
                <a:gd name="connsiteY30" fmla="*/ 305125 h 2812798"/>
                <a:gd name="connsiteX31" fmla="*/ 5444836 w 10817949"/>
                <a:gd name="connsiteY31" fmla="*/ 291271 h 2812798"/>
                <a:gd name="connsiteX32" fmla="*/ 5791200 w 10817949"/>
                <a:gd name="connsiteY32" fmla="*/ 305125 h 2812798"/>
                <a:gd name="connsiteX33" fmla="*/ 5943600 w 10817949"/>
                <a:gd name="connsiteY33" fmla="*/ 305125 h 2812798"/>
                <a:gd name="connsiteX34" fmla="*/ 6026727 w 10817949"/>
                <a:gd name="connsiteY34" fmla="*/ 277416 h 2812798"/>
                <a:gd name="connsiteX35" fmla="*/ 6123709 w 10817949"/>
                <a:gd name="connsiteY35" fmla="*/ 263562 h 2812798"/>
                <a:gd name="connsiteX36" fmla="*/ 6206836 w 10817949"/>
                <a:gd name="connsiteY36" fmla="*/ 249707 h 2812798"/>
                <a:gd name="connsiteX37" fmla="*/ 6664036 w 10817949"/>
                <a:gd name="connsiteY37" fmla="*/ 235853 h 2812798"/>
                <a:gd name="connsiteX38" fmla="*/ 6719454 w 10817949"/>
                <a:gd name="connsiteY38" fmla="*/ 208144 h 2812798"/>
                <a:gd name="connsiteX39" fmla="*/ 6802582 w 10817949"/>
                <a:gd name="connsiteY39" fmla="*/ 166580 h 2812798"/>
                <a:gd name="connsiteX40" fmla="*/ 6982691 w 10817949"/>
                <a:gd name="connsiteY40" fmla="*/ 152725 h 2812798"/>
                <a:gd name="connsiteX41" fmla="*/ 7051963 w 10817949"/>
                <a:gd name="connsiteY41" fmla="*/ 138871 h 2812798"/>
                <a:gd name="connsiteX42" fmla="*/ 7093527 w 10817949"/>
                <a:gd name="connsiteY42" fmla="*/ 125016 h 2812798"/>
                <a:gd name="connsiteX43" fmla="*/ 7162800 w 10817949"/>
                <a:gd name="connsiteY43" fmla="*/ 111162 h 2812798"/>
                <a:gd name="connsiteX44" fmla="*/ 7218218 w 10817949"/>
                <a:gd name="connsiteY44" fmla="*/ 97307 h 2812798"/>
                <a:gd name="connsiteX45" fmla="*/ 7439891 w 10817949"/>
                <a:gd name="connsiteY45" fmla="*/ 83453 h 2812798"/>
                <a:gd name="connsiteX46" fmla="*/ 8285018 w 10817949"/>
                <a:gd name="connsiteY46" fmla="*/ 69598 h 2812798"/>
                <a:gd name="connsiteX47" fmla="*/ 8506691 w 10817949"/>
                <a:gd name="connsiteY47" fmla="*/ 41889 h 2812798"/>
                <a:gd name="connsiteX48" fmla="*/ 8548254 w 10817949"/>
                <a:gd name="connsiteY48" fmla="*/ 28034 h 2812798"/>
                <a:gd name="connsiteX49" fmla="*/ 8631382 w 10817949"/>
                <a:gd name="connsiteY49" fmla="*/ 41889 h 2812798"/>
                <a:gd name="connsiteX50" fmla="*/ 8686800 w 10817949"/>
                <a:gd name="connsiteY50" fmla="*/ 69598 h 2812798"/>
                <a:gd name="connsiteX51" fmla="*/ 8839200 w 10817949"/>
                <a:gd name="connsiteY51" fmla="*/ 83453 h 2812798"/>
                <a:gd name="connsiteX52" fmla="*/ 8894618 w 10817949"/>
                <a:gd name="connsiteY52" fmla="*/ 97307 h 2812798"/>
                <a:gd name="connsiteX53" fmla="*/ 8936182 w 10817949"/>
                <a:gd name="connsiteY53" fmla="*/ 111162 h 2812798"/>
                <a:gd name="connsiteX54" fmla="*/ 9670473 w 10817949"/>
                <a:gd name="connsiteY54" fmla="*/ 97307 h 2812798"/>
                <a:gd name="connsiteX55" fmla="*/ 9753600 w 10817949"/>
                <a:gd name="connsiteY55" fmla="*/ 69598 h 2812798"/>
                <a:gd name="connsiteX56" fmla="*/ 9795163 w 10817949"/>
                <a:gd name="connsiteY56" fmla="*/ 41889 h 2812798"/>
                <a:gd name="connsiteX57" fmla="*/ 10169236 w 10817949"/>
                <a:gd name="connsiteY57" fmla="*/ 28034 h 2812798"/>
                <a:gd name="connsiteX58" fmla="*/ 10349345 w 10817949"/>
                <a:gd name="connsiteY58" fmla="*/ 14180 h 2812798"/>
                <a:gd name="connsiteX59" fmla="*/ 10390909 w 10817949"/>
                <a:gd name="connsiteY59" fmla="*/ 55744 h 2812798"/>
                <a:gd name="connsiteX60" fmla="*/ 10529454 w 10817949"/>
                <a:gd name="connsiteY60" fmla="*/ 83453 h 2812798"/>
                <a:gd name="connsiteX61" fmla="*/ 10654145 w 10817949"/>
                <a:gd name="connsiteY61" fmla="*/ 111162 h 2812798"/>
                <a:gd name="connsiteX62" fmla="*/ 10817250 w 10817949"/>
                <a:gd name="connsiteY62" fmla="*/ 149055 h 2812798"/>
                <a:gd name="connsiteX63" fmla="*/ 10806545 w 10817949"/>
                <a:gd name="connsiteY63" fmla="*/ 2798944 h 2812798"/>
                <a:gd name="connsiteX0" fmla="*/ 10818826 w 10818826"/>
                <a:gd name="connsiteY0" fmla="*/ 2822983 h 2822983"/>
                <a:gd name="connsiteX1" fmla="*/ 0 w 10818826"/>
                <a:gd name="connsiteY1" fmla="*/ 2812798 h 2822983"/>
                <a:gd name="connsiteX2" fmla="*/ 1573 w 10818826"/>
                <a:gd name="connsiteY2" fmla="*/ 265397 h 2822983"/>
                <a:gd name="connsiteX3" fmla="*/ 332509 w 10818826"/>
                <a:gd name="connsiteY3" fmla="*/ 291271 h 2822983"/>
                <a:gd name="connsiteX4" fmla="*/ 484909 w 10818826"/>
                <a:gd name="connsiteY4" fmla="*/ 277416 h 2822983"/>
                <a:gd name="connsiteX5" fmla="*/ 1163782 w 10818826"/>
                <a:gd name="connsiteY5" fmla="*/ 263562 h 2822983"/>
                <a:gd name="connsiteX6" fmla="*/ 1648691 w 10818826"/>
                <a:gd name="connsiteY6" fmla="*/ 263562 h 2822983"/>
                <a:gd name="connsiteX7" fmla="*/ 1690254 w 10818826"/>
                <a:gd name="connsiteY7" fmla="*/ 277416 h 2822983"/>
                <a:gd name="connsiteX8" fmla="*/ 1801091 w 10818826"/>
                <a:gd name="connsiteY8" fmla="*/ 305125 h 2822983"/>
                <a:gd name="connsiteX9" fmla="*/ 2452254 w 10818826"/>
                <a:gd name="connsiteY9" fmla="*/ 291271 h 2822983"/>
                <a:gd name="connsiteX10" fmla="*/ 2757054 w 10818826"/>
                <a:gd name="connsiteY10" fmla="*/ 263562 h 2822983"/>
                <a:gd name="connsiteX11" fmla="*/ 2978727 w 10818826"/>
                <a:gd name="connsiteY11" fmla="*/ 249707 h 2822983"/>
                <a:gd name="connsiteX12" fmla="*/ 3117273 w 10818826"/>
                <a:gd name="connsiteY12" fmla="*/ 249707 h 2822983"/>
                <a:gd name="connsiteX13" fmla="*/ 3158836 w 10818826"/>
                <a:gd name="connsiteY13" fmla="*/ 277416 h 2822983"/>
                <a:gd name="connsiteX14" fmla="*/ 3325091 w 10818826"/>
                <a:gd name="connsiteY14" fmla="*/ 249707 h 2822983"/>
                <a:gd name="connsiteX15" fmla="*/ 3366654 w 10818826"/>
                <a:gd name="connsiteY15" fmla="*/ 235853 h 2822983"/>
                <a:gd name="connsiteX16" fmla="*/ 3422073 w 10818826"/>
                <a:gd name="connsiteY16" fmla="*/ 221998 h 2822983"/>
                <a:gd name="connsiteX17" fmla="*/ 3477491 w 10818826"/>
                <a:gd name="connsiteY17" fmla="*/ 235853 h 2822983"/>
                <a:gd name="connsiteX18" fmla="*/ 3519054 w 10818826"/>
                <a:gd name="connsiteY18" fmla="*/ 263562 h 2822983"/>
                <a:gd name="connsiteX19" fmla="*/ 3699163 w 10818826"/>
                <a:gd name="connsiteY19" fmla="*/ 235853 h 2822983"/>
                <a:gd name="connsiteX20" fmla="*/ 3810000 w 10818826"/>
                <a:gd name="connsiteY20" fmla="*/ 249707 h 2822983"/>
                <a:gd name="connsiteX21" fmla="*/ 3851563 w 10818826"/>
                <a:gd name="connsiteY21" fmla="*/ 263562 h 2822983"/>
                <a:gd name="connsiteX22" fmla="*/ 4059382 w 10818826"/>
                <a:gd name="connsiteY22" fmla="*/ 249707 h 2822983"/>
                <a:gd name="connsiteX23" fmla="*/ 4114800 w 10818826"/>
                <a:gd name="connsiteY23" fmla="*/ 263562 h 2822983"/>
                <a:gd name="connsiteX24" fmla="*/ 4336473 w 10818826"/>
                <a:gd name="connsiteY24" fmla="*/ 235853 h 2822983"/>
                <a:gd name="connsiteX25" fmla="*/ 4391891 w 10818826"/>
                <a:gd name="connsiteY25" fmla="*/ 249707 h 2822983"/>
                <a:gd name="connsiteX26" fmla="*/ 4572000 w 10818826"/>
                <a:gd name="connsiteY26" fmla="*/ 263562 h 2822983"/>
                <a:gd name="connsiteX27" fmla="*/ 4668982 w 10818826"/>
                <a:gd name="connsiteY27" fmla="*/ 305125 h 2822983"/>
                <a:gd name="connsiteX28" fmla="*/ 4946073 w 10818826"/>
                <a:gd name="connsiteY28" fmla="*/ 318980 h 2822983"/>
                <a:gd name="connsiteX29" fmla="*/ 5181600 w 10818826"/>
                <a:gd name="connsiteY29" fmla="*/ 318980 h 2822983"/>
                <a:gd name="connsiteX30" fmla="*/ 5306291 w 10818826"/>
                <a:gd name="connsiteY30" fmla="*/ 305125 h 2822983"/>
                <a:gd name="connsiteX31" fmla="*/ 5444836 w 10818826"/>
                <a:gd name="connsiteY31" fmla="*/ 291271 h 2822983"/>
                <a:gd name="connsiteX32" fmla="*/ 5791200 w 10818826"/>
                <a:gd name="connsiteY32" fmla="*/ 305125 h 2822983"/>
                <a:gd name="connsiteX33" fmla="*/ 5943600 w 10818826"/>
                <a:gd name="connsiteY33" fmla="*/ 305125 h 2822983"/>
                <a:gd name="connsiteX34" fmla="*/ 6026727 w 10818826"/>
                <a:gd name="connsiteY34" fmla="*/ 277416 h 2822983"/>
                <a:gd name="connsiteX35" fmla="*/ 6123709 w 10818826"/>
                <a:gd name="connsiteY35" fmla="*/ 263562 h 2822983"/>
                <a:gd name="connsiteX36" fmla="*/ 6206836 w 10818826"/>
                <a:gd name="connsiteY36" fmla="*/ 249707 h 2822983"/>
                <a:gd name="connsiteX37" fmla="*/ 6664036 w 10818826"/>
                <a:gd name="connsiteY37" fmla="*/ 235853 h 2822983"/>
                <a:gd name="connsiteX38" fmla="*/ 6719454 w 10818826"/>
                <a:gd name="connsiteY38" fmla="*/ 208144 h 2822983"/>
                <a:gd name="connsiteX39" fmla="*/ 6802582 w 10818826"/>
                <a:gd name="connsiteY39" fmla="*/ 166580 h 2822983"/>
                <a:gd name="connsiteX40" fmla="*/ 6982691 w 10818826"/>
                <a:gd name="connsiteY40" fmla="*/ 152725 h 2822983"/>
                <a:gd name="connsiteX41" fmla="*/ 7051963 w 10818826"/>
                <a:gd name="connsiteY41" fmla="*/ 138871 h 2822983"/>
                <a:gd name="connsiteX42" fmla="*/ 7093527 w 10818826"/>
                <a:gd name="connsiteY42" fmla="*/ 125016 h 2822983"/>
                <a:gd name="connsiteX43" fmla="*/ 7162800 w 10818826"/>
                <a:gd name="connsiteY43" fmla="*/ 111162 h 2822983"/>
                <a:gd name="connsiteX44" fmla="*/ 7218218 w 10818826"/>
                <a:gd name="connsiteY44" fmla="*/ 97307 h 2822983"/>
                <a:gd name="connsiteX45" fmla="*/ 7439891 w 10818826"/>
                <a:gd name="connsiteY45" fmla="*/ 83453 h 2822983"/>
                <a:gd name="connsiteX46" fmla="*/ 8285018 w 10818826"/>
                <a:gd name="connsiteY46" fmla="*/ 69598 h 2822983"/>
                <a:gd name="connsiteX47" fmla="*/ 8506691 w 10818826"/>
                <a:gd name="connsiteY47" fmla="*/ 41889 h 2822983"/>
                <a:gd name="connsiteX48" fmla="*/ 8548254 w 10818826"/>
                <a:gd name="connsiteY48" fmla="*/ 28034 h 2822983"/>
                <a:gd name="connsiteX49" fmla="*/ 8631382 w 10818826"/>
                <a:gd name="connsiteY49" fmla="*/ 41889 h 2822983"/>
                <a:gd name="connsiteX50" fmla="*/ 8686800 w 10818826"/>
                <a:gd name="connsiteY50" fmla="*/ 69598 h 2822983"/>
                <a:gd name="connsiteX51" fmla="*/ 8839200 w 10818826"/>
                <a:gd name="connsiteY51" fmla="*/ 83453 h 2822983"/>
                <a:gd name="connsiteX52" fmla="*/ 8894618 w 10818826"/>
                <a:gd name="connsiteY52" fmla="*/ 97307 h 2822983"/>
                <a:gd name="connsiteX53" fmla="*/ 8936182 w 10818826"/>
                <a:gd name="connsiteY53" fmla="*/ 111162 h 2822983"/>
                <a:gd name="connsiteX54" fmla="*/ 9670473 w 10818826"/>
                <a:gd name="connsiteY54" fmla="*/ 97307 h 2822983"/>
                <a:gd name="connsiteX55" fmla="*/ 9753600 w 10818826"/>
                <a:gd name="connsiteY55" fmla="*/ 69598 h 2822983"/>
                <a:gd name="connsiteX56" fmla="*/ 9795163 w 10818826"/>
                <a:gd name="connsiteY56" fmla="*/ 41889 h 2822983"/>
                <a:gd name="connsiteX57" fmla="*/ 10169236 w 10818826"/>
                <a:gd name="connsiteY57" fmla="*/ 28034 h 2822983"/>
                <a:gd name="connsiteX58" fmla="*/ 10349345 w 10818826"/>
                <a:gd name="connsiteY58" fmla="*/ 14180 h 2822983"/>
                <a:gd name="connsiteX59" fmla="*/ 10390909 w 10818826"/>
                <a:gd name="connsiteY59" fmla="*/ 55744 h 2822983"/>
                <a:gd name="connsiteX60" fmla="*/ 10529454 w 10818826"/>
                <a:gd name="connsiteY60" fmla="*/ 83453 h 2822983"/>
                <a:gd name="connsiteX61" fmla="*/ 10654145 w 10818826"/>
                <a:gd name="connsiteY61" fmla="*/ 111162 h 2822983"/>
                <a:gd name="connsiteX62" fmla="*/ 10817250 w 10818826"/>
                <a:gd name="connsiteY62" fmla="*/ 149055 h 2822983"/>
                <a:gd name="connsiteX63" fmla="*/ 10818826 w 10818826"/>
                <a:gd name="connsiteY63" fmla="*/ 2822983 h 2822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0818826" h="2822983">
                  <a:moveTo>
                    <a:pt x="10818826" y="2822983"/>
                  </a:moveTo>
                  <a:lnTo>
                    <a:pt x="0" y="2812798"/>
                  </a:lnTo>
                  <a:cubicBezTo>
                    <a:pt x="524" y="1963664"/>
                    <a:pt x="1049" y="1114531"/>
                    <a:pt x="1573" y="265397"/>
                  </a:cubicBezTo>
                  <a:cubicBezTo>
                    <a:pt x="107791" y="270015"/>
                    <a:pt x="251953" y="289268"/>
                    <a:pt x="332509" y="291271"/>
                  </a:cubicBezTo>
                  <a:cubicBezTo>
                    <a:pt x="413065" y="293274"/>
                    <a:pt x="433928" y="279115"/>
                    <a:pt x="484909" y="277416"/>
                  </a:cubicBezTo>
                  <a:cubicBezTo>
                    <a:pt x="711121" y="269876"/>
                    <a:pt x="937491" y="268180"/>
                    <a:pt x="1163782" y="263562"/>
                  </a:cubicBezTo>
                  <a:cubicBezTo>
                    <a:pt x="1342612" y="203949"/>
                    <a:pt x="1221112" y="239129"/>
                    <a:pt x="1648691" y="263562"/>
                  </a:cubicBezTo>
                  <a:cubicBezTo>
                    <a:pt x="1663271" y="264395"/>
                    <a:pt x="1676086" y="273874"/>
                    <a:pt x="1690254" y="277416"/>
                  </a:cubicBezTo>
                  <a:lnTo>
                    <a:pt x="1801091" y="305125"/>
                  </a:lnTo>
                  <a:lnTo>
                    <a:pt x="2452254" y="291271"/>
                  </a:lnTo>
                  <a:cubicBezTo>
                    <a:pt x="2901444" y="276781"/>
                    <a:pt x="2493139" y="286511"/>
                    <a:pt x="2757054" y="263562"/>
                  </a:cubicBezTo>
                  <a:cubicBezTo>
                    <a:pt x="2830811" y="257148"/>
                    <a:pt x="2904836" y="254325"/>
                    <a:pt x="2978727" y="249707"/>
                  </a:cubicBezTo>
                  <a:cubicBezTo>
                    <a:pt x="3041661" y="233974"/>
                    <a:pt x="3044481" y="225443"/>
                    <a:pt x="3117273" y="249707"/>
                  </a:cubicBezTo>
                  <a:cubicBezTo>
                    <a:pt x="3133069" y="254972"/>
                    <a:pt x="3144982" y="268180"/>
                    <a:pt x="3158836" y="277416"/>
                  </a:cubicBezTo>
                  <a:lnTo>
                    <a:pt x="3325091" y="249707"/>
                  </a:lnTo>
                  <a:cubicBezTo>
                    <a:pt x="3339496" y="247306"/>
                    <a:pt x="3352612" y="239865"/>
                    <a:pt x="3366654" y="235853"/>
                  </a:cubicBezTo>
                  <a:cubicBezTo>
                    <a:pt x="3384963" y="230622"/>
                    <a:pt x="3403600" y="226616"/>
                    <a:pt x="3422073" y="221998"/>
                  </a:cubicBezTo>
                  <a:cubicBezTo>
                    <a:pt x="3440546" y="226616"/>
                    <a:pt x="3459989" y="228352"/>
                    <a:pt x="3477491" y="235853"/>
                  </a:cubicBezTo>
                  <a:cubicBezTo>
                    <a:pt x="3492796" y="242412"/>
                    <a:pt x="3502471" y="262055"/>
                    <a:pt x="3519054" y="263562"/>
                  </a:cubicBezTo>
                  <a:cubicBezTo>
                    <a:pt x="3553650" y="266707"/>
                    <a:pt x="3656377" y="244410"/>
                    <a:pt x="3699163" y="235853"/>
                  </a:cubicBezTo>
                  <a:cubicBezTo>
                    <a:pt x="3736109" y="240471"/>
                    <a:pt x="3773367" y="243047"/>
                    <a:pt x="3810000" y="249707"/>
                  </a:cubicBezTo>
                  <a:cubicBezTo>
                    <a:pt x="3824368" y="252319"/>
                    <a:pt x="3836959" y="263562"/>
                    <a:pt x="3851563" y="263562"/>
                  </a:cubicBezTo>
                  <a:cubicBezTo>
                    <a:pt x="3920990" y="263562"/>
                    <a:pt x="3990109" y="254325"/>
                    <a:pt x="4059382" y="249707"/>
                  </a:cubicBezTo>
                  <a:cubicBezTo>
                    <a:pt x="4077855" y="254325"/>
                    <a:pt x="4095759" y="263562"/>
                    <a:pt x="4114800" y="263562"/>
                  </a:cubicBezTo>
                  <a:cubicBezTo>
                    <a:pt x="4181390" y="263562"/>
                    <a:pt x="4268034" y="247259"/>
                    <a:pt x="4336473" y="235853"/>
                  </a:cubicBezTo>
                  <a:cubicBezTo>
                    <a:pt x="4354946" y="240471"/>
                    <a:pt x="4372980" y="247482"/>
                    <a:pt x="4391891" y="249707"/>
                  </a:cubicBezTo>
                  <a:cubicBezTo>
                    <a:pt x="4451692" y="256742"/>
                    <a:pt x="4512703" y="253098"/>
                    <a:pt x="4572000" y="263562"/>
                  </a:cubicBezTo>
                  <a:cubicBezTo>
                    <a:pt x="4649951" y="277318"/>
                    <a:pt x="4601128" y="299225"/>
                    <a:pt x="4668982" y="305125"/>
                  </a:cubicBezTo>
                  <a:cubicBezTo>
                    <a:pt x="4761113" y="313136"/>
                    <a:pt x="4853709" y="314362"/>
                    <a:pt x="4946073" y="318980"/>
                  </a:cubicBezTo>
                  <a:cubicBezTo>
                    <a:pt x="5047393" y="352753"/>
                    <a:pt x="4980775" y="336443"/>
                    <a:pt x="5181600" y="318980"/>
                  </a:cubicBezTo>
                  <a:cubicBezTo>
                    <a:pt x="5223262" y="315357"/>
                    <a:pt x="5264727" y="309743"/>
                    <a:pt x="5306291" y="305125"/>
                  </a:cubicBezTo>
                  <a:cubicBezTo>
                    <a:pt x="5465298" y="252123"/>
                    <a:pt x="5323391" y="282896"/>
                    <a:pt x="5444836" y="291271"/>
                  </a:cubicBezTo>
                  <a:cubicBezTo>
                    <a:pt x="5560109" y="299221"/>
                    <a:pt x="5675745" y="300507"/>
                    <a:pt x="5791200" y="305125"/>
                  </a:cubicBezTo>
                  <a:cubicBezTo>
                    <a:pt x="5860071" y="328083"/>
                    <a:pt x="5838705" y="327603"/>
                    <a:pt x="5943600" y="305125"/>
                  </a:cubicBezTo>
                  <a:cubicBezTo>
                    <a:pt x="5972159" y="299005"/>
                    <a:pt x="5997813" y="281546"/>
                    <a:pt x="6026727" y="277416"/>
                  </a:cubicBezTo>
                  <a:lnTo>
                    <a:pt x="6123709" y="263562"/>
                  </a:lnTo>
                  <a:cubicBezTo>
                    <a:pt x="6151474" y="259291"/>
                    <a:pt x="6178782" y="251146"/>
                    <a:pt x="6206836" y="249707"/>
                  </a:cubicBezTo>
                  <a:cubicBezTo>
                    <a:pt x="6359106" y="241898"/>
                    <a:pt x="6511636" y="240471"/>
                    <a:pt x="6664036" y="235853"/>
                  </a:cubicBezTo>
                  <a:cubicBezTo>
                    <a:pt x="6682509" y="226617"/>
                    <a:pt x="6701522" y="218391"/>
                    <a:pt x="6719454" y="208144"/>
                  </a:cubicBezTo>
                  <a:cubicBezTo>
                    <a:pt x="6754111" y="188340"/>
                    <a:pt x="6761936" y="171661"/>
                    <a:pt x="6802582" y="166580"/>
                  </a:cubicBezTo>
                  <a:cubicBezTo>
                    <a:pt x="6862331" y="159111"/>
                    <a:pt x="6922655" y="157343"/>
                    <a:pt x="6982691" y="152725"/>
                  </a:cubicBezTo>
                  <a:cubicBezTo>
                    <a:pt x="7005782" y="148107"/>
                    <a:pt x="7029118" y="144582"/>
                    <a:pt x="7051963" y="138871"/>
                  </a:cubicBezTo>
                  <a:cubicBezTo>
                    <a:pt x="7066131" y="135329"/>
                    <a:pt x="7079359" y="128558"/>
                    <a:pt x="7093527" y="125016"/>
                  </a:cubicBezTo>
                  <a:cubicBezTo>
                    <a:pt x="7116372" y="119305"/>
                    <a:pt x="7139812" y="116270"/>
                    <a:pt x="7162800" y="111162"/>
                  </a:cubicBezTo>
                  <a:cubicBezTo>
                    <a:pt x="7181388" y="107031"/>
                    <a:pt x="7199745" y="101925"/>
                    <a:pt x="7218218" y="97307"/>
                  </a:cubicBezTo>
                  <a:cubicBezTo>
                    <a:pt x="7316160" y="32013"/>
                    <a:pt x="7220481" y="83453"/>
                    <a:pt x="7439891" y="83453"/>
                  </a:cubicBezTo>
                  <a:cubicBezTo>
                    <a:pt x="7721638" y="83453"/>
                    <a:pt x="8003309" y="74216"/>
                    <a:pt x="8285018" y="69598"/>
                  </a:cubicBezTo>
                  <a:cubicBezTo>
                    <a:pt x="8379658" y="60995"/>
                    <a:pt x="8424890" y="62340"/>
                    <a:pt x="8506691" y="41889"/>
                  </a:cubicBezTo>
                  <a:cubicBezTo>
                    <a:pt x="8520859" y="38347"/>
                    <a:pt x="8534400" y="32652"/>
                    <a:pt x="8548254" y="28034"/>
                  </a:cubicBezTo>
                  <a:cubicBezTo>
                    <a:pt x="8575963" y="32652"/>
                    <a:pt x="8604475" y="33817"/>
                    <a:pt x="8631382" y="41889"/>
                  </a:cubicBezTo>
                  <a:cubicBezTo>
                    <a:pt x="8651164" y="47824"/>
                    <a:pt x="8666548" y="65548"/>
                    <a:pt x="8686800" y="69598"/>
                  </a:cubicBezTo>
                  <a:cubicBezTo>
                    <a:pt x="8736819" y="79602"/>
                    <a:pt x="8788400" y="78835"/>
                    <a:pt x="8839200" y="83453"/>
                  </a:cubicBezTo>
                  <a:cubicBezTo>
                    <a:pt x="8857673" y="88071"/>
                    <a:pt x="8876309" y="92076"/>
                    <a:pt x="8894618" y="97307"/>
                  </a:cubicBezTo>
                  <a:cubicBezTo>
                    <a:pt x="8908660" y="101319"/>
                    <a:pt x="8921578" y="111162"/>
                    <a:pt x="8936182" y="111162"/>
                  </a:cubicBezTo>
                  <a:cubicBezTo>
                    <a:pt x="9180989" y="111162"/>
                    <a:pt x="9425709" y="101925"/>
                    <a:pt x="9670473" y="97307"/>
                  </a:cubicBezTo>
                  <a:cubicBezTo>
                    <a:pt x="9698182" y="88071"/>
                    <a:pt x="9729298" y="85800"/>
                    <a:pt x="9753600" y="69598"/>
                  </a:cubicBezTo>
                  <a:cubicBezTo>
                    <a:pt x="9767454" y="60362"/>
                    <a:pt x="9778595" y="43546"/>
                    <a:pt x="9795163" y="41889"/>
                  </a:cubicBezTo>
                  <a:cubicBezTo>
                    <a:pt x="9919320" y="29473"/>
                    <a:pt x="10044545" y="32652"/>
                    <a:pt x="10169236" y="28034"/>
                  </a:cubicBezTo>
                  <a:cubicBezTo>
                    <a:pt x="10283343" y="-10002"/>
                    <a:pt x="10223449" y="-3806"/>
                    <a:pt x="10349345" y="14180"/>
                  </a:cubicBezTo>
                  <a:cubicBezTo>
                    <a:pt x="10363200" y="28035"/>
                    <a:pt x="10374606" y="44876"/>
                    <a:pt x="10390909" y="55744"/>
                  </a:cubicBezTo>
                  <a:cubicBezTo>
                    <a:pt x="10417286" y="73329"/>
                    <a:pt x="10521246" y="82280"/>
                    <a:pt x="10529454" y="83453"/>
                  </a:cubicBezTo>
                  <a:cubicBezTo>
                    <a:pt x="10583179" y="101360"/>
                    <a:pt x="10584482" y="104195"/>
                    <a:pt x="10654145" y="111162"/>
                  </a:cubicBezTo>
                  <a:cubicBezTo>
                    <a:pt x="10672526" y="113000"/>
                    <a:pt x="10798777" y="149055"/>
                    <a:pt x="10817250" y="149055"/>
                  </a:cubicBezTo>
                  <a:cubicBezTo>
                    <a:pt x="10821868" y="1040364"/>
                    <a:pt x="10814208" y="1931674"/>
                    <a:pt x="10818826" y="2822983"/>
                  </a:cubicBezTo>
                  <a:close/>
                </a:path>
              </a:pathLst>
            </a:cu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10941135" y="3415148"/>
              <a:ext cx="502114" cy="914873"/>
              <a:chOff x="10941135" y="3415148"/>
              <a:chExt cx="502114" cy="914873"/>
            </a:xfrm>
          </p:grpSpPr>
          <p:sp>
            <p:nvSpPr>
              <p:cNvPr id="21" name="Oval 20"/>
              <p:cNvSpPr/>
              <p:nvPr/>
            </p:nvSpPr>
            <p:spPr>
              <a:xfrm>
                <a:off x="11125627" y="3415148"/>
                <a:ext cx="317622" cy="419814"/>
              </a:xfrm>
              <a:prstGeom prst="ellipse">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1129813" y="3897307"/>
                <a:ext cx="157888" cy="208687"/>
              </a:xfrm>
              <a:prstGeom prst="ellipse">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0941135" y="4121334"/>
                <a:ext cx="157888" cy="208687"/>
              </a:xfrm>
              <a:prstGeom prst="ellipse">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pic>
        <p:nvPicPr>
          <p:cNvPr id="2" name="Picture 1" descr="iPhone6_mockup_front_white.png"/>
          <p:cNvPicPr>
            <a:picLocks noChangeAspect="1"/>
          </p:cNvPicPr>
          <p:nvPr/>
        </p:nvPicPr>
        <p:blipFill>
          <a:blip r:embed="rId2" cstate="print">
            <a:extLst>
              <a:ext uri="{BEBA8EAE-BF5A-486C-A8C5-ECC9F3942E4B}">
                <a14:imgProps xmlns:a14="http://schemas.microsoft.com/office/drawing/2010/main">
                  <a14:imgLayer r:embed="rId3">
                    <a14:imgEffect>
                      <a14:sharpenSoften amount="50000"/>
                    </a14:imgEffect>
                    <a14:imgEffect>
                      <a14:saturation sat="300000"/>
                    </a14:imgEffect>
                  </a14:imgLayer>
                </a14:imgProps>
              </a:ext>
              <a:ext uri="{28A0092B-C50C-407E-A947-70E740481C1C}">
                <a14:useLocalDpi xmlns:a14="http://schemas.microsoft.com/office/drawing/2010/main" val="0"/>
              </a:ext>
            </a:extLst>
          </a:blip>
          <a:stretch>
            <a:fillRect/>
          </a:stretch>
        </p:blipFill>
        <p:spPr>
          <a:xfrm>
            <a:off x="2503207" y="1017966"/>
            <a:ext cx="3116688" cy="4919194"/>
          </a:xfrm>
          <a:prstGeom prst="rect">
            <a:avLst/>
          </a:prstGeom>
        </p:spPr>
      </p:pic>
      <p:pic>
        <p:nvPicPr>
          <p:cNvPr id="3" name="Picture 2" descr="iPhone6_mockup_front_black.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4645" y="910267"/>
            <a:ext cx="2930669" cy="5129925"/>
          </a:xfrm>
          <a:prstGeom prst="rect">
            <a:avLst/>
          </a:prstGeom>
        </p:spPr>
      </p:pic>
      <p:sp>
        <p:nvSpPr>
          <p:cNvPr id="25" name="Rectangle 24"/>
          <p:cNvSpPr/>
          <p:nvPr/>
        </p:nvSpPr>
        <p:spPr>
          <a:xfrm>
            <a:off x="5865371" y="2745734"/>
            <a:ext cx="3624993" cy="1338828"/>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tx1"/>
                </a:solidFill>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a:t>
            </a:r>
            <a:r>
              <a:rPr lang="id-ID" sz="900" dirty="0" smtClean="0">
                <a:solidFill>
                  <a:schemeClr val="tx1"/>
                </a:solidFill>
                <a:latin typeface="Lato" panose="020F0502020204030203" pitchFamily="34" charset="0"/>
                <a:ea typeface="Lato" panose="020F0502020204030203" pitchFamily="34" charset="0"/>
                <a:cs typeface="Lato" panose="020F0502020204030203" pitchFamily="34" charset="0"/>
              </a:rPr>
              <a:t>mollit</a:t>
            </a:r>
            <a:r>
              <a:rPr lang="en-ID" sz="900" dirty="0" smtClean="0">
                <a:solidFill>
                  <a:schemeClr val="tx1"/>
                </a:solidFill>
                <a:latin typeface="Lato" panose="020F0502020204030203" pitchFamily="34" charset="0"/>
                <a:ea typeface="Lato" panose="020F0502020204030203" pitchFamily="34" charset="0"/>
                <a:cs typeface="Lato" panose="020F0502020204030203" pitchFamily="34" charset="0"/>
              </a:rPr>
              <a:t>.</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6" name="TextBox 25"/>
          <p:cNvSpPr txBox="1"/>
          <p:nvPr/>
        </p:nvSpPr>
        <p:spPr>
          <a:xfrm>
            <a:off x="5865371" y="2114792"/>
            <a:ext cx="3553573" cy="630942"/>
          </a:xfrm>
          <a:prstGeom prst="rect">
            <a:avLst/>
          </a:prstGeom>
          <a:noFill/>
        </p:spPr>
        <p:txBody>
          <a:bodyPr wrap="square" rtlCol="0">
            <a:spAutoFit/>
          </a:bodyPr>
          <a:lstStyle/>
          <a:p>
            <a:r>
              <a:rPr lang="en-ID" sz="3500" dirty="0" smtClean="0">
                <a:solidFill>
                  <a:schemeClr val="tx1"/>
                </a:solidFill>
                <a:latin typeface="Corbel" pitchFamily="34" charset="0"/>
              </a:rPr>
              <a:t>Title</a:t>
            </a:r>
            <a:endParaRPr lang="en-US" sz="3500" dirty="0">
              <a:solidFill>
                <a:schemeClr val="tx1"/>
              </a:solidFill>
              <a:latin typeface="Corbel" pitchFamily="34" charset="0"/>
            </a:endParaRPr>
          </a:p>
        </p:txBody>
      </p:sp>
      <p:sp>
        <p:nvSpPr>
          <p:cNvPr id="27" name="Rounded Rectangle 26"/>
          <p:cNvSpPr/>
          <p:nvPr/>
        </p:nvSpPr>
        <p:spPr>
          <a:xfrm>
            <a:off x="5858582" y="716438"/>
            <a:ext cx="5888666" cy="902855"/>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Shape 4857"/>
          <p:cNvSpPr/>
          <p:nvPr/>
        </p:nvSpPr>
        <p:spPr>
          <a:xfrm>
            <a:off x="10935633" y="969159"/>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29" name="TextBox 28"/>
          <p:cNvSpPr txBox="1"/>
          <p:nvPr/>
        </p:nvSpPr>
        <p:spPr>
          <a:xfrm>
            <a:off x="6121827" y="769653"/>
            <a:ext cx="3374067" cy="784830"/>
          </a:xfrm>
          <a:prstGeom prst="rect">
            <a:avLst/>
          </a:prstGeom>
          <a:noFill/>
        </p:spPr>
        <p:txBody>
          <a:bodyPr wrap="square" rtlCol="0">
            <a:spAutoFit/>
          </a:bodyPr>
          <a:lstStyle/>
          <a:p>
            <a:r>
              <a:rPr lang="en-ID" sz="4500" dirty="0" smtClean="0">
                <a:solidFill>
                  <a:schemeClr val="tx1"/>
                </a:solidFill>
                <a:latin typeface="Corbel" pitchFamily="34" charset="0"/>
              </a:rPr>
              <a:t>MOCK UP</a:t>
            </a:r>
            <a:endParaRPr lang="en-US" sz="4500" dirty="0">
              <a:solidFill>
                <a:schemeClr val="tx1"/>
              </a:solidFill>
              <a:latin typeface="Corbel" pitchFamily="34" charset="0"/>
            </a:endParaRPr>
          </a:p>
        </p:txBody>
      </p:sp>
      <p:sp>
        <p:nvSpPr>
          <p:cNvPr id="6" name="Picture Placeholder 5"/>
          <p:cNvSpPr>
            <a:spLocks noGrp="1"/>
          </p:cNvSpPr>
          <p:nvPr>
            <p:ph type="pic" sz="quarter" idx="13"/>
          </p:nvPr>
        </p:nvSpPr>
        <p:spPr/>
      </p:sp>
      <p:sp>
        <p:nvSpPr>
          <p:cNvPr id="7" name="Picture Placeholder 6"/>
          <p:cNvSpPr>
            <a:spLocks noGrp="1"/>
          </p:cNvSpPr>
          <p:nvPr>
            <p:ph type="pic" sz="quarter" idx="10"/>
          </p:nvPr>
        </p:nvSpPr>
        <p:spPr/>
      </p:sp>
    </p:spTree>
    <p:extLst>
      <p:ext uri="{BB962C8B-B14F-4D97-AF65-F5344CB8AC3E}">
        <p14:creationId xmlns:p14="http://schemas.microsoft.com/office/powerpoint/2010/main" val="36791682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12192000" cy="6858000"/>
            <a:chOff x="0" y="0"/>
            <a:chExt cx="12192000" cy="6858000"/>
          </a:xfrm>
        </p:grpSpPr>
        <p:sp>
          <p:nvSpPr>
            <p:cNvPr id="3" name="Rectangle 2"/>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rot="10800000" flipH="1">
              <a:off x="1" y="2115"/>
              <a:ext cx="1676399" cy="2353158"/>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flipH="1">
              <a:off x="9615053" y="4918364"/>
              <a:ext cx="2576945" cy="1939636"/>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6" name="Chart Placeholder 5"/>
          <p:cNvGraphicFramePr>
            <a:graphicFrameLocks noGrp="1"/>
          </p:cNvGraphicFramePr>
          <p:nvPr>
            <p:ph type="chart" sz="quarter" idx="10"/>
            <p:extLst>
              <p:ext uri="{D42A27DB-BD31-4B8C-83A1-F6EECF244321}">
                <p14:modId xmlns:p14="http://schemas.microsoft.com/office/powerpoint/2010/main" val="4251212175"/>
              </p:ext>
            </p:extLst>
          </p:nvPr>
        </p:nvGraphicFramePr>
        <p:xfrm>
          <a:off x="1676400" y="254000"/>
          <a:ext cx="8788400" cy="563880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2499332" y="6086770"/>
            <a:ext cx="6686232" cy="50783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3945983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12192000" cy="6858000"/>
            <a:chOff x="0" y="0"/>
            <a:chExt cx="12192000" cy="6858000"/>
          </a:xfrm>
        </p:grpSpPr>
        <p:sp>
          <p:nvSpPr>
            <p:cNvPr id="3" name="Rectangle 2"/>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rot="10800000" flipH="1">
              <a:off x="1" y="2115"/>
              <a:ext cx="1676399" cy="2145340"/>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flipH="1">
              <a:off x="10266216" y="5417126"/>
              <a:ext cx="1925779" cy="1440873"/>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Chart Placeholder 3"/>
          <p:cNvGraphicFramePr>
            <a:graphicFrameLocks noGrp="1"/>
          </p:cNvGraphicFramePr>
          <p:nvPr>
            <p:ph type="chart" sz="quarter" idx="10"/>
            <p:extLst>
              <p:ext uri="{D42A27DB-BD31-4B8C-83A1-F6EECF244321}">
                <p14:modId xmlns:p14="http://schemas.microsoft.com/office/powerpoint/2010/main" val="754633986"/>
              </p:ext>
            </p:extLst>
          </p:nvPr>
        </p:nvGraphicFramePr>
        <p:xfrm>
          <a:off x="1104900" y="254000"/>
          <a:ext cx="9969500" cy="56388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2499332" y="6086770"/>
            <a:ext cx="6686232" cy="50783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923415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114"/>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2"/>
          <p:cNvSpPr>
            <a:spLocks noEditPoints="1"/>
          </p:cNvSpPr>
          <p:nvPr/>
        </p:nvSpPr>
        <p:spPr bwMode="auto">
          <a:xfrm>
            <a:off x="2632520" y="2533589"/>
            <a:ext cx="367730" cy="311938"/>
          </a:xfrm>
          <a:custGeom>
            <a:avLst/>
            <a:gdLst>
              <a:gd name="T0" fmla="*/ 617 w 762"/>
              <a:gd name="T1" fmla="*/ 598 h 645"/>
              <a:gd name="T2" fmla="*/ 475 w 762"/>
              <a:gd name="T3" fmla="*/ 598 h 645"/>
              <a:gd name="T4" fmla="*/ 475 w 762"/>
              <a:gd name="T5" fmla="*/ 410 h 645"/>
              <a:gd name="T6" fmla="*/ 287 w 762"/>
              <a:gd name="T7" fmla="*/ 410 h 645"/>
              <a:gd name="T8" fmla="*/ 287 w 762"/>
              <a:gd name="T9" fmla="*/ 598 h 645"/>
              <a:gd name="T10" fmla="*/ 146 w 762"/>
              <a:gd name="T11" fmla="*/ 598 h 645"/>
              <a:gd name="T12" fmla="*/ 146 w 762"/>
              <a:gd name="T13" fmla="*/ 368 h 645"/>
              <a:gd name="T14" fmla="*/ 381 w 762"/>
              <a:gd name="T15" fmla="*/ 133 h 645"/>
              <a:gd name="T16" fmla="*/ 617 w 762"/>
              <a:gd name="T17" fmla="*/ 368 h 645"/>
              <a:gd name="T18" fmla="*/ 617 w 762"/>
              <a:gd name="T19" fmla="*/ 598 h 645"/>
              <a:gd name="T20" fmla="*/ 744 w 762"/>
              <a:gd name="T21" fmla="*/ 362 h 645"/>
              <a:gd name="T22" fmla="*/ 381 w 762"/>
              <a:gd name="T23" fmla="*/ 0 h 645"/>
              <a:gd name="T24" fmla="*/ 18 w 762"/>
              <a:gd name="T25" fmla="*/ 362 h 645"/>
              <a:gd name="T26" fmla="*/ 18 w 762"/>
              <a:gd name="T27" fmla="*/ 429 h 645"/>
              <a:gd name="T28" fmla="*/ 85 w 762"/>
              <a:gd name="T29" fmla="*/ 429 h 645"/>
              <a:gd name="T30" fmla="*/ 99 w 762"/>
              <a:gd name="T31" fmla="*/ 415 h 645"/>
              <a:gd name="T32" fmla="*/ 99 w 762"/>
              <a:gd name="T33" fmla="*/ 645 h 645"/>
              <a:gd name="T34" fmla="*/ 664 w 762"/>
              <a:gd name="T35" fmla="*/ 645 h 645"/>
              <a:gd name="T36" fmla="*/ 664 w 762"/>
              <a:gd name="T37" fmla="*/ 415 h 645"/>
              <a:gd name="T38" fmla="*/ 677 w 762"/>
              <a:gd name="T39" fmla="*/ 429 h 645"/>
              <a:gd name="T40" fmla="*/ 711 w 762"/>
              <a:gd name="T41" fmla="*/ 443 h 645"/>
              <a:gd name="T42" fmla="*/ 744 w 762"/>
              <a:gd name="T43" fmla="*/ 429 h 645"/>
              <a:gd name="T44" fmla="*/ 744 w 762"/>
              <a:gd name="T45" fmla="*/ 362 h 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62" h="645">
                <a:moveTo>
                  <a:pt x="617" y="598"/>
                </a:moveTo>
                <a:lnTo>
                  <a:pt x="475" y="598"/>
                </a:lnTo>
                <a:lnTo>
                  <a:pt x="475" y="410"/>
                </a:lnTo>
                <a:lnTo>
                  <a:pt x="287" y="410"/>
                </a:lnTo>
                <a:lnTo>
                  <a:pt x="287" y="598"/>
                </a:lnTo>
                <a:lnTo>
                  <a:pt x="146" y="598"/>
                </a:lnTo>
                <a:lnTo>
                  <a:pt x="146" y="368"/>
                </a:lnTo>
                <a:lnTo>
                  <a:pt x="381" y="133"/>
                </a:lnTo>
                <a:lnTo>
                  <a:pt x="617" y="368"/>
                </a:lnTo>
                <a:lnTo>
                  <a:pt x="617" y="598"/>
                </a:lnTo>
                <a:close/>
                <a:moveTo>
                  <a:pt x="744" y="362"/>
                </a:moveTo>
                <a:lnTo>
                  <a:pt x="381" y="0"/>
                </a:lnTo>
                <a:lnTo>
                  <a:pt x="18" y="362"/>
                </a:lnTo>
                <a:cubicBezTo>
                  <a:pt x="0" y="381"/>
                  <a:pt x="0" y="411"/>
                  <a:pt x="18" y="429"/>
                </a:cubicBezTo>
                <a:cubicBezTo>
                  <a:pt x="37" y="447"/>
                  <a:pt x="66" y="447"/>
                  <a:pt x="85" y="429"/>
                </a:cubicBezTo>
                <a:lnTo>
                  <a:pt x="99" y="415"/>
                </a:lnTo>
                <a:lnTo>
                  <a:pt x="99" y="645"/>
                </a:lnTo>
                <a:lnTo>
                  <a:pt x="664" y="645"/>
                </a:lnTo>
                <a:lnTo>
                  <a:pt x="664" y="415"/>
                </a:lnTo>
                <a:lnTo>
                  <a:pt x="677" y="429"/>
                </a:lnTo>
                <a:cubicBezTo>
                  <a:pt x="687" y="438"/>
                  <a:pt x="699" y="443"/>
                  <a:pt x="711" y="443"/>
                </a:cubicBezTo>
                <a:cubicBezTo>
                  <a:pt x="723" y="443"/>
                  <a:pt x="735" y="438"/>
                  <a:pt x="744" y="429"/>
                </a:cubicBezTo>
                <a:cubicBezTo>
                  <a:pt x="762" y="411"/>
                  <a:pt x="762" y="381"/>
                  <a:pt x="744" y="36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 name="Freeform 3"/>
          <p:cNvSpPr>
            <a:spLocks noEditPoints="1"/>
          </p:cNvSpPr>
          <p:nvPr/>
        </p:nvSpPr>
        <p:spPr bwMode="auto">
          <a:xfrm>
            <a:off x="6398588" y="3078843"/>
            <a:ext cx="263752" cy="263752"/>
          </a:xfrm>
          <a:custGeom>
            <a:avLst/>
            <a:gdLst>
              <a:gd name="T0" fmla="*/ 182 w 545"/>
              <a:gd name="T1" fmla="*/ 508 h 545"/>
              <a:gd name="T2" fmla="*/ 109 w 545"/>
              <a:gd name="T3" fmla="*/ 508 h 545"/>
              <a:gd name="T4" fmla="*/ 109 w 545"/>
              <a:gd name="T5" fmla="*/ 472 h 545"/>
              <a:gd name="T6" fmla="*/ 129 w 545"/>
              <a:gd name="T7" fmla="*/ 472 h 545"/>
              <a:gd name="T8" fmla="*/ 146 w 545"/>
              <a:gd name="T9" fmla="*/ 453 h 545"/>
              <a:gd name="T10" fmla="*/ 146 w 545"/>
              <a:gd name="T11" fmla="*/ 417 h 545"/>
              <a:gd name="T12" fmla="*/ 129 w 545"/>
              <a:gd name="T13" fmla="*/ 399 h 545"/>
              <a:gd name="T14" fmla="*/ 109 w 545"/>
              <a:gd name="T15" fmla="*/ 399 h 545"/>
              <a:gd name="T16" fmla="*/ 109 w 545"/>
              <a:gd name="T17" fmla="*/ 363 h 545"/>
              <a:gd name="T18" fmla="*/ 129 w 545"/>
              <a:gd name="T19" fmla="*/ 363 h 545"/>
              <a:gd name="T20" fmla="*/ 146 w 545"/>
              <a:gd name="T21" fmla="*/ 344 h 545"/>
              <a:gd name="T22" fmla="*/ 146 w 545"/>
              <a:gd name="T23" fmla="*/ 308 h 545"/>
              <a:gd name="T24" fmla="*/ 129 w 545"/>
              <a:gd name="T25" fmla="*/ 290 h 545"/>
              <a:gd name="T26" fmla="*/ 109 w 545"/>
              <a:gd name="T27" fmla="*/ 290 h 545"/>
              <a:gd name="T28" fmla="*/ 109 w 545"/>
              <a:gd name="T29" fmla="*/ 254 h 545"/>
              <a:gd name="T30" fmla="*/ 129 w 545"/>
              <a:gd name="T31" fmla="*/ 254 h 545"/>
              <a:gd name="T32" fmla="*/ 146 w 545"/>
              <a:gd name="T33" fmla="*/ 235 h 545"/>
              <a:gd name="T34" fmla="*/ 146 w 545"/>
              <a:gd name="T35" fmla="*/ 199 h 545"/>
              <a:gd name="T36" fmla="*/ 129 w 545"/>
              <a:gd name="T37" fmla="*/ 181 h 545"/>
              <a:gd name="T38" fmla="*/ 109 w 545"/>
              <a:gd name="T39" fmla="*/ 181 h 545"/>
              <a:gd name="T40" fmla="*/ 109 w 545"/>
              <a:gd name="T41" fmla="*/ 145 h 545"/>
              <a:gd name="T42" fmla="*/ 129 w 545"/>
              <a:gd name="T43" fmla="*/ 145 h 545"/>
              <a:gd name="T44" fmla="*/ 146 w 545"/>
              <a:gd name="T45" fmla="*/ 126 h 545"/>
              <a:gd name="T46" fmla="*/ 146 w 545"/>
              <a:gd name="T47" fmla="*/ 90 h 545"/>
              <a:gd name="T48" fmla="*/ 129 w 545"/>
              <a:gd name="T49" fmla="*/ 72 h 545"/>
              <a:gd name="T50" fmla="*/ 109 w 545"/>
              <a:gd name="T51" fmla="*/ 72 h 545"/>
              <a:gd name="T52" fmla="*/ 109 w 545"/>
              <a:gd name="T53" fmla="*/ 36 h 545"/>
              <a:gd name="T54" fmla="*/ 182 w 545"/>
              <a:gd name="T55" fmla="*/ 36 h 545"/>
              <a:gd name="T56" fmla="*/ 182 w 545"/>
              <a:gd name="T57" fmla="*/ 508 h 545"/>
              <a:gd name="T58" fmla="*/ 510 w 545"/>
              <a:gd name="T59" fmla="*/ 0 h 545"/>
              <a:gd name="T60" fmla="*/ 73 w 545"/>
              <a:gd name="T61" fmla="*/ 0 h 545"/>
              <a:gd name="T62" fmla="*/ 73 w 545"/>
              <a:gd name="T63" fmla="*/ 72 h 545"/>
              <a:gd name="T64" fmla="*/ 20 w 545"/>
              <a:gd name="T65" fmla="*/ 72 h 545"/>
              <a:gd name="T66" fmla="*/ 0 w 545"/>
              <a:gd name="T67" fmla="*/ 90 h 545"/>
              <a:gd name="T68" fmla="*/ 0 w 545"/>
              <a:gd name="T69" fmla="*/ 126 h 545"/>
              <a:gd name="T70" fmla="*/ 20 w 545"/>
              <a:gd name="T71" fmla="*/ 145 h 545"/>
              <a:gd name="T72" fmla="*/ 73 w 545"/>
              <a:gd name="T73" fmla="*/ 145 h 545"/>
              <a:gd name="T74" fmla="*/ 73 w 545"/>
              <a:gd name="T75" fmla="*/ 181 h 545"/>
              <a:gd name="T76" fmla="*/ 20 w 545"/>
              <a:gd name="T77" fmla="*/ 181 h 545"/>
              <a:gd name="T78" fmla="*/ 0 w 545"/>
              <a:gd name="T79" fmla="*/ 199 h 545"/>
              <a:gd name="T80" fmla="*/ 0 w 545"/>
              <a:gd name="T81" fmla="*/ 235 h 545"/>
              <a:gd name="T82" fmla="*/ 20 w 545"/>
              <a:gd name="T83" fmla="*/ 254 h 545"/>
              <a:gd name="T84" fmla="*/ 73 w 545"/>
              <a:gd name="T85" fmla="*/ 254 h 545"/>
              <a:gd name="T86" fmla="*/ 73 w 545"/>
              <a:gd name="T87" fmla="*/ 290 h 545"/>
              <a:gd name="T88" fmla="*/ 20 w 545"/>
              <a:gd name="T89" fmla="*/ 290 h 545"/>
              <a:gd name="T90" fmla="*/ 0 w 545"/>
              <a:gd name="T91" fmla="*/ 308 h 545"/>
              <a:gd name="T92" fmla="*/ 0 w 545"/>
              <a:gd name="T93" fmla="*/ 344 h 545"/>
              <a:gd name="T94" fmla="*/ 20 w 545"/>
              <a:gd name="T95" fmla="*/ 363 h 545"/>
              <a:gd name="T96" fmla="*/ 73 w 545"/>
              <a:gd name="T97" fmla="*/ 363 h 545"/>
              <a:gd name="T98" fmla="*/ 73 w 545"/>
              <a:gd name="T99" fmla="*/ 399 h 545"/>
              <a:gd name="T100" fmla="*/ 20 w 545"/>
              <a:gd name="T101" fmla="*/ 399 h 545"/>
              <a:gd name="T102" fmla="*/ 0 w 545"/>
              <a:gd name="T103" fmla="*/ 417 h 545"/>
              <a:gd name="T104" fmla="*/ 0 w 545"/>
              <a:gd name="T105" fmla="*/ 453 h 545"/>
              <a:gd name="T106" fmla="*/ 20 w 545"/>
              <a:gd name="T107" fmla="*/ 472 h 545"/>
              <a:gd name="T108" fmla="*/ 73 w 545"/>
              <a:gd name="T109" fmla="*/ 472 h 545"/>
              <a:gd name="T110" fmla="*/ 73 w 545"/>
              <a:gd name="T111" fmla="*/ 545 h 545"/>
              <a:gd name="T112" fmla="*/ 510 w 545"/>
              <a:gd name="T113" fmla="*/ 545 h 545"/>
              <a:gd name="T114" fmla="*/ 545 w 545"/>
              <a:gd name="T115" fmla="*/ 507 h 545"/>
              <a:gd name="T116" fmla="*/ 545 w 545"/>
              <a:gd name="T117" fmla="*/ 35 h 545"/>
              <a:gd name="T118" fmla="*/ 510 w 545"/>
              <a:gd name="T119" fmla="*/ 0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45" h="545">
                <a:moveTo>
                  <a:pt x="182" y="508"/>
                </a:moveTo>
                <a:lnTo>
                  <a:pt x="109" y="508"/>
                </a:lnTo>
                <a:lnTo>
                  <a:pt x="109" y="472"/>
                </a:lnTo>
                <a:lnTo>
                  <a:pt x="129" y="472"/>
                </a:lnTo>
                <a:cubicBezTo>
                  <a:pt x="139" y="472"/>
                  <a:pt x="146" y="463"/>
                  <a:pt x="146" y="453"/>
                </a:cubicBezTo>
                <a:lnTo>
                  <a:pt x="146" y="417"/>
                </a:lnTo>
                <a:cubicBezTo>
                  <a:pt x="146" y="407"/>
                  <a:pt x="139" y="399"/>
                  <a:pt x="129" y="399"/>
                </a:cubicBezTo>
                <a:lnTo>
                  <a:pt x="109" y="399"/>
                </a:lnTo>
                <a:lnTo>
                  <a:pt x="109" y="363"/>
                </a:lnTo>
                <a:lnTo>
                  <a:pt x="129" y="363"/>
                </a:lnTo>
                <a:cubicBezTo>
                  <a:pt x="139" y="363"/>
                  <a:pt x="146" y="354"/>
                  <a:pt x="146" y="344"/>
                </a:cubicBezTo>
                <a:lnTo>
                  <a:pt x="146" y="308"/>
                </a:lnTo>
                <a:cubicBezTo>
                  <a:pt x="146" y="298"/>
                  <a:pt x="139" y="290"/>
                  <a:pt x="129" y="290"/>
                </a:cubicBezTo>
                <a:lnTo>
                  <a:pt x="109" y="290"/>
                </a:lnTo>
                <a:lnTo>
                  <a:pt x="109" y="254"/>
                </a:lnTo>
                <a:lnTo>
                  <a:pt x="129" y="254"/>
                </a:lnTo>
                <a:cubicBezTo>
                  <a:pt x="139" y="254"/>
                  <a:pt x="146" y="245"/>
                  <a:pt x="146" y="235"/>
                </a:cubicBezTo>
                <a:lnTo>
                  <a:pt x="146" y="199"/>
                </a:lnTo>
                <a:cubicBezTo>
                  <a:pt x="146" y="189"/>
                  <a:pt x="139" y="181"/>
                  <a:pt x="129" y="181"/>
                </a:cubicBezTo>
                <a:lnTo>
                  <a:pt x="109" y="181"/>
                </a:lnTo>
                <a:lnTo>
                  <a:pt x="109" y="145"/>
                </a:lnTo>
                <a:lnTo>
                  <a:pt x="129" y="145"/>
                </a:lnTo>
                <a:cubicBezTo>
                  <a:pt x="139" y="145"/>
                  <a:pt x="146" y="136"/>
                  <a:pt x="146" y="126"/>
                </a:cubicBezTo>
                <a:lnTo>
                  <a:pt x="146" y="90"/>
                </a:lnTo>
                <a:cubicBezTo>
                  <a:pt x="146" y="80"/>
                  <a:pt x="139" y="72"/>
                  <a:pt x="129" y="72"/>
                </a:cubicBezTo>
                <a:lnTo>
                  <a:pt x="109" y="72"/>
                </a:lnTo>
                <a:lnTo>
                  <a:pt x="109" y="36"/>
                </a:lnTo>
                <a:lnTo>
                  <a:pt x="182" y="36"/>
                </a:lnTo>
                <a:lnTo>
                  <a:pt x="182" y="508"/>
                </a:lnTo>
                <a:close/>
                <a:moveTo>
                  <a:pt x="510" y="0"/>
                </a:moveTo>
                <a:lnTo>
                  <a:pt x="73" y="0"/>
                </a:lnTo>
                <a:lnTo>
                  <a:pt x="73" y="72"/>
                </a:lnTo>
                <a:lnTo>
                  <a:pt x="20" y="72"/>
                </a:lnTo>
                <a:cubicBezTo>
                  <a:pt x="10" y="72"/>
                  <a:pt x="0" y="80"/>
                  <a:pt x="0" y="90"/>
                </a:cubicBezTo>
                <a:lnTo>
                  <a:pt x="0" y="126"/>
                </a:lnTo>
                <a:cubicBezTo>
                  <a:pt x="0" y="136"/>
                  <a:pt x="10" y="145"/>
                  <a:pt x="20" y="145"/>
                </a:cubicBezTo>
                <a:lnTo>
                  <a:pt x="73" y="145"/>
                </a:lnTo>
                <a:lnTo>
                  <a:pt x="73" y="181"/>
                </a:lnTo>
                <a:lnTo>
                  <a:pt x="20" y="181"/>
                </a:lnTo>
                <a:cubicBezTo>
                  <a:pt x="10" y="181"/>
                  <a:pt x="0" y="189"/>
                  <a:pt x="0" y="199"/>
                </a:cubicBezTo>
                <a:lnTo>
                  <a:pt x="0" y="235"/>
                </a:lnTo>
                <a:cubicBezTo>
                  <a:pt x="0" y="245"/>
                  <a:pt x="10" y="254"/>
                  <a:pt x="20" y="254"/>
                </a:cubicBezTo>
                <a:lnTo>
                  <a:pt x="73" y="254"/>
                </a:lnTo>
                <a:lnTo>
                  <a:pt x="73" y="290"/>
                </a:lnTo>
                <a:lnTo>
                  <a:pt x="20" y="290"/>
                </a:lnTo>
                <a:cubicBezTo>
                  <a:pt x="10" y="290"/>
                  <a:pt x="0" y="298"/>
                  <a:pt x="0" y="308"/>
                </a:cubicBezTo>
                <a:lnTo>
                  <a:pt x="0" y="344"/>
                </a:lnTo>
                <a:cubicBezTo>
                  <a:pt x="0" y="354"/>
                  <a:pt x="10" y="363"/>
                  <a:pt x="20" y="363"/>
                </a:cubicBezTo>
                <a:lnTo>
                  <a:pt x="73" y="363"/>
                </a:lnTo>
                <a:lnTo>
                  <a:pt x="73" y="399"/>
                </a:lnTo>
                <a:lnTo>
                  <a:pt x="20" y="399"/>
                </a:lnTo>
                <a:cubicBezTo>
                  <a:pt x="10" y="399"/>
                  <a:pt x="0" y="407"/>
                  <a:pt x="0" y="417"/>
                </a:cubicBezTo>
                <a:lnTo>
                  <a:pt x="0" y="453"/>
                </a:lnTo>
                <a:cubicBezTo>
                  <a:pt x="0" y="463"/>
                  <a:pt x="10" y="472"/>
                  <a:pt x="20" y="472"/>
                </a:cubicBezTo>
                <a:lnTo>
                  <a:pt x="73" y="472"/>
                </a:lnTo>
                <a:lnTo>
                  <a:pt x="73" y="545"/>
                </a:lnTo>
                <a:lnTo>
                  <a:pt x="510" y="545"/>
                </a:lnTo>
                <a:cubicBezTo>
                  <a:pt x="530" y="545"/>
                  <a:pt x="545" y="527"/>
                  <a:pt x="545" y="507"/>
                </a:cubicBezTo>
                <a:lnTo>
                  <a:pt x="545" y="35"/>
                </a:lnTo>
                <a:cubicBezTo>
                  <a:pt x="545" y="15"/>
                  <a:pt x="530" y="0"/>
                  <a:pt x="510"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 name="Freeform 4"/>
          <p:cNvSpPr>
            <a:spLocks noEditPoints="1"/>
          </p:cNvSpPr>
          <p:nvPr/>
        </p:nvSpPr>
        <p:spPr bwMode="auto">
          <a:xfrm>
            <a:off x="5718920" y="2082169"/>
            <a:ext cx="393092" cy="240926"/>
          </a:xfrm>
          <a:custGeom>
            <a:avLst/>
            <a:gdLst>
              <a:gd name="T0" fmla="*/ 407 w 814"/>
              <a:gd name="T1" fmla="*/ 456 h 501"/>
              <a:gd name="T2" fmla="*/ 58 w 814"/>
              <a:gd name="T3" fmla="*/ 251 h 501"/>
              <a:gd name="T4" fmla="*/ 407 w 814"/>
              <a:gd name="T5" fmla="*/ 46 h 501"/>
              <a:gd name="T6" fmla="*/ 757 w 814"/>
              <a:gd name="T7" fmla="*/ 251 h 501"/>
              <a:gd name="T8" fmla="*/ 407 w 814"/>
              <a:gd name="T9" fmla="*/ 456 h 501"/>
              <a:gd name="T10" fmla="*/ 391 w 814"/>
              <a:gd name="T11" fmla="*/ 195 h 501"/>
              <a:gd name="T12" fmla="*/ 352 w 814"/>
              <a:gd name="T13" fmla="*/ 235 h 501"/>
              <a:gd name="T14" fmla="*/ 338 w 814"/>
              <a:gd name="T15" fmla="*/ 248 h 501"/>
              <a:gd name="T16" fmla="*/ 324 w 814"/>
              <a:gd name="T17" fmla="*/ 235 h 501"/>
              <a:gd name="T18" fmla="*/ 391 w 814"/>
              <a:gd name="T19" fmla="*/ 168 h 501"/>
              <a:gd name="T20" fmla="*/ 405 w 814"/>
              <a:gd name="T21" fmla="*/ 182 h 501"/>
              <a:gd name="T22" fmla="*/ 391 w 814"/>
              <a:gd name="T23" fmla="*/ 195 h 501"/>
              <a:gd name="T24" fmla="*/ 407 w 814"/>
              <a:gd name="T25" fmla="*/ 130 h 501"/>
              <a:gd name="T26" fmla="*/ 287 w 814"/>
              <a:gd name="T27" fmla="*/ 251 h 501"/>
              <a:gd name="T28" fmla="*/ 407 w 814"/>
              <a:gd name="T29" fmla="*/ 371 h 501"/>
              <a:gd name="T30" fmla="*/ 528 w 814"/>
              <a:gd name="T31" fmla="*/ 251 h 501"/>
              <a:gd name="T32" fmla="*/ 407 w 814"/>
              <a:gd name="T33" fmla="*/ 130 h 501"/>
              <a:gd name="T34" fmla="*/ 407 w 814"/>
              <a:gd name="T35" fmla="*/ 401 h 501"/>
              <a:gd name="T36" fmla="*/ 257 w 814"/>
              <a:gd name="T37" fmla="*/ 251 h 501"/>
              <a:gd name="T38" fmla="*/ 407 w 814"/>
              <a:gd name="T39" fmla="*/ 101 h 501"/>
              <a:gd name="T40" fmla="*/ 557 w 814"/>
              <a:gd name="T41" fmla="*/ 251 h 501"/>
              <a:gd name="T42" fmla="*/ 407 w 814"/>
              <a:gd name="T43" fmla="*/ 401 h 501"/>
              <a:gd name="T44" fmla="*/ 407 w 814"/>
              <a:gd name="T45" fmla="*/ 55 h 501"/>
              <a:gd name="T46" fmla="*/ 212 w 814"/>
              <a:gd name="T47" fmla="*/ 251 h 501"/>
              <a:gd name="T48" fmla="*/ 407 w 814"/>
              <a:gd name="T49" fmla="*/ 446 h 501"/>
              <a:gd name="T50" fmla="*/ 603 w 814"/>
              <a:gd name="T51" fmla="*/ 251 h 501"/>
              <a:gd name="T52" fmla="*/ 407 w 814"/>
              <a:gd name="T53" fmla="*/ 55 h 501"/>
              <a:gd name="T54" fmla="*/ 804 w 814"/>
              <a:gd name="T55" fmla="*/ 237 h 501"/>
              <a:gd name="T56" fmla="*/ 689 w 814"/>
              <a:gd name="T57" fmla="*/ 119 h 501"/>
              <a:gd name="T58" fmla="*/ 407 w 814"/>
              <a:gd name="T59" fmla="*/ 0 h 501"/>
              <a:gd name="T60" fmla="*/ 125 w 814"/>
              <a:gd name="T61" fmla="*/ 119 h 501"/>
              <a:gd name="T62" fmla="*/ 10 w 814"/>
              <a:gd name="T63" fmla="*/ 237 h 501"/>
              <a:gd name="T64" fmla="*/ 0 w 814"/>
              <a:gd name="T65" fmla="*/ 251 h 501"/>
              <a:gd name="T66" fmla="*/ 10 w 814"/>
              <a:gd name="T67" fmla="*/ 264 h 501"/>
              <a:gd name="T68" fmla="*/ 125 w 814"/>
              <a:gd name="T69" fmla="*/ 382 h 501"/>
              <a:gd name="T70" fmla="*/ 407 w 814"/>
              <a:gd name="T71" fmla="*/ 501 h 501"/>
              <a:gd name="T72" fmla="*/ 689 w 814"/>
              <a:gd name="T73" fmla="*/ 382 h 501"/>
              <a:gd name="T74" fmla="*/ 804 w 814"/>
              <a:gd name="T75" fmla="*/ 264 h 501"/>
              <a:gd name="T76" fmla="*/ 814 w 814"/>
              <a:gd name="T77" fmla="*/ 251 h 501"/>
              <a:gd name="T78" fmla="*/ 804 w 814"/>
              <a:gd name="T79" fmla="*/ 237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14" h="501">
                <a:moveTo>
                  <a:pt x="407" y="456"/>
                </a:moveTo>
                <a:cubicBezTo>
                  <a:pt x="241" y="456"/>
                  <a:pt x="97" y="299"/>
                  <a:pt x="58" y="251"/>
                </a:cubicBezTo>
                <a:cubicBezTo>
                  <a:pt x="97" y="203"/>
                  <a:pt x="241" y="46"/>
                  <a:pt x="407" y="46"/>
                </a:cubicBezTo>
                <a:cubicBezTo>
                  <a:pt x="573" y="46"/>
                  <a:pt x="717" y="203"/>
                  <a:pt x="757" y="251"/>
                </a:cubicBezTo>
                <a:cubicBezTo>
                  <a:pt x="717" y="299"/>
                  <a:pt x="574" y="456"/>
                  <a:pt x="407" y="456"/>
                </a:cubicBezTo>
                <a:close/>
                <a:moveTo>
                  <a:pt x="391" y="195"/>
                </a:moveTo>
                <a:cubicBezTo>
                  <a:pt x="369" y="195"/>
                  <a:pt x="352" y="213"/>
                  <a:pt x="352" y="235"/>
                </a:cubicBezTo>
                <a:cubicBezTo>
                  <a:pt x="352" y="242"/>
                  <a:pt x="346" y="248"/>
                  <a:pt x="338" y="248"/>
                </a:cubicBezTo>
                <a:cubicBezTo>
                  <a:pt x="331" y="248"/>
                  <a:pt x="324" y="242"/>
                  <a:pt x="324" y="235"/>
                </a:cubicBezTo>
                <a:cubicBezTo>
                  <a:pt x="324" y="198"/>
                  <a:pt x="354" y="168"/>
                  <a:pt x="391" y="168"/>
                </a:cubicBezTo>
                <a:cubicBezTo>
                  <a:pt x="399" y="168"/>
                  <a:pt x="405" y="174"/>
                  <a:pt x="405" y="182"/>
                </a:cubicBezTo>
                <a:cubicBezTo>
                  <a:pt x="405" y="189"/>
                  <a:pt x="399" y="195"/>
                  <a:pt x="391" y="195"/>
                </a:cubicBezTo>
                <a:close/>
                <a:moveTo>
                  <a:pt x="407" y="130"/>
                </a:moveTo>
                <a:cubicBezTo>
                  <a:pt x="341" y="130"/>
                  <a:pt x="287" y="184"/>
                  <a:pt x="287" y="251"/>
                </a:cubicBezTo>
                <a:cubicBezTo>
                  <a:pt x="287" y="317"/>
                  <a:pt x="341" y="371"/>
                  <a:pt x="407" y="371"/>
                </a:cubicBezTo>
                <a:cubicBezTo>
                  <a:pt x="474" y="371"/>
                  <a:pt x="528" y="317"/>
                  <a:pt x="528" y="251"/>
                </a:cubicBezTo>
                <a:cubicBezTo>
                  <a:pt x="528" y="184"/>
                  <a:pt x="474" y="130"/>
                  <a:pt x="407" y="130"/>
                </a:cubicBezTo>
                <a:close/>
                <a:moveTo>
                  <a:pt x="407" y="401"/>
                </a:moveTo>
                <a:cubicBezTo>
                  <a:pt x="325" y="401"/>
                  <a:pt x="257" y="334"/>
                  <a:pt x="257" y="251"/>
                </a:cubicBezTo>
                <a:cubicBezTo>
                  <a:pt x="257" y="168"/>
                  <a:pt x="325" y="101"/>
                  <a:pt x="407" y="101"/>
                </a:cubicBezTo>
                <a:cubicBezTo>
                  <a:pt x="490" y="101"/>
                  <a:pt x="557" y="168"/>
                  <a:pt x="557" y="251"/>
                </a:cubicBezTo>
                <a:cubicBezTo>
                  <a:pt x="557" y="334"/>
                  <a:pt x="490" y="401"/>
                  <a:pt x="407" y="401"/>
                </a:cubicBezTo>
                <a:close/>
                <a:moveTo>
                  <a:pt x="407" y="55"/>
                </a:moveTo>
                <a:cubicBezTo>
                  <a:pt x="299" y="55"/>
                  <a:pt x="212" y="143"/>
                  <a:pt x="212" y="251"/>
                </a:cubicBezTo>
                <a:cubicBezTo>
                  <a:pt x="212" y="359"/>
                  <a:pt x="299" y="446"/>
                  <a:pt x="407" y="446"/>
                </a:cubicBezTo>
                <a:cubicBezTo>
                  <a:pt x="515" y="446"/>
                  <a:pt x="603" y="359"/>
                  <a:pt x="603" y="251"/>
                </a:cubicBezTo>
                <a:cubicBezTo>
                  <a:pt x="603" y="143"/>
                  <a:pt x="515" y="55"/>
                  <a:pt x="407" y="55"/>
                </a:cubicBezTo>
                <a:close/>
                <a:moveTo>
                  <a:pt x="804" y="237"/>
                </a:moveTo>
                <a:cubicBezTo>
                  <a:pt x="802" y="235"/>
                  <a:pt x="759" y="177"/>
                  <a:pt x="689" y="119"/>
                </a:cubicBezTo>
                <a:cubicBezTo>
                  <a:pt x="596" y="41"/>
                  <a:pt x="498" y="0"/>
                  <a:pt x="407" y="0"/>
                </a:cubicBezTo>
                <a:cubicBezTo>
                  <a:pt x="316" y="0"/>
                  <a:pt x="219" y="41"/>
                  <a:pt x="125" y="119"/>
                </a:cubicBezTo>
                <a:cubicBezTo>
                  <a:pt x="55" y="177"/>
                  <a:pt x="12" y="235"/>
                  <a:pt x="10" y="237"/>
                </a:cubicBezTo>
                <a:lnTo>
                  <a:pt x="0" y="251"/>
                </a:lnTo>
                <a:lnTo>
                  <a:pt x="10" y="264"/>
                </a:lnTo>
                <a:cubicBezTo>
                  <a:pt x="12" y="267"/>
                  <a:pt x="55" y="324"/>
                  <a:pt x="125" y="382"/>
                </a:cubicBezTo>
                <a:cubicBezTo>
                  <a:pt x="219" y="460"/>
                  <a:pt x="316" y="501"/>
                  <a:pt x="407" y="501"/>
                </a:cubicBezTo>
                <a:cubicBezTo>
                  <a:pt x="498" y="501"/>
                  <a:pt x="596" y="460"/>
                  <a:pt x="689" y="382"/>
                </a:cubicBezTo>
                <a:cubicBezTo>
                  <a:pt x="759" y="324"/>
                  <a:pt x="802" y="267"/>
                  <a:pt x="804" y="264"/>
                </a:cubicBezTo>
                <a:lnTo>
                  <a:pt x="814" y="251"/>
                </a:lnTo>
                <a:lnTo>
                  <a:pt x="804" y="237"/>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 name="Freeform 5"/>
          <p:cNvSpPr>
            <a:spLocks noEditPoints="1"/>
          </p:cNvSpPr>
          <p:nvPr/>
        </p:nvSpPr>
        <p:spPr bwMode="auto">
          <a:xfrm>
            <a:off x="1993429" y="3050949"/>
            <a:ext cx="309401" cy="322080"/>
          </a:xfrm>
          <a:custGeom>
            <a:avLst/>
            <a:gdLst>
              <a:gd name="T0" fmla="*/ 586 w 641"/>
              <a:gd name="T1" fmla="*/ 229 h 667"/>
              <a:gd name="T2" fmla="*/ 55 w 641"/>
              <a:gd name="T3" fmla="*/ 229 h 667"/>
              <a:gd name="T4" fmla="*/ 0 w 641"/>
              <a:gd name="T5" fmla="*/ 284 h 667"/>
              <a:gd name="T6" fmla="*/ 0 w 641"/>
              <a:gd name="T7" fmla="*/ 591 h 667"/>
              <a:gd name="T8" fmla="*/ 55 w 641"/>
              <a:gd name="T9" fmla="*/ 646 h 667"/>
              <a:gd name="T10" fmla="*/ 148 w 641"/>
              <a:gd name="T11" fmla="*/ 646 h 667"/>
              <a:gd name="T12" fmla="*/ 148 w 641"/>
              <a:gd name="T13" fmla="*/ 562 h 667"/>
              <a:gd name="T14" fmla="*/ 493 w 641"/>
              <a:gd name="T15" fmla="*/ 562 h 667"/>
              <a:gd name="T16" fmla="*/ 493 w 641"/>
              <a:gd name="T17" fmla="*/ 646 h 667"/>
              <a:gd name="T18" fmla="*/ 586 w 641"/>
              <a:gd name="T19" fmla="*/ 646 h 667"/>
              <a:gd name="T20" fmla="*/ 641 w 641"/>
              <a:gd name="T21" fmla="*/ 591 h 667"/>
              <a:gd name="T22" fmla="*/ 641 w 641"/>
              <a:gd name="T23" fmla="*/ 284 h 667"/>
              <a:gd name="T24" fmla="*/ 586 w 641"/>
              <a:gd name="T25" fmla="*/ 229 h 667"/>
              <a:gd name="T26" fmla="*/ 442 w 641"/>
              <a:gd name="T27" fmla="*/ 41 h 667"/>
              <a:gd name="T28" fmla="*/ 199 w 641"/>
              <a:gd name="T29" fmla="*/ 41 h 667"/>
              <a:gd name="T30" fmla="*/ 187 w 641"/>
              <a:gd name="T31" fmla="*/ 29 h 667"/>
              <a:gd name="T32" fmla="*/ 199 w 641"/>
              <a:gd name="T33" fmla="*/ 17 h 667"/>
              <a:gd name="T34" fmla="*/ 442 w 641"/>
              <a:gd name="T35" fmla="*/ 17 h 667"/>
              <a:gd name="T36" fmla="*/ 454 w 641"/>
              <a:gd name="T37" fmla="*/ 29 h 667"/>
              <a:gd name="T38" fmla="*/ 442 w 641"/>
              <a:gd name="T39" fmla="*/ 41 h 667"/>
              <a:gd name="T40" fmla="*/ 442 w 641"/>
              <a:gd name="T41" fmla="*/ 100 h 667"/>
              <a:gd name="T42" fmla="*/ 199 w 641"/>
              <a:gd name="T43" fmla="*/ 100 h 667"/>
              <a:gd name="T44" fmla="*/ 187 w 641"/>
              <a:gd name="T45" fmla="*/ 88 h 667"/>
              <a:gd name="T46" fmla="*/ 199 w 641"/>
              <a:gd name="T47" fmla="*/ 76 h 667"/>
              <a:gd name="T48" fmla="*/ 442 w 641"/>
              <a:gd name="T49" fmla="*/ 76 h 667"/>
              <a:gd name="T50" fmla="*/ 454 w 641"/>
              <a:gd name="T51" fmla="*/ 88 h 667"/>
              <a:gd name="T52" fmla="*/ 442 w 641"/>
              <a:gd name="T53" fmla="*/ 100 h 667"/>
              <a:gd name="T54" fmla="*/ 442 w 641"/>
              <a:gd name="T55" fmla="*/ 159 h 667"/>
              <a:gd name="T56" fmla="*/ 199 w 641"/>
              <a:gd name="T57" fmla="*/ 159 h 667"/>
              <a:gd name="T58" fmla="*/ 187 w 641"/>
              <a:gd name="T59" fmla="*/ 147 h 667"/>
              <a:gd name="T60" fmla="*/ 199 w 641"/>
              <a:gd name="T61" fmla="*/ 135 h 667"/>
              <a:gd name="T62" fmla="*/ 442 w 641"/>
              <a:gd name="T63" fmla="*/ 135 h 667"/>
              <a:gd name="T64" fmla="*/ 454 w 641"/>
              <a:gd name="T65" fmla="*/ 147 h 667"/>
              <a:gd name="T66" fmla="*/ 442 w 641"/>
              <a:gd name="T67" fmla="*/ 159 h 667"/>
              <a:gd name="T68" fmla="*/ 159 w 641"/>
              <a:gd name="T69" fmla="*/ 0 h 667"/>
              <a:gd name="T70" fmla="*/ 159 w 641"/>
              <a:gd name="T71" fmla="*/ 203 h 667"/>
              <a:gd name="T72" fmla="*/ 482 w 641"/>
              <a:gd name="T73" fmla="*/ 203 h 667"/>
              <a:gd name="T74" fmla="*/ 482 w 641"/>
              <a:gd name="T75" fmla="*/ 0 h 667"/>
              <a:gd name="T76" fmla="*/ 159 w 641"/>
              <a:gd name="T77" fmla="*/ 0 h 667"/>
              <a:gd name="T78" fmla="*/ 562 w 641"/>
              <a:gd name="T79" fmla="*/ 203 h 667"/>
              <a:gd name="T80" fmla="*/ 512 w 641"/>
              <a:gd name="T81" fmla="*/ 203 h 667"/>
              <a:gd name="T82" fmla="*/ 512 w 641"/>
              <a:gd name="T83" fmla="*/ 111 h 667"/>
              <a:gd name="T84" fmla="*/ 562 w 641"/>
              <a:gd name="T85" fmla="*/ 161 h 667"/>
              <a:gd name="T86" fmla="*/ 562 w 641"/>
              <a:gd name="T87" fmla="*/ 203 h 667"/>
              <a:gd name="T88" fmla="*/ 129 w 641"/>
              <a:gd name="T89" fmla="*/ 203 h 667"/>
              <a:gd name="T90" fmla="*/ 79 w 641"/>
              <a:gd name="T91" fmla="*/ 203 h 667"/>
              <a:gd name="T92" fmla="*/ 79 w 641"/>
              <a:gd name="T93" fmla="*/ 161 h 667"/>
              <a:gd name="T94" fmla="*/ 129 w 641"/>
              <a:gd name="T95" fmla="*/ 111 h 667"/>
              <a:gd name="T96" fmla="*/ 129 w 641"/>
              <a:gd name="T97" fmla="*/ 203 h 667"/>
              <a:gd name="T98" fmla="*/ 182 w 641"/>
              <a:gd name="T99" fmla="*/ 612 h 667"/>
              <a:gd name="T100" fmla="*/ 459 w 641"/>
              <a:gd name="T101" fmla="*/ 612 h 667"/>
              <a:gd name="T102" fmla="*/ 459 w 641"/>
              <a:gd name="T103" fmla="*/ 667 h 667"/>
              <a:gd name="T104" fmla="*/ 182 w 641"/>
              <a:gd name="T105" fmla="*/ 667 h 667"/>
              <a:gd name="T106" fmla="*/ 182 w 641"/>
              <a:gd name="T107" fmla="*/ 612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41" h="667">
                <a:moveTo>
                  <a:pt x="586" y="229"/>
                </a:moveTo>
                <a:lnTo>
                  <a:pt x="55" y="229"/>
                </a:lnTo>
                <a:cubicBezTo>
                  <a:pt x="25" y="229"/>
                  <a:pt x="0" y="253"/>
                  <a:pt x="0" y="284"/>
                </a:cubicBezTo>
                <a:lnTo>
                  <a:pt x="0" y="591"/>
                </a:lnTo>
                <a:cubicBezTo>
                  <a:pt x="0" y="621"/>
                  <a:pt x="25" y="646"/>
                  <a:pt x="55" y="646"/>
                </a:cubicBezTo>
                <a:lnTo>
                  <a:pt x="148" y="646"/>
                </a:lnTo>
                <a:lnTo>
                  <a:pt x="148" y="562"/>
                </a:lnTo>
                <a:lnTo>
                  <a:pt x="493" y="562"/>
                </a:lnTo>
                <a:lnTo>
                  <a:pt x="493" y="646"/>
                </a:lnTo>
                <a:lnTo>
                  <a:pt x="586" y="646"/>
                </a:lnTo>
                <a:cubicBezTo>
                  <a:pt x="616" y="646"/>
                  <a:pt x="641" y="621"/>
                  <a:pt x="641" y="591"/>
                </a:cubicBezTo>
                <a:lnTo>
                  <a:pt x="641" y="284"/>
                </a:lnTo>
                <a:cubicBezTo>
                  <a:pt x="641" y="253"/>
                  <a:pt x="616" y="229"/>
                  <a:pt x="586" y="229"/>
                </a:cubicBezTo>
                <a:close/>
                <a:moveTo>
                  <a:pt x="442" y="41"/>
                </a:moveTo>
                <a:lnTo>
                  <a:pt x="199" y="41"/>
                </a:lnTo>
                <a:cubicBezTo>
                  <a:pt x="192" y="41"/>
                  <a:pt x="187" y="35"/>
                  <a:pt x="187" y="29"/>
                </a:cubicBezTo>
                <a:cubicBezTo>
                  <a:pt x="187" y="23"/>
                  <a:pt x="192" y="17"/>
                  <a:pt x="199" y="17"/>
                </a:cubicBezTo>
                <a:lnTo>
                  <a:pt x="442" y="17"/>
                </a:lnTo>
                <a:cubicBezTo>
                  <a:pt x="449" y="17"/>
                  <a:pt x="454" y="23"/>
                  <a:pt x="454" y="29"/>
                </a:cubicBezTo>
                <a:cubicBezTo>
                  <a:pt x="454" y="35"/>
                  <a:pt x="449" y="41"/>
                  <a:pt x="442" y="41"/>
                </a:cubicBezTo>
                <a:close/>
                <a:moveTo>
                  <a:pt x="442" y="100"/>
                </a:moveTo>
                <a:lnTo>
                  <a:pt x="199" y="100"/>
                </a:lnTo>
                <a:cubicBezTo>
                  <a:pt x="192" y="100"/>
                  <a:pt x="187" y="94"/>
                  <a:pt x="187" y="88"/>
                </a:cubicBezTo>
                <a:cubicBezTo>
                  <a:pt x="187" y="82"/>
                  <a:pt x="192" y="76"/>
                  <a:pt x="199" y="76"/>
                </a:cubicBezTo>
                <a:lnTo>
                  <a:pt x="442" y="76"/>
                </a:lnTo>
                <a:cubicBezTo>
                  <a:pt x="449" y="76"/>
                  <a:pt x="454" y="82"/>
                  <a:pt x="454" y="88"/>
                </a:cubicBezTo>
                <a:cubicBezTo>
                  <a:pt x="454" y="94"/>
                  <a:pt x="449" y="100"/>
                  <a:pt x="442" y="100"/>
                </a:cubicBezTo>
                <a:close/>
                <a:moveTo>
                  <a:pt x="442" y="159"/>
                </a:moveTo>
                <a:lnTo>
                  <a:pt x="199" y="159"/>
                </a:lnTo>
                <a:cubicBezTo>
                  <a:pt x="192" y="159"/>
                  <a:pt x="187" y="153"/>
                  <a:pt x="187" y="147"/>
                </a:cubicBezTo>
                <a:cubicBezTo>
                  <a:pt x="187" y="141"/>
                  <a:pt x="192" y="135"/>
                  <a:pt x="199" y="135"/>
                </a:cubicBezTo>
                <a:lnTo>
                  <a:pt x="442" y="135"/>
                </a:lnTo>
                <a:cubicBezTo>
                  <a:pt x="449" y="135"/>
                  <a:pt x="454" y="141"/>
                  <a:pt x="454" y="147"/>
                </a:cubicBezTo>
                <a:cubicBezTo>
                  <a:pt x="454" y="153"/>
                  <a:pt x="449" y="159"/>
                  <a:pt x="442" y="159"/>
                </a:cubicBezTo>
                <a:close/>
                <a:moveTo>
                  <a:pt x="159" y="0"/>
                </a:moveTo>
                <a:lnTo>
                  <a:pt x="159" y="203"/>
                </a:lnTo>
                <a:lnTo>
                  <a:pt x="482" y="203"/>
                </a:lnTo>
                <a:lnTo>
                  <a:pt x="482" y="0"/>
                </a:lnTo>
                <a:lnTo>
                  <a:pt x="159" y="0"/>
                </a:lnTo>
                <a:close/>
                <a:moveTo>
                  <a:pt x="562" y="203"/>
                </a:moveTo>
                <a:lnTo>
                  <a:pt x="512" y="203"/>
                </a:lnTo>
                <a:lnTo>
                  <a:pt x="512" y="111"/>
                </a:lnTo>
                <a:cubicBezTo>
                  <a:pt x="540" y="111"/>
                  <a:pt x="562" y="133"/>
                  <a:pt x="562" y="161"/>
                </a:cubicBezTo>
                <a:lnTo>
                  <a:pt x="562" y="203"/>
                </a:lnTo>
                <a:close/>
                <a:moveTo>
                  <a:pt x="129" y="203"/>
                </a:moveTo>
                <a:lnTo>
                  <a:pt x="79" y="203"/>
                </a:lnTo>
                <a:lnTo>
                  <a:pt x="79" y="161"/>
                </a:lnTo>
                <a:cubicBezTo>
                  <a:pt x="79" y="133"/>
                  <a:pt x="102" y="111"/>
                  <a:pt x="129" y="111"/>
                </a:cubicBezTo>
                <a:lnTo>
                  <a:pt x="129" y="203"/>
                </a:lnTo>
                <a:close/>
                <a:moveTo>
                  <a:pt x="182" y="612"/>
                </a:moveTo>
                <a:lnTo>
                  <a:pt x="459" y="612"/>
                </a:lnTo>
                <a:lnTo>
                  <a:pt x="459" y="667"/>
                </a:lnTo>
                <a:lnTo>
                  <a:pt x="182" y="667"/>
                </a:lnTo>
                <a:lnTo>
                  <a:pt x="182" y="612"/>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 name="Freeform 6"/>
          <p:cNvSpPr>
            <a:spLocks noEditPoints="1"/>
          </p:cNvSpPr>
          <p:nvPr/>
        </p:nvSpPr>
        <p:spPr bwMode="auto">
          <a:xfrm>
            <a:off x="2642664" y="3048411"/>
            <a:ext cx="344906" cy="324617"/>
          </a:xfrm>
          <a:custGeom>
            <a:avLst/>
            <a:gdLst>
              <a:gd name="T0" fmla="*/ 223 w 714"/>
              <a:gd name="T1" fmla="*/ 581 h 670"/>
              <a:gd name="T2" fmla="*/ 491 w 714"/>
              <a:gd name="T3" fmla="*/ 581 h 670"/>
              <a:gd name="T4" fmla="*/ 491 w 714"/>
              <a:gd name="T5" fmla="*/ 626 h 670"/>
              <a:gd name="T6" fmla="*/ 223 w 714"/>
              <a:gd name="T7" fmla="*/ 626 h 670"/>
              <a:gd name="T8" fmla="*/ 223 w 714"/>
              <a:gd name="T9" fmla="*/ 581 h 670"/>
              <a:gd name="T10" fmla="*/ 625 w 714"/>
              <a:gd name="T11" fmla="*/ 134 h 670"/>
              <a:gd name="T12" fmla="*/ 580 w 714"/>
              <a:gd name="T13" fmla="*/ 134 h 670"/>
              <a:gd name="T14" fmla="*/ 580 w 714"/>
              <a:gd name="T15" fmla="*/ 224 h 670"/>
              <a:gd name="T16" fmla="*/ 580 w 714"/>
              <a:gd name="T17" fmla="*/ 268 h 670"/>
              <a:gd name="T18" fmla="*/ 134 w 714"/>
              <a:gd name="T19" fmla="*/ 268 h 670"/>
              <a:gd name="T20" fmla="*/ 134 w 714"/>
              <a:gd name="T21" fmla="*/ 224 h 670"/>
              <a:gd name="T22" fmla="*/ 134 w 714"/>
              <a:gd name="T23" fmla="*/ 134 h 670"/>
              <a:gd name="T24" fmla="*/ 89 w 714"/>
              <a:gd name="T25" fmla="*/ 134 h 670"/>
              <a:gd name="T26" fmla="*/ 0 w 714"/>
              <a:gd name="T27" fmla="*/ 224 h 670"/>
              <a:gd name="T28" fmla="*/ 0 w 714"/>
              <a:gd name="T29" fmla="*/ 447 h 670"/>
              <a:gd name="T30" fmla="*/ 89 w 714"/>
              <a:gd name="T31" fmla="*/ 536 h 670"/>
              <a:gd name="T32" fmla="*/ 134 w 714"/>
              <a:gd name="T33" fmla="*/ 536 h 670"/>
              <a:gd name="T34" fmla="*/ 134 w 714"/>
              <a:gd name="T35" fmla="*/ 447 h 670"/>
              <a:gd name="T36" fmla="*/ 134 w 714"/>
              <a:gd name="T37" fmla="*/ 402 h 670"/>
              <a:gd name="T38" fmla="*/ 580 w 714"/>
              <a:gd name="T39" fmla="*/ 402 h 670"/>
              <a:gd name="T40" fmla="*/ 580 w 714"/>
              <a:gd name="T41" fmla="*/ 447 h 670"/>
              <a:gd name="T42" fmla="*/ 580 w 714"/>
              <a:gd name="T43" fmla="*/ 536 h 670"/>
              <a:gd name="T44" fmla="*/ 625 w 714"/>
              <a:gd name="T45" fmla="*/ 536 h 670"/>
              <a:gd name="T46" fmla="*/ 714 w 714"/>
              <a:gd name="T47" fmla="*/ 447 h 670"/>
              <a:gd name="T48" fmla="*/ 714 w 714"/>
              <a:gd name="T49" fmla="*/ 224 h 670"/>
              <a:gd name="T50" fmla="*/ 625 w 714"/>
              <a:gd name="T51" fmla="*/ 134 h 670"/>
              <a:gd name="T52" fmla="*/ 536 w 714"/>
              <a:gd name="T53" fmla="*/ 134 h 670"/>
              <a:gd name="T54" fmla="*/ 536 w 714"/>
              <a:gd name="T55" fmla="*/ 0 h 670"/>
              <a:gd name="T56" fmla="*/ 178 w 714"/>
              <a:gd name="T57" fmla="*/ 0 h 670"/>
              <a:gd name="T58" fmla="*/ 178 w 714"/>
              <a:gd name="T59" fmla="*/ 134 h 670"/>
              <a:gd name="T60" fmla="*/ 178 w 714"/>
              <a:gd name="T61" fmla="*/ 224 h 670"/>
              <a:gd name="T62" fmla="*/ 536 w 714"/>
              <a:gd name="T63" fmla="*/ 224 h 670"/>
              <a:gd name="T64" fmla="*/ 536 w 714"/>
              <a:gd name="T65" fmla="*/ 134 h 670"/>
              <a:gd name="T66" fmla="*/ 223 w 714"/>
              <a:gd name="T67" fmla="*/ 492 h 670"/>
              <a:gd name="T68" fmla="*/ 491 w 714"/>
              <a:gd name="T69" fmla="*/ 492 h 670"/>
              <a:gd name="T70" fmla="*/ 491 w 714"/>
              <a:gd name="T71" fmla="*/ 536 h 670"/>
              <a:gd name="T72" fmla="*/ 223 w 714"/>
              <a:gd name="T73" fmla="*/ 536 h 670"/>
              <a:gd name="T74" fmla="*/ 223 w 714"/>
              <a:gd name="T75" fmla="*/ 492 h 670"/>
              <a:gd name="T76" fmla="*/ 178 w 714"/>
              <a:gd name="T77" fmla="*/ 536 h 670"/>
              <a:gd name="T78" fmla="*/ 178 w 714"/>
              <a:gd name="T79" fmla="*/ 670 h 670"/>
              <a:gd name="T80" fmla="*/ 536 w 714"/>
              <a:gd name="T81" fmla="*/ 670 h 670"/>
              <a:gd name="T82" fmla="*/ 536 w 714"/>
              <a:gd name="T83" fmla="*/ 536 h 670"/>
              <a:gd name="T84" fmla="*/ 536 w 714"/>
              <a:gd name="T85" fmla="*/ 447 h 670"/>
              <a:gd name="T86" fmla="*/ 178 w 714"/>
              <a:gd name="T87" fmla="*/ 447 h 670"/>
              <a:gd name="T88" fmla="*/ 178 w 714"/>
              <a:gd name="T89" fmla="*/ 53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14" h="670">
                <a:moveTo>
                  <a:pt x="223" y="581"/>
                </a:moveTo>
                <a:lnTo>
                  <a:pt x="491" y="581"/>
                </a:lnTo>
                <a:lnTo>
                  <a:pt x="491" y="626"/>
                </a:lnTo>
                <a:lnTo>
                  <a:pt x="223" y="626"/>
                </a:lnTo>
                <a:lnTo>
                  <a:pt x="223" y="581"/>
                </a:lnTo>
                <a:close/>
                <a:moveTo>
                  <a:pt x="625" y="134"/>
                </a:moveTo>
                <a:lnTo>
                  <a:pt x="580" y="134"/>
                </a:lnTo>
                <a:lnTo>
                  <a:pt x="580" y="224"/>
                </a:lnTo>
                <a:lnTo>
                  <a:pt x="580" y="268"/>
                </a:lnTo>
                <a:lnTo>
                  <a:pt x="134" y="268"/>
                </a:lnTo>
                <a:lnTo>
                  <a:pt x="134" y="224"/>
                </a:lnTo>
                <a:lnTo>
                  <a:pt x="134" y="134"/>
                </a:lnTo>
                <a:lnTo>
                  <a:pt x="89" y="134"/>
                </a:lnTo>
                <a:cubicBezTo>
                  <a:pt x="44" y="134"/>
                  <a:pt x="0" y="179"/>
                  <a:pt x="0" y="224"/>
                </a:cubicBezTo>
                <a:lnTo>
                  <a:pt x="0" y="447"/>
                </a:lnTo>
                <a:cubicBezTo>
                  <a:pt x="0" y="492"/>
                  <a:pt x="44" y="536"/>
                  <a:pt x="89" y="536"/>
                </a:cubicBezTo>
                <a:lnTo>
                  <a:pt x="134" y="536"/>
                </a:lnTo>
                <a:lnTo>
                  <a:pt x="134" y="447"/>
                </a:lnTo>
                <a:lnTo>
                  <a:pt x="134" y="402"/>
                </a:lnTo>
                <a:lnTo>
                  <a:pt x="580" y="402"/>
                </a:lnTo>
                <a:lnTo>
                  <a:pt x="580" y="447"/>
                </a:lnTo>
                <a:lnTo>
                  <a:pt x="580" y="536"/>
                </a:lnTo>
                <a:lnTo>
                  <a:pt x="625" y="536"/>
                </a:lnTo>
                <a:cubicBezTo>
                  <a:pt x="670" y="536"/>
                  <a:pt x="714" y="492"/>
                  <a:pt x="714" y="447"/>
                </a:cubicBezTo>
                <a:lnTo>
                  <a:pt x="714" y="224"/>
                </a:lnTo>
                <a:cubicBezTo>
                  <a:pt x="714" y="179"/>
                  <a:pt x="670" y="134"/>
                  <a:pt x="625" y="134"/>
                </a:cubicBezTo>
                <a:close/>
                <a:moveTo>
                  <a:pt x="536" y="134"/>
                </a:moveTo>
                <a:lnTo>
                  <a:pt x="536" y="0"/>
                </a:lnTo>
                <a:lnTo>
                  <a:pt x="178" y="0"/>
                </a:lnTo>
                <a:lnTo>
                  <a:pt x="178" y="134"/>
                </a:lnTo>
                <a:lnTo>
                  <a:pt x="178" y="224"/>
                </a:lnTo>
                <a:lnTo>
                  <a:pt x="536" y="224"/>
                </a:lnTo>
                <a:lnTo>
                  <a:pt x="536" y="134"/>
                </a:lnTo>
                <a:close/>
                <a:moveTo>
                  <a:pt x="223" y="492"/>
                </a:moveTo>
                <a:lnTo>
                  <a:pt x="491" y="492"/>
                </a:lnTo>
                <a:lnTo>
                  <a:pt x="491" y="536"/>
                </a:lnTo>
                <a:lnTo>
                  <a:pt x="223" y="536"/>
                </a:lnTo>
                <a:lnTo>
                  <a:pt x="223" y="492"/>
                </a:lnTo>
                <a:close/>
                <a:moveTo>
                  <a:pt x="178" y="536"/>
                </a:moveTo>
                <a:lnTo>
                  <a:pt x="178" y="670"/>
                </a:lnTo>
                <a:lnTo>
                  <a:pt x="536" y="670"/>
                </a:lnTo>
                <a:lnTo>
                  <a:pt x="536" y="536"/>
                </a:lnTo>
                <a:lnTo>
                  <a:pt x="536" y="447"/>
                </a:lnTo>
                <a:lnTo>
                  <a:pt x="178" y="447"/>
                </a:lnTo>
                <a:lnTo>
                  <a:pt x="178" y="536"/>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 name="Freeform 7"/>
          <p:cNvSpPr>
            <a:spLocks/>
          </p:cNvSpPr>
          <p:nvPr/>
        </p:nvSpPr>
        <p:spPr bwMode="auto">
          <a:xfrm>
            <a:off x="3269074" y="5257333"/>
            <a:ext cx="311938" cy="309401"/>
          </a:xfrm>
          <a:custGeom>
            <a:avLst/>
            <a:gdLst>
              <a:gd name="T0" fmla="*/ 563 w 644"/>
              <a:gd name="T1" fmla="*/ 161 h 643"/>
              <a:gd name="T2" fmla="*/ 484 w 644"/>
              <a:gd name="T3" fmla="*/ 161 h 643"/>
              <a:gd name="T4" fmla="*/ 563 w 644"/>
              <a:gd name="T5" fmla="*/ 80 h 643"/>
              <a:gd name="T6" fmla="*/ 484 w 644"/>
              <a:gd name="T7" fmla="*/ 0 h 643"/>
              <a:gd name="T8" fmla="*/ 372 w 644"/>
              <a:gd name="T9" fmla="*/ 0 h 643"/>
              <a:gd name="T10" fmla="*/ 453 w 644"/>
              <a:gd name="T11" fmla="*/ 80 h 643"/>
              <a:gd name="T12" fmla="*/ 370 w 644"/>
              <a:gd name="T13" fmla="*/ 161 h 643"/>
              <a:gd name="T14" fmla="*/ 275 w 644"/>
              <a:gd name="T15" fmla="*/ 161 h 643"/>
              <a:gd name="T16" fmla="*/ 357 w 644"/>
              <a:gd name="T17" fmla="*/ 80 h 643"/>
              <a:gd name="T18" fmla="*/ 276 w 644"/>
              <a:gd name="T19" fmla="*/ 0 h 643"/>
              <a:gd name="T20" fmla="*/ 163 w 644"/>
              <a:gd name="T21" fmla="*/ 0 h 643"/>
              <a:gd name="T22" fmla="*/ 243 w 644"/>
              <a:gd name="T23" fmla="*/ 80 h 643"/>
              <a:gd name="T24" fmla="*/ 161 w 644"/>
              <a:gd name="T25" fmla="*/ 161 h 643"/>
              <a:gd name="T26" fmla="*/ 80 w 644"/>
              <a:gd name="T27" fmla="*/ 161 h 643"/>
              <a:gd name="T28" fmla="*/ 162 w 644"/>
              <a:gd name="T29" fmla="*/ 80 h 643"/>
              <a:gd name="T30" fmla="*/ 81 w 644"/>
              <a:gd name="T31" fmla="*/ 0 h 643"/>
              <a:gd name="T32" fmla="*/ 0 w 644"/>
              <a:gd name="T33" fmla="*/ 0 h 643"/>
              <a:gd name="T34" fmla="*/ 0 w 644"/>
              <a:gd name="T35" fmla="*/ 643 h 643"/>
              <a:gd name="T36" fmla="*/ 644 w 644"/>
              <a:gd name="T37" fmla="*/ 643 h 643"/>
              <a:gd name="T38" fmla="*/ 644 w 644"/>
              <a:gd name="T39" fmla="*/ 0 h 643"/>
              <a:gd name="T40" fmla="*/ 565 w 644"/>
              <a:gd name="T41" fmla="*/ 0 h 643"/>
              <a:gd name="T42" fmla="*/ 644 w 644"/>
              <a:gd name="T43" fmla="*/ 80 h 643"/>
              <a:gd name="T44" fmla="*/ 563 w 644"/>
              <a:gd name="T45" fmla="*/ 161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4" h="643">
                <a:moveTo>
                  <a:pt x="563" y="161"/>
                </a:moveTo>
                <a:lnTo>
                  <a:pt x="484" y="161"/>
                </a:lnTo>
                <a:lnTo>
                  <a:pt x="563" y="80"/>
                </a:lnTo>
                <a:lnTo>
                  <a:pt x="484" y="0"/>
                </a:lnTo>
                <a:lnTo>
                  <a:pt x="372" y="0"/>
                </a:lnTo>
                <a:lnTo>
                  <a:pt x="453" y="80"/>
                </a:lnTo>
                <a:lnTo>
                  <a:pt x="370" y="161"/>
                </a:lnTo>
                <a:lnTo>
                  <a:pt x="275" y="161"/>
                </a:lnTo>
                <a:lnTo>
                  <a:pt x="357" y="80"/>
                </a:lnTo>
                <a:lnTo>
                  <a:pt x="276" y="0"/>
                </a:lnTo>
                <a:lnTo>
                  <a:pt x="163" y="0"/>
                </a:lnTo>
                <a:lnTo>
                  <a:pt x="243" y="80"/>
                </a:lnTo>
                <a:lnTo>
                  <a:pt x="161" y="161"/>
                </a:lnTo>
                <a:lnTo>
                  <a:pt x="80" y="161"/>
                </a:lnTo>
                <a:lnTo>
                  <a:pt x="162" y="80"/>
                </a:lnTo>
                <a:lnTo>
                  <a:pt x="81" y="0"/>
                </a:lnTo>
                <a:lnTo>
                  <a:pt x="0" y="0"/>
                </a:lnTo>
                <a:lnTo>
                  <a:pt x="0" y="643"/>
                </a:lnTo>
                <a:lnTo>
                  <a:pt x="644" y="643"/>
                </a:lnTo>
                <a:lnTo>
                  <a:pt x="644" y="0"/>
                </a:lnTo>
                <a:lnTo>
                  <a:pt x="565" y="0"/>
                </a:lnTo>
                <a:lnTo>
                  <a:pt x="644" y="80"/>
                </a:lnTo>
                <a:lnTo>
                  <a:pt x="563" y="161"/>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 name="Freeform 8"/>
          <p:cNvSpPr>
            <a:spLocks/>
          </p:cNvSpPr>
          <p:nvPr/>
        </p:nvSpPr>
        <p:spPr bwMode="auto">
          <a:xfrm>
            <a:off x="4557399" y="1516622"/>
            <a:ext cx="276431" cy="263752"/>
          </a:xfrm>
          <a:custGeom>
            <a:avLst/>
            <a:gdLst>
              <a:gd name="T0" fmla="*/ 558 w 569"/>
              <a:gd name="T1" fmla="*/ 230 h 542"/>
              <a:gd name="T2" fmla="*/ 410 w 569"/>
              <a:gd name="T3" fmla="*/ 337 h 542"/>
              <a:gd name="T4" fmla="*/ 467 w 569"/>
              <a:gd name="T5" fmla="*/ 511 h 542"/>
              <a:gd name="T6" fmla="*/ 458 w 569"/>
              <a:gd name="T7" fmla="*/ 536 h 542"/>
              <a:gd name="T8" fmla="*/ 445 w 569"/>
              <a:gd name="T9" fmla="*/ 540 h 542"/>
              <a:gd name="T10" fmla="*/ 432 w 569"/>
              <a:gd name="T11" fmla="*/ 536 h 542"/>
              <a:gd name="T12" fmla="*/ 284 w 569"/>
              <a:gd name="T13" fmla="*/ 429 h 542"/>
              <a:gd name="T14" fmla="*/ 137 w 569"/>
              <a:gd name="T15" fmla="*/ 536 h 542"/>
              <a:gd name="T16" fmla="*/ 110 w 569"/>
              <a:gd name="T17" fmla="*/ 536 h 542"/>
              <a:gd name="T18" fmla="*/ 102 w 569"/>
              <a:gd name="T19" fmla="*/ 511 h 542"/>
              <a:gd name="T20" fmla="*/ 158 w 569"/>
              <a:gd name="T21" fmla="*/ 337 h 542"/>
              <a:gd name="T22" fmla="*/ 11 w 569"/>
              <a:gd name="T23" fmla="*/ 230 h 542"/>
              <a:gd name="T24" fmla="*/ 3 w 569"/>
              <a:gd name="T25" fmla="*/ 205 h 542"/>
              <a:gd name="T26" fmla="*/ 24 w 569"/>
              <a:gd name="T27" fmla="*/ 189 h 542"/>
              <a:gd name="T28" fmla="*/ 206 w 569"/>
              <a:gd name="T29" fmla="*/ 189 h 542"/>
              <a:gd name="T30" fmla="*/ 263 w 569"/>
              <a:gd name="T31" fmla="*/ 16 h 542"/>
              <a:gd name="T32" fmla="*/ 284 w 569"/>
              <a:gd name="T33" fmla="*/ 0 h 542"/>
              <a:gd name="T34" fmla="*/ 306 w 569"/>
              <a:gd name="T35" fmla="*/ 16 h 542"/>
              <a:gd name="T36" fmla="*/ 362 w 569"/>
              <a:gd name="T37" fmla="*/ 189 h 542"/>
              <a:gd name="T38" fmla="*/ 544 w 569"/>
              <a:gd name="T39" fmla="*/ 189 h 542"/>
              <a:gd name="T40" fmla="*/ 566 w 569"/>
              <a:gd name="T41" fmla="*/ 205 h 542"/>
              <a:gd name="T42" fmla="*/ 558 w 569"/>
              <a:gd name="T43" fmla="*/ 230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9" h="542">
                <a:moveTo>
                  <a:pt x="558" y="230"/>
                </a:moveTo>
                <a:lnTo>
                  <a:pt x="410" y="337"/>
                </a:lnTo>
                <a:lnTo>
                  <a:pt x="467" y="511"/>
                </a:lnTo>
                <a:cubicBezTo>
                  <a:pt x="470" y="520"/>
                  <a:pt x="466" y="530"/>
                  <a:pt x="458" y="536"/>
                </a:cubicBezTo>
                <a:cubicBezTo>
                  <a:pt x="454" y="539"/>
                  <a:pt x="450" y="540"/>
                  <a:pt x="445" y="540"/>
                </a:cubicBezTo>
                <a:cubicBezTo>
                  <a:pt x="440" y="540"/>
                  <a:pt x="436" y="539"/>
                  <a:pt x="432" y="536"/>
                </a:cubicBezTo>
                <a:lnTo>
                  <a:pt x="284" y="429"/>
                </a:lnTo>
                <a:lnTo>
                  <a:pt x="137" y="536"/>
                </a:lnTo>
                <a:cubicBezTo>
                  <a:pt x="129" y="542"/>
                  <a:pt x="118" y="542"/>
                  <a:pt x="110" y="536"/>
                </a:cubicBezTo>
                <a:cubicBezTo>
                  <a:pt x="102" y="530"/>
                  <a:pt x="99" y="520"/>
                  <a:pt x="102" y="511"/>
                </a:cubicBezTo>
                <a:lnTo>
                  <a:pt x="158" y="337"/>
                </a:lnTo>
                <a:lnTo>
                  <a:pt x="11" y="230"/>
                </a:lnTo>
                <a:cubicBezTo>
                  <a:pt x="3" y="224"/>
                  <a:pt x="0" y="214"/>
                  <a:pt x="3" y="205"/>
                </a:cubicBezTo>
                <a:cubicBezTo>
                  <a:pt x="6" y="195"/>
                  <a:pt x="14" y="189"/>
                  <a:pt x="24" y="189"/>
                </a:cubicBezTo>
                <a:lnTo>
                  <a:pt x="206" y="189"/>
                </a:lnTo>
                <a:lnTo>
                  <a:pt x="263" y="16"/>
                </a:lnTo>
                <a:cubicBezTo>
                  <a:pt x="266" y="6"/>
                  <a:pt x="274" y="0"/>
                  <a:pt x="284" y="0"/>
                </a:cubicBezTo>
                <a:cubicBezTo>
                  <a:pt x="294" y="0"/>
                  <a:pt x="303" y="6"/>
                  <a:pt x="306" y="16"/>
                </a:cubicBezTo>
                <a:lnTo>
                  <a:pt x="362" y="189"/>
                </a:lnTo>
                <a:lnTo>
                  <a:pt x="544" y="189"/>
                </a:lnTo>
                <a:cubicBezTo>
                  <a:pt x="554" y="189"/>
                  <a:pt x="563" y="195"/>
                  <a:pt x="566" y="205"/>
                </a:cubicBezTo>
                <a:cubicBezTo>
                  <a:pt x="569" y="214"/>
                  <a:pt x="566" y="224"/>
                  <a:pt x="558" y="23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 name="Freeform 9"/>
          <p:cNvSpPr>
            <a:spLocks noEditPoints="1"/>
          </p:cNvSpPr>
          <p:nvPr/>
        </p:nvSpPr>
        <p:spPr bwMode="auto">
          <a:xfrm>
            <a:off x="5150839" y="3073772"/>
            <a:ext cx="344906" cy="273897"/>
          </a:xfrm>
          <a:custGeom>
            <a:avLst/>
            <a:gdLst>
              <a:gd name="T0" fmla="*/ 685 w 718"/>
              <a:gd name="T1" fmla="*/ 253 h 568"/>
              <a:gd name="T2" fmla="*/ 684 w 718"/>
              <a:gd name="T3" fmla="*/ 553 h 568"/>
              <a:gd name="T4" fmla="*/ 626 w 718"/>
              <a:gd name="T5" fmla="*/ 232 h 568"/>
              <a:gd name="T6" fmla="*/ 602 w 718"/>
              <a:gd name="T7" fmla="*/ 215 h 568"/>
              <a:gd name="T8" fmla="*/ 111 w 718"/>
              <a:gd name="T9" fmla="*/ 215 h 568"/>
              <a:gd name="T10" fmla="*/ 111 w 718"/>
              <a:gd name="T11" fmla="*/ 113 h 568"/>
              <a:gd name="T12" fmla="*/ 685 w 718"/>
              <a:gd name="T13" fmla="*/ 113 h 568"/>
              <a:gd name="T14" fmla="*/ 685 w 718"/>
              <a:gd name="T15" fmla="*/ 253 h 568"/>
              <a:gd name="T16" fmla="*/ 716 w 718"/>
              <a:gd name="T17" fmla="*/ 541 h 568"/>
              <a:gd name="T18" fmla="*/ 716 w 718"/>
              <a:gd name="T19" fmla="*/ 82 h 568"/>
              <a:gd name="T20" fmla="*/ 691 w 718"/>
              <a:gd name="T21" fmla="*/ 56 h 568"/>
              <a:gd name="T22" fmla="*/ 367 w 718"/>
              <a:gd name="T23" fmla="*/ 56 h 568"/>
              <a:gd name="T24" fmla="*/ 349 w 718"/>
              <a:gd name="T25" fmla="*/ 31 h 568"/>
              <a:gd name="T26" fmla="*/ 349 w 718"/>
              <a:gd name="T27" fmla="*/ 28 h 568"/>
              <a:gd name="T28" fmla="*/ 322 w 718"/>
              <a:gd name="T29" fmla="*/ 0 h 568"/>
              <a:gd name="T30" fmla="*/ 149 w 718"/>
              <a:gd name="T31" fmla="*/ 0 h 568"/>
              <a:gd name="T32" fmla="*/ 122 w 718"/>
              <a:gd name="T33" fmla="*/ 28 h 568"/>
              <a:gd name="T34" fmla="*/ 122 w 718"/>
              <a:gd name="T35" fmla="*/ 31 h 568"/>
              <a:gd name="T36" fmla="*/ 104 w 718"/>
              <a:gd name="T37" fmla="*/ 56 h 568"/>
              <a:gd name="T38" fmla="*/ 104 w 718"/>
              <a:gd name="T39" fmla="*/ 56 h 568"/>
              <a:gd name="T40" fmla="*/ 79 w 718"/>
              <a:gd name="T41" fmla="*/ 82 h 568"/>
              <a:gd name="T42" fmla="*/ 79 w 718"/>
              <a:gd name="T43" fmla="*/ 215 h 568"/>
              <a:gd name="T44" fmla="*/ 24 w 718"/>
              <a:gd name="T45" fmla="*/ 215 h 568"/>
              <a:gd name="T46" fmla="*/ 8 w 718"/>
              <a:gd name="T47" fmla="*/ 243 h 568"/>
              <a:gd name="T48" fmla="*/ 66 w 718"/>
              <a:gd name="T49" fmla="*/ 541 h 568"/>
              <a:gd name="T50" fmla="*/ 92 w 718"/>
              <a:gd name="T51" fmla="*/ 568 h 568"/>
              <a:gd name="T52" fmla="*/ 703 w 718"/>
              <a:gd name="T53" fmla="*/ 568 h 568"/>
              <a:gd name="T54" fmla="*/ 716 w 718"/>
              <a:gd name="T55" fmla="*/ 541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18" h="568">
                <a:moveTo>
                  <a:pt x="685" y="253"/>
                </a:moveTo>
                <a:lnTo>
                  <a:pt x="684" y="553"/>
                </a:lnTo>
                <a:lnTo>
                  <a:pt x="626" y="232"/>
                </a:lnTo>
                <a:cubicBezTo>
                  <a:pt x="622" y="214"/>
                  <a:pt x="602" y="215"/>
                  <a:pt x="602" y="215"/>
                </a:cubicBezTo>
                <a:lnTo>
                  <a:pt x="111" y="215"/>
                </a:lnTo>
                <a:lnTo>
                  <a:pt x="111" y="113"/>
                </a:lnTo>
                <a:lnTo>
                  <a:pt x="685" y="113"/>
                </a:lnTo>
                <a:lnTo>
                  <a:pt x="685" y="253"/>
                </a:lnTo>
                <a:close/>
                <a:moveTo>
                  <a:pt x="716" y="541"/>
                </a:moveTo>
                <a:lnTo>
                  <a:pt x="716" y="82"/>
                </a:lnTo>
                <a:cubicBezTo>
                  <a:pt x="716" y="68"/>
                  <a:pt x="705" y="56"/>
                  <a:pt x="691" y="56"/>
                </a:cubicBezTo>
                <a:lnTo>
                  <a:pt x="367" y="56"/>
                </a:lnTo>
                <a:cubicBezTo>
                  <a:pt x="357" y="56"/>
                  <a:pt x="349" y="38"/>
                  <a:pt x="349" y="31"/>
                </a:cubicBezTo>
                <a:lnTo>
                  <a:pt x="349" y="28"/>
                </a:lnTo>
                <a:cubicBezTo>
                  <a:pt x="349" y="13"/>
                  <a:pt x="337" y="0"/>
                  <a:pt x="322" y="0"/>
                </a:cubicBezTo>
                <a:lnTo>
                  <a:pt x="149" y="0"/>
                </a:lnTo>
                <a:cubicBezTo>
                  <a:pt x="134" y="0"/>
                  <a:pt x="122" y="13"/>
                  <a:pt x="122" y="28"/>
                </a:cubicBezTo>
                <a:lnTo>
                  <a:pt x="122" y="31"/>
                </a:lnTo>
                <a:cubicBezTo>
                  <a:pt x="122" y="38"/>
                  <a:pt x="114" y="56"/>
                  <a:pt x="104" y="56"/>
                </a:cubicBezTo>
                <a:lnTo>
                  <a:pt x="104" y="56"/>
                </a:lnTo>
                <a:cubicBezTo>
                  <a:pt x="90" y="57"/>
                  <a:pt x="79" y="68"/>
                  <a:pt x="79" y="82"/>
                </a:cubicBezTo>
                <a:lnTo>
                  <a:pt x="79" y="215"/>
                </a:lnTo>
                <a:lnTo>
                  <a:pt x="24" y="215"/>
                </a:lnTo>
                <a:cubicBezTo>
                  <a:pt x="24" y="215"/>
                  <a:pt x="0" y="214"/>
                  <a:pt x="8" y="243"/>
                </a:cubicBezTo>
                <a:lnTo>
                  <a:pt x="66" y="541"/>
                </a:lnTo>
                <a:cubicBezTo>
                  <a:pt x="66" y="556"/>
                  <a:pt x="77" y="568"/>
                  <a:pt x="92" y="568"/>
                </a:cubicBezTo>
                <a:lnTo>
                  <a:pt x="703" y="568"/>
                </a:lnTo>
                <a:cubicBezTo>
                  <a:pt x="718" y="568"/>
                  <a:pt x="716" y="541"/>
                  <a:pt x="716" y="54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 name="Freeform 10"/>
          <p:cNvSpPr>
            <a:spLocks/>
          </p:cNvSpPr>
          <p:nvPr/>
        </p:nvSpPr>
        <p:spPr bwMode="auto">
          <a:xfrm>
            <a:off x="7070645" y="2069489"/>
            <a:ext cx="220638" cy="266287"/>
          </a:xfrm>
          <a:custGeom>
            <a:avLst/>
            <a:gdLst>
              <a:gd name="T0" fmla="*/ 460 w 460"/>
              <a:gd name="T1" fmla="*/ 399 h 554"/>
              <a:gd name="T2" fmla="*/ 457 w 460"/>
              <a:gd name="T3" fmla="*/ 405 h 554"/>
              <a:gd name="T4" fmla="*/ 266 w 460"/>
              <a:gd name="T5" fmla="*/ 552 h 554"/>
              <a:gd name="T6" fmla="*/ 262 w 460"/>
              <a:gd name="T7" fmla="*/ 554 h 554"/>
              <a:gd name="T8" fmla="*/ 257 w 460"/>
              <a:gd name="T9" fmla="*/ 552 h 554"/>
              <a:gd name="T10" fmla="*/ 254 w 460"/>
              <a:gd name="T11" fmla="*/ 543 h 554"/>
              <a:gd name="T12" fmla="*/ 293 w 460"/>
              <a:gd name="T13" fmla="*/ 446 h 554"/>
              <a:gd name="T14" fmla="*/ 293 w 460"/>
              <a:gd name="T15" fmla="*/ 442 h 554"/>
              <a:gd name="T16" fmla="*/ 287 w 460"/>
              <a:gd name="T17" fmla="*/ 442 h 554"/>
              <a:gd name="T18" fmla="*/ 287 w 460"/>
              <a:gd name="T19" fmla="*/ 442 h 554"/>
              <a:gd name="T20" fmla="*/ 207 w 460"/>
              <a:gd name="T21" fmla="*/ 442 h 554"/>
              <a:gd name="T22" fmla="*/ 0 w 460"/>
              <a:gd name="T23" fmla="*/ 234 h 554"/>
              <a:gd name="T24" fmla="*/ 0 w 460"/>
              <a:gd name="T25" fmla="*/ 207 h 554"/>
              <a:gd name="T26" fmla="*/ 207 w 460"/>
              <a:gd name="T27" fmla="*/ 0 h 554"/>
              <a:gd name="T28" fmla="*/ 414 w 460"/>
              <a:gd name="T29" fmla="*/ 0 h 554"/>
              <a:gd name="T30" fmla="*/ 414 w 460"/>
              <a:gd name="T31" fmla="*/ 96 h 554"/>
              <a:gd name="T32" fmla="*/ 207 w 460"/>
              <a:gd name="T33" fmla="*/ 96 h 554"/>
              <a:gd name="T34" fmla="*/ 95 w 460"/>
              <a:gd name="T35" fmla="*/ 207 h 554"/>
              <a:gd name="T36" fmla="*/ 95 w 460"/>
              <a:gd name="T37" fmla="*/ 234 h 554"/>
              <a:gd name="T38" fmla="*/ 207 w 460"/>
              <a:gd name="T39" fmla="*/ 346 h 554"/>
              <a:gd name="T40" fmla="*/ 290 w 460"/>
              <a:gd name="T41" fmla="*/ 346 h 554"/>
              <a:gd name="T42" fmla="*/ 254 w 460"/>
              <a:gd name="T43" fmla="*/ 256 h 554"/>
              <a:gd name="T44" fmla="*/ 257 w 460"/>
              <a:gd name="T45" fmla="*/ 246 h 554"/>
              <a:gd name="T46" fmla="*/ 266 w 460"/>
              <a:gd name="T47" fmla="*/ 247 h 554"/>
              <a:gd name="T48" fmla="*/ 457 w 460"/>
              <a:gd name="T49" fmla="*/ 393 h 554"/>
              <a:gd name="T50" fmla="*/ 460 w 460"/>
              <a:gd name="T51" fmla="*/ 399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60" h="554">
                <a:moveTo>
                  <a:pt x="460" y="399"/>
                </a:moveTo>
                <a:cubicBezTo>
                  <a:pt x="460" y="402"/>
                  <a:pt x="459" y="404"/>
                  <a:pt x="457" y="405"/>
                </a:cubicBezTo>
                <a:lnTo>
                  <a:pt x="266" y="552"/>
                </a:lnTo>
                <a:cubicBezTo>
                  <a:pt x="265" y="553"/>
                  <a:pt x="263" y="554"/>
                  <a:pt x="262" y="554"/>
                </a:cubicBezTo>
                <a:cubicBezTo>
                  <a:pt x="260" y="554"/>
                  <a:pt x="258" y="553"/>
                  <a:pt x="257" y="552"/>
                </a:cubicBezTo>
                <a:cubicBezTo>
                  <a:pt x="254" y="550"/>
                  <a:pt x="253" y="546"/>
                  <a:pt x="254" y="543"/>
                </a:cubicBezTo>
                <a:lnTo>
                  <a:pt x="293" y="446"/>
                </a:lnTo>
                <a:lnTo>
                  <a:pt x="293" y="442"/>
                </a:lnTo>
                <a:cubicBezTo>
                  <a:pt x="291" y="442"/>
                  <a:pt x="289" y="442"/>
                  <a:pt x="287" y="442"/>
                </a:cubicBezTo>
                <a:lnTo>
                  <a:pt x="287" y="442"/>
                </a:lnTo>
                <a:lnTo>
                  <a:pt x="207" y="442"/>
                </a:lnTo>
                <a:cubicBezTo>
                  <a:pt x="93" y="442"/>
                  <a:pt x="0" y="349"/>
                  <a:pt x="0" y="234"/>
                </a:cubicBezTo>
                <a:lnTo>
                  <a:pt x="0" y="207"/>
                </a:lnTo>
                <a:cubicBezTo>
                  <a:pt x="0" y="93"/>
                  <a:pt x="93" y="0"/>
                  <a:pt x="207" y="0"/>
                </a:cubicBezTo>
                <a:lnTo>
                  <a:pt x="414" y="0"/>
                </a:lnTo>
                <a:lnTo>
                  <a:pt x="414" y="96"/>
                </a:lnTo>
                <a:lnTo>
                  <a:pt x="207" y="96"/>
                </a:lnTo>
                <a:cubicBezTo>
                  <a:pt x="146" y="96"/>
                  <a:pt x="95" y="146"/>
                  <a:pt x="95" y="207"/>
                </a:cubicBezTo>
                <a:lnTo>
                  <a:pt x="95" y="234"/>
                </a:lnTo>
                <a:cubicBezTo>
                  <a:pt x="95" y="296"/>
                  <a:pt x="146" y="346"/>
                  <a:pt x="207" y="346"/>
                </a:cubicBezTo>
                <a:lnTo>
                  <a:pt x="290" y="346"/>
                </a:lnTo>
                <a:lnTo>
                  <a:pt x="254" y="256"/>
                </a:lnTo>
                <a:cubicBezTo>
                  <a:pt x="253" y="252"/>
                  <a:pt x="254" y="249"/>
                  <a:pt x="257" y="246"/>
                </a:cubicBezTo>
                <a:cubicBezTo>
                  <a:pt x="260" y="244"/>
                  <a:pt x="264" y="244"/>
                  <a:pt x="266" y="247"/>
                </a:cubicBezTo>
                <a:lnTo>
                  <a:pt x="457" y="393"/>
                </a:lnTo>
                <a:cubicBezTo>
                  <a:pt x="459" y="395"/>
                  <a:pt x="460" y="397"/>
                  <a:pt x="460" y="39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2" name="Freeform 11"/>
          <p:cNvSpPr>
            <a:spLocks noEditPoints="1"/>
          </p:cNvSpPr>
          <p:nvPr/>
        </p:nvSpPr>
        <p:spPr bwMode="auto">
          <a:xfrm>
            <a:off x="7572788" y="4651211"/>
            <a:ext cx="395629" cy="278968"/>
          </a:xfrm>
          <a:custGeom>
            <a:avLst/>
            <a:gdLst>
              <a:gd name="T0" fmla="*/ 454 w 819"/>
              <a:gd name="T1" fmla="*/ 322 h 576"/>
              <a:gd name="T2" fmla="*/ 668 w 819"/>
              <a:gd name="T3" fmla="*/ 190 h 576"/>
              <a:gd name="T4" fmla="*/ 641 w 819"/>
              <a:gd name="T5" fmla="*/ 258 h 576"/>
              <a:gd name="T6" fmla="*/ 643 w 819"/>
              <a:gd name="T7" fmla="*/ 266 h 576"/>
              <a:gd name="T8" fmla="*/ 647 w 819"/>
              <a:gd name="T9" fmla="*/ 267 h 576"/>
              <a:gd name="T10" fmla="*/ 651 w 819"/>
              <a:gd name="T11" fmla="*/ 266 h 576"/>
              <a:gd name="T12" fmla="*/ 816 w 819"/>
              <a:gd name="T13" fmla="*/ 139 h 576"/>
              <a:gd name="T14" fmla="*/ 819 w 819"/>
              <a:gd name="T15" fmla="*/ 134 h 576"/>
              <a:gd name="T16" fmla="*/ 816 w 819"/>
              <a:gd name="T17" fmla="*/ 129 h 576"/>
              <a:gd name="T18" fmla="*/ 651 w 819"/>
              <a:gd name="T19" fmla="*/ 2 h 576"/>
              <a:gd name="T20" fmla="*/ 643 w 819"/>
              <a:gd name="T21" fmla="*/ 2 h 576"/>
              <a:gd name="T22" fmla="*/ 641 w 819"/>
              <a:gd name="T23" fmla="*/ 10 h 576"/>
              <a:gd name="T24" fmla="*/ 669 w 819"/>
              <a:gd name="T25" fmla="*/ 80 h 576"/>
              <a:gd name="T26" fmla="*/ 364 w 819"/>
              <a:gd name="T27" fmla="*/ 258 h 576"/>
              <a:gd name="T28" fmla="*/ 150 w 819"/>
              <a:gd name="T29" fmla="*/ 386 h 576"/>
              <a:gd name="T30" fmla="*/ 178 w 819"/>
              <a:gd name="T31" fmla="*/ 318 h 576"/>
              <a:gd name="T32" fmla="*/ 175 w 819"/>
              <a:gd name="T33" fmla="*/ 310 h 576"/>
              <a:gd name="T34" fmla="*/ 171 w 819"/>
              <a:gd name="T35" fmla="*/ 309 h 576"/>
              <a:gd name="T36" fmla="*/ 167 w 819"/>
              <a:gd name="T37" fmla="*/ 310 h 576"/>
              <a:gd name="T38" fmla="*/ 2 w 819"/>
              <a:gd name="T39" fmla="*/ 437 h 576"/>
              <a:gd name="T40" fmla="*/ 0 w 819"/>
              <a:gd name="T41" fmla="*/ 442 h 576"/>
              <a:gd name="T42" fmla="*/ 2 w 819"/>
              <a:gd name="T43" fmla="*/ 447 h 576"/>
              <a:gd name="T44" fmla="*/ 167 w 819"/>
              <a:gd name="T45" fmla="*/ 574 h 576"/>
              <a:gd name="T46" fmla="*/ 175 w 819"/>
              <a:gd name="T47" fmla="*/ 574 h 576"/>
              <a:gd name="T48" fmla="*/ 177 w 819"/>
              <a:gd name="T49" fmla="*/ 566 h 576"/>
              <a:gd name="T50" fmla="*/ 150 w 819"/>
              <a:gd name="T51" fmla="*/ 497 h 576"/>
              <a:gd name="T52" fmla="*/ 454 w 819"/>
              <a:gd name="T53" fmla="*/ 322 h 576"/>
              <a:gd name="T54" fmla="*/ 167 w 819"/>
              <a:gd name="T55" fmla="*/ 266 h 576"/>
              <a:gd name="T56" fmla="*/ 171 w 819"/>
              <a:gd name="T57" fmla="*/ 267 h 576"/>
              <a:gd name="T58" fmla="*/ 175 w 819"/>
              <a:gd name="T59" fmla="*/ 266 h 576"/>
              <a:gd name="T60" fmla="*/ 178 w 819"/>
              <a:gd name="T61" fmla="*/ 258 h 576"/>
              <a:gd name="T62" fmla="*/ 151 w 819"/>
              <a:gd name="T63" fmla="*/ 190 h 576"/>
              <a:gd name="T64" fmla="*/ 327 w 819"/>
              <a:gd name="T65" fmla="*/ 272 h 576"/>
              <a:gd name="T66" fmla="*/ 347 w 819"/>
              <a:gd name="T67" fmla="*/ 245 h 576"/>
              <a:gd name="T68" fmla="*/ 395 w 819"/>
              <a:gd name="T69" fmla="*/ 183 h 576"/>
              <a:gd name="T70" fmla="*/ 150 w 819"/>
              <a:gd name="T71" fmla="*/ 80 h 576"/>
              <a:gd name="T72" fmla="*/ 178 w 819"/>
              <a:gd name="T73" fmla="*/ 10 h 576"/>
              <a:gd name="T74" fmla="*/ 175 w 819"/>
              <a:gd name="T75" fmla="*/ 2 h 576"/>
              <a:gd name="T76" fmla="*/ 167 w 819"/>
              <a:gd name="T77" fmla="*/ 2 h 576"/>
              <a:gd name="T78" fmla="*/ 2 w 819"/>
              <a:gd name="T79" fmla="*/ 129 h 576"/>
              <a:gd name="T80" fmla="*/ 0 w 819"/>
              <a:gd name="T81" fmla="*/ 134 h 576"/>
              <a:gd name="T82" fmla="*/ 2 w 819"/>
              <a:gd name="T83" fmla="*/ 139 h 576"/>
              <a:gd name="T84" fmla="*/ 167 w 819"/>
              <a:gd name="T85" fmla="*/ 266 h 576"/>
              <a:gd name="T86" fmla="*/ 816 w 819"/>
              <a:gd name="T87" fmla="*/ 437 h 576"/>
              <a:gd name="T88" fmla="*/ 819 w 819"/>
              <a:gd name="T89" fmla="*/ 442 h 576"/>
              <a:gd name="T90" fmla="*/ 816 w 819"/>
              <a:gd name="T91" fmla="*/ 447 h 576"/>
              <a:gd name="T92" fmla="*/ 651 w 819"/>
              <a:gd name="T93" fmla="*/ 574 h 576"/>
              <a:gd name="T94" fmla="*/ 643 w 819"/>
              <a:gd name="T95" fmla="*/ 574 h 576"/>
              <a:gd name="T96" fmla="*/ 641 w 819"/>
              <a:gd name="T97" fmla="*/ 566 h 576"/>
              <a:gd name="T98" fmla="*/ 668 w 819"/>
              <a:gd name="T99" fmla="*/ 497 h 576"/>
              <a:gd name="T100" fmla="*/ 424 w 819"/>
              <a:gd name="T101" fmla="*/ 396 h 576"/>
              <a:gd name="T102" fmla="*/ 471 w 819"/>
              <a:gd name="T103" fmla="*/ 334 h 576"/>
              <a:gd name="T104" fmla="*/ 491 w 819"/>
              <a:gd name="T105" fmla="*/ 307 h 576"/>
              <a:gd name="T106" fmla="*/ 668 w 819"/>
              <a:gd name="T107" fmla="*/ 386 h 576"/>
              <a:gd name="T108" fmla="*/ 641 w 819"/>
              <a:gd name="T109" fmla="*/ 318 h 576"/>
              <a:gd name="T110" fmla="*/ 643 w 819"/>
              <a:gd name="T111" fmla="*/ 310 h 576"/>
              <a:gd name="T112" fmla="*/ 647 w 819"/>
              <a:gd name="T113" fmla="*/ 309 h 576"/>
              <a:gd name="T114" fmla="*/ 651 w 819"/>
              <a:gd name="T115" fmla="*/ 310 h 576"/>
              <a:gd name="T116" fmla="*/ 816 w 819"/>
              <a:gd name="T117" fmla="*/ 437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9" h="576">
                <a:moveTo>
                  <a:pt x="454" y="322"/>
                </a:moveTo>
                <a:cubicBezTo>
                  <a:pt x="503" y="253"/>
                  <a:pt x="543" y="198"/>
                  <a:pt x="668" y="190"/>
                </a:cubicBezTo>
                <a:lnTo>
                  <a:pt x="641" y="258"/>
                </a:lnTo>
                <a:cubicBezTo>
                  <a:pt x="640" y="261"/>
                  <a:pt x="641" y="264"/>
                  <a:pt x="643" y="266"/>
                </a:cubicBezTo>
                <a:cubicBezTo>
                  <a:pt x="644" y="267"/>
                  <a:pt x="646" y="267"/>
                  <a:pt x="647" y="267"/>
                </a:cubicBezTo>
                <a:cubicBezTo>
                  <a:pt x="649" y="267"/>
                  <a:pt x="650" y="267"/>
                  <a:pt x="651" y="266"/>
                </a:cubicBezTo>
                <a:lnTo>
                  <a:pt x="816" y="139"/>
                </a:lnTo>
                <a:cubicBezTo>
                  <a:pt x="818" y="138"/>
                  <a:pt x="819" y="136"/>
                  <a:pt x="819" y="134"/>
                </a:cubicBezTo>
                <a:cubicBezTo>
                  <a:pt x="819" y="132"/>
                  <a:pt x="818" y="130"/>
                  <a:pt x="816" y="129"/>
                </a:cubicBezTo>
                <a:lnTo>
                  <a:pt x="651" y="2"/>
                </a:lnTo>
                <a:cubicBezTo>
                  <a:pt x="649" y="0"/>
                  <a:pt x="646" y="0"/>
                  <a:pt x="643" y="2"/>
                </a:cubicBezTo>
                <a:cubicBezTo>
                  <a:pt x="641" y="4"/>
                  <a:pt x="640" y="7"/>
                  <a:pt x="641" y="10"/>
                </a:cubicBezTo>
                <a:lnTo>
                  <a:pt x="669" y="80"/>
                </a:lnTo>
                <a:cubicBezTo>
                  <a:pt x="485" y="89"/>
                  <a:pt x="418" y="182"/>
                  <a:pt x="364" y="258"/>
                </a:cubicBezTo>
                <a:cubicBezTo>
                  <a:pt x="315" y="326"/>
                  <a:pt x="276" y="381"/>
                  <a:pt x="150" y="386"/>
                </a:cubicBezTo>
                <a:lnTo>
                  <a:pt x="178" y="318"/>
                </a:lnTo>
                <a:cubicBezTo>
                  <a:pt x="179" y="315"/>
                  <a:pt x="178" y="312"/>
                  <a:pt x="175" y="310"/>
                </a:cubicBezTo>
                <a:cubicBezTo>
                  <a:pt x="174" y="309"/>
                  <a:pt x="173" y="309"/>
                  <a:pt x="171" y="309"/>
                </a:cubicBezTo>
                <a:cubicBezTo>
                  <a:pt x="170" y="309"/>
                  <a:pt x="168" y="309"/>
                  <a:pt x="167" y="310"/>
                </a:cubicBezTo>
                <a:lnTo>
                  <a:pt x="2" y="437"/>
                </a:lnTo>
                <a:cubicBezTo>
                  <a:pt x="1" y="438"/>
                  <a:pt x="0" y="440"/>
                  <a:pt x="0" y="442"/>
                </a:cubicBezTo>
                <a:cubicBezTo>
                  <a:pt x="0" y="444"/>
                  <a:pt x="1" y="446"/>
                  <a:pt x="2" y="447"/>
                </a:cubicBezTo>
                <a:lnTo>
                  <a:pt x="167" y="574"/>
                </a:lnTo>
                <a:cubicBezTo>
                  <a:pt x="170" y="576"/>
                  <a:pt x="173" y="576"/>
                  <a:pt x="175" y="574"/>
                </a:cubicBezTo>
                <a:cubicBezTo>
                  <a:pt x="178" y="572"/>
                  <a:pt x="179" y="569"/>
                  <a:pt x="177" y="566"/>
                </a:cubicBezTo>
                <a:lnTo>
                  <a:pt x="150" y="497"/>
                </a:lnTo>
                <a:cubicBezTo>
                  <a:pt x="333" y="490"/>
                  <a:pt x="400" y="397"/>
                  <a:pt x="454" y="322"/>
                </a:cubicBezTo>
                <a:close/>
                <a:moveTo>
                  <a:pt x="167" y="266"/>
                </a:moveTo>
                <a:cubicBezTo>
                  <a:pt x="168" y="267"/>
                  <a:pt x="170" y="267"/>
                  <a:pt x="171" y="267"/>
                </a:cubicBezTo>
                <a:cubicBezTo>
                  <a:pt x="173" y="267"/>
                  <a:pt x="174" y="267"/>
                  <a:pt x="175" y="266"/>
                </a:cubicBezTo>
                <a:cubicBezTo>
                  <a:pt x="178" y="264"/>
                  <a:pt x="179" y="261"/>
                  <a:pt x="178" y="258"/>
                </a:cubicBezTo>
                <a:lnTo>
                  <a:pt x="151" y="190"/>
                </a:lnTo>
                <a:cubicBezTo>
                  <a:pt x="244" y="196"/>
                  <a:pt x="290" y="228"/>
                  <a:pt x="327" y="272"/>
                </a:cubicBezTo>
                <a:cubicBezTo>
                  <a:pt x="334" y="264"/>
                  <a:pt x="340" y="255"/>
                  <a:pt x="347" y="245"/>
                </a:cubicBezTo>
                <a:cubicBezTo>
                  <a:pt x="361" y="226"/>
                  <a:pt x="376" y="204"/>
                  <a:pt x="395" y="183"/>
                </a:cubicBezTo>
                <a:cubicBezTo>
                  <a:pt x="345" y="131"/>
                  <a:pt x="275" y="86"/>
                  <a:pt x="150" y="80"/>
                </a:cubicBezTo>
                <a:lnTo>
                  <a:pt x="178" y="10"/>
                </a:lnTo>
                <a:cubicBezTo>
                  <a:pt x="179" y="7"/>
                  <a:pt x="178" y="4"/>
                  <a:pt x="175" y="2"/>
                </a:cubicBezTo>
                <a:cubicBezTo>
                  <a:pt x="173" y="0"/>
                  <a:pt x="170" y="0"/>
                  <a:pt x="167" y="2"/>
                </a:cubicBezTo>
                <a:lnTo>
                  <a:pt x="2" y="129"/>
                </a:lnTo>
                <a:cubicBezTo>
                  <a:pt x="1" y="130"/>
                  <a:pt x="0" y="132"/>
                  <a:pt x="0" y="134"/>
                </a:cubicBezTo>
                <a:cubicBezTo>
                  <a:pt x="0" y="136"/>
                  <a:pt x="1" y="138"/>
                  <a:pt x="2" y="139"/>
                </a:cubicBezTo>
                <a:lnTo>
                  <a:pt x="167" y="266"/>
                </a:lnTo>
                <a:close/>
                <a:moveTo>
                  <a:pt x="816" y="437"/>
                </a:moveTo>
                <a:cubicBezTo>
                  <a:pt x="818" y="438"/>
                  <a:pt x="819" y="440"/>
                  <a:pt x="819" y="442"/>
                </a:cubicBezTo>
                <a:cubicBezTo>
                  <a:pt x="819" y="444"/>
                  <a:pt x="818" y="446"/>
                  <a:pt x="816" y="447"/>
                </a:cubicBezTo>
                <a:lnTo>
                  <a:pt x="651" y="574"/>
                </a:lnTo>
                <a:cubicBezTo>
                  <a:pt x="649" y="576"/>
                  <a:pt x="646" y="576"/>
                  <a:pt x="643" y="574"/>
                </a:cubicBezTo>
                <a:cubicBezTo>
                  <a:pt x="641" y="572"/>
                  <a:pt x="640" y="569"/>
                  <a:pt x="641" y="566"/>
                </a:cubicBezTo>
                <a:lnTo>
                  <a:pt x="668" y="497"/>
                </a:lnTo>
                <a:cubicBezTo>
                  <a:pt x="544" y="492"/>
                  <a:pt x="473" y="448"/>
                  <a:pt x="424" y="396"/>
                </a:cubicBezTo>
                <a:cubicBezTo>
                  <a:pt x="442" y="375"/>
                  <a:pt x="457" y="354"/>
                  <a:pt x="471" y="334"/>
                </a:cubicBezTo>
                <a:cubicBezTo>
                  <a:pt x="478" y="325"/>
                  <a:pt x="485" y="315"/>
                  <a:pt x="491" y="307"/>
                </a:cubicBezTo>
                <a:cubicBezTo>
                  <a:pt x="529" y="351"/>
                  <a:pt x="575" y="382"/>
                  <a:pt x="668" y="386"/>
                </a:cubicBezTo>
                <a:lnTo>
                  <a:pt x="641" y="318"/>
                </a:lnTo>
                <a:cubicBezTo>
                  <a:pt x="640" y="315"/>
                  <a:pt x="641" y="312"/>
                  <a:pt x="643" y="310"/>
                </a:cubicBezTo>
                <a:cubicBezTo>
                  <a:pt x="644" y="309"/>
                  <a:pt x="646" y="309"/>
                  <a:pt x="647" y="309"/>
                </a:cubicBezTo>
                <a:cubicBezTo>
                  <a:pt x="649" y="309"/>
                  <a:pt x="650" y="309"/>
                  <a:pt x="651" y="310"/>
                </a:cubicBezTo>
                <a:lnTo>
                  <a:pt x="816" y="437"/>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3" name="Freeform 12"/>
          <p:cNvSpPr>
            <a:spLocks noEditPoints="1"/>
          </p:cNvSpPr>
          <p:nvPr/>
        </p:nvSpPr>
        <p:spPr bwMode="auto">
          <a:xfrm>
            <a:off x="2026398" y="5262405"/>
            <a:ext cx="240926" cy="299257"/>
          </a:xfrm>
          <a:custGeom>
            <a:avLst/>
            <a:gdLst>
              <a:gd name="T0" fmla="*/ 366 w 497"/>
              <a:gd name="T1" fmla="*/ 392 h 615"/>
              <a:gd name="T2" fmla="*/ 131 w 497"/>
              <a:gd name="T3" fmla="*/ 224 h 615"/>
              <a:gd name="T4" fmla="*/ 403 w 497"/>
              <a:gd name="T5" fmla="*/ 489 h 615"/>
              <a:gd name="T6" fmla="*/ 461 w 497"/>
              <a:gd name="T7" fmla="*/ 546 h 615"/>
              <a:gd name="T8" fmla="*/ 403 w 497"/>
              <a:gd name="T9" fmla="*/ 489 h 615"/>
              <a:gd name="T10" fmla="*/ 461 w 497"/>
              <a:gd name="T11" fmla="*/ 384 h 615"/>
              <a:gd name="T12" fmla="*/ 403 w 497"/>
              <a:gd name="T13" fmla="*/ 441 h 615"/>
              <a:gd name="T14" fmla="*/ 403 w 497"/>
              <a:gd name="T15" fmla="*/ 279 h 615"/>
              <a:gd name="T16" fmla="*/ 461 w 497"/>
              <a:gd name="T17" fmla="*/ 336 h 615"/>
              <a:gd name="T18" fmla="*/ 403 w 497"/>
              <a:gd name="T19" fmla="*/ 279 h 615"/>
              <a:gd name="T20" fmla="*/ 461 w 497"/>
              <a:gd name="T21" fmla="*/ 174 h 615"/>
              <a:gd name="T22" fmla="*/ 403 w 497"/>
              <a:gd name="T23" fmla="*/ 231 h 615"/>
              <a:gd name="T24" fmla="*/ 403 w 497"/>
              <a:gd name="T25" fmla="*/ 69 h 615"/>
              <a:gd name="T26" fmla="*/ 461 w 497"/>
              <a:gd name="T27" fmla="*/ 127 h 615"/>
              <a:gd name="T28" fmla="*/ 403 w 497"/>
              <a:gd name="T29" fmla="*/ 69 h 615"/>
              <a:gd name="T30" fmla="*/ 35 w 497"/>
              <a:gd name="T31" fmla="*/ 127 h 615"/>
              <a:gd name="T32" fmla="*/ 93 w 497"/>
              <a:gd name="T33" fmla="*/ 69 h 615"/>
              <a:gd name="T34" fmla="*/ 93 w 497"/>
              <a:gd name="T35" fmla="*/ 231 h 615"/>
              <a:gd name="T36" fmla="*/ 35 w 497"/>
              <a:gd name="T37" fmla="*/ 174 h 615"/>
              <a:gd name="T38" fmla="*/ 93 w 497"/>
              <a:gd name="T39" fmla="*/ 231 h 615"/>
              <a:gd name="T40" fmla="*/ 35 w 497"/>
              <a:gd name="T41" fmla="*/ 336 h 615"/>
              <a:gd name="T42" fmla="*/ 93 w 497"/>
              <a:gd name="T43" fmla="*/ 279 h 615"/>
              <a:gd name="T44" fmla="*/ 93 w 497"/>
              <a:gd name="T45" fmla="*/ 441 h 615"/>
              <a:gd name="T46" fmla="*/ 35 w 497"/>
              <a:gd name="T47" fmla="*/ 384 h 615"/>
              <a:gd name="T48" fmla="*/ 93 w 497"/>
              <a:gd name="T49" fmla="*/ 441 h 615"/>
              <a:gd name="T50" fmla="*/ 35 w 497"/>
              <a:gd name="T51" fmla="*/ 546 h 615"/>
              <a:gd name="T52" fmla="*/ 93 w 497"/>
              <a:gd name="T53" fmla="*/ 489 h 615"/>
              <a:gd name="T54" fmla="*/ 93 w 497"/>
              <a:gd name="T55" fmla="*/ 0 h 615"/>
              <a:gd name="T56" fmla="*/ 35 w 497"/>
              <a:gd name="T57" fmla="*/ 22 h 615"/>
              <a:gd name="T58" fmla="*/ 0 w 497"/>
              <a:gd name="T59" fmla="*/ 0 h 615"/>
              <a:gd name="T60" fmla="*/ 35 w 497"/>
              <a:gd name="T61" fmla="*/ 615 h 615"/>
              <a:gd name="T62" fmla="*/ 93 w 497"/>
              <a:gd name="T63" fmla="*/ 593 h 615"/>
              <a:gd name="T64" fmla="*/ 131 w 497"/>
              <a:gd name="T65" fmla="*/ 615 h 615"/>
              <a:gd name="T66" fmla="*/ 366 w 497"/>
              <a:gd name="T67" fmla="*/ 450 h 615"/>
              <a:gd name="T68" fmla="*/ 403 w 497"/>
              <a:gd name="T69" fmla="*/ 615 h 615"/>
              <a:gd name="T70" fmla="*/ 461 w 497"/>
              <a:gd name="T71" fmla="*/ 593 h 615"/>
              <a:gd name="T72" fmla="*/ 497 w 497"/>
              <a:gd name="T73" fmla="*/ 615 h 615"/>
              <a:gd name="T74" fmla="*/ 461 w 497"/>
              <a:gd name="T75" fmla="*/ 0 h 615"/>
              <a:gd name="T76" fmla="*/ 403 w 497"/>
              <a:gd name="T77" fmla="*/ 22 h 615"/>
              <a:gd name="T78" fmla="*/ 366 w 497"/>
              <a:gd name="T79" fmla="*/ 0 h 615"/>
              <a:gd name="T80" fmla="*/ 131 w 497"/>
              <a:gd name="T81" fmla="*/ 165 h 615"/>
              <a:gd name="T82" fmla="*/ 93 w 497"/>
              <a:gd name="T83" fmla="*/ 0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97" h="615">
                <a:moveTo>
                  <a:pt x="366" y="224"/>
                </a:moveTo>
                <a:lnTo>
                  <a:pt x="366" y="392"/>
                </a:lnTo>
                <a:lnTo>
                  <a:pt x="131" y="392"/>
                </a:lnTo>
                <a:lnTo>
                  <a:pt x="131" y="224"/>
                </a:lnTo>
                <a:lnTo>
                  <a:pt x="366" y="224"/>
                </a:lnTo>
                <a:close/>
                <a:moveTo>
                  <a:pt x="403" y="489"/>
                </a:moveTo>
                <a:lnTo>
                  <a:pt x="461" y="489"/>
                </a:lnTo>
                <a:lnTo>
                  <a:pt x="461" y="546"/>
                </a:lnTo>
                <a:lnTo>
                  <a:pt x="403" y="546"/>
                </a:lnTo>
                <a:lnTo>
                  <a:pt x="403" y="489"/>
                </a:lnTo>
                <a:close/>
                <a:moveTo>
                  <a:pt x="403" y="384"/>
                </a:moveTo>
                <a:lnTo>
                  <a:pt x="461" y="384"/>
                </a:lnTo>
                <a:lnTo>
                  <a:pt x="461" y="441"/>
                </a:lnTo>
                <a:lnTo>
                  <a:pt x="403" y="441"/>
                </a:lnTo>
                <a:lnTo>
                  <a:pt x="403" y="384"/>
                </a:lnTo>
                <a:close/>
                <a:moveTo>
                  <a:pt x="403" y="279"/>
                </a:moveTo>
                <a:lnTo>
                  <a:pt x="461" y="279"/>
                </a:lnTo>
                <a:lnTo>
                  <a:pt x="461" y="336"/>
                </a:lnTo>
                <a:lnTo>
                  <a:pt x="403" y="336"/>
                </a:lnTo>
                <a:lnTo>
                  <a:pt x="403" y="279"/>
                </a:lnTo>
                <a:close/>
                <a:moveTo>
                  <a:pt x="403" y="174"/>
                </a:moveTo>
                <a:lnTo>
                  <a:pt x="461" y="174"/>
                </a:lnTo>
                <a:lnTo>
                  <a:pt x="461" y="231"/>
                </a:lnTo>
                <a:lnTo>
                  <a:pt x="403" y="231"/>
                </a:lnTo>
                <a:lnTo>
                  <a:pt x="403" y="174"/>
                </a:lnTo>
                <a:close/>
                <a:moveTo>
                  <a:pt x="403" y="69"/>
                </a:moveTo>
                <a:lnTo>
                  <a:pt x="461" y="69"/>
                </a:lnTo>
                <a:lnTo>
                  <a:pt x="461" y="127"/>
                </a:lnTo>
                <a:lnTo>
                  <a:pt x="403" y="127"/>
                </a:lnTo>
                <a:lnTo>
                  <a:pt x="403" y="69"/>
                </a:lnTo>
                <a:close/>
                <a:moveTo>
                  <a:pt x="93" y="127"/>
                </a:moveTo>
                <a:lnTo>
                  <a:pt x="35" y="127"/>
                </a:lnTo>
                <a:lnTo>
                  <a:pt x="35" y="69"/>
                </a:lnTo>
                <a:lnTo>
                  <a:pt x="93" y="69"/>
                </a:lnTo>
                <a:lnTo>
                  <a:pt x="93" y="127"/>
                </a:lnTo>
                <a:close/>
                <a:moveTo>
                  <a:pt x="93" y="231"/>
                </a:moveTo>
                <a:lnTo>
                  <a:pt x="35" y="231"/>
                </a:lnTo>
                <a:lnTo>
                  <a:pt x="35" y="174"/>
                </a:lnTo>
                <a:lnTo>
                  <a:pt x="93" y="174"/>
                </a:lnTo>
                <a:lnTo>
                  <a:pt x="93" y="231"/>
                </a:lnTo>
                <a:close/>
                <a:moveTo>
                  <a:pt x="93" y="336"/>
                </a:moveTo>
                <a:lnTo>
                  <a:pt x="35" y="336"/>
                </a:lnTo>
                <a:lnTo>
                  <a:pt x="35" y="279"/>
                </a:lnTo>
                <a:lnTo>
                  <a:pt x="93" y="279"/>
                </a:lnTo>
                <a:lnTo>
                  <a:pt x="93" y="336"/>
                </a:lnTo>
                <a:close/>
                <a:moveTo>
                  <a:pt x="93" y="441"/>
                </a:moveTo>
                <a:lnTo>
                  <a:pt x="35" y="441"/>
                </a:lnTo>
                <a:lnTo>
                  <a:pt x="35" y="384"/>
                </a:lnTo>
                <a:lnTo>
                  <a:pt x="93" y="384"/>
                </a:lnTo>
                <a:lnTo>
                  <a:pt x="93" y="441"/>
                </a:lnTo>
                <a:close/>
                <a:moveTo>
                  <a:pt x="93" y="546"/>
                </a:moveTo>
                <a:lnTo>
                  <a:pt x="35" y="546"/>
                </a:lnTo>
                <a:lnTo>
                  <a:pt x="35" y="489"/>
                </a:lnTo>
                <a:lnTo>
                  <a:pt x="93" y="489"/>
                </a:lnTo>
                <a:lnTo>
                  <a:pt x="93" y="546"/>
                </a:lnTo>
                <a:close/>
                <a:moveTo>
                  <a:pt x="93" y="0"/>
                </a:moveTo>
                <a:lnTo>
                  <a:pt x="93" y="22"/>
                </a:lnTo>
                <a:lnTo>
                  <a:pt x="35" y="22"/>
                </a:lnTo>
                <a:lnTo>
                  <a:pt x="35" y="0"/>
                </a:lnTo>
                <a:lnTo>
                  <a:pt x="0" y="0"/>
                </a:lnTo>
                <a:lnTo>
                  <a:pt x="0" y="615"/>
                </a:lnTo>
                <a:lnTo>
                  <a:pt x="35" y="615"/>
                </a:lnTo>
                <a:lnTo>
                  <a:pt x="35" y="593"/>
                </a:lnTo>
                <a:lnTo>
                  <a:pt x="93" y="593"/>
                </a:lnTo>
                <a:lnTo>
                  <a:pt x="93" y="615"/>
                </a:lnTo>
                <a:lnTo>
                  <a:pt x="131" y="615"/>
                </a:lnTo>
                <a:lnTo>
                  <a:pt x="131" y="450"/>
                </a:lnTo>
                <a:lnTo>
                  <a:pt x="366" y="450"/>
                </a:lnTo>
                <a:lnTo>
                  <a:pt x="366" y="615"/>
                </a:lnTo>
                <a:lnTo>
                  <a:pt x="403" y="615"/>
                </a:lnTo>
                <a:lnTo>
                  <a:pt x="403" y="593"/>
                </a:lnTo>
                <a:lnTo>
                  <a:pt x="461" y="593"/>
                </a:lnTo>
                <a:lnTo>
                  <a:pt x="461" y="615"/>
                </a:lnTo>
                <a:lnTo>
                  <a:pt x="497" y="615"/>
                </a:lnTo>
                <a:lnTo>
                  <a:pt x="497" y="0"/>
                </a:lnTo>
                <a:lnTo>
                  <a:pt x="461" y="0"/>
                </a:lnTo>
                <a:lnTo>
                  <a:pt x="461" y="22"/>
                </a:lnTo>
                <a:lnTo>
                  <a:pt x="403" y="22"/>
                </a:lnTo>
                <a:lnTo>
                  <a:pt x="403" y="0"/>
                </a:lnTo>
                <a:lnTo>
                  <a:pt x="366" y="0"/>
                </a:lnTo>
                <a:lnTo>
                  <a:pt x="366" y="165"/>
                </a:lnTo>
                <a:lnTo>
                  <a:pt x="131" y="165"/>
                </a:lnTo>
                <a:lnTo>
                  <a:pt x="131" y="0"/>
                </a:lnTo>
                <a:lnTo>
                  <a:pt x="93" y="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4" name="Freeform 13"/>
          <p:cNvSpPr>
            <a:spLocks noEditPoints="1"/>
          </p:cNvSpPr>
          <p:nvPr/>
        </p:nvSpPr>
        <p:spPr bwMode="auto">
          <a:xfrm>
            <a:off x="5782322" y="3061092"/>
            <a:ext cx="263752" cy="301792"/>
          </a:xfrm>
          <a:custGeom>
            <a:avLst/>
            <a:gdLst>
              <a:gd name="T0" fmla="*/ 183 w 548"/>
              <a:gd name="T1" fmla="*/ 63 h 624"/>
              <a:gd name="T2" fmla="*/ 440 w 548"/>
              <a:gd name="T3" fmla="*/ 63 h 624"/>
              <a:gd name="T4" fmla="*/ 440 w 548"/>
              <a:gd name="T5" fmla="*/ 200 h 624"/>
              <a:gd name="T6" fmla="*/ 183 w 548"/>
              <a:gd name="T7" fmla="*/ 200 h 624"/>
              <a:gd name="T8" fmla="*/ 183 w 548"/>
              <a:gd name="T9" fmla="*/ 63 h 624"/>
              <a:gd name="T10" fmla="*/ 23 w 548"/>
              <a:gd name="T11" fmla="*/ 525 h 624"/>
              <a:gd name="T12" fmla="*/ 1 w 548"/>
              <a:gd name="T13" fmla="*/ 602 h 624"/>
              <a:gd name="T14" fmla="*/ 35 w 548"/>
              <a:gd name="T15" fmla="*/ 602 h 624"/>
              <a:gd name="T16" fmla="*/ 48 w 548"/>
              <a:gd name="T17" fmla="*/ 549 h 624"/>
              <a:gd name="T18" fmla="*/ 75 w 548"/>
              <a:gd name="T19" fmla="*/ 541 h 624"/>
              <a:gd name="T20" fmla="*/ 75 w 548"/>
              <a:gd name="T21" fmla="*/ 610 h 624"/>
              <a:gd name="T22" fmla="*/ 548 w 548"/>
              <a:gd name="T23" fmla="*/ 610 h 624"/>
              <a:gd name="T24" fmla="*/ 548 w 548"/>
              <a:gd name="T25" fmla="*/ 0 h 624"/>
              <a:gd name="T26" fmla="*/ 75 w 548"/>
              <a:gd name="T27" fmla="*/ 0 h 624"/>
              <a:gd name="T28" fmla="*/ 75 w 548"/>
              <a:gd name="T29" fmla="*/ 0 h 624"/>
              <a:gd name="T30" fmla="*/ 23 w 548"/>
              <a:gd name="T31" fmla="*/ 17 h 624"/>
              <a:gd name="T32" fmla="*/ 1 w 548"/>
              <a:gd name="T33" fmla="*/ 94 h 624"/>
              <a:gd name="T34" fmla="*/ 35 w 548"/>
              <a:gd name="T35" fmla="*/ 94 h 624"/>
              <a:gd name="T36" fmla="*/ 48 w 548"/>
              <a:gd name="T37" fmla="*/ 41 h 624"/>
              <a:gd name="T38" fmla="*/ 75 w 548"/>
              <a:gd name="T39" fmla="*/ 33 h 624"/>
              <a:gd name="T40" fmla="*/ 75 w 548"/>
              <a:gd name="T41" fmla="*/ 127 h 624"/>
              <a:gd name="T42" fmla="*/ 23 w 548"/>
              <a:gd name="T43" fmla="*/ 144 h 624"/>
              <a:gd name="T44" fmla="*/ 1 w 548"/>
              <a:gd name="T45" fmla="*/ 221 h 624"/>
              <a:gd name="T46" fmla="*/ 35 w 548"/>
              <a:gd name="T47" fmla="*/ 221 h 624"/>
              <a:gd name="T48" fmla="*/ 48 w 548"/>
              <a:gd name="T49" fmla="*/ 168 h 624"/>
              <a:gd name="T50" fmla="*/ 75 w 548"/>
              <a:gd name="T51" fmla="*/ 160 h 624"/>
              <a:gd name="T52" fmla="*/ 75 w 548"/>
              <a:gd name="T53" fmla="*/ 254 h 624"/>
              <a:gd name="T54" fmla="*/ 23 w 548"/>
              <a:gd name="T55" fmla="*/ 271 h 624"/>
              <a:gd name="T56" fmla="*/ 1 w 548"/>
              <a:gd name="T57" fmla="*/ 348 h 624"/>
              <a:gd name="T58" fmla="*/ 35 w 548"/>
              <a:gd name="T59" fmla="*/ 348 h 624"/>
              <a:gd name="T60" fmla="*/ 48 w 548"/>
              <a:gd name="T61" fmla="*/ 295 h 624"/>
              <a:gd name="T62" fmla="*/ 75 w 548"/>
              <a:gd name="T63" fmla="*/ 287 h 624"/>
              <a:gd name="T64" fmla="*/ 75 w 548"/>
              <a:gd name="T65" fmla="*/ 381 h 624"/>
              <a:gd name="T66" fmla="*/ 23 w 548"/>
              <a:gd name="T67" fmla="*/ 398 h 624"/>
              <a:gd name="T68" fmla="*/ 1 w 548"/>
              <a:gd name="T69" fmla="*/ 475 h 624"/>
              <a:gd name="T70" fmla="*/ 35 w 548"/>
              <a:gd name="T71" fmla="*/ 475 h 624"/>
              <a:gd name="T72" fmla="*/ 48 w 548"/>
              <a:gd name="T73" fmla="*/ 422 h 624"/>
              <a:gd name="T74" fmla="*/ 75 w 548"/>
              <a:gd name="T75" fmla="*/ 414 h 624"/>
              <a:gd name="T76" fmla="*/ 75 w 548"/>
              <a:gd name="T77" fmla="*/ 508 h 624"/>
              <a:gd name="T78" fmla="*/ 23 w 548"/>
              <a:gd name="T79" fmla="*/ 525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48" h="624">
                <a:moveTo>
                  <a:pt x="183" y="63"/>
                </a:moveTo>
                <a:lnTo>
                  <a:pt x="440" y="63"/>
                </a:lnTo>
                <a:lnTo>
                  <a:pt x="440" y="200"/>
                </a:lnTo>
                <a:lnTo>
                  <a:pt x="183" y="200"/>
                </a:lnTo>
                <a:lnTo>
                  <a:pt x="183" y="63"/>
                </a:lnTo>
                <a:close/>
                <a:moveTo>
                  <a:pt x="23" y="525"/>
                </a:moveTo>
                <a:cubicBezTo>
                  <a:pt x="2" y="546"/>
                  <a:pt x="0" y="574"/>
                  <a:pt x="1" y="602"/>
                </a:cubicBezTo>
                <a:cubicBezTo>
                  <a:pt x="2" y="624"/>
                  <a:pt x="36" y="624"/>
                  <a:pt x="35" y="602"/>
                </a:cubicBezTo>
                <a:cubicBezTo>
                  <a:pt x="34" y="585"/>
                  <a:pt x="32" y="561"/>
                  <a:pt x="48" y="549"/>
                </a:cubicBezTo>
                <a:cubicBezTo>
                  <a:pt x="56" y="543"/>
                  <a:pt x="65" y="541"/>
                  <a:pt x="75" y="541"/>
                </a:cubicBezTo>
                <a:lnTo>
                  <a:pt x="75" y="610"/>
                </a:lnTo>
                <a:lnTo>
                  <a:pt x="548" y="610"/>
                </a:lnTo>
                <a:lnTo>
                  <a:pt x="548" y="0"/>
                </a:lnTo>
                <a:lnTo>
                  <a:pt x="75" y="0"/>
                </a:lnTo>
                <a:lnTo>
                  <a:pt x="75" y="0"/>
                </a:lnTo>
                <a:cubicBezTo>
                  <a:pt x="56" y="0"/>
                  <a:pt x="37" y="4"/>
                  <a:pt x="23" y="17"/>
                </a:cubicBezTo>
                <a:cubicBezTo>
                  <a:pt x="2" y="38"/>
                  <a:pt x="0" y="66"/>
                  <a:pt x="1" y="94"/>
                </a:cubicBezTo>
                <a:cubicBezTo>
                  <a:pt x="2" y="116"/>
                  <a:pt x="36" y="116"/>
                  <a:pt x="35" y="94"/>
                </a:cubicBezTo>
                <a:cubicBezTo>
                  <a:pt x="34" y="77"/>
                  <a:pt x="32" y="53"/>
                  <a:pt x="48" y="41"/>
                </a:cubicBezTo>
                <a:cubicBezTo>
                  <a:pt x="56" y="35"/>
                  <a:pt x="65" y="33"/>
                  <a:pt x="75" y="33"/>
                </a:cubicBezTo>
                <a:lnTo>
                  <a:pt x="75" y="127"/>
                </a:lnTo>
                <a:cubicBezTo>
                  <a:pt x="56" y="127"/>
                  <a:pt x="37" y="131"/>
                  <a:pt x="23" y="144"/>
                </a:cubicBezTo>
                <a:cubicBezTo>
                  <a:pt x="2" y="165"/>
                  <a:pt x="0" y="193"/>
                  <a:pt x="1" y="221"/>
                </a:cubicBezTo>
                <a:cubicBezTo>
                  <a:pt x="2" y="243"/>
                  <a:pt x="36" y="243"/>
                  <a:pt x="35" y="221"/>
                </a:cubicBezTo>
                <a:cubicBezTo>
                  <a:pt x="34" y="204"/>
                  <a:pt x="32" y="180"/>
                  <a:pt x="48" y="168"/>
                </a:cubicBezTo>
                <a:cubicBezTo>
                  <a:pt x="56" y="162"/>
                  <a:pt x="65" y="160"/>
                  <a:pt x="75" y="160"/>
                </a:cubicBezTo>
                <a:lnTo>
                  <a:pt x="75" y="254"/>
                </a:lnTo>
                <a:cubicBezTo>
                  <a:pt x="56" y="254"/>
                  <a:pt x="37" y="258"/>
                  <a:pt x="23" y="271"/>
                </a:cubicBezTo>
                <a:cubicBezTo>
                  <a:pt x="2" y="292"/>
                  <a:pt x="0" y="320"/>
                  <a:pt x="1" y="348"/>
                </a:cubicBezTo>
                <a:cubicBezTo>
                  <a:pt x="2" y="370"/>
                  <a:pt x="36" y="370"/>
                  <a:pt x="35" y="348"/>
                </a:cubicBezTo>
                <a:cubicBezTo>
                  <a:pt x="34" y="331"/>
                  <a:pt x="32" y="307"/>
                  <a:pt x="48" y="295"/>
                </a:cubicBezTo>
                <a:cubicBezTo>
                  <a:pt x="56" y="289"/>
                  <a:pt x="65" y="287"/>
                  <a:pt x="75" y="287"/>
                </a:cubicBezTo>
                <a:lnTo>
                  <a:pt x="75" y="381"/>
                </a:lnTo>
                <a:cubicBezTo>
                  <a:pt x="56" y="381"/>
                  <a:pt x="37" y="385"/>
                  <a:pt x="23" y="398"/>
                </a:cubicBezTo>
                <a:cubicBezTo>
                  <a:pt x="2" y="419"/>
                  <a:pt x="0" y="447"/>
                  <a:pt x="1" y="475"/>
                </a:cubicBezTo>
                <a:cubicBezTo>
                  <a:pt x="2" y="497"/>
                  <a:pt x="36" y="497"/>
                  <a:pt x="35" y="475"/>
                </a:cubicBezTo>
                <a:cubicBezTo>
                  <a:pt x="34" y="458"/>
                  <a:pt x="32" y="434"/>
                  <a:pt x="48" y="422"/>
                </a:cubicBezTo>
                <a:cubicBezTo>
                  <a:pt x="56" y="416"/>
                  <a:pt x="65" y="414"/>
                  <a:pt x="75" y="414"/>
                </a:cubicBezTo>
                <a:lnTo>
                  <a:pt x="75" y="508"/>
                </a:lnTo>
                <a:cubicBezTo>
                  <a:pt x="56" y="508"/>
                  <a:pt x="37" y="512"/>
                  <a:pt x="23" y="525"/>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5" name="Freeform 14"/>
          <p:cNvSpPr>
            <a:spLocks noEditPoints="1"/>
          </p:cNvSpPr>
          <p:nvPr/>
        </p:nvSpPr>
        <p:spPr bwMode="auto">
          <a:xfrm>
            <a:off x="7603221" y="4040017"/>
            <a:ext cx="332226" cy="334763"/>
          </a:xfrm>
          <a:custGeom>
            <a:avLst/>
            <a:gdLst>
              <a:gd name="T0" fmla="*/ 272 w 684"/>
              <a:gd name="T1" fmla="*/ 693 h 693"/>
              <a:gd name="T2" fmla="*/ 272 w 684"/>
              <a:gd name="T3" fmla="*/ 630 h 693"/>
              <a:gd name="T4" fmla="*/ 618 w 684"/>
              <a:gd name="T5" fmla="*/ 327 h 693"/>
              <a:gd name="T6" fmla="*/ 272 w 684"/>
              <a:gd name="T7" fmla="*/ 396 h 693"/>
              <a:gd name="T8" fmla="*/ 272 w 684"/>
              <a:gd name="T9" fmla="*/ 334 h 693"/>
              <a:gd name="T10" fmla="*/ 0 w 684"/>
              <a:gd name="T11" fmla="*/ 513 h 693"/>
              <a:gd name="T12" fmla="*/ 272 w 684"/>
              <a:gd name="T13" fmla="*/ 693 h 693"/>
              <a:gd name="T14" fmla="*/ 413 w 684"/>
              <a:gd name="T15" fmla="*/ 0 h 693"/>
              <a:gd name="T16" fmla="*/ 413 w 684"/>
              <a:gd name="T17" fmla="*/ 63 h 693"/>
              <a:gd name="T18" fmla="*/ 62 w 684"/>
              <a:gd name="T19" fmla="*/ 366 h 693"/>
              <a:gd name="T20" fmla="*/ 413 w 684"/>
              <a:gd name="T21" fmla="*/ 297 h 693"/>
              <a:gd name="T22" fmla="*/ 413 w 684"/>
              <a:gd name="T23" fmla="*/ 359 h 693"/>
              <a:gd name="T24" fmla="*/ 684 w 684"/>
              <a:gd name="T25" fmla="*/ 180 h 693"/>
              <a:gd name="T26" fmla="*/ 413 w 684"/>
              <a:gd name="T27" fmla="*/ 0 h 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84" h="693">
                <a:moveTo>
                  <a:pt x="272" y="693"/>
                </a:moveTo>
                <a:lnTo>
                  <a:pt x="272" y="630"/>
                </a:lnTo>
                <a:cubicBezTo>
                  <a:pt x="584" y="630"/>
                  <a:pt x="618" y="327"/>
                  <a:pt x="618" y="327"/>
                </a:cubicBezTo>
                <a:cubicBezTo>
                  <a:pt x="618" y="327"/>
                  <a:pt x="525" y="396"/>
                  <a:pt x="272" y="396"/>
                </a:cubicBezTo>
                <a:lnTo>
                  <a:pt x="272" y="334"/>
                </a:lnTo>
                <a:lnTo>
                  <a:pt x="0" y="513"/>
                </a:lnTo>
                <a:lnTo>
                  <a:pt x="272" y="693"/>
                </a:lnTo>
                <a:close/>
                <a:moveTo>
                  <a:pt x="413" y="0"/>
                </a:moveTo>
                <a:lnTo>
                  <a:pt x="413" y="63"/>
                </a:lnTo>
                <a:cubicBezTo>
                  <a:pt x="101" y="63"/>
                  <a:pt x="62" y="366"/>
                  <a:pt x="62" y="366"/>
                </a:cubicBezTo>
                <a:cubicBezTo>
                  <a:pt x="62" y="366"/>
                  <a:pt x="159" y="297"/>
                  <a:pt x="413" y="297"/>
                </a:cubicBezTo>
                <a:lnTo>
                  <a:pt x="413" y="359"/>
                </a:lnTo>
                <a:lnTo>
                  <a:pt x="684" y="180"/>
                </a:lnTo>
                <a:lnTo>
                  <a:pt x="413" y="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6" name="Freeform 15"/>
          <p:cNvSpPr>
            <a:spLocks noEditPoints="1"/>
          </p:cNvSpPr>
          <p:nvPr/>
        </p:nvSpPr>
        <p:spPr bwMode="auto">
          <a:xfrm>
            <a:off x="7615904" y="3507444"/>
            <a:ext cx="306864" cy="377874"/>
          </a:xfrm>
          <a:custGeom>
            <a:avLst/>
            <a:gdLst>
              <a:gd name="T0" fmla="*/ 633 w 633"/>
              <a:gd name="T1" fmla="*/ 505 h 779"/>
              <a:gd name="T2" fmla="*/ 570 w 633"/>
              <a:gd name="T3" fmla="*/ 505 h 779"/>
              <a:gd name="T4" fmla="*/ 570 w 633"/>
              <a:gd name="T5" fmla="*/ 307 h 779"/>
              <a:gd name="T6" fmla="*/ 333 w 633"/>
              <a:gd name="T7" fmla="*/ 307 h 779"/>
              <a:gd name="T8" fmla="*/ 333 w 633"/>
              <a:gd name="T9" fmla="*/ 505 h 779"/>
              <a:gd name="T10" fmla="*/ 270 w 633"/>
              <a:gd name="T11" fmla="*/ 505 h 779"/>
              <a:gd name="T12" fmla="*/ 451 w 633"/>
              <a:gd name="T13" fmla="*/ 779 h 779"/>
              <a:gd name="T14" fmla="*/ 633 w 633"/>
              <a:gd name="T15" fmla="*/ 505 h 779"/>
              <a:gd name="T16" fmla="*/ 300 w 633"/>
              <a:gd name="T17" fmla="*/ 472 h 779"/>
              <a:gd name="T18" fmla="*/ 300 w 633"/>
              <a:gd name="T19" fmla="*/ 274 h 779"/>
              <a:gd name="T20" fmla="*/ 362 w 633"/>
              <a:gd name="T21" fmla="*/ 274 h 779"/>
              <a:gd name="T22" fmla="*/ 181 w 633"/>
              <a:gd name="T23" fmla="*/ 0 h 779"/>
              <a:gd name="T24" fmla="*/ 0 w 633"/>
              <a:gd name="T25" fmla="*/ 274 h 779"/>
              <a:gd name="T26" fmla="*/ 63 w 633"/>
              <a:gd name="T27" fmla="*/ 274 h 779"/>
              <a:gd name="T28" fmla="*/ 63 w 633"/>
              <a:gd name="T29" fmla="*/ 472 h 779"/>
              <a:gd name="T30" fmla="*/ 300 w 633"/>
              <a:gd name="T31" fmla="*/ 472 h 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3" h="779">
                <a:moveTo>
                  <a:pt x="633" y="505"/>
                </a:moveTo>
                <a:lnTo>
                  <a:pt x="570" y="505"/>
                </a:lnTo>
                <a:lnTo>
                  <a:pt x="570" y="307"/>
                </a:lnTo>
                <a:lnTo>
                  <a:pt x="333" y="307"/>
                </a:lnTo>
                <a:lnTo>
                  <a:pt x="333" y="505"/>
                </a:lnTo>
                <a:lnTo>
                  <a:pt x="270" y="505"/>
                </a:lnTo>
                <a:lnTo>
                  <a:pt x="451" y="779"/>
                </a:lnTo>
                <a:lnTo>
                  <a:pt x="633" y="505"/>
                </a:lnTo>
                <a:close/>
                <a:moveTo>
                  <a:pt x="300" y="472"/>
                </a:moveTo>
                <a:lnTo>
                  <a:pt x="300" y="274"/>
                </a:lnTo>
                <a:lnTo>
                  <a:pt x="362" y="274"/>
                </a:lnTo>
                <a:lnTo>
                  <a:pt x="181" y="0"/>
                </a:lnTo>
                <a:lnTo>
                  <a:pt x="0" y="274"/>
                </a:lnTo>
                <a:lnTo>
                  <a:pt x="63" y="274"/>
                </a:lnTo>
                <a:lnTo>
                  <a:pt x="63" y="472"/>
                </a:lnTo>
                <a:lnTo>
                  <a:pt x="300" y="472"/>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7" name="Freeform 16"/>
          <p:cNvSpPr>
            <a:spLocks noEditPoints="1"/>
          </p:cNvSpPr>
          <p:nvPr/>
        </p:nvSpPr>
        <p:spPr bwMode="auto">
          <a:xfrm>
            <a:off x="3943671" y="2046663"/>
            <a:ext cx="311938" cy="311938"/>
          </a:xfrm>
          <a:custGeom>
            <a:avLst/>
            <a:gdLst>
              <a:gd name="T0" fmla="*/ 478 w 648"/>
              <a:gd name="T1" fmla="*/ 351 h 647"/>
              <a:gd name="T2" fmla="*/ 543 w 648"/>
              <a:gd name="T3" fmla="*/ 563 h 647"/>
              <a:gd name="T4" fmla="*/ 648 w 648"/>
              <a:gd name="T5" fmla="*/ 351 h 647"/>
              <a:gd name="T6" fmla="*/ 478 w 648"/>
              <a:gd name="T7" fmla="*/ 351 h 647"/>
              <a:gd name="T8" fmla="*/ 351 w 648"/>
              <a:gd name="T9" fmla="*/ 647 h 647"/>
              <a:gd name="T10" fmla="*/ 500 w 648"/>
              <a:gd name="T11" fmla="*/ 596 h 647"/>
              <a:gd name="T12" fmla="*/ 424 w 648"/>
              <a:gd name="T13" fmla="*/ 351 h 647"/>
              <a:gd name="T14" fmla="*/ 351 w 648"/>
              <a:gd name="T15" fmla="*/ 351 h 647"/>
              <a:gd name="T16" fmla="*/ 351 w 648"/>
              <a:gd name="T17" fmla="*/ 647 h 647"/>
              <a:gd name="T18" fmla="*/ 102 w 648"/>
              <a:gd name="T19" fmla="*/ 86 h 647"/>
              <a:gd name="T20" fmla="*/ 0 w 648"/>
              <a:gd name="T21" fmla="*/ 297 h 647"/>
              <a:gd name="T22" fmla="*/ 166 w 648"/>
              <a:gd name="T23" fmla="*/ 297 h 647"/>
              <a:gd name="T24" fmla="*/ 102 w 648"/>
              <a:gd name="T25" fmla="*/ 86 h 647"/>
              <a:gd name="T26" fmla="*/ 102 w 648"/>
              <a:gd name="T27" fmla="*/ 561 h 647"/>
              <a:gd name="T28" fmla="*/ 166 w 648"/>
              <a:gd name="T29" fmla="*/ 351 h 647"/>
              <a:gd name="T30" fmla="*/ 0 w 648"/>
              <a:gd name="T31" fmla="*/ 351 h 647"/>
              <a:gd name="T32" fmla="*/ 102 w 648"/>
              <a:gd name="T33" fmla="*/ 561 h 647"/>
              <a:gd name="T34" fmla="*/ 220 w 648"/>
              <a:gd name="T35" fmla="*/ 297 h 647"/>
              <a:gd name="T36" fmla="*/ 297 w 648"/>
              <a:gd name="T37" fmla="*/ 297 h 647"/>
              <a:gd name="T38" fmla="*/ 297 w 648"/>
              <a:gd name="T39" fmla="*/ 0 h 647"/>
              <a:gd name="T40" fmla="*/ 145 w 648"/>
              <a:gd name="T41" fmla="*/ 53 h 647"/>
              <a:gd name="T42" fmla="*/ 220 w 648"/>
              <a:gd name="T43" fmla="*/ 297 h 647"/>
              <a:gd name="T44" fmla="*/ 297 w 648"/>
              <a:gd name="T45" fmla="*/ 647 h 647"/>
              <a:gd name="T46" fmla="*/ 297 w 648"/>
              <a:gd name="T47" fmla="*/ 351 h 647"/>
              <a:gd name="T48" fmla="*/ 220 w 648"/>
              <a:gd name="T49" fmla="*/ 351 h 647"/>
              <a:gd name="T50" fmla="*/ 145 w 648"/>
              <a:gd name="T51" fmla="*/ 595 h 647"/>
              <a:gd name="T52" fmla="*/ 297 w 648"/>
              <a:gd name="T53" fmla="*/ 647 h 647"/>
              <a:gd name="T54" fmla="*/ 351 w 648"/>
              <a:gd name="T55" fmla="*/ 0 h 647"/>
              <a:gd name="T56" fmla="*/ 351 w 648"/>
              <a:gd name="T57" fmla="*/ 297 h 647"/>
              <a:gd name="T58" fmla="*/ 424 w 648"/>
              <a:gd name="T59" fmla="*/ 297 h 647"/>
              <a:gd name="T60" fmla="*/ 500 w 648"/>
              <a:gd name="T61" fmla="*/ 51 h 647"/>
              <a:gd name="T62" fmla="*/ 351 w 648"/>
              <a:gd name="T63" fmla="*/ 0 h 647"/>
              <a:gd name="T64" fmla="*/ 543 w 648"/>
              <a:gd name="T65" fmla="*/ 84 h 647"/>
              <a:gd name="T66" fmla="*/ 478 w 648"/>
              <a:gd name="T67" fmla="*/ 297 h 647"/>
              <a:gd name="T68" fmla="*/ 648 w 648"/>
              <a:gd name="T69" fmla="*/ 297 h 647"/>
              <a:gd name="T70" fmla="*/ 543 w 648"/>
              <a:gd name="T71" fmla="*/ 84 h 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48" h="647">
                <a:moveTo>
                  <a:pt x="478" y="351"/>
                </a:moveTo>
                <a:cubicBezTo>
                  <a:pt x="483" y="436"/>
                  <a:pt x="509" y="510"/>
                  <a:pt x="543" y="563"/>
                </a:cubicBezTo>
                <a:cubicBezTo>
                  <a:pt x="602" y="510"/>
                  <a:pt x="641" y="435"/>
                  <a:pt x="648" y="351"/>
                </a:cubicBezTo>
                <a:lnTo>
                  <a:pt x="478" y="351"/>
                </a:lnTo>
                <a:close/>
                <a:moveTo>
                  <a:pt x="351" y="647"/>
                </a:moveTo>
                <a:cubicBezTo>
                  <a:pt x="406" y="643"/>
                  <a:pt x="457" y="625"/>
                  <a:pt x="500" y="596"/>
                </a:cubicBezTo>
                <a:cubicBezTo>
                  <a:pt x="459" y="535"/>
                  <a:pt x="429" y="449"/>
                  <a:pt x="424" y="351"/>
                </a:cubicBezTo>
                <a:lnTo>
                  <a:pt x="351" y="351"/>
                </a:lnTo>
                <a:lnTo>
                  <a:pt x="351" y="647"/>
                </a:lnTo>
                <a:close/>
                <a:moveTo>
                  <a:pt x="102" y="86"/>
                </a:moveTo>
                <a:cubicBezTo>
                  <a:pt x="45" y="140"/>
                  <a:pt x="7" y="214"/>
                  <a:pt x="0" y="297"/>
                </a:cubicBezTo>
                <a:lnTo>
                  <a:pt x="166" y="297"/>
                </a:lnTo>
                <a:cubicBezTo>
                  <a:pt x="162" y="213"/>
                  <a:pt x="136" y="139"/>
                  <a:pt x="102" y="86"/>
                </a:cubicBezTo>
                <a:close/>
                <a:moveTo>
                  <a:pt x="102" y="561"/>
                </a:moveTo>
                <a:cubicBezTo>
                  <a:pt x="136" y="508"/>
                  <a:pt x="162" y="435"/>
                  <a:pt x="166" y="351"/>
                </a:cubicBezTo>
                <a:lnTo>
                  <a:pt x="0" y="351"/>
                </a:lnTo>
                <a:cubicBezTo>
                  <a:pt x="7" y="434"/>
                  <a:pt x="45" y="508"/>
                  <a:pt x="102" y="561"/>
                </a:cubicBezTo>
                <a:close/>
                <a:moveTo>
                  <a:pt x="220" y="297"/>
                </a:moveTo>
                <a:lnTo>
                  <a:pt x="297" y="297"/>
                </a:lnTo>
                <a:lnTo>
                  <a:pt x="297" y="0"/>
                </a:lnTo>
                <a:cubicBezTo>
                  <a:pt x="241" y="5"/>
                  <a:pt x="189" y="23"/>
                  <a:pt x="145" y="53"/>
                </a:cubicBezTo>
                <a:cubicBezTo>
                  <a:pt x="185" y="114"/>
                  <a:pt x="216" y="199"/>
                  <a:pt x="220" y="297"/>
                </a:cubicBezTo>
                <a:close/>
                <a:moveTo>
                  <a:pt x="297" y="647"/>
                </a:moveTo>
                <a:lnTo>
                  <a:pt x="297" y="351"/>
                </a:lnTo>
                <a:lnTo>
                  <a:pt x="220" y="351"/>
                </a:lnTo>
                <a:cubicBezTo>
                  <a:pt x="216" y="449"/>
                  <a:pt x="185" y="533"/>
                  <a:pt x="145" y="595"/>
                </a:cubicBezTo>
                <a:cubicBezTo>
                  <a:pt x="189" y="624"/>
                  <a:pt x="241" y="643"/>
                  <a:pt x="297" y="647"/>
                </a:cubicBezTo>
                <a:close/>
                <a:moveTo>
                  <a:pt x="351" y="0"/>
                </a:moveTo>
                <a:lnTo>
                  <a:pt x="351" y="297"/>
                </a:lnTo>
                <a:lnTo>
                  <a:pt x="424" y="297"/>
                </a:lnTo>
                <a:cubicBezTo>
                  <a:pt x="429" y="198"/>
                  <a:pt x="459" y="113"/>
                  <a:pt x="500" y="51"/>
                </a:cubicBezTo>
                <a:cubicBezTo>
                  <a:pt x="457" y="23"/>
                  <a:pt x="406" y="5"/>
                  <a:pt x="351" y="0"/>
                </a:cubicBezTo>
                <a:close/>
                <a:moveTo>
                  <a:pt x="543" y="84"/>
                </a:moveTo>
                <a:cubicBezTo>
                  <a:pt x="509" y="137"/>
                  <a:pt x="483" y="211"/>
                  <a:pt x="478" y="297"/>
                </a:cubicBezTo>
                <a:lnTo>
                  <a:pt x="648" y="297"/>
                </a:lnTo>
                <a:cubicBezTo>
                  <a:pt x="641" y="213"/>
                  <a:pt x="602" y="138"/>
                  <a:pt x="543" y="84"/>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8" name="Freeform 17"/>
          <p:cNvSpPr>
            <a:spLocks/>
          </p:cNvSpPr>
          <p:nvPr/>
        </p:nvSpPr>
        <p:spPr bwMode="auto">
          <a:xfrm>
            <a:off x="6423950" y="3509975"/>
            <a:ext cx="213032" cy="372803"/>
          </a:xfrm>
          <a:custGeom>
            <a:avLst/>
            <a:gdLst>
              <a:gd name="T0" fmla="*/ 394 w 439"/>
              <a:gd name="T1" fmla="*/ 285 h 766"/>
              <a:gd name="T2" fmla="*/ 299 w 439"/>
              <a:gd name="T3" fmla="*/ 285 h 766"/>
              <a:gd name="T4" fmla="*/ 439 w 439"/>
              <a:gd name="T5" fmla="*/ 0 h 766"/>
              <a:gd name="T6" fmla="*/ 236 w 439"/>
              <a:gd name="T7" fmla="*/ 0 h 766"/>
              <a:gd name="T8" fmla="*/ 27 w 439"/>
              <a:gd name="T9" fmla="*/ 425 h 766"/>
              <a:gd name="T10" fmla="*/ 136 w 439"/>
              <a:gd name="T11" fmla="*/ 425 h 766"/>
              <a:gd name="T12" fmla="*/ 0 w 439"/>
              <a:gd name="T13" fmla="*/ 766 h 766"/>
              <a:gd name="T14" fmla="*/ 394 w 439"/>
              <a:gd name="T15" fmla="*/ 285 h 7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9" h="766">
                <a:moveTo>
                  <a:pt x="394" y="285"/>
                </a:moveTo>
                <a:lnTo>
                  <a:pt x="299" y="285"/>
                </a:lnTo>
                <a:lnTo>
                  <a:pt x="439" y="0"/>
                </a:lnTo>
                <a:lnTo>
                  <a:pt x="236" y="0"/>
                </a:lnTo>
                <a:lnTo>
                  <a:pt x="27" y="425"/>
                </a:lnTo>
                <a:lnTo>
                  <a:pt x="136" y="425"/>
                </a:lnTo>
                <a:lnTo>
                  <a:pt x="0" y="766"/>
                </a:lnTo>
                <a:lnTo>
                  <a:pt x="394" y="285"/>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9" name="Freeform 18"/>
          <p:cNvSpPr>
            <a:spLocks noEditPoints="1"/>
          </p:cNvSpPr>
          <p:nvPr/>
        </p:nvSpPr>
        <p:spPr bwMode="auto">
          <a:xfrm>
            <a:off x="5716387" y="2498086"/>
            <a:ext cx="400699" cy="380411"/>
          </a:xfrm>
          <a:custGeom>
            <a:avLst/>
            <a:gdLst>
              <a:gd name="T0" fmla="*/ 691 w 830"/>
              <a:gd name="T1" fmla="*/ 566 h 785"/>
              <a:gd name="T2" fmla="*/ 509 w 830"/>
              <a:gd name="T3" fmla="*/ 566 h 785"/>
              <a:gd name="T4" fmla="*/ 509 w 830"/>
              <a:gd name="T5" fmla="*/ 508 h 785"/>
              <a:gd name="T6" fmla="*/ 457 w 830"/>
              <a:gd name="T7" fmla="*/ 578 h 785"/>
              <a:gd name="T8" fmla="*/ 405 w 830"/>
              <a:gd name="T9" fmla="*/ 647 h 785"/>
              <a:gd name="T10" fmla="*/ 457 w 830"/>
              <a:gd name="T11" fmla="*/ 716 h 785"/>
              <a:gd name="T12" fmla="*/ 509 w 830"/>
              <a:gd name="T13" fmla="*/ 785 h 785"/>
              <a:gd name="T14" fmla="*/ 509 w 830"/>
              <a:gd name="T15" fmla="*/ 746 h 785"/>
              <a:gd name="T16" fmla="*/ 606 w 830"/>
              <a:gd name="T17" fmla="*/ 742 h 785"/>
              <a:gd name="T18" fmla="*/ 712 w 830"/>
              <a:gd name="T19" fmla="*/ 701 h 785"/>
              <a:gd name="T20" fmla="*/ 808 w 830"/>
              <a:gd name="T21" fmla="*/ 523 h 785"/>
              <a:gd name="T22" fmla="*/ 691 w 830"/>
              <a:gd name="T23" fmla="*/ 566 h 785"/>
              <a:gd name="T24" fmla="*/ 395 w 830"/>
              <a:gd name="T25" fmla="*/ 121 h 785"/>
              <a:gd name="T26" fmla="*/ 331 w 830"/>
              <a:gd name="T27" fmla="*/ 38 h 785"/>
              <a:gd name="T28" fmla="*/ 216 w 830"/>
              <a:gd name="T29" fmla="*/ 68 h 785"/>
              <a:gd name="T30" fmla="*/ 161 w 830"/>
              <a:gd name="T31" fmla="*/ 159 h 785"/>
              <a:gd name="T32" fmla="*/ 314 w 830"/>
              <a:gd name="T33" fmla="*/ 253 h 785"/>
              <a:gd name="T34" fmla="*/ 395 w 830"/>
              <a:gd name="T35" fmla="*/ 121 h 785"/>
              <a:gd name="T36" fmla="*/ 536 w 830"/>
              <a:gd name="T37" fmla="*/ 291 h 785"/>
              <a:gd name="T38" fmla="*/ 622 w 830"/>
              <a:gd name="T39" fmla="*/ 304 h 785"/>
              <a:gd name="T40" fmla="*/ 658 w 830"/>
              <a:gd name="T41" fmla="*/ 225 h 785"/>
              <a:gd name="T42" fmla="*/ 694 w 830"/>
              <a:gd name="T43" fmla="*/ 146 h 785"/>
              <a:gd name="T44" fmla="*/ 659 w 830"/>
              <a:gd name="T45" fmla="*/ 165 h 785"/>
              <a:gd name="T46" fmla="*/ 610 w 830"/>
              <a:gd name="T47" fmla="*/ 81 h 785"/>
              <a:gd name="T48" fmla="*/ 524 w 830"/>
              <a:gd name="T49" fmla="*/ 7 h 785"/>
              <a:gd name="T50" fmla="*/ 321 w 830"/>
              <a:gd name="T51" fmla="*/ 8 h 785"/>
              <a:gd name="T52" fmla="*/ 414 w 830"/>
              <a:gd name="T53" fmla="*/ 90 h 785"/>
              <a:gd name="T54" fmla="*/ 501 w 830"/>
              <a:gd name="T55" fmla="*/ 250 h 785"/>
              <a:gd name="T56" fmla="*/ 450 w 830"/>
              <a:gd name="T57" fmla="*/ 277 h 785"/>
              <a:gd name="T58" fmla="*/ 536 w 830"/>
              <a:gd name="T59" fmla="*/ 291 h 785"/>
              <a:gd name="T60" fmla="*/ 149 w 830"/>
              <a:gd name="T61" fmla="*/ 657 h 785"/>
              <a:gd name="T62" fmla="*/ 233 w 830"/>
              <a:gd name="T63" fmla="*/ 740 h 785"/>
              <a:gd name="T64" fmla="*/ 340 w 830"/>
              <a:gd name="T65" fmla="*/ 742 h 785"/>
              <a:gd name="T66" fmla="*/ 343 w 830"/>
              <a:gd name="T67" fmla="*/ 563 h 785"/>
              <a:gd name="T68" fmla="*/ 188 w 830"/>
              <a:gd name="T69" fmla="*/ 559 h 785"/>
              <a:gd name="T70" fmla="*/ 149 w 830"/>
              <a:gd name="T71" fmla="*/ 657 h 785"/>
              <a:gd name="T72" fmla="*/ 122 w 830"/>
              <a:gd name="T73" fmla="*/ 684 h 785"/>
              <a:gd name="T74" fmla="*/ 146 w 830"/>
              <a:gd name="T75" fmla="*/ 562 h 785"/>
              <a:gd name="T76" fmla="*/ 241 w 830"/>
              <a:gd name="T77" fmla="*/ 406 h 785"/>
              <a:gd name="T78" fmla="*/ 289 w 830"/>
              <a:gd name="T79" fmla="*/ 436 h 785"/>
              <a:gd name="T80" fmla="*/ 257 w 830"/>
              <a:gd name="T81" fmla="*/ 355 h 785"/>
              <a:gd name="T82" fmla="*/ 225 w 830"/>
              <a:gd name="T83" fmla="*/ 275 h 785"/>
              <a:gd name="T84" fmla="*/ 139 w 830"/>
              <a:gd name="T85" fmla="*/ 284 h 785"/>
              <a:gd name="T86" fmla="*/ 53 w 830"/>
              <a:gd name="T87" fmla="*/ 292 h 785"/>
              <a:gd name="T88" fmla="*/ 87 w 830"/>
              <a:gd name="T89" fmla="*/ 313 h 785"/>
              <a:gd name="T90" fmla="*/ 40 w 830"/>
              <a:gd name="T91" fmla="*/ 398 h 785"/>
              <a:gd name="T92" fmla="*/ 19 w 830"/>
              <a:gd name="T93" fmla="*/ 509 h 785"/>
              <a:gd name="T94" fmla="*/ 122 w 830"/>
              <a:gd name="T95" fmla="*/ 684 h 785"/>
              <a:gd name="T96" fmla="*/ 741 w 830"/>
              <a:gd name="T97" fmla="*/ 309 h 785"/>
              <a:gd name="T98" fmla="*/ 586 w 830"/>
              <a:gd name="T99" fmla="*/ 399 h 785"/>
              <a:gd name="T100" fmla="*/ 663 w 830"/>
              <a:gd name="T101" fmla="*/ 533 h 785"/>
              <a:gd name="T102" fmla="*/ 766 w 830"/>
              <a:gd name="T103" fmla="*/ 516 h 785"/>
              <a:gd name="T104" fmla="*/ 794 w 830"/>
              <a:gd name="T105" fmla="*/ 401 h 785"/>
              <a:gd name="T106" fmla="*/ 741 w 830"/>
              <a:gd name="T107" fmla="*/ 309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30" h="785">
                <a:moveTo>
                  <a:pt x="691" y="566"/>
                </a:moveTo>
                <a:lnTo>
                  <a:pt x="509" y="566"/>
                </a:lnTo>
                <a:lnTo>
                  <a:pt x="509" y="508"/>
                </a:lnTo>
                <a:lnTo>
                  <a:pt x="457" y="578"/>
                </a:lnTo>
                <a:lnTo>
                  <a:pt x="405" y="647"/>
                </a:lnTo>
                <a:lnTo>
                  <a:pt x="457" y="716"/>
                </a:lnTo>
                <a:lnTo>
                  <a:pt x="509" y="785"/>
                </a:lnTo>
                <a:lnTo>
                  <a:pt x="509" y="746"/>
                </a:lnTo>
                <a:lnTo>
                  <a:pt x="606" y="742"/>
                </a:lnTo>
                <a:cubicBezTo>
                  <a:pt x="691" y="737"/>
                  <a:pt x="712" y="701"/>
                  <a:pt x="712" y="701"/>
                </a:cubicBezTo>
                <a:lnTo>
                  <a:pt x="808" y="523"/>
                </a:lnTo>
                <a:cubicBezTo>
                  <a:pt x="773" y="572"/>
                  <a:pt x="691" y="566"/>
                  <a:pt x="691" y="566"/>
                </a:cubicBezTo>
                <a:close/>
                <a:moveTo>
                  <a:pt x="395" y="121"/>
                </a:moveTo>
                <a:cubicBezTo>
                  <a:pt x="364" y="48"/>
                  <a:pt x="331" y="38"/>
                  <a:pt x="331" y="38"/>
                </a:cubicBezTo>
                <a:cubicBezTo>
                  <a:pt x="270" y="0"/>
                  <a:pt x="216" y="68"/>
                  <a:pt x="216" y="68"/>
                </a:cubicBezTo>
                <a:lnTo>
                  <a:pt x="161" y="159"/>
                </a:lnTo>
                <a:lnTo>
                  <a:pt x="314" y="253"/>
                </a:lnTo>
                <a:lnTo>
                  <a:pt x="395" y="121"/>
                </a:lnTo>
                <a:close/>
                <a:moveTo>
                  <a:pt x="536" y="291"/>
                </a:moveTo>
                <a:lnTo>
                  <a:pt x="622" y="304"/>
                </a:lnTo>
                <a:lnTo>
                  <a:pt x="658" y="225"/>
                </a:lnTo>
                <a:lnTo>
                  <a:pt x="694" y="146"/>
                </a:lnTo>
                <a:lnTo>
                  <a:pt x="659" y="165"/>
                </a:lnTo>
                <a:lnTo>
                  <a:pt x="610" y="81"/>
                </a:lnTo>
                <a:cubicBezTo>
                  <a:pt x="565" y="9"/>
                  <a:pt x="524" y="7"/>
                  <a:pt x="524" y="7"/>
                </a:cubicBezTo>
                <a:lnTo>
                  <a:pt x="321" y="8"/>
                </a:lnTo>
                <a:cubicBezTo>
                  <a:pt x="381" y="15"/>
                  <a:pt x="414" y="90"/>
                  <a:pt x="414" y="90"/>
                </a:cubicBezTo>
                <a:lnTo>
                  <a:pt x="501" y="250"/>
                </a:lnTo>
                <a:lnTo>
                  <a:pt x="450" y="277"/>
                </a:lnTo>
                <a:lnTo>
                  <a:pt x="536" y="291"/>
                </a:lnTo>
                <a:close/>
                <a:moveTo>
                  <a:pt x="149" y="657"/>
                </a:moveTo>
                <a:cubicBezTo>
                  <a:pt x="147" y="729"/>
                  <a:pt x="233" y="740"/>
                  <a:pt x="233" y="740"/>
                </a:cubicBezTo>
                <a:lnTo>
                  <a:pt x="340" y="742"/>
                </a:lnTo>
                <a:lnTo>
                  <a:pt x="343" y="563"/>
                </a:lnTo>
                <a:lnTo>
                  <a:pt x="188" y="559"/>
                </a:lnTo>
                <a:cubicBezTo>
                  <a:pt x="141" y="623"/>
                  <a:pt x="149" y="657"/>
                  <a:pt x="149" y="657"/>
                </a:cubicBezTo>
                <a:close/>
                <a:moveTo>
                  <a:pt x="122" y="684"/>
                </a:moveTo>
                <a:cubicBezTo>
                  <a:pt x="98" y="628"/>
                  <a:pt x="146" y="562"/>
                  <a:pt x="146" y="562"/>
                </a:cubicBezTo>
                <a:lnTo>
                  <a:pt x="241" y="406"/>
                </a:lnTo>
                <a:lnTo>
                  <a:pt x="289" y="436"/>
                </a:lnTo>
                <a:lnTo>
                  <a:pt x="257" y="355"/>
                </a:lnTo>
                <a:lnTo>
                  <a:pt x="225" y="275"/>
                </a:lnTo>
                <a:lnTo>
                  <a:pt x="139" y="284"/>
                </a:lnTo>
                <a:lnTo>
                  <a:pt x="53" y="292"/>
                </a:lnTo>
                <a:lnTo>
                  <a:pt x="87" y="313"/>
                </a:lnTo>
                <a:lnTo>
                  <a:pt x="40" y="398"/>
                </a:lnTo>
                <a:cubicBezTo>
                  <a:pt x="0" y="473"/>
                  <a:pt x="19" y="509"/>
                  <a:pt x="19" y="509"/>
                </a:cubicBezTo>
                <a:lnTo>
                  <a:pt x="122" y="684"/>
                </a:lnTo>
                <a:close/>
                <a:moveTo>
                  <a:pt x="741" y="309"/>
                </a:moveTo>
                <a:lnTo>
                  <a:pt x="586" y="399"/>
                </a:lnTo>
                <a:lnTo>
                  <a:pt x="663" y="533"/>
                </a:lnTo>
                <a:cubicBezTo>
                  <a:pt x="742" y="540"/>
                  <a:pt x="766" y="516"/>
                  <a:pt x="766" y="516"/>
                </a:cubicBezTo>
                <a:cubicBezTo>
                  <a:pt x="830" y="480"/>
                  <a:pt x="794" y="401"/>
                  <a:pt x="794" y="401"/>
                </a:cubicBezTo>
                <a:lnTo>
                  <a:pt x="741" y="309"/>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0" name="Freeform 19"/>
          <p:cNvSpPr>
            <a:spLocks/>
          </p:cNvSpPr>
          <p:nvPr/>
        </p:nvSpPr>
        <p:spPr bwMode="auto">
          <a:xfrm>
            <a:off x="5749355" y="4047624"/>
            <a:ext cx="329689" cy="317008"/>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1" name="Freeform 20"/>
          <p:cNvSpPr>
            <a:spLocks noEditPoints="1"/>
          </p:cNvSpPr>
          <p:nvPr/>
        </p:nvSpPr>
        <p:spPr bwMode="auto">
          <a:xfrm>
            <a:off x="1968070" y="4587809"/>
            <a:ext cx="357585" cy="403235"/>
          </a:xfrm>
          <a:custGeom>
            <a:avLst/>
            <a:gdLst>
              <a:gd name="T0" fmla="*/ 308 w 739"/>
              <a:gd name="T1" fmla="*/ 250 h 835"/>
              <a:gd name="T2" fmla="*/ 431 w 739"/>
              <a:gd name="T3" fmla="*/ 250 h 835"/>
              <a:gd name="T4" fmla="*/ 516 w 739"/>
              <a:gd name="T5" fmla="*/ 197 h 835"/>
              <a:gd name="T6" fmla="*/ 563 w 739"/>
              <a:gd name="T7" fmla="*/ 42 h 835"/>
              <a:gd name="T8" fmla="*/ 500 w 739"/>
              <a:gd name="T9" fmla="*/ 9 h 835"/>
              <a:gd name="T10" fmla="*/ 434 w 739"/>
              <a:gd name="T11" fmla="*/ 66 h 835"/>
              <a:gd name="T12" fmla="*/ 424 w 739"/>
              <a:gd name="T13" fmla="*/ 79 h 835"/>
              <a:gd name="T14" fmla="*/ 424 w 739"/>
              <a:gd name="T15" fmla="*/ 72 h 835"/>
              <a:gd name="T16" fmla="*/ 401 w 739"/>
              <a:gd name="T17" fmla="*/ 76 h 835"/>
              <a:gd name="T18" fmla="*/ 383 w 739"/>
              <a:gd name="T19" fmla="*/ 96 h 835"/>
              <a:gd name="T20" fmla="*/ 370 w 739"/>
              <a:gd name="T21" fmla="*/ 113 h 835"/>
              <a:gd name="T22" fmla="*/ 356 w 739"/>
              <a:gd name="T23" fmla="*/ 96 h 835"/>
              <a:gd name="T24" fmla="*/ 338 w 739"/>
              <a:gd name="T25" fmla="*/ 76 h 835"/>
              <a:gd name="T26" fmla="*/ 315 w 739"/>
              <a:gd name="T27" fmla="*/ 72 h 835"/>
              <a:gd name="T28" fmla="*/ 315 w 739"/>
              <a:gd name="T29" fmla="*/ 79 h 835"/>
              <a:gd name="T30" fmla="*/ 305 w 739"/>
              <a:gd name="T31" fmla="*/ 66 h 835"/>
              <a:gd name="T32" fmla="*/ 239 w 739"/>
              <a:gd name="T33" fmla="*/ 9 h 835"/>
              <a:gd name="T34" fmla="*/ 176 w 739"/>
              <a:gd name="T35" fmla="*/ 42 h 835"/>
              <a:gd name="T36" fmla="*/ 223 w 739"/>
              <a:gd name="T37" fmla="*/ 197 h 835"/>
              <a:gd name="T38" fmla="*/ 308 w 739"/>
              <a:gd name="T39" fmla="*/ 250 h 835"/>
              <a:gd name="T40" fmla="*/ 691 w 739"/>
              <a:gd name="T41" fmla="*/ 479 h 835"/>
              <a:gd name="T42" fmla="*/ 460 w 739"/>
              <a:gd name="T43" fmla="*/ 479 h 835"/>
              <a:gd name="T44" fmla="*/ 460 w 739"/>
              <a:gd name="T45" fmla="*/ 677 h 835"/>
              <a:gd name="T46" fmla="*/ 374 w 739"/>
              <a:gd name="T47" fmla="*/ 618 h 835"/>
              <a:gd name="T48" fmla="*/ 288 w 739"/>
              <a:gd name="T49" fmla="*/ 677 h 835"/>
              <a:gd name="T50" fmla="*/ 288 w 739"/>
              <a:gd name="T51" fmla="*/ 479 h 835"/>
              <a:gd name="T52" fmla="*/ 49 w 739"/>
              <a:gd name="T53" fmla="*/ 479 h 835"/>
              <a:gd name="T54" fmla="*/ 49 w 739"/>
              <a:gd name="T55" fmla="*/ 835 h 835"/>
              <a:gd name="T56" fmla="*/ 691 w 739"/>
              <a:gd name="T57" fmla="*/ 835 h 835"/>
              <a:gd name="T58" fmla="*/ 691 w 739"/>
              <a:gd name="T59" fmla="*/ 479 h 835"/>
              <a:gd name="T60" fmla="*/ 739 w 739"/>
              <a:gd name="T61" fmla="*/ 276 h 835"/>
              <a:gd name="T62" fmla="*/ 0 w 739"/>
              <a:gd name="T63" fmla="*/ 276 h 835"/>
              <a:gd name="T64" fmla="*/ 0 w 739"/>
              <a:gd name="T65" fmla="*/ 457 h 835"/>
              <a:gd name="T66" fmla="*/ 46 w 739"/>
              <a:gd name="T67" fmla="*/ 457 h 835"/>
              <a:gd name="T68" fmla="*/ 698 w 739"/>
              <a:gd name="T69" fmla="*/ 457 h 835"/>
              <a:gd name="T70" fmla="*/ 739 w 739"/>
              <a:gd name="T71" fmla="*/ 457 h 835"/>
              <a:gd name="T72" fmla="*/ 739 w 739"/>
              <a:gd name="T73" fmla="*/ 276 h 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9" h="835">
                <a:moveTo>
                  <a:pt x="308" y="250"/>
                </a:moveTo>
                <a:lnTo>
                  <a:pt x="431" y="250"/>
                </a:lnTo>
                <a:cubicBezTo>
                  <a:pt x="463" y="240"/>
                  <a:pt x="492" y="222"/>
                  <a:pt x="516" y="197"/>
                </a:cubicBezTo>
                <a:cubicBezTo>
                  <a:pt x="550" y="162"/>
                  <a:pt x="587" y="90"/>
                  <a:pt x="563" y="42"/>
                </a:cubicBezTo>
                <a:cubicBezTo>
                  <a:pt x="552" y="20"/>
                  <a:pt x="526" y="0"/>
                  <a:pt x="500" y="9"/>
                </a:cubicBezTo>
                <a:cubicBezTo>
                  <a:pt x="472" y="20"/>
                  <a:pt x="453" y="43"/>
                  <a:pt x="434" y="66"/>
                </a:cubicBezTo>
                <a:cubicBezTo>
                  <a:pt x="431" y="70"/>
                  <a:pt x="428" y="75"/>
                  <a:pt x="424" y="79"/>
                </a:cubicBezTo>
                <a:cubicBezTo>
                  <a:pt x="425" y="76"/>
                  <a:pt x="424" y="74"/>
                  <a:pt x="424" y="72"/>
                </a:cubicBezTo>
                <a:cubicBezTo>
                  <a:pt x="422" y="50"/>
                  <a:pt x="408" y="69"/>
                  <a:pt x="401" y="76"/>
                </a:cubicBezTo>
                <a:cubicBezTo>
                  <a:pt x="395" y="83"/>
                  <a:pt x="389" y="89"/>
                  <a:pt x="383" y="96"/>
                </a:cubicBezTo>
                <a:cubicBezTo>
                  <a:pt x="379" y="102"/>
                  <a:pt x="374" y="107"/>
                  <a:pt x="370" y="113"/>
                </a:cubicBezTo>
                <a:cubicBezTo>
                  <a:pt x="365" y="107"/>
                  <a:pt x="361" y="102"/>
                  <a:pt x="356" y="96"/>
                </a:cubicBezTo>
                <a:cubicBezTo>
                  <a:pt x="350" y="89"/>
                  <a:pt x="344" y="83"/>
                  <a:pt x="338" y="76"/>
                </a:cubicBezTo>
                <a:cubicBezTo>
                  <a:pt x="331" y="69"/>
                  <a:pt x="317" y="50"/>
                  <a:pt x="315" y="72"/>
                </a:cubicBezTo>
                <a:cubicBezTo>
                  <a:pt x="315" y="74"/>
                  <a:pt x="315" y="76"/>
                  <a:pt x="315" y="79"/>
                </a:cubicBezTo>
                <a:cubicBezTo>
                  <a:pt x="311" y="75"/>
                  <a:pt x="308" y="70"/>
                  <a:pt x="305" y="66"/>
                </a:cubicBezTo>
                <a:cubicBezTo>
                  <a:pt x="286" y="43"/>
                  <a:pt x="267" y="20"/>
                  <a:pt x="239" y="9"/>
                </a:cubicBezTo>
                <a:cubicBezTo>
                  <a:pt x="213" y="0"/>
                  <a:pt x="187" y="20"/>
                  <a:pt x="176" y="42"/>
                </a:cubicBezTo>
                <a:cubicBezTo>
                  <a:pt x="153" y="90"/>
                  <a:pt x="189" y="162"/>
                  <a:pt x="223" y="197"/>
                </a:cubicBezTo>
                <a:cubicBezTo>
                  <a:pt x="247" y="222"/>
                  <a:pt x="276" y="240"/>
                  <a:pt x="308" y="250"/>
                </a:cubicBezTo>
                <a:close/>
                <a:moveTo>
                  <a:pt x="691" y="479"/>
                </a:moveTo>
                <a:lnTo>
                  <a:pt x="460" y="479"/>
                </a:lnTo>
                <a:lnTo>
                  <a:pt x="460" y="677"/>
                </a:lnTo>
                <a:lnTo>
                  <a:pt x="374" y="618"/>
                </a:lnTo>
                <a:lnTo>
                  <a:pt x="288" y="677"/>
                </a:lnTo>
                <a:lnTo>
                  <a:pt x="288" y="479"/>
                </a:lnTo>
                <a:lnTo>
                  <a:pt x="49" y="479"/>
                </a:lnTo>
                <a:lnTo>
                  <a:pt x="49" y="835"/>
                </a:lnTo>
                <a:lnTo>
                  <a:pt x="691" y="835"/>
                </a:lnTo>
                <a:lnTo>
                  <a:pt x="691" y="479"/>
                </a:lnTo>
                <a:close/>
                <a:moveTo>
                  <a:pt x="739" y="276"/>
                </a:moveTo>
                <a:lnTo>
                  <a:pt x="0" y="276"/>
                </a:lnTo>
                <a:lnTo>
                  <a:pt x="0" y="457"/>
                </a:lnTo>
                <a:lnTo>
                  <a:pt x="46" y="457"/>
                </a:lnTo>
                <a:lnTo>
                  <a:pt x="698" y="457"/>
                </a:lnTo>
                <a:lnTo>
                  <a:pt x="739" y="457"/>
                </a:lnTo>
                <a:lnTo>
                  <a:pt x="739" y="276"/>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2" name="Freeform 21"/>
          <p:cNvSpPr>
            <a:spLocks noEditPoints="1"/>
          </p:cNvSpPr>
          <p:nvPr/>
        </p:nvSpPr>
        <p:spPr bwMode="auto">
          <a:xfrm>
            <a:off x="7017391" y="5264940"/>
            <a:ext cx="327153" cy="294186"/>
          </a:xfrm>
          <a:custGeom>
            <a:avLst/>
            <a:gdLst>
              <a:gd name="T0" fmla="*/ 215 w 676"/>
              <a:gd name="T1" fmla="*/ 77 h 610"/>
              <a:gd name="T2" fmla="*/ 84 w 676"/>
              <a:gd name="T3" fmla="*/ 248 h 610"/>
              <a:gd name="T4" fmla="*/ 168 w 676"/>
              <a:gd name="T5" fmla="*/ 248 h 610"/>
              <a:gd name="T6" fmla="*/ 268 w 676"/>
              <a:gd name="T7" fmla="*/ 117 h 610"/>
              <a:gd name="T8" fmla="*/ 215 w 676"/>
              <a:gd name="T9" fmla="*/ 77 h 610"/>
              <a:gd name="T10" fmla="*/ 0 w 676"/>
              <a:gd name="T11" fmla="*/ 268 h 610"/>
              <a:gd name="T12" fmla="*/ 89 w 676"/>
              <a:gd name="T13" fmla="*/ 610 h 610"/>
              <a:gd name="T14" fmla="*/ 587 w 676"/>
              <a:gd name="T15" fmla="*/ 610 h 610"/>
              <a:gd name="T16" fmla="*/ 676 w 676"/>
              <a:gd name="T17" fmla="*/ 268 h 610"/>
              <a:gd name="T18" fmla="*/ 607 w 676"/>
              <a:gd name="T19" fmla="*/ 268 h 610"/>
              <a:gd name="T20" fmla="*/ 523 w 676"/>
              <a:gd name="T21" fmla="*/ 268 h 610"/>
              <a:gd name="T22" fmla="*/ 153 w 676"/>
              <a:gd name="T23" fmla="*/ 268 h 610"/>
              <a:gd name="T24" fmla="*/ 69 w 676"/>
              <a:gd name="T25" fmla="*/ 268 h 610"/>
              <a:gd name="T26" fmla="*/ 0 w 676"/>
              <a:gd name="T27" fmla="*/ 268 h 610"/>
              <a:gd name="T28" fmla="*/ 408 w 676"/>
              <a:gd name="T29" fmla="*/ 1 h 610"/>
              <a:gd name="T30" fmla="*/ 397 w 676"/>
              <a:gd name="T31" fmla="*/ 0 h 610"/>
              <a:gd name="T32" fmla="*/ 350 w 676"/>
              <a:gd name="T33" fmla="*/ 37 h 610"/>
              <a:gd name="T34" fmla="*/ 349 w 676"/>
              <a:gd name="T35" fmla="*/ 46 h 610"/>
              <a:gd name="T36" fmla="*/ 349 w 676"/>
              <a:gd name="T37" fmla="*/ 48 h 610"/>
              <a:gd name="T38" fmla="*/ 386 w 676"/>
              <a:gd name="T39" fmla="*/ 95 h 610"/>
              <a:gd name="T40" fmla="*/ 392 w 676"/>
              <a:gd name="T41" fmla="*/ 96 h 610"/>
              <a:gd name="T42" fmla="*/ 397 w 676"/>
              <a:gd name="T43" fmla="*/ 96 h 610"/>
              <a:gd name="T44" fmla="*/ 444 w 676"/>
              <a:gd name="T45" fmla="*/ 59 h 610"/>
              <a:gd name="T46" fmla="*/ 445 w 676"/>
              <a:gd name="T47" fmla="*/ 55 h 610"/>
              <a:gd name="T48" fmla="*/ 408 w 676"/>
              <a:gd name="T49" fmla="*/ 1 h 610"/>
              <a:gd name="T50" fmla="*/ 508 w 676"/>
              <a:gd name="T51" fmla="*/ 248 h 610"/>
              <a:gd name="T52" fmla="*/ 592 w 676"/>
              <a:gd name="T53" fmla="*/ 248 h 610"/>
              <a:gd name="T54" fmla="*/ 461 w 676"/>
              <a:gd name="T55" fmla="*/ 77 h 610"/>
              <a:gd name="T56" fmla="*/ 408 w 676"/>
              <a:gd name="T57" fmla="*/ 117 h 610"/>
              <a:gd name="T58" fmla="*/ 508 w 676"/>
              <a:gd name="T59" fmla="*/ 248 h 610"/>
              <a:gd name="T60" fmla="*/ 279 w 676"/>
              <a:gd name="T61" fmla="*/ 96 h 610"/>
              <a:gd name="T62" fmla="*/ 284 w 676"/>
              <a:gd name="T63" fmla="*/ 96 h 610"/>
              <a:gd name="T64" fmla="*/ 290 w 676"/>
              <a:gd name="T65" fmla="*/ 95 h 610"/>
              <a:gd name="T66" fmla="*/ 327 w 676"/>
              <a:gd name="T67" fmla="*/ 47 h 610"/>
              <a:gd name="T68" fmla="*/ 327 w 676"/>
              <a:gd name="T69" fmla="*/ 46 h 610"/>
              <a:gd name="T70" fmla="*/ 326 w 676"/>
              <a:gd name="T71" fmla="*/ 37 h 610"/>
              <a:gd name="T72" fmla="*/ 279 w 676"/>
              <a:gd name="T73" fmla="*/ 0 h 610"/>
              <a:gd name="T74" fmla="*/ 268 w 676"/>
              <a:gd name="T75" fmla="*/ 1 h 610"/>
              <a:gd name="T76" fmla="*/ 231 w 676"/>
              <a:gd name="T77" fmla="*/ 55 h 610"/>
              <a:gd name="T78" fmla="*/ 232 w 676"/>
              <a:gd name="T79" fmla="*/ 59 h 610"/>
              <a:gd name="T80" fmla="*/ 279 w 676"/>
              <a:gd name="T81" fmla="*/ 96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76" h="610">
                <a:moveTo>
                  <a:pt x="215" y="77"/>
                </a:moveTo>
                <a:lnTo>
                  <a:pt x="84" y="248"/>
                </a:lnTo>
                <a:lnTo>
                  <a:pt x="168" y="248"/>
                </a:lnTo>
                <a:lnTo>
                  <a:pt x="268" y="117"/>
                </a:lnTo>
                <a:cubicBezTo>
                  <a:pt x="244" y="114"/>
                  <a:pt x="224" y="98"/>
                  <a:pt x="215" y="77"/>
                </a:cubicBezTo>
                <a:close/>
                <a:moveTo>
                  <a:pt x="0" y="268"/>
                </a:moveTo>
                <a:lnTo>
                  <a:pt x="89" y="610"/>
                </a:lnTo>
                <a:lnTo>
                  <a:pt x="587" y="610"/>
                </a:lnTo>
                <a:lnTo>
                  <a:pt x="676" y="268"/>
                </a:lnTo>
                <a:lnTo>
                  <a:pt x="607" y="268"/>
                </a:lnTo>
                <a:lnTo>
                  <a:pt x="523" y="268"/>
                </a:lnTo>
                <a:lnTo>
                  <a:pt x="153" y="268"/>
                </a:lnTo>
                <a:lnTo>
                  <a:pt x="69" y="268"/>
                </a:lnTo>
                <a:lnTo>
                  <a:pt x="0" y="268"/>
                </a:lnTo>
                <a:close/>
                <a:moveTo>
                  <a:pt x="408" y="1"/>
                </a:moveTo>
                <a:cubicBezTo>
                  <a:pt x="404" y="0"/>
                  <a:pt x="401" y="0"/>
                  <a:pt x="397" y="0"/>
                </a:cubicBezTo>
                <a:cubicBezTo>
                  <a:pt x="375" y="0"/>
                  <a:pt x="355" y="15"/>
                  <a:pt x="350" y="37"/>
                </a:cubicBezTo>
                <a:cubicBezTo>
                  <a:pt x="350" y="40"/>
                  <a:pt x="349" y="43"/>
                  <a:pt x="349" y="46"/>
                </a:cubicBezTo>
                <a:cubicBezTo>
                  <a:pt x="349" y="46"/>
                  <a:pt x="349" y="47"/>
                  <a:pt x="349" y="48"/>
                </a:cubicBezTo>
                <a:cubicBezTo>
                  <a:pt x="349" y="70"/>
                  <a:pt x="364" y="89"/>
                  <a:pt x="386" y="95"/>
                </a:cubicBezTo>
                <a:cubicBezTo>
                  <a:pt x="388" y="95"/>
                  <a:pt x="390" y="95"/>
                  <a:pt x="392" y="96"/>
                </a:cubicBezTo>
                <a:cubicBezTo>
                  <a:pt x="393" y="96"/>
                  <a:pt x="395" y="96"/>
                  <a:pt x="397" y="96"/>
                </a:cubicBezTo>
                <a:cubicBezTo>
                  <a:pt x="419" y="96"/>
                  <a:pt x="439" y="81"/>
                  <a:pt x="444" y="59"/>
                </a:cubicBezTo>
                <a:cubicBezTo>
                  <a:pt x="444" y="57"/>
                  <a:pt x="445" y="56"/>
                  <a:pt x="445" y="55"/>
                </a:cubicBezTo>
                <a:cubicBezTo>
                  <a:pt x="448" y="30"/>
                  <a:pt x="433" y="7"/>
                  <a:pt x="408" y="1"/>
                </a:cubicBezTo>
                <a:close/>
                <a:moveTo>
                  <a:pt x="508" y="248"/>
                </a:moveTo>
                <a:lnTo>
                  <a:pt x="592" y="248"/>
                </a:lnTo>
                <a:lnTo>
                  <a:pt x="461" y="77"/>
                </a:lnTo>
                <a:cubicBezTo>
                  <a:pt x="452" y="98"/>
                  <a:pt x="432" y="114"/>
                  <a:pt x="408" y="117"/>
                </a:cubicBezTo>
                <a:lnTo>
                  <a:pt x="508" y="248"/>
                </a:lnTo>
                <a:close/>
                <a:moveTo>
                  <a:pt x="279" y="96"/>
                </a:moveTo>
                <a:cubicBezTo>
                  <a:pt x="281" y="96"/>
                  <a:pt x="282" y="96"/>
                  <a:pt x="284" y="96"/>
                </a:cubicBezTo>
                <a:cubicBezTo>
                  <a:pt x="286" y="95"/>
                  <a:pt x="288" y="95"/>
                  <a:pt x="290" y="95"/>
                </a:cubicBezTo>
                <a:cubicBezTo>
                  <a:pt x="312" y="89"/>
                  <a:pt x="327" y="69"/>
                  <a:pt x="327" y="47"/>
                </a:cubicBezTo>
                <a:cubicBezTo>
                  <a:pt x="327" y="47"/>
                  <a:pt x="327" y="46"/>
                  <a:pt x="327" y="46"/>
                </a:cubicBezTo>
                <a:cubicBezTo>
                  <a:pt x="327" y="43"/>
                  <a:pt x="326" y="40"/>
                  <a:pt x="326" y="37"/>
                </a:cubicBezTo>
                <a:cubicBezTo>
                  <a:pt x="320" y="15"/>
                  <a:pt x="301" y="0"/>
                  <a:pt x="279" y="0"/>
                </a:cubicBezTo>
                <a:cubicBezTo>
                  <a:pt x="275" y="0"/>
                  <a:pt x="271" y="0"/>
                  <a:pt x="268" y="1"/>
                </a:cubicBezTo>
                <a:cubicBezTo>
                  <a:pt x="243" y="7"/>
                  <a:pt x="227" y="30"/>
                  <a:pt x="231" y="55"/>
                </a:cubicBezTo>
                <a:cubicBezTo>
                  <a:pt x="231" y="56"/>
                  <a:pt x="232" y="57"/>
                  <a:pt x="232" y="59"/>
                </a:cubicBezTo>
                <a:cubicBezTo>
                  <a:pt x="237" y="81"/>
                  <a:pt x="257" y="96"/>
                  <a:pt x="279" y="9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3" name="Freeform 22"/>
          <p:cNvSpPr>
            <a:spLocks noEditPoints="1"/>
          </p:cNvSpPr>
          <p:nvPr/>
        </p:nvSpPr>
        <p:spPr bwMode="auto">
          <a:xfrm>
            <a:off x="3943669" y="3540411"/>
            <a:ext cx="309401" cy="311938"/>
          </a:xfrm>
          <a:custGeom>
            <a:avLst/>
            <a:gdLst>
              <a:gd name="T0" fmla="*/ 640 w 640"/>
              <a:gd name="T1" fmla="*/ 497 h 646"/>
              <a:gd name="T2" fmla="*/ 640 w 640"/>
              <a:gd name="T3" fmla="*/ 646 h 646"/>
              <a:gd name="T4" fmla="*/ 0 w 640"/>
              <a:gd name="T5" fmla="*/ 646 h 646"/>
              <a:gd name="T6" fmla="*/ 0 w 640"/>
              <a:gd name="T7" fmla="*/ 493 h 646"/>
              <a:gd name="T8" fmla="*/ 59 w 640"/>
              <a:gd name="T9" fmla="*/ 493 h 646"/>
              <a:gd name="T10" fmla="*/ 59 w 640"/>
              <a:gd name="T11" fmla="*/ 587 h 646"/>
              <a:gd name="T12" fmla="*/ 581 w 640"/>
              <a:gd name="T13" fmla="*/ 587 h 646"/>
              <a:gd name="T14" fmla="*/ 581 w 640"/>
              <a:gd name="T15" fmla="*/ 497 h 646"/>
              <a:gd name="T16" fmla="*/ 640 w 640"/>
              <a:gd name="T17" fmla="*/ 497 h 646"/>
              <a:gd name="T18" fmla="*/ 298 w 640"/>
              <a:gd name="T19" fmla="*/ 528 h 646"/>
              <a:gd name="T20" fmla="*/ 146 w 640"/>
              <a:gd name="T21" fmla="*/ 298 h 646"/>
              <a:gd name="T22" fmla="*/ 199 w 640"/>
              <a:gd name="T23" fmla="*/ 298 h 646"/>
              <a:gd name="T24" fmla="*/ 457 w 640"/>
              <a:gd name="T25" fmla="*/ 0 h 646"/>
              <a:gd name="T26" fmla="*/ 398 w 640"/>
              <a:gd name="T27" fmla="*/ 298 h 646"/>
              <a:gd name="T28" fmla="*/ 451 w 640"/>
              <a:gd name="T29" fmla="*/ 298 h 646"/>
              <a:gd name="T30" fmla="*/ 298 w 640"/>
              <a:gd name="T31" fmla="*/ 528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0" h="646">
                <a:moveTo>
                  <a:pt x="640" y="497"/>
                </a:moveTo>
                <a:lnTo>
                  <a:pt x="640" y="646"/>
                </a:lnTo>
                <a:lnTo>
                  <a:pt x="0" y="646"/>
                </a:lnTo>
                <a:lnTo>
                  <a:pt x="0" y="493"/>
                </a:lnTo>
                <a:lnTo>
                  <a:pt x="59" y="493"/>
                </a:lnTo>
                <a:lnTo>
                  <a:pt x="59" y="587"/>
                </a:lnTo>
                <a:lnTo>
                  <a:pt x="581" y="587"/>
                </a:lnTo>
                <a:lnTo>
                  <a:pt x="581" y="497"/>
                </a:lnTo>
                <a:lnTo>
                  <a:pt x="640" y="497"/>
                </a:lnTo>
                <a:close/>
                <a:moveTo>
                  <a:pt x="298" y="528"/>
                </a:moveTo>
                <a:lnTo>
                  <a:pt x="146" y="298"/>
                </a:lnTo>
                <a:lnTo>
                  <a:pt x="199" y="298"/>
                </a:lnTo>
                <a:cubicBezTo>
                  <a:pt x="199" y="33"/>
                  <a:pt x="457" y="0"/>
                  <a:pt x="457" y="0"/>
                </a:cubicBezTo>
                <a:cubicBezTo>
                  <a:pt x="457" y="0"/>
                  <a:pt x="398" y="83"/>
                  <a:pt x="398" y="298"/>
                </a:cubicBezTo>
                <a:lnTo>
                  <a:pt x="451" y="298"/>
                </a:lnTo>
                <a:lnTo>
                  <a:pt x="298" y="528"/>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4" name="Freeform 23"/>
          <p:cNvSpPr>
            <a:spLocks noEditPoints="1"/>
          </p:cNvSpPr>
          <p:nvPr/>
        </p:nvSpPr>
        <p:spPr bwMode="auto">
          <a:xfrm>
            <a:off x="3271609" y="3540411"/>
            <a:ext cx="309401" cy="311938"/>
          </a:xfrm>
          <a:custGeom>
            <a:avLst/>
            <a:gdLst>
              <a:gd name="T0" fmla="*/ 640 w 640"/>
              <a:gd name="T1" fmla="*/ 497 h 646"/>
              <a:gd name="T2" fmla="*/ 640 w 640"/>
              <a:gd name="T3" fmla="*/ 646 h 646"/>
              <a:gd name="T4" fmla="*/ 0 w 640"/>
              <a:gd name="T5" fmla="*/ 646 h 646"/>
              <a:gd name="T6" fmla="*/ 0 w 640"/>
              <a:gd name="T7" fmla="*/ 493 h 646"/>
              <a:gd name="T8" fmla="*/ 59 w 640"/>
              <a:gd name="T9" fmla="*/ 493 h 646"/>
              <a:gd name="T10" fmla="*/ 59 w 640"/>
              <a:gd name="T11" fmla="*/ 587 h 646"/>
              <a:gd name="T12" fmla="*/ 581 w 640"/>
              <a:gd name="T13" fmla="*/ 587 h 646"/>
              <a:gd name="T14" fmla="*/ 581 w 640"/>
              <a:gd name="T15" fmla="*/ 497 h 646"/>
              <a:gd name="T16" fmla="*/ 640 w 640"/>
              <a:gd name="T17" fmla="*/ 497 h 646"/>
              <a:gd name="T18" fmla="*/ 217 w 640"/>
              <a:gd name="T19" fmla="*/ 231 h 646"/>
              <a:gd name="T20" fmla="*/ 165 w 640"/>
              <a:gd name="T21" fmla="*/ 231 h 646"/>
              <a:gd name="T22" fmla="*/ 317 w 640"/>
              <a:gd name="T23" fmla="*/ 0 h 646"/>
              <a:gd name="T24" fmla="*/ 469 w 640"/>
              <a:gd name="T25" fmla="*/ 231 h 646"/>
              <a:gd name="T26" fmla="*/ 416 w 640"/>
              <a:gd name="T27" fmla="*/ 231 h 646"/>
              <a:gd name="T28" fmla="*/ 475 w 640"/>
              <a:gd name="T29" fmla="*/ 528 h 646"/>
              <a:gd name="T30" fmla="*/ 217 w 640"/>
              <a:gd name="T31" fmla="*/ 231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0" h="646">
                <a:moveTo>
                  <a:pt x="640" y="497"/>
                </a:moveTo>
                <a:lnTo>
                  <a:pt x="640" y="646"/>
                </a:lnTo>
                <a:lnTo>
                  <a:pt x="0" y="646"/>
                </a:lnTo>
                <a:lnTo>
                  <a:pt x="0" y="493"/>
                </a:lnTo>
                <a:lnTo>
                  <a:pt x="59" y="493"/>
                </a:lnTo>
                <a:lnTo>
                  <a:pt x="59" y="587"/>
                </a:lnTo>
                <a:lnTo>
                  <a:pt x="581" y="587"/>
                </a:lnTo>
                <a:lnTo>
                  <a:pt x="581" y="497"/>
                </a:lnTo>
                <a:lnTo>
                  <a:pt x="640" y="497"/>
                </a:lnTo>
                <a:close/>
                <a:moveTo>
                  <a:pt x="217" y="231"/>
                </a:moveTo>
                <a:lnTo>
                  <a:pt x="165" y="231"/>
                </a:lnTo>
                <a:lnTo>
                  <a:pt x="317" y="0"/>
                </a:lnTo>
                <a:lnTo>
                  <a:pt x="469" y="231"/>
                </a:lnTo>
                <a:lnTo>
                  <a:pt x="416" y="231"/>
                </a:lnTo>
                <a:cubicBezTo>
                  <a:pt x="416" y="446"/>
                  <a:pt x="475" y="528"/>
                  <a:pt x="475" y="528"/>
                </a:cubicBezTo>
                <a:cubicBezTo>
                  <a:pt x="475" y="528"/>
                  <a:pt x="218" y="495"/>
                  <a:pt x="217" y="23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5" name="Freeform 24"/>
          <p:cNvSpPr>
            <a:spLocks noEditPoints="1"/>
          </p:cNvSpPr>
          <p:nvPr/>
        </p:nvSpPr>
        <p:spPr bwMode="auto">
          <a:xfrm>
            <a:off x="2637593" y="4587809"/>
            <a:ext cx="357585" cy="403235"/>
          </a:xfrm>
          <a:custGeom>
            <a:avLst/>
            <a:gdLst>
              <a:gd name="T0" fmla="*/ 700 w 740"/>
              <a:gd name="T1" fmla="*/ 478 h 835"/>
              <a:gd name="T2" fmla="*/ 567 w 740"/>
              <a:gd name="T3" fmla="*/ 478 h 835"/>
              <a:gd name="T4" fmla="*/ 672 w 740"/>
              <a:gd name="T5" fmla="*/ 658 h 835"/>
              <a:gd name="T6" fmla="*/ 567 w 740"/>
              <a:gd name="T7" fmla="*/ 645 h 835"/>
              <a:gd name="T8" fmla="*/ 528 w 740"/>
              <a:gd name="T9" fmla="*/ 742 h 835"/>
              <a:gd name="T10" fmla="*/ 376 w 740"/>
              <a:gd name="T11" fmla="*/ 508 h 835"/>
              <a:gd name="T12" fmla="*/ 225 w 740"/>
              <a:gd name="T13" fmla="*/ 742 h 835"/>
              <a:gd name="T14" fmla="*/ 185 w 740"/>
              <a:gd name="T15" fmla="*/ 645 h 835"/>
              <a:gd name="T16" fmla="*/ 81 w 740"/>
              <a:gd name="T17" fmla="*/ 658 h 835"/>
              <a:gd name="T18" fmla="*/ 186 w 740"/>
              <a:gd name="T19" fmla="*/ 478 h 835"/>
              <a:gd name="T20" fmla="*/ 41 w 740"/>
              <a:gd name="T21" fmla="*/ 478 h 835"/>
              <a:gd name="T22" fmla="*/ 41 w 740"/>
              <a:gd name="T23" fmla="*/ 835 h 835"/>
              <a:gd name="T24" fmla="*/ 700 w 740"/>
              <a:gd name="T25" fmla="*/ 835 h 835"/>
              <a:gd name="T26" fmla="*/ 700 w 740"/>
              <a:gd name="T27" fmla="*/ 478 h 835"/>
              <a:gd name="T28" fmla="*/ 740 w 740"/>
              <a:gd name="T29" fmla="*/ 276 h 835"/>
              <a:gd name="T30" fmla="*/ 0 w 740"/>
              <a:gd name="T31" fmla="*/ 276 h 835"/>
              <a:gd name="T32" fmla="*/ 0 w 740"/>
              <a:gd name="T33" fmla="*/ 457 h 835"/>
              <a:gd name="T34" fmla="*/ 47 w 740"/>
              <a:gd name="T35" fmla="*/ 457 h 835"/>
              <a:gd name="T36" fmla="*/ 699 w 740"/>
              <a:gd name="T37" fmla="*/ 457 h 835"/>
              <a:gd name="T38" fmla="*/ 740 w 740"/>
              <a:gd name="T39" fmla="*/ 457 h 835"/>
              <a:gd name="T40" fmla="*/ 740 w 740"/>
              <a:gd name="T41" fmla="*/ 276 h 835"/>
              <a:gd name="T42" fmla="*/ 315 w 740"/>
              <a:gd name="T43" fmla="*/ 72 h 835"/>
              <a:gd name="T44" fmla="*/ 339 w 740"/>
              <a:gd name="T45" fmla="*/ 76 h 835"/>
              <a:gd name="T46" fmla="*/ 356 w 740"/>
              <a:gd name="T47" fmla="*/ 96 h 835"/>
              <a:gd name="T48" fmla="*/ 370 w 740"/>
              <a:gd name="T49" fmla="*/ 113 h 835"/>
              <a:gd name="T50" fmla="*/ 384 w 740"/>
              <a:gd name="T51" fmla="*/ 96 h 835"/>
              <a:gd name="T52" fmla="*/ 402 w 740"/>
              <a:gd name="T53" fmla="*/ 76 h 835"/>
              <a:gd name="T54" fmla="*/ 425 w 740"/>
              <a:gd name="T55" fmla="*/ 72 h 835"/>
              <a:gd name="T56" fmla="*/ 425 w 740"/>
              <a:gd name="T57" fmla="*/ 79 h 835"/>
              <a:gd name="T58" fmla="*/ 435 w 740"/>
              <a:gd name="T59" fmla="*/ 66 h 835"/>
              <a:gd name="T60" fmla="*/ 501 w 740"/>
              <a:gd name="T61" fmla="*/ 9 h 835"/>
              <a:gd name="T62" fmla="*/ 563 w 740"/>
              <a:gd name="T63" fmla="*/ 42 h 835"/>
              <a:gd name="T64" fmla="*/ 516 w 740"/>
              <a:gd name="T65" fmla="*/ 197 h 835"/>
              <a:gd name="T66" fmla="*/ 431 w 740"/>
              <a:gd name="T67" fmla="*/ 250 h 835"/>
              <a:gd name="T68" fmla="*/ 309 w 740"/>
              <a:gd name="T69" fmla="*/ 250 h 835"/>
              <a:gd name="T70" fmla="*/ 224 w 740"/>
              <a:gd name="T71" fmla="*/ 197 h 835"/>
              <a:gd name="T72" fmla="*/ 177 w 740"/>
              <a:gd name="T73" fmla="*/ 42 h 835"/>
              <a:gd name="T74" fmla="*/ 239 w 740"/>
              <a:gd name="T75" fmla="*/ 9 h 835"/>
              <a:gd name="T76" fmla="*/ 305 w 740"/>
              <a:gd name="T77" fmla="*/ 66 h 835"/>
              <a:gd name="T78" fmla="*/ 315 w 740"/>
              <a:gd name="T79" fmla="*/ 79 h 835"/>
              <a:gd name="T80" fmla="*/ 315 w 740"/>
              <a:gd name="T81" fmla="*/ 72 h 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40" h="835">
                <a:moveTo>
                  <a:pt x="700" y="478"/>
                </a:moveTo>
                <a:lnTo>
                  <a:pt x="567" y="478"/>
                </a:lnTo>
                <a:lnTo>
                  <a:pt x="672" y="658"/>
                </a:lnTo>
                <a:lnTo>
                  <a:pt x="567" y="645"/>
                </a:lnTo>
                <a:lnTo>
                  <a:pt x="528" y="742"/>
                </a:lnTo>
                <a:lnTo>
                  <a:pt x="376" y="508"/>
                </a:lnTo>
                <a:lnTo>
                  <a:pt x="225" y="742"/>
                </a:lnTo>
                <a:lnTo>
                  <a:pt x="185" y="645"/>
                </a:lnTo>
                <a:lnTo>
                  <a:pt x="81" y="658"/>
                </a:lnTo>
                <a:lnTo>
                  <a:pt x="186" y="478"/>
                </a:lnTo>
                <a:lnTo>
                  <a:pt x="41" y="478"/>
                </a:lnTo>
                <a:lnTo>
                  <a:pt x="41" y="835"/>
                </a:lnTo>
                <a:lnTo>
                  <a:pt x="700" y="835"/>
                </a:lnTo>
                <a:lnTo>
                  <a:pt x="700" y="478"/>
                </a:lnTo>
                <a:close/>
                <a:moveTo>
                  <a:pt x="740" y="276"/>
                </a:moveTo>
                <a:lnTo>
                  <a:pt x="0" y="276"/>
                </a:lnTo>
                <a:lnTo>
                  <a:pt x="0" y="457"/>
                </a:lnTo>
                <a:lnTo>
                  <a:pt x="47" y="457"/>
                </a:lnTo>
                <a:lnTo>
                  <a:pt x="699" y="457"/>
                </a:lnTo>
                <a:lnTo>
                  <a:pt x="740" y="457"/>
                </a:lnTo>
                <a:lnTo>
                  <a:pt x="740" y="276"/>
                </a:lnTo>
                <a:close/>
                <a:moveTo>
                  <a:pt x="315" y="72"/>
                </a:moveTo>
                <a:cubicBezTo>
                  <a:pt x="317" y="50"/>
                  <a:pt x="332" y="69"/>
                  <a:pt x="339" y="76"/>
                </a:cubicBezTo>
                <a:cubicBezTo>
                  <a:pt x="345" y="83"/>
                  <a:pt x="351" y="89"/>
                  <a:pt x="356" y="96"/>
                </a:cubicBezTo>
                <a:cubicBezTo>
                  <a:pt x="361" y="102"/>
                  <a:pt x="366" y="107"/>
                  <a:pt x="370" y="113"/>
                </a:cubicBezTo>
                <a:cubicBezTo>
                  <a:pt x="375" y="107"/>
                  <a:pt x="379" y="102"/>
                  <a:pt x="384" y="96"/>
                </a:cubicBezTo>
                <a:cubicBezTo>
                  <a:pt x="390" y="89"/>
                  <a:pt x="396" y="83"/>
                  <a:pt x="402" y="76"/>
                </a:cubicBezTo>
                <a:cubicBezTo>
                  <a:pt x="408" y="69"/>
                  <a:pt x="423" y="50"/>
                  <a:pt x="425" y="72"/>
                </a:cubicBezTo>
                <a:cubicBezTo>
                  <a:pt x="425" y="74"/>
                  <a:pt x="425" y="76"/>
                  <a:pt x="425" y="79"/>
                </a:cubicBezTo>
                <a:cubicBezTo>
                  <a:pt x="428" y="75"/>
                  <a:pt x="432" y="70"/>
                  <a:pt x="435" y="66"/>
                </a:cubicBezTo>
                <a:cubicBezTo>
                  <a:pt x="454" y="43"/>
                  <a:pt x="473" y="20"/>
                  <a:pt x="501" y="9"/>
                </a:cubicBezTo>
                <a:cubicBezTo>
                  <a:pt x="526" y="0"/>
                  <a:pt x="553" y="20"/>
                  <a:pt x="563" y="42"/>
                </a:cubicBezTo>
                <a:cubicBezTo>
                  <a:pt x="587" y="90"/>
                  <a:pt x="550" y="162"/>
                  <a:pt x="516" y="197"/>
                </a:cubicBezTo>
                <a:cubicBezTo>
                  <a:pt x="492" y="222"/>
                  <a:pt x="463" y="240"/>
                  <a:pt x="431" y="250"/>
                </a:cubicBezTo>
                <a:lnTo>
                  <a:pt x="309" y="250"/>
                </a:lnTo>
                <a:cubicBezTo>
                  <a:pt x="277" y="240"/>
                  <a:pt x="248" y="222"/>
                  <a:pt x="224" y="197"/>
                </a:cubicBezTo>
                <a:cubicBezTo>
                  <a:pt x="190" y="162"/>
                  <a:pt x="153" y="90"/>
                  <a:pt x="177" y="42"/>
                </a:cubicBezTo>
                <a:cubicBezTo>
                  <a:pt x="187" y="20"/>
                  <a:pt x="214" y="0"/>
                  <a:pt x="239" y="9"/>
                </a:cubicBezTo>
                <a:cubicBezTo>
                  <a:pt x="268" y="20"/>
                  <a:pt x="286" y="43"/>
                  <a:pt x="305" y="66"/>
                </a:cubicBezTo>
                <a:cubicBezTo>
                  <a:pt x="309" y="70"/>
                  <a:pt x="312" y="75"/>
                  <a:pt x="315" y="79"/>
                </a:cubicBezTo>
                <a:cubicBezTo>
                  <a:pt x="315" y="76"/>
                  <a:pt x="315" y="74"/>
                  <a:pt x="315" y="7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6" name="Freeform 25"/>
          <p:cNvSpPr>
            <a:spLocks/>
          </p:cNvSpPr>
          <p:nvPr/>
        </p:nvSpPr>
        <p:spPr bwMode="auto">
          <a:xfrm>
            <a:off x="4544718" y="2538662"/>
            <a:ext cx="301792" cy="301792"/>
          </a:xfrm>
          <a:custGeom>
            <a:avLst/>
            <a:gdLst>
              <a:gd name="T0" fmla="*/ 0 w 624"/>
              <a:gd name="T1" fmla="*/ 183 h 624"/>
              <a:gd name="T2" fmla="*/ 0 w 624"/>
              <a:gd name="T3" fmla="*/ 624 h 624"/>
              <a:gd name="T4" fmla="*/ 215 w 624"/>
              <a:gd name="T5" fmla="*/ 624 h 624"/>
              <a:gd name="T6" fmla="*/ 215 w 624"/>
              <a:gd name="T7" fmla="*/ 381 h 624"/>
              <a:gd name="T8" fmla="*/ 410 w 624"/>
              <a:gd name="T9" fmla="*/ 381 h 624"/>
              <a:gd name="T10" fmla="*/ 410 w 624"/>
              <a:gd name="T11" fmla="*/ 624 h 624"/>
              <a:gd name="T12" fmla="*/ 624 w 624"/>
              <a:gd name="T13" fmla="*/ 624 h 624"/>
              <a:gd name="T14" fmla="*/ 624 w 624"/>
              <a:gd name="T15" fmla="*/ 183 h 624"/>
              <a:gd name="T16" fmla="*/ 312 w 624"/>
              <a:gd name="T17" fmla="*/ 0 h 624"/>
              <a:gd name="T18" fmla="*/ 0 w 624"/>
              <a:gd name="T19" fmla="*/ 183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4" h="624">
                <a:moveTo>
                  <a:pt x="0" y="183"/>
                </a:moveTo>
                <a:lnTo>
                  <a:pt x="0" y="624"/>
                </a:lnTo>
                <a:lnTo>
                  <a:pt x="215" y="624"/>
                </a:lnTo>
                <a:lnTo>
                  <a:pt x="215" y="381"/>
                </a:lnTo>
                <a:lnTo>
                  <a:pt x="410" y="381"/>
                </a:lnTo>
                <a:lnTo>
                  <a:pt x="410" y="624"/>
                </a:lnTo>
                <a:lnTo>
                  <a:pt x="624" y="624"/>
                </a:lnTo>
                <a:lnTo>
                  <a:pt x="624" y="183"/>
                </a:lnTo>
                <a:lnTo>
                  <a:pt x="312" y="0"/>
                </a:lnTo>
                <a:lnTo>
                  <a:pt x="0" y="183"/>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7" name="Freeform 26"/>
          <p:cNvSpPr>
            <a:spLocks noEditPoints="1"/>
          </p:cNvSpPr>
          <p:nvPr/>
        </p:nvSpPr>
        <p:spPr bwMode="auto">
          <a:xfrm>
            <a:off x="5769642" y="3522659"/>
            <a:ext cx="291649" cy="349978"/>
          </a:xfrm>
          <a:custGeom>
            <a:avLst/>
            <a:gdLst>
              <a:gd name="T0" fmla="*/ 347 w 607"/>
              <a:gd name="T1" fmla="*/ 454 h 723"/>
              <a:gd name="T2" fmla="*/ 294 w 607"/>
              <a:gd name="T3" fmla="*/ 454 h 723"/>
              <a:gd name="T4" fmla="*/ 324 w 607"/>
              <a:gd name="T5" fmla="*/ 393 h 723"/>
              <a:gd name="T6" fmla="*/ 251 w 607"/>
              <a:gd name="T7" fmla="*/ 393 h 723"/>
              <a:gd name="T8" fmla="*/ 243 w 607"/>
              <a:gd name="T9" fmla="*/ 393 h 723"/>
              <a:gd name="T10" fmla="*/ 210 w 607"/>
              <a:gd name="T11" fmla="*/ 393 h 723"/>
              <a:gd name="T12" fmla="*/ 142 w 607"/>
              <a:gd name="T13" fmla="*/ 532 h 723"/>
              <a:gd name="T14" fmla="*/ 203 w 607"/>
              <a:gd name="T15" fmla="*/ 532 h 723"/>
              <a:gd name="T16" fmla="*/ 127 w 607"/>
              <a:gd name="T17" fmla="*/ 723 h 723"/>
              <a:gd name="T18" fmla="*/ 347 w 607"/>
              <a:gd name="T19" fmla="*/ 454 h 723"/>
              <a:gd name="T20" fmla="*/ 0 w 607"/>
              <a:gd name="T21" fmla="*/ 308 h 723"/>
              <a:gd name="T22" fmla="*/ 66 w 607"/>
              <a:gd name="T23" fmla="*/ 374 h 723"/>
              <a:gd name="T24" fmla="*/ 220 w 607"/>
              <a:gd name="T25" fmla="*/ 374 h 723"/>
              <a:gd name="T26" fmla="*/ 243 w 607"/>
              <a:gd name="T27" fmla="*/ 374 h 723"/>
              <a:gd name="T28" fmla="*/ 251 w 607"/>
              <a:gd name="T29" fmla="*/ 374 h 723"/>
              <a:gd name="T30" fmla="*/ 333 w 607"/>
              <a:gd name="T31" fmla="*/ 374 h 723"/>
              <a:gd name="T32" fmla="*/ 499 w 607"/>
              <a:gd name="T33" fmla="*/ 374 h 723"/>
              <a:gd name="T34" fmla="*/ 607 w 607"/>
              <a:gd name="T35" fmla="*/ 266 h 723"/>
              <a:gd name="T36" fmla="*/ 499 w 607"/>
              <a:gd name="T37" fmla="*/ 158 h 723"/>
              <a:gd name="T38" fmla="*/ 430 w 607"/>
              <a:gd name="T39" fmla="*/ 183 h 723"/>
              <a:gd name="T40" fmla="*/ 243 w 607"/>
              <a:gd name="T41" fmla="*/ 0 h 723"/>
              <a:gd name="T42" fmla="*/ 56 w 607"/>
              <a:gd name="T43" fmla="*/ 187 h 723"/>
              <a:gd name="T44" fmla="*/ 64 w 607"/>
              <a:gd name="T45" fmla="*/ 242 h 723"/>
              <a:gd name="T46" fmla="*/ 0 w 607"/>
              <a:gd name="T47" fmla="*/ 308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7" h="723">
                <a:moveTo>
                  <a:pt x="347" y="454"/>
                </a:moveTo>
                <a:lnTo>
                  <a:pt x="294" y="454"/>
                </a:lnTo>
                <a:lnTo>
                  <a:pt x="324" y="393"/>
                </a:lnTo>
                <a:lnTo>
                  <a:pt x="251" y="393"/>
                </a:lnTo>
                <a:lnTo>
                  <a:pt x="243" y="393"/>
                </a:lnTo>
                <a:lnTo>
                  <a:pt x="210" y="393"/>
                </a:lnTo>
                <a:lnTo>
                  <a:pt x="142" y="532"/>
                </a:lnTo>
                <a:lnTo>
                  <a:pt x="203" y="532"/>
                </a:lnTo>
                <a:lnTo>
                  <a:pt x="127" y="723"/>
                </a:lnTo>
                <a:lnTo>
                  <a:pt x="347" y="454"/>
                </a:lnTo>
                <a:close/>
                <a:moveTo>
                  <a:pt x="0" y="308"/>
                </a:moveTo>
                <a:cubicBezTo>
                  <a:pt x="0" y="344"/>
                  <a:pt x="29" y="374"/>
                  <a:pt x="66" y="374"/>
                </a:cubicBezTo>
                <a:lnTo>
                  <a:pt x="220" y="374"/>
                </a:lnTo>
                <a:lnTo>
                  <a:pt x="243" y="374"/>
                </a:lnTo>
                <a:lnTo>
                  <a:pt x="251" y="374"/>
                </a:lnTo>
                <a:lnTo>
                  <a:pt x="333" y="374"/>
                </a:lnTo>
                <a:lnTo>
                  <a:pt x="499" y="374"/>
                </a:lnTo>
                <a:cubicBezTo>
                  <a:pt x="558" y="374"/>
                  <a:pt x="607" y="325"/>
                  <a:pt x="607" y="266"/>
                </a:cubicBezTo>
                <a:cubicBezTo>
                  <a:pt x="607" y="206"/>
                  <a:pt x="558" y="158"/>
                  <a:pt x="499" y="158"/>
                </a:cubicBezTo>
                <a:cubicBezTo>
                  <a:pt x="472" y="158"/>
                  <a:pt x="448" y="168"/>
                  <a:pt x="430" y="183"/>
                </a:cubicBezTo>
                <a:cubicBezTo>
                  <a:pt x="428" y="82"/>
                  <a:pt x="345" y="0"/>
                  <a:pt x="243" y="0"/>
                </a:cubicBezTo>
                <a:cubicBezTo>
                  <a:pt x="140" y="0"/>
                  <a:pt x="56" y="84"/>
                  <a:pt x="56" y="187"/>
                </a:cubicBezTo>
                <a:cubicBezTo>
                  <a:pt x="56" y="206"/>
                  <a:pt x="59" y="224"/>
                  <a:pt x="64" y="242"/>
                </a:cubicBezTo>
                <a:cubicBezTo>
                  <a:pt x="28" y="243"/>
                  <a:pt x="0" y="272"/>
                  <a:pt x="0" y="30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8" name="Freeform 27"/>
          <p:cNvSpPr>
            <a:spLocks noEditPoints="1"/>
          </p:cNvSpPr>
          <p:nvPr/>
        </p:nvSpPr>
        <p:spPr bwMode="auto">
          <a:xfrm>
            <a:off x="3930991" y="3033195"/>
            <a:ext cx="337297" cy="355052"/>
          </a:xfrm>
          <a:custGeom>
            <a:avLst/>
            <a:gdLst>
              <a:gd name="T0" fmla="*/ 490 w 700"/>
              <a:gd name="T1" fmla="*/ 448 h 734"/>
              <a:gd name="T2" fmla="*/ 565 w 700"/>
              <a:gd name="T3" fmla="*/ 491 h 734"/>
              <a:gd name="T4" fmla="*/ 564 w 700"/>
              <a:gd name="T5" fmla="*/ 243 h 734"/>
              <a:gd name="T6" fmla="*/ 490 w 700"/>
              <a:gd name="T7" fmla="*/ 286 h 734"/>
              <a:gd name="T8" fmla="*/ 432 w 700"/>
              <a:gd name="T9" fmla="*/ 391 h 734"/>
              <a:gd name="T10" fmla="*/ 370 w 700"/>
              <a:gd name="T11" fmla="*/ 403 h 734"/>
              <a:gd name="T12" fmla="*/ 329 w 700"/>
              <a:gd name="T13" fmla="*/ 450 h 734"/>
              <a:gd name="T14" fmla="*/ 264 w 700"/>
              <a:gd name="T15" fmla="*/ 417 h 734"/>
              <a:gd name="T16" fmla="*/ 267 w 700"/>
              <a:gd name="T17" fmla="*/ 343 h 734"/>
              <a:gd name="T18" fmla="*/ 329 w 700"/>
              <a:gd name="T19" fmla="*/ 332 h 734"/>
              <a:gd name="T20" fmla="*/ 370 w 700"/>
              <a:gd name="T21" fmla="*/ 284 h 734"/>
              <a:gd name="T22" fmla="*/ 436 w 700"/>
              <a:gd name="T23" fmla="*/ 317 h 734"/>
              <a:gd name="T24" fmla="*/ 432 w 700"/>
              <a:gd name="T25" fmla="*/ 391 h 734"/>
              <a:gd name="T26" fmla="*/ 314 w 700"/>
              <a:gd name="T27" fmla="*/ 593 h 734"/>
              <a:gd name="T28" fmla="*/ 387 w 700"/>
              <a:gd name="T29" fmla="*/ 508 h 734"/>
              <a:gd name="T30" fmla="*/ 135 w 700"/>
              <a:gd name="T31" fmla="*/ 491 h 734"/>
              <a:gd name="T32" fmla="*/ 209 w 700"/>
              <a:gd name="T33" fmla="*/ 449 h 734"/>
              <a:gd name="T34" fmla="*/ 172 w 700"/>
              <a:gd name="T35" fmla="*/ 223 h 734"/>
              <a:gd name="T36" fmla="*/ 210 w 700"/>
              <a:gd name="T37" fmla="*/ 329 h 734"/>
              <a:gd name="T38" fmla="*/ 172 w 700"/>
              <a:gd name="T39" fmla="*/ 223 h 734"/>
              <a:gd name="T40" fmla="*/ 386 w 700"/>
              <a:gd name="T41" fmla="*/ 141 h 734"/>
              <a:gd name="T42" fmla="*/ 313 w 700"/>
              <a:gd name="T43" fmla="*/ 227 h 734"/>
              <a:gd name="T44" fmla="*/ 600 w 700"/>
              <a:gd name="T45" fmla="*/ 199 h 734"/>
              <a:gd name="T46" fmla="*/ 491 w 700"/>
              <a:gd name="T47" fmla="*/ 195 h 734"/>
              <a:gd name="T48" fmla="*/ 476 w 700"/>
              <a:gd name="T49" fmla="*/ 75 h 734"/>
              <a:gd name="T50" fmla="*/ 407 w 700"/>
              <a:gd name="T51" fmla="*/ 87 h 734"/>
              <a:gd name="T52" fmla="*/ 428 w 700"/>
              <a:gd name="T53" fmla="*/ 9 h 734"/>
              <a:gd name="T54" fmla="*/ 339 w 700"/>
              <a:gd name="T55" fmla="*/ 0 h 734"/>
              <a:gd name="T56" fmla="*/ 271 w 700"/>
              <a:gd name="T57" fmla="*/ 33 h 734"/>
              <a:gd name="T58" fmla="*/ 271 w 700"/>
              <a:gd name="T59" fmla="*/ 87 h 734"/>
              <a:gd name="T60" fmla="*/ 224 w 700"/>
              <a:gd name="T61" fmla="*/ 149 h 734"/>
              <a:gd name="T62" fmla="*/ 147 w 700"/>
              <a:gd name="T63" fmla="*/ 160 h 734"/>
              <a:gd name="T64" fmla="*/ 99 w 700"/>
              <a:gd name="T65" fmla="*/ 132 h 734"/>
              <a:gd name="T66" fmla="*/ 37 w 700"/>
              <a:gd name="T67" fmla="*/ 175 h 734"/>
              <a:gd name="T68" fmla="*/ 0 w 700"/>
              <a:gd name="T69" fmla="*/ 256 h 734"/>
              <a:gd name="T70" fmla="*/ 79 w 700"/>
              <a:gd name="T71" fmla="*/ 277 h 734"/>
              <a:gd name="T72" fmla="*/ 33 w 700"/>
              <a:gd name="T73" fmla="*/ 331 h 734"/>
              <a:gd name="T74" fmla="*/ 129 w 700"/>
              <a:gd name="T75" fmla="*/ 404 h 734"/>
              <a:gd name="T76" fmla="*/ 79 w 700"/>
              <a:gd name="T77" fmla="*/ 500 h 734"/>
              <a:gd name="T78" fmla="*/ 68 w 700"/>
              <a:gd name="T79" fmla="*/ 518 h 734"/>
              <a:gd name="T80" fmla="*/ 79 w 700"/>
              <a:gd name="T81" fmla="*/ 536 h 734"/>
              <a:gd name="T82" fmla="*/ 100 w 700"/>
              <a:gd name="T83" fmla="*/ 536 h 734"/>
              <a:gd name="T84" fmla="*/ 209 w 700"/>
              <a:gd name="T85" fmla="*/ 540 h 734"/>
              <a:gd name="T86" fmla="*/ 224 w 700"/>
              <a:gd name="T87" fmla="*/ 660 h 734"/>
              <a:gd name="T88" fmla="*/ 293 w 700"/>
              <a:gd name="T89" fmla="*/ 647 h 734"/>
              <a:gd name="T90" fmla="*/ 271 w 700"/>
              <a:gd name="T91" fmla="*/ 726 h 734"/>
              <a:gd name="T92" fmla="*/ 361 w 700"/>
              <a:gd name="T93" fmla="*/ 734 h 734"/>
              <a:gd name="T94" fmla="*/ 429 w 700"/>
              <a:gd name="T95" fmla="*/ 702 h 734"/>
              <a:gd name="T96" fmla="*/ 429 w 700"/>
              <a:gd name="T97" fmla="*/ 647 h 734"/>
              <a:gd name="T98" fmla="*/ 476 w 700"/>
              <a:gd name="T99" fmla="*/ 586 h 734"/>
              <a:gd name="T100" fmla="*/ 553 w 700"/>
              <a:gd name="T101" fmla="*/ 575 h 734"/>
              <a:gd name="T102" fmla="*/ 600 w 700"/>
              <a:gd name="T103" fmla="*/ 602 h 734"/>
              <a:gd name="T104" fmla="*/ 663 w 700"/>
              <a:gd name="T105" fmla="*/ 559 h 734"/>
              <a:gd name="T106" fmla="*/ 700 w 700"/>
              <a:gd name="T107" fmla="*/ 478 h 734"/>
              <a:gd name="T108" fmla="*/ 621 w 700"/>
              <a:gd name="T109" fmla="*/ 457 h 734"/>
              <a:gd name="T110" fmla="*/ 666 w 700"/>
              <a:gd name="T111" fmla="*/ 403 h 734"/>
              <a:gd name="T112" fmla="*/ 571 w 700"/>
              <a:gd name="T113" fmla="*/ 330 h 734"/>
              <a:gd name="T114" fmla="*/ 621 w 700"/>
              <a:gd name="T115" fmla="*/ 235 h 734"/>
              <a:gd name="T116" fmla="*/ 631 w 700"/>
              <a:gd name="T117" fmla="*/ 216 h 734"/>
              <a:gd name="T118" fmla="*/ 621 w 700"/>
              <a:gd name="T119" fmla="*/ 198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00" h="734">
                <a:moveTo>
                  <a:pt x="528" y="512"/>
                </a:moveTo>
                <a:lnTo>
                  <a:pt x="453" y="469"/>
                </a:lnTo>
                <a:lnTo>
                  <a:pt x="490" y="448"/>
                </a:lnTo>
                <a:lnTo>
                  <a:pt x="490" y="406"/>
                </a:lnTo>
                <a:lnTo>
                  <a:pt x="564" y="448"/>
                </a:lnTo>
                <a:lnTo>
                  <a:pt x="565" y="491"/>
                </a:lnTo>
                <a:lnTo>
                  <a:pt x="528" y="512"/>
                </a:lnTo>
                <a:close/>
                <a:moveTo>
                  <a:pt x="527" y="222"/>
                </a:moveTo>
                <a:lnTo>
                  <a:pt x="564" y="243"/>
                </a:lnTo>
                <a:lnTo>
                  <a:pt x="564" y="286"/>
                </a:lnTo>
                <a:lnTo>
                  <a:pt x="490" y="328"/>
                </a:lnTo>
                <a:lnTo>
                  <a:pt x="490" y="286"/>
                </a:lnTo>
                <a:lnTo>
                  <a:pt x="453" y="265"/>
                </a:lnTo>
                <a:lnTo>
                  <a:pt x="527" y="222"/>
                </a:lnTo>
                <a:close/>
                <a:moveTo>
                  <a:pt x="432" y="391"/>
                </a:moveTo>
                <a:lnTo>
                  <a:pt x="436" y="417"/>
                </a:lnTo>
                <a:lnTo>
                  <a:pt x="411" y="427"/>
                </a:lnTo>
                <a:lnTo>
                  <a:pt x="370" y="403"/>
                </a:lnTo>
                <a:lnTo>
                  <a:pt x="370" y="450"/>
                </a:lnTo>
                <a:lnTo>
                  <a:pt x="350" y="467"/>
                </a:lnTo>
                <a:lnTo>
                  <a:pt x="329" y="450"/>
                </a:lnTo>
                <a:lnTo>
                  <a:pt x="329" y="403"/>
                </a:lnTo>
                <a:lnTo>
                  <a:pt x="288" y="426"/>
                </a:lnTo>
                <a:lnTo>
                  <a:pt x="264" y="417"/>
                </a:lnTo>
                <a:lnTo>
                  <a:pt x="267" y="391"/>
                </a:lnTo>
                <a:lnTo>
                  <a:pt x="309" y="367"/>
                </a:lnTo>
                <a:lnTo>
                  <a:pt x="267" y="343"/>
                </a:lnTo>
                <a:lnTo>
                  <a:pt x="264" y="317"/>
                </a:lnTo>
                <a:lnTo>
                  <a:pt x="288" y="308"/>
                </a:lnTo>
                <a:lnTo>
                  <a:pt x="329" y="332"/>
                </a:lnTo>
                <a:lnTo>
                  <a:pt x="329" y="284"/>
                </a:lnTo>
                <a:lnTo>
                  <a:pt x="350" y="268"/>
                </a:lnTo>
                <a:lnTo>
                  <a:pt x="370" y="284"/>
                </a:lnTo>
                <a:lnTo>
                  <a:pt x="370" y="332"/>
                </a:lnTo>
                <a:lnTo>
                  <a:pt x="412" y="308"/>
                </a:lnTo>
                <a:lnTo>
                  <a:pt x="436" y="317"/>
                </a:lnTo>
                <a:lnTo>
                  <a:pt x="432" y="343"/>
                </a:lnTo>
                <a:lnTo>
                  <a:pt x="391" y="367"/>
                </a:lnTo>
                <a:lnTo>
                  <a:pt x="432" y="391"/>
                </a:lnTo>
                <a:close/>
                <a:moveTo>
                  <a:pt x="387" y="593"/>
                </a:moveTo>
                <a:lnTo>
                  <a:pt x="350" y="615"/>
                </a:lnTo>
                <a:lnTo>
                  <a:pt x="314" y="593"/>
                </a:lnTo>
                <a:lnTo>
                  <a:pt x="314" y="508"/>
                </a:lnTo>
                <a:lnTo>
                  <a:pt x="350" y="530"/>
                </a:lnTo>
                <a:lnTo>
                  <a:pt x="387" y="508"/>
                </a:lnTo>
                <a:lnTo>
                  <a:pt x="387" y="593"/>
                </a:lnTo>
                <a:close/>
                <a:moveTo>
                  <a:pt x="172" y="512"/>
                </a:moveTo>
                <a:lnTo>
                  <a:pt x="135" y="491"/>
                </a:lnTo>
                <a:lnTo>
                  <a:pt x="136" y="449"/>
                </a:lnTo>
                <a:lnTo>
                  <a:pt x="210" y="406"/>
                </a:lnTo>
                <a:lnTo>
                  <a:pt x="209" y="449"/>
                </a:lnTo>
                <a:lnTo>
                  <a:pt x="247" y="469"/>
                </a:lnTo>
                <a:lnTo>
                  <a:pt x="172" y="512"/>
                </a:lnTo>
                <a:close/>
                <a:moveTo>
                  <a:pt x="172" y="223"/>
                </a:moveTo>
                <a:lnTo>
                  <a:pt x="246" y="266"/>
                </a:lnTo>
                <a:lnTo>
                  <a:pt x="209" y="286"/>
                </a:lnTo>
                <a:lnTo>
                  <a:pt x="210" y="329"/>
                </a:lnTo>
                <a:lnTo>
                  <a:pt x="136" y="286"/>
                </a:lnTo>
                <a:lnTo>
                  <a:pt x="135" y="243"/>
                </a:lnTo>
                <a:lnTo>
                  <a:pt x="172" y="223"/>
                </a:lnTo>
                <a:close/>
                <a:moveTo>
                  <a:pt x="313" y="141"/>
                </a:moveTo>
                <a:lnTo>
                  <a:pt x="350" y="119"/>
                </a:lnTo>
                <a:lnTo>
                  <a:pt x="386" y="141"/>
                </a:lnTo>
                <a:lnTo>
                  <a:pt x="386" y="227"/>
                </a:lnTo>
                <a:lnTo>
                  <a:pt x="350" y="205"/>
                </a:lnTo>
                <a:lnTo>
                  <a:pt x="313" y="227"/>
                </a:lnTo>
                <a:lnTo>
                  <a:pt x="313" y="141"/>
                </a:lnTo>
                <a:close/>
                <a:moveTo>
                  <a:pt x="600" y="132"/>
                </a:moveTo>
                <a:lnTo>
                  <a:pt x="600" y="199"/>
                </a:lnTo>
                <a:lnTo>
                  <a:pt x="563" y="177"/>
                </a:lnTo>
                <a:lnTo>
                  <a:pt x="553" y="159"/>
                </a:lnTo>
                <a:lnTo>
                  <a:pt x="491" y="195"/>
                </a:lnTo>
                <a:lnTo>
                  <a:pt x="539" y="111"/>
                </a:lnTo>
                <a:lnTo>
                  <a:pt x="476" y="149"/>
                </a:lnTo>
                <a:lnTo>
                  <a:pt x="476" y="75"/>
                </a:lnTo>
                <a:lnTo>
                  <a:pt x="428" y="158"/>
                </a:lnTo>
                <a:lnTo>
                  <a:pt x="428" y="87"/>
                </a:lnTo>
                <a:lnTo>
                  <a:pt x="407" y="87"/>
                </a:lnTo>
                <a:lnTo>
                  <a:pt x="370" y="66"/>
                </a:lnTo>
                <a:lnTo>
                  <a:pt x="428" y="33"/>
                </a:lnTo>
                <a:lnTo>
                  <a:pt x="428" y="9"/>
                </a:lnTo>
                <a:lnTo>
                  <a:pt x="360" y="48"/>
                </a:lnTo>
                <a:lnTo>
                  <a:pt x="360" y="0"/>
                </a:lnTo>
                <a:lnTo>
                  <a:pt x="339" y="0"/>
                </a:lnTo>
                <a:lnTo>
                  <a:pt x="339" y="48"/>
                </a:lnTo>
                <a:lnTo>
                  <a:pt x="271" y="9"/>
                </a:lnTo>
                <a:lnTo>
                  <a:pt x="271" y="33"/>
                </a:lnTo>
                <a:lnTo>
                  <a:pt x="329" y="66"/>
                </a:lnTo>
                <a:lnTo>
                  <a:pt x="292" y="87"/>
                </a:lnTo>
                <a:lnTo>
                  <a:pt x="271" y="87"/>
                </a:lnTo>
                <a:lnTo>
                  <a:pt x="271" y="159"/>
                </a:lnTo>
                <a:lnTo>
                  <a:pt x="223" y="75"/>
                </a:lnTo>
                <a:lnTo>
                  <a:pt x="224" y="149"/>
                </a:lnTo>
                <a:lnTo>
                  <a:pt x="160" y="112"/>
                </a:lnTo>
                <a:lnTo>
                  <a:pt x="207" y="195"/>
                </a:lnTo>
                <a:lnTo>
                  <a:pt x="147" y="160"/>
                </a:lnTo>
                <a:lnTo>
                  <a:pt x="136" y="178"/>
                </a:lnTo>
                <a:lnTo>
                  <a:pt x="99" y="199"/>
                </a:lnTo>
                <a:lnTo>
                  <a:pt x="99" y="132"/>
                </a:lnTo>
                <a:lnTo>
                  <a:pt x="79" y="120"/>
                </a:lnTo>
                <a:lnTo>
                  <a:pt x="79" y="199"/>
                </a:lnTo>
                <a:lnTo>
                  <a:pt x="37" y="175"/>
                </a:lnTo>
                <a:lnTo>
                  <a:pt x="27" y="193"/>
                </a:lnTo>
                <a:lnTo>
                  <a:pt x="68" y="217"/>
                </a:lnTo>
                <a:lnTo>
                  <a:pt x="0" y="256"/>
                </a:lnTo>
                <a:lnTo>
                  <a:pt x="21" y="268"/>
                </a:lnTo>
                <a:lnTo>
                  <a:pt x="79" y="235"/>
                </a:lnTo>
                <a:lnTo>
                  <a:pt x="79" y="277"/>
                </a:lnTo>
                <a:lnTo>
                  <a:pt x="68" y="296"/>
                </a:lnTo>
                <a:lnTo>
                  <a:pt x="130" y="331"/>
                </a:lnTo>
                <a:lnTo>
                  <a:pt x="33" y="331"/>
                </a:lnTo>
                <a:lnTo>
                  <a:pt x="97" y="367"/>
                </a:lnTo>
                <a:lnTo>
                  <a:pt x="33" y="404"/>
                </a:lnTo>
                <a:lnTo>
                  <a:pt x="129" y="404"/>
                </a:lnTo>
                <a:lnTo>
                  <a:pt x="68" y="439"/>
                </a:lnTo>
                <a:lnTo>
                  <a:pt x="79" y="457"/>
                </a:lnTo>
                <a:lnTo>
                  <a:pt x="79" y="500"/>
                </a:lnTo>
                <a:lnTo>
                  <a:pt x="21" y="467"/>
                </a:lnTo>
                <a:lnTo>
                  <a:pt x="0" y="479"/>
                </a:lnTo>
                <a:lnTo>
                  <a:pt x="68" y="518"/>
                </a:lnTo>
                <a:lnTo>
                  <a:pt x="27" y="542"/>
                </a:lnTo>
                <a:lnTo>
                  <a:pt x="37" y="560"/>
                </a:lnTo>
                <a:lnTo>
                  <a:pt x="79" y="536"/>
                </a:lnTo>
                <a:lnTo>
                  <a:pt x="79" y="615"/>
                </a:lnTo>
                <a:lnTo>
                  <a:pt x="100" y="603"/>
                </a:lnTo>
                <a:lnTo>
                  <a:pt x="100" y="536"/>
                </a:lnTo>
                <a:lnTo>
                  <a:pt x="136" y="557"/>
                </a:lnTo>
                <a:lnTo>
                  <a:pt x="147" y="575"/>
                </a:lnTo>
                <a:lnTo>
                  <a:pt x="209" y="540"/>
                </a:lnTo>
                <a:lnTo>
                  <a:pt x="161" y="623"/>
                </a:lnTo>
                <a:lnTo>
                  <a:pt x="224" y="586"/>
                </a:lnTo>
                <a:lnTo>
                  <a:pt x="224" y="660"/>
                </a:lnTo>
                <a:lnTo>
                  <a:pt x="272" y="577"/>
                </a:lnTo>
                <a:lnTo>
                  <a:pt x="272" y="647"/>
                </a:lnTo>
                <a:lnTo>
                  <a:pt x="293" y="647"/>
                </a:lnTo>
                <a:lnTo>
                  <a:pt x="329" y="668"/>
                </a:lnTo>
                <a:lnTo>
                  <a:pt x="271" y="702"/>
                </a:lnTo>
                <a:lnTo>
                  <a:pt x="271" y="726"/>
                </a:lnTo>
                <a:lnTo>
                  <a:pt x="340" y="686"/>
                </a:lnTo>
                <a:lnTo>
                  <a:pt x="340" y="734"/>
                </a:lnTo>
                <a:lnTo>
                  <a:pt x="361" y="734"/>
                </a:lnTo>
                <a:lnTo>
                  <a:pt x="361" y="686"/>
                </a:lnTo>
                <a:lnTo>
                  <a:pt x="429" y="726"/>
                </a:lnTo>
                <a:lnTo>
                  <a:pt x="429" y="702"/>
                </a:lnTo>
                <a:lnTo>
                  <a:pt x="371" y="668"/>
                </a:lnTo>
                <a:lnTo>
                  <a:pt x="408" y="647"/>
                </a:lnTo>
                <a:lnTo>
                  <a:pt x="429" y="647"/>
                </a:lnTo>
                <a:lnTo>
                  <a:pt x="429" y="576"/>
                </a:lnTo>
                <a:lnTo>
                  <a:pt x="477" y="659"/>
                </a:lnTo>
                <a:lnTo>
                  <a:pt x="476" y="586"/>
                </a:lnTo>
                <a:lnTo>
                  <a:pt x="540" y="623"/>
                </a:lnTo>
                <a:lnTo>
                  <a:pt x="492" y="540"/>
                </a:lnTo>
                <a:lnTo>
                  <a:pt x="553" y="575"/>
                </a:lnTo>
                <a:lnTo>
                  <a:pt x="563" y="557"/>
                </a:lnTo>
                <a:lnTo>
                  <a:pt x="600" y="536"/>
                </a:lnTo>
                <a:lnTo>
                  <a:pt x="600" y="602"/>
                </a:lnTo>
                <a:lnTo>
                  <a:pt x="621" y="614"/>
                </a:lnTo>
                <a:lnTo>
                  <a:pt x="621" y="536"/>
                </a:lnTo>
                <a:lnTo>
                  <a:pt x="663" y="559"/>
                </a:lnTo>
                <a:lnTo>
                  <a:pt x="673" y="541"/>
                </a:lnTo>
                <a:lnTo>
                  <a:pt x="632" y="518"/>
                </a:lnTo>
                <a:lnTo>
                  <a:pt x="700" y="478"/>
                </a:lnTo>
                <a:lnTo>
                  <a:pt x="679" y="466"/>
                </a:lnTo>
                <a:lnTo>
                  <a:pt x="621" y="500"/>
                </a:lnTo>
                <a:lnTo>
                  <a:pt x="621" y="457"/>
                </a:lnTo>
                <a:lnTo>
                  <a:pt x="632" y="439"/>
                </a:lnTo>
                <a:lnTo>
                  <a:pt x="570" y="403"/>
                </a:lnTo>
                <a:lnTo>
                  <a:pt x="666" y="403"/>
                </a:lnTo>
                <a:lnTo>
                  <a:pt x="602" y="367"/>
                </a:lnTo>
                <a:lnTo>
                  <a:pt x="666" y="330"/>
                </a:lnTo>
                <a:lnTo>
                  <a:pt x="571" y="330"/>
                </a:lnTo>
                <a:lnTo>
                  <a:pt x="631" y="295"/>
                </a:lnTo>
                <a:lnTo>
                  <a:pt x="621" y="277"/>
                </a:lnTo>
                <a:lnTo>
                  <a:pt x="621" y="235"/>
                </a:lnTo>
                <a:lnTo>
                  <a:pt x="679" y="268"/>
                </a:lnTo>
                <a:lnTo>
                  <a:pt x="700" y="256"/>
                </a:lnTo>
                <a:lnTo>
                  <a:pt x="631" y="216"/>
                </a:lnTo>
                <a:lnTo>
                  <a:pt x="673" y="193"/>
                </a:lnTo>
                <a:lnTo>
                  <a:pt x="662" y="175"/>
                </a:lnTo>
                <a:lnTo>
                  <a:pt x="621" y="198"/>
                </a:lnTo>
                <a:lnTo>
                  <a:pt x="621" y="120"/>
                </a:lnTo>
                <a:lnTo>
                  <a:pt x="600" y="132"/>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9" name="Freeform 28"/>
          <p:cNvSpPr>
            <a:spLocks noEditPoints="1"/>
          </p:cNvSpPr>
          <p:nvPr/>
        </p:nvSpPr>
        <p:spPr bwMode="auto">
          <a:xfrm>
            <a:off x="4529501" y="3043342"/>
            <a:ext cx="332226" cy="337297"/>
          </a:xfrm>
          <a:custGeom>
            <a:avLst/>
            <a:gdLst>
              <a:gd name="T0" fmla="*/ 376 w 689"/>
              <a:gd name="T1" fmla="*/ 459 h 695"/>
              <a:gd name="T2" fmla="*/ 291 w 689"/>
              <a:gd name="T3" fmla="*/ 382 h 695"/>
              <a:gd name="T4" fmla="*/ 287 w 689"/>
              <a:gd name="T5" fmla="*/ 376 h 695"/>
              <a:gd name="T6" fmla="*/ 263 w 689"/>
              <a:gd name="T7" fmla="*/ 264 h 695"/>
              <a:gd name="T8" fmla="*/ 344 w 689"/>
              <a:gd name="T9" fmla="*/ 181 h 695"/>
              <a:gd name="T10" fmla="*/ 425 w 689"/>
              <a:gd name="T11" fmla="*/ 264 h 695"/>
              <a:gd name="T12" fmla="*/ 401 w 689"/>
              <a:gd name="T13" fmla="*/ 376 h 695"/>
              <a:gd name="T14" fmla="*/ 689 w 689"/>
              <a:gd name="T15" fmla="*/ 319 h 695"/>
              <a:gd name="T16" fmla="*/ 634 w 689"/>
              <a:gd name="T17" fmla="*/ 319 h 695"/>
              <a:gd name="T18" fmla="*/ 580 w 689"/>
              <a:gd name="T19" fmla="*/ 319 h 695"/>
              <a:gd name="T20" fmla="*/ 527 w 689"/>
              <a:gd name="T21" fmla="*/ 319 h 695"/>
              <a:gd name="T22" fmla="*/ 628 w 689"/>
              <a:gd name="T23" fmla="*/ 237 h 695"/>
              <a:gd name="T24" fmla="*/ 494 w 689"/>
              <a:gd name="T25" fmla="*/ 233 h 695"/>
              <a:gd name="T26" fmla="*/ 523 w 689"/>
              <a:gd name="T27" fmla="*/ 183 h 695"/>
              <a:gd name="T28" fmla="*/ 557 w 689"/>
              <a:gd name="T29" fmla="*/ 138 h 695"/>
              <a:gd name="T30" fmla="*/ 590 w 689"/>
              <a:gd name="T31" fmla="*/ 93 h 695"/>
              <a:gd name="T32" fmla="*/ 481 w 689"/>
              <a:gd name="T33" fmla="*/ 54 h 695"/>
              <a:gd name="T34" fmla="*/ 454 w 689"/>
              <a:gd name="T35" fmla="*/ 100 h 695"/>
              <a:gd name="T36" fmla="*/ 427 w 689"/>
              <a:gd name="T37" fmla="*/ 147 h 695"/>
              <a:gd name="T38" fmla="*/ 393 w 689"/>
              <a:gd name="T39" fmla="*/ 205 h 695"/>
              <a:gd name="T40" fmla="*/ 344 w 689"/>
              <a:gd name="T41" fmla="*/ 0 h 695"/>
              <a:gd name="T42" fmla="*/ 295 w 689"/>
              <a:gd name="T43" fmla="*/ 205 h 695"/>
              <a:gd name="T44" fmla="*/ 261 w 689"/>
              <a:gd name="T45" fmla="*/ 147 h 695"/>
              <a:gd name="T46" fmla="*/ 235 w 689"/>
              <a:gd name="T47" fmla="*/ 100 h 695"/>
              <a:gd name="T48" fmla="*/ 208 w 689"/>
              <a:gd name="T49" fmla="*/ 54 h 695"/>
              <a:gd name="T50" fmla="*/ 98 w 689"/>
              <a:gd name="T51" fmla="*/ 93 h 695"/>
              <a:gd name="T52" fmla="*/ 132 w 689"/>
              <a:gd name="T53" fmla="*/ 138 h 695"/>
              <a:gd name="T54" fmla="*/ 166 w 689"/>
              <a:gd name="T55" fmla="*/ 183 h 695"/>
              <a:gd name="T56" fmla="*/ 195 w 689"/>
              <a:gd name="T57" fmla="*/ 233 h 695"/>
              <a:gd name="T58" fmla="*/ 61 w 689"/>
              <a:gd name="T59" fmla="*/ 236 h 695"/>
              <a:gd name="T60" fmla="*/ 162 w 689"/>
              <a:gd name="T61" fmla="*/ 319 h 695"/>
              <a:gd name="T62" fmla="*/ 108 w 689"/>
              <a:gd name="T63" fmla="*/ 319 h 695"/>
              <a:gd name="T64" fmla="*/ 55 w 689"/>
              <a:gd name="T65" fmla="*/ 319 h 695"/>
              <a:gd name="T66" fmla="*/ 0 w 689"/>
              <a:gd name="T67" fmla="*/ 319 h 695"/>
              <a:gd name="T68" fmla="*/ 35 w 689"/>
              <a:gd name="T69" fmla="*/ 429 h 695"/>
              <a:gd name="T70" fmla="*/ 91 w 689"/>
              <a:gd name="T71" fmla="*/ 422 h 695"/>
              <a:gd name="T72" fmla="*/ 147 w 689"/>
              <a:gd name="T73" fmla="*/ 416 h 695"/>
              <a:gd name="T74" fmla="*/ 92 w 689"/>
              <a:gd name="T75" fmla="*/ 465 h 695"/>
              <a:gd name="T76" fmla="*/ 117 w 689"/>
              <a:gd name="T77" fmla="*/ 506 h 695"/>
              <a:gd name="T78" fmla="*/ 187 w 689"/>
              <a:gd name="T79" fmla="*/ 484 h 695"/>
              <a:gd name="T80" fmla="*/ 153 w 689"/>
              <a:gd name="T81" fmla="*/ 529 h 695"/>
              <a:gd name="T82" fmla="*/ 119 w 689"/>
              <a:gd name="T83" fmla="*/ 574 h 695"/>
              <a:gd name="T84" fmla="*/ 197 w 689"/>
              <a:gd name="T85" fmla="*/ 660 h 695"/>
              <a:gd name="T86" fmla="*/ 224 w 689"/>
              <a:gd name="T87" fmla="*/ 612 h 695"/>
              <a:gd name="T88" fmla="*/ 251 w 689"/>
              <a:gd name="T89" fmla="*/ 566 h 695"/>
              <a:gd name="T90" fmla="*/ 278 w 689"/>
              <a:gd name="T91" fmla="*/ 519 h 695"/>
              <a:gd name="T92" fmla="*/ 298 w 689"/>
              <a:gd name="T93" fmla="*/ 648 h 695"/>
              <a:gd name="T94" fmla="*/ 368 w 689"/>
              <a:gd name="T95" fmla="*/ 534 h 695"/>
              <a:gd name="T96" fmla="*/ 397 w 689"/>
              <a:gd name="T97" fmla="*/ 584 h 695"/>
              <a:gd name="T98" fmla="*/ 419 w 689"/>
              <a:gd name="T99" fmla="*/ 636 h 695"/>
              <a:gd name="T100" fmla="*/ 442 w 689"/>
              <a:gd name="T101" fmla="*/ 688 h 695"/>
              <a:gd name="T102" fmla="*/ 530 w 689"/>
              <a:gd name="T103" fmla="*/ 612 h 695"/>
              <a:gd name="T104" fmla="*/ 503 w 689"/>
              <a:gd name="T105" fmla="*/ 566 h 695"/>
              <a:gd name="T106" fmla="*/ 477 w 689"/>
              <a:gd name="T107" fmla="*/ 519 h 695"/>
              <a:gd name="T108" fmla="*/ 443 w 689"/>
              <a:gd name="T109" fmla="*/ 461 h 695"/>
              <a:gd name="T110" fmla="*/ 645 w 689"/>
              <a:gd name="T111" fmla="*/ 521 h 695"/>
              <a:gd name="T112" fmla="*/ 492 w 689"/>
              <a:gd name="T113" fmla="*/ 376 h 695"/>
              <a:gd name="T114" fmla="*/ 559 w 689"/>
              <a:gd name="T115" fmla="*/ 376 h 695"/>
              <a:gd name="T116" fmla="*/ 613 w 689"/>
              <a:gd name="T117" fmla="*/ 376 h 695"/>
              <a:gd name="T118" fmla="*/ 667 w 689"/>
              <a:gd name="T119" fmla="*/ 376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9" h="695">
                <a:moveTo>
                  <a:pt x="425" y="430"/>
                </a:moveTo>
                <a:lnTo>
                  <a:pt x="398" y="382"/>
                </a:lnTo>
                <a:lnTo>
                  <a:pt x="348" y="411"/>
                </a:lnTo>
                <a:lnTo>
                  <a:pt x="376" y="459"/>
                </a:lnTo>
                <a:lnTo>
                  <a:pt x="344" y="513"/>
                </a:lnTo>
                <a:lnTo>
                  <a:pt x="313" y="459"/>
                </a:lnTo>
                <a:lnTo>
                  <a:pt x="341" y="411"/>
                </a:lnTo>
                <a:lnTo>
                  <a:pt x="291" y="382"/>
                </a:lnTo>
                <a:lnTo>
                  <a:pt x="263" y="430"/>
                </a:lnTo>
                <a:lnTo>
                  <a:pt x="201" y="430"/>
                </a:lnTo>
                <a:lnTo>
                  <a:pt x="232" y="376"/>
                </a:lnTo>
                <a:lnTo>
                  <a:pt x="287" y="376"/>
                </a:lnTo>
                <a:lnTo>
                  <a:pt x="287" y="319"/>
                </a:lnTo>
                <a:lnTo>
                  <a:pt x="232" y="319"/>
                </a:lnTo>
                <a:lnTo>
                  <a:pt x="201" y="264"/>
                </a:lnTo>
                <a:lnTo>
                  <a:pt x="263" y="264"/>
                </a:lnTo>
                <a:lnTo>
                  <a:pt x="291" y="312"/>
                </a:lnTo>
                <a:lnTo>
                  <a:pt x="341" y="284"/>
                </a:lnTo>
                <a:lnTo>
                  <a:pt x="313" y="236"/>
                </a:lnTo>
                <a:lnTo>
                  <a:pt x="344" y="181"/>
                </a:lnTo>
                <a:lnTo>
                  <a:pt x="376" y="236"/>
                </a:lnTo>
                <a:lnTo>
                  <a:pt x="348" y="284"/>
                </a:lnTo>
                <a:lnTo>
                  <a:pt x="398" y="312"/>
                </a:lnTo>
                <a:lnTo>
                  <a:pt x="425" y="264"/>
                </a:lnTo>
                <a:lnTo>
                  <a:pt x="488" y="264"/>
                </a:lnTo>
                <a:lnTo>
                  <a:pt x="457" y="319"/>
                </a:lnTo>
                <a:lnTo>
                  <a:pt x="401" y="319"/>
                </a:lnTo>
                <a:lnTo>
                  <a:pt x="401" y="376"/>
                </a:lnTo>
                <a:lnTo>
                  <a:pt x="457" y="376"/>
                </a:lnTo>
                <a:lnTo>
                  <a:pt x="488" y="430"/>
                </a:lnTo>
                <a:lnTo>
                  <a:pt x="425" y="430"/>
                </a:lnTo>
                <a:close/>
                <a:moveTo>
                  <a:pt x="689" y="319"/>
                </a:moveTo>
                <a:lnTo>
                  <a:pt x="667" y="319"/>
                </a:lnTo>
                <a:lnTo>
                  <a:pt x="688" y="261"/>
                </a:lnTo>
                <a:lnTo>
                  <a:pt x="653" y="265"/>
                </a:lnTo>
                <a:lnTo>
                  <a:pt x="634" y="319"/>
                </a:lnTo>
                <a:lnTo>
                  <a:pt x="613" y="319"/>
                </a:lnTo>
                <a:lnTo>
                  <a:pt x="632" y="268"/>
                </a:lnTo>
                <a:lnTo>
                  <a:pt x="597" y="272"/>
                </a:lnTo>
                <a:lnTo>
                  <a:pt x="580" y="319"/>
                </a:lnTo>
                <a:lnTo>
                  <a:pt x="559" y="319"/>
                </a:lnTo>
                <a:lnTo>
                  <a:pt x="575" y="275"/>
                </a:lnTo>
                <a:lnTo>
                  <a:pt x="541" y="279"/>
                </a:lnTo>
                <a:lnTo>
                  <a:pt x="527" y="319"/>
                </a:lnTo>
                <a:lnTo>
                  <a:pt x="492" y="319"/>
                </a:lnTo>
                <a:lnTo>
                  <a:pt x="517" y="275"/>
                </a:lnTo>
                <a:lnTo>
                  <a:pt x="596" y="230"/>
                </a:lnTo>
                <a:lnTo>
                  <a:pt x="628" y="237"/>
                </a:lnTo>
                <a:lnTo>
                  <a:pt x="645" y="174"/>
                </a:lnTo>
                <a:lnTo>
                  <a:pt x="582" y="157"/>
                </a:lnTo>
                <a:lnTo>
                  <a:pt x="572" y="189"/>
                </a:lnTo>
                <a:lnTo>
                  <a:pt x="494" y="233"/>
                </a:lnTo>
                <a:lnTo>
                  <a:pt x="443" y="233"/>
                </a:lnTo>
                <a:lnTo>
                  <a:pt x="460" y="204"/>
                </a:lnTo>
                <a:lnTo>
                  <a:pt x="502" y="211"/>
                </a:lnTo>
                <a:lnTo>
                  <a:pt x="523" y="183"/>
                </a:lnTo>
                <a:lnTo>
                  <a:pt x="477" y="175"/>
                </a:lnTo>
                <a:lnTo>
                  <a:pt x="487" y="157"/>
                </a:lnTo>
                <a:lnTo>
                  <a:pt x="536" y="166"/>
                </a:lnTo>
                <a:lnTo>
                  <a:pt x="557" y="138"/>
                </a:lnTo>
                <a:lnTo>
                  <a:pt x="503" y="129"/>
                </a:lnTo>
                <a:lnTo>
                  <a:pt x="514" y="111"/>
                </a:lnTo>
                <a:lnTo>
                  <a:pt x="570" y="121"/>
                </a:lnTo>
                <a:lnTo>
                  <a:pt x="590" y="93"/>
                </a:lnTo>
                <a:lnTo>
                  <a:pt x="530" y="82"/>
                </a:lnTo>
                <a:lnTo>
                  <a:pt x="541" y="63"/>
                </a:lnTo>
                <a:lnTo>
                  <a:pt x="492" y="34"/>
                </a:lnTo>
                <a:lnTo>
                  <a:pt x="481" y="54"/>
                </a:lnTo>
                <a:lnTo>
                  <a:pt x="442" y="7"/>
                </a:lnTo>
                <a:lnTo>
                  <a:pt x="428" y="39"/>
                </a:lnTo>
                <a:lnTo>
                  <a:pt x="464" y="82"/>
                </a:lnTo>
                <a:lnTo>
                  <a:pt x="454" y="100"/>
                </a:lnTo>
                <a:lnTo>
                  <a:pt x="419" y="59"/>
                </a:lnTo>
                <a:lnTo>
                  <a:pt x="406" y="91"/>
                </a:lnTo>
                <a:lnTo>
                  <a:pt x="438" y="129"/>
                </a:lnTo>
                <a:lnTo>
                  <a:pt x="427" y="147"/>
                </a:lnTo>
                <a:lnTo>
                  <a:pt x="397" y="111"/>
                </a:lnTo>
                <a:lnTo>
                  <a:pt x="383" y="143"/>
                </a:lnTo>
                <a:lnTo>
                  <a:pt x="411" y="175"/>
                </a:lnTo>
                <a:lnTo>
                  <a:pt x="393" y="205"/>
                </a:lnTo>
                <a:lnTo>
                  <a:pt x="368" y="161"/>
                </a:lnTo>
                <a:lnTo>
                  <a:pt x="368" y="70"/>
                </a:lnTo>
                <a:lnTo>
                  <a:pt x="390" y="46"/>
                </a:lnTo>
                <a:lnTo>
                  <a:pt x="344" y="0"/>
                </a:lnTo>
                <a:lnTo>
                  <a:pt x="299" y="46"/>
                </a:lnTo>
                <a:lnTo>
                  <a:pt x="321" y="71"/>
                </a:lnTo>
                <a:lnTo>
                  <a:pt x="321" y="161"/>
                </a:lnTo>
                <a:lnTo>
                  <a:pt x="295" y="205"/>
                </a:lnTo>
                <a:lnTo>
                  <a:pt x="278" y="175"/>
                </a:lnTo>
                <a:lnTo>
                  <a:pt x="305" y="143"/>
                </a:lnTo>
                <a:lnTo>
                  <a:pt x="291" y="111"/>
                </a:lnTo>
                <a:lnTo>
                  <a:pt x="261" y="147"/>
                </a:lnTo>
                <a:lnTo>
                  <a:pt x="251" y="129"/>
                </a:lnTo>
                <a:lnTo>
                  <a:pt x="283" y="91"/>
                </a:lnTo>
                <a:lnTo>
                  <a:pt x="269" y="59"/>
                </a:lnTo>
                <a:lnTo>
                  <a:pt x="235" y="100"/>
                </a:lnTo>
                <a:lnTo>
                  <a:pt x="224" y="82"/>
                </a:lnTo>
                <a:lnTo>
                  <a:pt x="261" y="39"/>
                </a:lnTo>
                <a:lnTo>
                  <a:pt x="247" y="7"/>
                </a:lnTo>
                <a:lnTo>
                  <a:pt x="208" y="54"/>
                </a:lnTo>
                <a:lnTo>
                  <a:pt x="197" y="35"/>
                </a:lnTo>
                <a:lnTo>
                  <a:pt x="147" y="63"/>
                </a:lnTo>
                <a:lnTo>
                  <a:pt x="158" y="82"/>
                </a:lnTo>
                <a:lnTo>
                  <a:pt x="98" y="93"/>
                </a:lnTo>
                <a:lnTo>
                  <a:pt x="119" y="121"/>
                </a:lnTo>
                <a:lnTo>
                  <a:pt x="175" y="111"/>
                </a:lnTo>
                <a:lnTo>
                  <a:pt x="185" y="129"/>
                </a:lnTo>
                <a:lnTo>
                  <a:pt x="132" y="138"/>
                </a:lnTo>
                <a:lnTo>
                  <a:pt x="153" y="166"/>
                </a:lnTo>
                <a:lnTo>
                  <a:pt x="202" y="157"/>
                </a:lnTo>
                <a:lnTo>
                  <a:pt x="212" y="175"/>
                </a:lnTo>
                <a:lnTo>
                  <a:pt x="166" y="183"/>
                </a:lnTo>
                <a:lnTo>
                  <a:pt x="187" y="211"/>
                </a:lnTo>
                <a:lnTo>
                  <a:pt x="228" y="204"/>
                </a:lnTo>
                <a:lnTo>
                  <a:pt x="246" y="233"/>
                </a:lnTo>
                <a:lnTo>
                  <a:pt x="195" y="233"/>
                </a:lnTo>
                <a:lnTo>
                  <a:pt x="117" y="188"/>
                </a:lnTo>
                <a:lnTo>
                  <a:pt x="107" y="157"/>
                </a:lnTo>
                <a:lnTo>
                  <a:pt x="44" y="174"/>
                </a:lnTo>
                <a:lnTo>
                  <a:pt x="61" y="236"/>
                </a:lnTo>
                <a:lnTo>
                  <a:pt x="93" y="230"/>
                </a:lnTo>
                <a:lnTo>
                  <a:pt x="171" y="275"/>
                </a:lnTo>
                <a:lnTo>
                  <a:pt x="196" y="319"/>
                </a:lnTo>
                <a:lnTo>
                  <a:pt x="162" y="319"/>
                </a:lnTo>
                <a:lnTo>
                  <a:pt x="148" y="279"/>
                </a:lnTo>
                <a:lnTo>
                  <a:pt x="113" y="275"/>
                </a:lnTo>
                <a:lnTo>
                  <a:pt x="129" y="319"/>
                </a:lnTo>
                <a:lnTo>
                  <a:pt x="108" y="319"/>
                </a:lnTo>
                <a:lnTo>
                  <a:pt x="91" y="272"/>
                </a:lnTo>
                <a:lnTo>
                  <a:pt x="57" y="268"/>
                </a:lnTo>
                <a:lnTo>
                  <a:pt x="75" y="319"/>
                </a:lnTo>
                <a:lnTo>
                  <a:pt x="55" y="319"/>
                </a:lnTo>
                <a:lnTo>
                  <a:pt x="35" y="265"/>
                </a:lnTo>
                <a:lnTo>
                  <a:pt x="1" y="261"/>
                </a:lnTo>
                <a:lnTo>
                  <a:pt x="22" y="319"/>
                </a:lnTo>
                <a:lnTo>
                  <a:pt x="0" y="319"/>
                </a:lnTo>
                <a:lnTo>
                  <a:pt x="0" y="376"/>
                </a:lnTo>
                <a:lnTo>
                  <a:pt x="22" y="376"/>
                </a:lnTo>
                <a:lnTo>
                  <a:pt x="1" y="433"/>
                </a:lnTo>
                <a:lnTo>
                  <a:pt x="35" y="429"/>
                </a:lnTo>
                <a:lnTo>
                  <a:pt x="55" y="376"/>
                </a:lnTo>
                <a:lnTo>
                  <a:pt x="75" y="376"/>
                </a:lnTo>
                <a:lnTo>
                  <a:pt x="57" y="427"/>
                </a:lnTo>
                <a:lnTo>
                  <a:pt x="91" y="422"/>
                </a:lnTo>
                <a:lnTo>
                  <a:pt x="108" y="376"/>
                </a:lnTo>
                <a:lnTo>
                  <a:pt x="129" y="376"/>
                </a:lnTo>
                <a:lnTo>
                  <a:pt x="113" y="420"/>
                </a:lnTo>
                <a:lnTo>
                  <a:pt x="147" y="416"/>
                </a:lnTo>
                <a:lnTo>
                  <a:pt x="162" y="376"/>
                </a:lnTo>
                <a:lnTo>
                  <a:pt x="196" y="376"/>
                </a:lnTo>
                <a:lnTo>
                  <a:pt x="171" y="419"/>
                </a:lnTo>
                <a:lnTo>
                  <a:pt x="92" y="465"/>
                </a:lnTo>
                <a:lnTo>
                  <a:pt x="61" y="458"/>
                </a:lnTo>
                <a:lnTo>
                  <a:pt x="44" y="521"/>
                </a:lnTo>
                <a:lnTo>
                  <a:pt x="107" y="537"/>
                </a:lnTo>
                <a:lnTo>
                  <a:pt x="117" y="506"/>
                </a:lnTo>
                <a:lnTo>
                  <a:pt x="195" y="461"/>
                </a:lnTo>
                <a:lnTo>
                  <a:pt x="246" y="461"/>
                </a:lnTo>
                <a:lnTo>
                  <a:pt x="228" y="491"/>
                </a:lnTo>
                <a:lnTo>
                  <a:pt x="187" y="484"/>
                </a:lnTo>
                <a:lnTo>
                  <a:pt x="166" y="511"/>
                </a:lnTo>
                <a:lnTo>
                  <a:pt x="212" y="519"/>
                </a:lnTo>
                <a:lnTo>
                  <a:pt x="202" y="537"/>
                </a:lnTo>
                <a:lnTo>
                  <a:pt x="153" y="529"/>
                </a:lnTo>
                <a:lnTo>
                  <a:pt x="132" y="556"/>
                </a:lnTo>
                <a:lnTo>
                  <a:pt x="185" y="566"/>
                </a:lnTo>
                <a:lnTo>
                  <a:pt x="175" y="584"/>
                </a:lnTo>
                <a:lnTo>
                  <a:pt x="119" y="574"/>
                </a:lnTo>
                <a:lnTo>
                  <a:pt x="98" y="602"/>
                </a:lnTo>
                <a:lnTo>
                  <a:pt x="158" y="612"/>
                </a:lnTo>
                <a:lnTo>
                  <a:pt x="147" y="631"/>
                </a:lnTo>
                <a:lnTo>
                  <a:pt x="197" y="660"/>
                </a:lnTo>
                <a:lnTo>
                  <a:pt x="208" y="641"/>
                </a:lnTo>
                <a:lnTo>
                  <a:pt x="247" y="688"/>
                </a:lnTo>
                <a:lnTo>
                  <a:pt x="261" y="656"/>
                </a:lnTo>
                <a:lnTo>
                  <a:pt x="224" y="612"/>
                </a:lnTo>
                <a:lnTo>
                  <a:pt x="235" y="594"/>
                </a:lnTo>
                <a:lnTo>
                  <a:pt x="269" y="636"/>
                </a:lnTo>
                <a:lnTo>
                  <a:pt x="283" y="604"/>
                </a:lnTo>
                <a:lnTo>
                  <a:pt x="251" y="566"/>
                </a:lnTo>
                <a:lnTo>
                  <a:pt x="261" y="548"/>
                </a:lnTo>
                <a:lnTo>
                  <a:pt x="291" y="584"/>
                </a:lnTo>
                <a:lnTo>
                  <a:pt x="305" y="552"/>
                </a:lnTo>
                <a:lnTo>
                  <a:pt x="278" y="519"/>
                </a:lnTo>
                <a:lnTo>
                  <a:pt x="295" y="490"/>
                </a:lnTo>
                <a:lnTo>
                  <a:pt x="320" y="533"/>
                </a:lnTo>
                <a:lnTo>
                  <a:pt x="320" y="624"/>
                </a:lnTo>
                <a:lnTo>
                  <a:pt x="298" y="648"/>
                </a:lnTo>
                <a:lnTo>
                  <a:pt x="344" y="695"/>
                </a:lnTo>
                <a:lnTo>
                  <a:pt x="390" y="648"/>
                </a:lnTo>
                <a:lnTo>
                  <a:pt x="368" y="624"/>
                </a:lnTo>
                <a:lnTo>
                  <a:pt x="368" y="534"/>
                </a:lnTo>
                <a:lnTo>
                  <a:pt x="394" y="490"/>
                </a:lnTo>
                <a:lnTo>
                  <a:pt x="411" y="519"/>
                </a:lnTo>
                <a:lnTo>
                  <a:pt x="383" y="552"/>
                </a:lnTo>
                <a:lnTo>
                  <a:pt x="397" y="584"/>
                </a:lnTo>
                <a:lnTo>
                  <a:pt x="427" y="548"/>
                </a:lnTo>
                <a:lnTo>
                  <a:pt x="438" y="566"/>
                </a:lnTo>
                <a:lnTo>
                  <a:pt x="406" y="604"/>
                </a:lnTo>
                <a:lnTo>
                  <a:pt x="419" y="636"/>
                </a:lnTo>
                <a:lnTo>
                  <a:pt x="454" y="594"/>
                </a:lnTo>
                <a:lnTo>
                  <a:pt x="464" y="612"/>
                </a:lnTo>
                <a:lnTo>
                  <a:pt x="428" y="656"/>
                </a:lnTo>
                <a:lnTo>
                  <a:pt x="442" y="688"/>
                </a:lnTo>
                <a:lnTo>
                  <a:pt x="481" y="641"/>
                </a:lnTo>
                <a:lnTo>
                  <a:pt x="492" y="660"/>
                </a:lnTo>
                <a:lnTo>
                  <a:pt x="541" y="631"/>
                </a:lnTo>
                <a:lnTo>
                  <a:pt x="530" y="612"/>
                </a:lnTo>
                <a:lnTo>
                  <a:pt x="590" y="602"/>
                </a:lnTo>
                <a:lnTo>
                  <a:pt x="570" y="574"/>
                </a:lnTo>
                <a:lnTo>
                  <a:pt x="514" y="584"/>
                </a:lnTo>
                <a:lnTo>
                  <a:pt x="503" y="566"/>
                </a:lnTo>
                <a:lnTo>
                  <a:pt x="557" y="556"/>
                </a:lnTo>
                <a:lnTo>
                  <a:pt x="536" y="529"/>
                </a:lnTo>
                <a:lnTo>
                  <a:pt x="487" y="537"/>
                </a:lnTo>
                <a:lnTo>
                  <a:pt x="477" y="519"/>
                </a:lnTo>
                <a:lnTo>
                  <a:pt x="523" y="511"/>
                </a:lnTo>
                <a:lnTo>
                  <a:pt x="502" y="484"/>
                </a:lnTo>
                <a:lnTo>
                  <a:pt x="460" y="491"/>
                </a:lnTo>
                <a:lnTo>
                  <a:pt x="443" y="461"/>
                </a:lnTo>
                <a:lnTo>
                  <a:pt x="493" y="461"/>
                </a:lnTo>
                <a:lnTo>
                  <a:pt x="572" y="507"/>
                </a:lnTo>
                <a:lnTo>
                  <a:pt x="582" y="537"/>
                </a:lnTo>
                <a:lnTo>
                  <a:pt x="645" y="521"/>
                </a:lnTo>
                <a:lnTo>
                  <a:pt x="628" y="458"/>
                </a:lnTo>
                <a:lnTo>
                  <a:pt x="595" y="465"/>
                </a:lnTo>
                <a:lnTo>
                  <a:pt x="518" y="420"/>
                </a:lnTo>
                <a:lnTo>
                  <a:pt x="492" y="376"/>
                </a:lnTo>
                <a:lnTo>
                  <a:pt x="527" y="376"/>
                </a:lnTo>
                <a:lnTo>
                  <a:pt x="541" y="416"/>
                </a:lnTo>
                <a:lnTo>
                  <a:pt x="575" y="420"/>
                </a:lnTo>
                <a:lnTo>
                  <a:pt x="559" y="376"/>
                </a:lnTo>
                <a:lnTo>
                  <a:pt x="580" y="376"/>
                </a:lnTo>
                <a:lnTo>
                  <a:pt x="597" y="422"/>
                </a:lnTo>
                <a:lnTo>
                  <a:pt x="632" y="427"/>
                </a:lnTo>
                <a:lnTo>
                  <a:pt x="613" y="376"/>
                </a:lnTo>
                <a:lnTo>
                  <a:pt x="634" y="376"/>
                </a:lnTo>
                <a:lnTo>
                  <a:pt x="653" y="429"/>
                </a:lnTo>
                <a:lnTo>
                  <a:pt x="688" y="433"/>
                </a:lnTo>
                <a:lnTo>
                  <a:pt x="667" y="376"/>
                </a:lnTo>
                <a:lnTo>
                  <a:pt x="689" y="376"/>
                </a:lnTo>
                <a:lnTo>
                  <a:pt x="689" y="319"/>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0" name="Freeform 29"/>
          <p:cNvSpPr>
            <a:spLocks noEditPoints="1"/>
          </p:cNvSpPr>
          <p:nvPr/>
        </p:nvSpPr>
        <p:spPr bwMode="auto">
          <a:xfrm>
            <a:off x="6363084" y="2520910"/>
            <a:ext cx="334763" cy="337297"/>
          </a:xfrm>
          <a:custGeom>
            <a:avLst/>
            <a:gdLst>
              <a:gd name="T0" fmla="*/ 586 w 695"/>
              <a:gd name="T1" fmla="*/ 589 h 695"/>
              <a:gd name="T2" fmla="*/ 502 w 695"/>
              <a:gd name="T3" fmla="*/ 621 h 695"/>
              <a:gd name="T4" fmla="*/ 425 w 695"/>
              <a:gd name="T5" fmla="*/ 624 h 695"/>
              <a:gd name="T6" fmla="*/ 425 w 695"/>
              <a:gd name="T7" fmla="*/ 656 h 695"/>
              <a:gd name="T8" fmla="*/ 384 w 695"/>
              <a:gd name="T9" fmla="*/ 601 h 695"/>
              <a:gd name="T10" fmla="*/ 342 w 695"/>
              <a:gd name="T11" fmla="*/ 546 h 695"/>
              <a:gd name="T12" fmla="*/ 384 w 695"/>
              <a:gd name="T13" fmla="*/ 491 h 695"/>
              <a:gd name="T14" fmla="*/ 425 w 695"/>
              <a:gd name="T15" fmla="*/ 436 h 695"/>
              <a:gd name="T16" fmla="*/ 425 w 695"/>
              <a:gd name="T17" fmla="*/ 482 h 695"/>
              <a:gd name="T18" fmla="*/ 569 w 695"/>
              <a:gd name="T19" fmla="*/ 482 h 695"/>
              <a:gd name="T20" fmla="*/ 663 w 695"/>
              <a:gd name="T21" fmla="*/ 448 h 695"/>
              <a:gd name="T22" fmla="*/ 586 w 695"/>
              <a:gd name="T23" fmla="*/ 589 h 695"/>
              <a:gd name="T24" fmla="*/ 270 w 695"/>
              <a:gd name="T25" fmla="*/ 234 h 695"/>
              <a:gd name="T26" fmla="*/ 149 w 695"/>
              <a:gd name="T27" fmla="*/ 159 h 695"/>
              <a:gd name="T28" fmla="*/ 193 w 695"/>
              <a:gd name="T29" fmla="*/ 87 h 695"/>
              <a:gd name="T30" fmla="*/ 284 w 695"/>
              <a:gd name="T31" fmla="*/ 63 h 695"/>
              <a:gd name="T32" fmla="*/ 335 w 695"/>
              <a:gd name="T33" fmla="*/ 129 h 695"/>
              <a:gd name="T34" fmla="*/ 270 w 695"/>
              <a:gd name="T35" fmla="*/ 234 h 695"/>
              <a:gd name="T36" fmla="*/ 291 w 695"/>
              <a:gd name="T37" fmla="*/ 622 h 695"/>
              <a:gd name="T38" fmla="*/ 206 w 695"/>
              <a:gd name="T39" fmla="*/ 620 h 695"/>
              <a:gd name="T40" fmla="*/ 140 w 695"/>
              <a:gd name="T41" fmla="*/ 554 h 695"/>
              <a:gd name="T42" fmla="*/ 171 w 695"/>
              <a:gd name="T43" fmla="*/ 477 h 695"/>
              <a:gd name="T44" fmla="*/ 294 w 695"/>
              <a:gd name="T45" fmla="*/ 479 h 695"/>
              <a:gd name="T46" fmla="*/ 291 w 695"/>
              <a:gd name="T47" fmla="*/ 622 h 695"/>
              <a:gd name="T48" fmla="*/ 118 w 695"/>
              <a:gd name="T49" fmla="*/ 576 h 695"/>
              <a:gd name="T50" fmla="*/ 37 w 695"/>
              <a:gd name="T51" fmla="*/ 437 h 695"/>
              <a:gd name="T52" fmla="*/ 53 w 695"/>
              <a:gd name="T53" fmla="*/ 348 h 695"/>
              <a:gd name="T54" fmla="*/ 90 w 695"/>
              <a:gd name="T55" fmla="*/ 281 h 695"/>
              <a:gd name="T56" fmla="*/ 63 w 695"/>
              <a:gd name="T57" fmla="*/ 265 h 695"/>
              <a:gd name="T58" fmla="*/ 132 w 695"/>
              <a:gd name="T59" fmla="*/ 258 h 695"/>
              <a:gd name="T60" fmla="*/ 200 w 695"/>
              <a:gd name="T61" fmla="*/ 251 h 695"/>
              <a:gd name="T62" fmla="*/ 226 w 695"/>
              <a:gd name="T63" fmla="*/ 315 h 695"/>
              <a:gd name="T64" fmla="*/ 251 w 695"/>
              <a:gd name="T65" fmla="*/ 379 h 695"/>
              <a:gd name="T66" fmla="*/ 212 w 695"/>
              <a:gd name="T67" fmla="*/ 355 h 695"/>
              <a:gd name="T68" fmla="*/ 138 w 695"/>
              <a:gd name="T69" fmla="*/ 478 h 695"/>
              <a:gd name="T70" fmla="*/ 118 w 695"/>
              <a:gd name="T71" fmla="*/ 576 h 695"/>
              <a:gd name="T72" fmla="*/ 437 w 695"/>
              <a:gd name="T73" fmla="*/ 39 h 695"/>
              <a:gd name="T74" fmla="*/ 505 w 695"/>
              <a:gd name="T75" fmla="*/ 97 h 695"/>
              <a:gd name="T76" fmla="*/ 544 w 695"/>
              <a:gd name="T77" fmla="*/ 164 h 695"/>
              <a:gd name="T78" fmla="*/ 572 w 695"/>
              <a:gd name="T79" fmla="*/ 149 h 695"/>
              <a:gd name="T80" fmla="*/ 543 w 695"/>
              <a:gd name="T81" fmla="*/ 211 h 695"/>
              <a:gd name="T82" fmla="*/ 515 w 695"/>
              <a:gd name="T83" fmla="*/ 274 h 695"/>
              <a:gd name="T84" fmla="*/ 447 w 695"/>
              <a:gd name="T85" fmla="*/ 263 h 695"/>
              <a:gd name="T86" fmla="*/ 379 w 695"/>
              <a:gd name="T87" fmla="*/ 253 h 695"/>
              <a:gd name="T88" fmla="*/ 419 w 695"/>
              <a:gd name="T89" fmla="*/ 231 h 695"/>
              <a:gd name="T90" fmla="*/ 350 w 695"/>
              <a:gd name="T91" fmla="*/ 105 h 695"/>
              <a:gd name="T92" fmla="*/ 276 w 695"/>
              <a:gd name="T93" fmla="*/ 39 h 695"/>
              <a:gd name="T94" fmla="*/ 437 w 695"/>
              <a:gd name="T95" fmla="*/ 39 h 695"/>
              <a:gd name="T96" fmla="*/ 652 w 695"/>
              <a:gd name="T97" fmla="*/ 351 h 695"/>
              <a:gd name="T98" fmla="*/ 629 w 695"/>
              <a:gd name="T99" fmla="*/ 442 h 695"/>
              <a:gd name="T100" fmla="*/ 548 w 695"/>
              <a:gd name="T101" fmla="*/ 456 h 695"/>
              <a:gd name="T102" fmla="*/ 486 w 695"/>
              <a:gd name="T103" fmla="*/ 349 h 695"/>
              <a:gd name="T104" fmla="*/ 609 w 695"/>
              <a:gd name="T105" fmla="*/ 278 h 695"/>
              <a:gd name="T106" fmla="*/ 652 w 695"/>
              <a:gd name="T107" fmla="*/ 351 h 695"/>
              <a:gd name="T108" fmla="*/ 695 w 695"/>
              <a:gd name="T109" fmla="*/ 0 h 695"/>
              <a:gd name="T110" fmla="*/ 0 w 695"/>
              <a:gd name="T111" fmla="*/ 0 h 695"/>
              <a:gd name="T112" fmla="*/ 0 w 695"/>
              <a:gd name="T113" fmla="*/ 695 h 695"/>
              <a:gd name="T114" fmla="*/ 695 w 695"/>
              <a:gd name="T115" fmla="*/ 695 h 695"/>
              <a:gd name="T116" fmla="*/ 695 w 695"/>
              <a:gd name="T117"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95" h="695">
                <a:moveTo>
                  <a:pt x="586" y="589"/>
                </a:moveTo>
                <a:cubicBezTo>
                  <a:pt x="586" y="589"/>
                  <a:pt x="570" y="617"/>
                  <a:pt x="502" y="621"/>
                </a:cubicBezTo>
                <a:lnTo>
                  <a:pt x="425" y="624"/>
                </a:lnTo>
                <a:lnTo>
                  <a:pt x="425" y="656"/>
                </a:lnTo>
                <a:lnTo>
                  <a:pt x="384" y="601"/>
                </a:lnTo>
                <a:lnTo>
                  <a:pt x="342" y="546"/>
                </a:lnTo>
                <a:lnTo>
                  <a:pt x="384" y="491"/>
                </a:lnTo>
                <a:lnTo>
                  <a:pt x="425" y="436"/>
                </a:lnTo>
                <a:lnTo>
                  <a:pt x="425" y="482"/>
                </a:lnTo>
                <a:lnTo>
                  <a:pt x="569" y="482"/>
                </a:lnTo>
                <a:cubicBezTo>
                  <a:pt x="569" y="482"/>
                  <a:pt x="634" y="487"/>
                  <a:pt x="663" y="448"/>
                </a:cubicBezTo>
                <a:lnTo>
                  <a:pt x="586" y="589"/>
                </a:lnTo>
                <a:close/>
                <a:moveTo>
                  <a:pt x="270" y="234"/>
                </a:moveTo>
                <a:lnTo>
                  <a:pt x="149" y="159"/>
                </a:lnTo>
                <a:lnTo>
                  <a:pt x="193" y="87"/>
                </a:lnTo>
                <a:cubicBezTo>
                  <a:pt x="193" y="87"/>
                  <a:pt x="235" y="33"/>
                  <a:pt x="284" y="63"/>
                </a:cubicBezTo>
                <a:cubicBezTo>
                  <a:pt x="284" y="63"/>
                  <a:pt x="310" y="71"/>
                  <a:pt x="335" y="129"/>
                </a:cubicBezTo>
                <a:lnTo>
                  <a:pt x="270" y="234"/>
                </a:lnTo>
                <a:close/>
                <a:moveTo>
                  <a:pt x="291" y="622"/>
                </a:moveTo>
                <a:lnTo>
                  <a:pt x="206" y="620"/>
                </a:lnTo>
                <a:cubicBezTo>
                  <a:pt x="206" y="620"/>
                  <a:pt x="138" y="611"/>
                  <a:pt x="140" y="554"/>
                </a:cubicBezTo>
                <a:cubicBezTo>
                  <a:pt x="140" y="554"/>
                  <a:pt x="133" y="527"/>
                  <a:pt x="171" y="477"/>
                </a:cubicBezTo>
                <a:lnTo>
                  <a:pt x="294" y="479"/>
                </a:lnTo>
                <a:lnTo>
                  <a:pt x="291" y="622"/>
                </a:lnTo>
                <a:close/>
                <a:moveTo>
                  <a:pt x="118" y="576"/>
                </a:moveTo>
                <a:lnTo>
                  <a:pt x="37" y="437"/>
                </a:lnTo>
                <a:cubicBezTo>
                  <a:pt x="37" y="437"/>
                  <a:pt x="21" y="408"/>
                  <a:pt x="53" y="348"/>
                </a:cubicBezTo>
                <a:lnTo>
                  <a:pt x="90" y="281"/>
                </a:lnTo>
                <a:lnTo>
                  <a:pt x="63" y="265"/>
                </a:lnTo>
                <a:lnTo>
                  <a:pt x="132" y="258"/>
                </a:lnTo>
                <a:lnTo>
                  <a:pt x="200" y="251"/>
                </a:lnTo>
                <a:lnTo>
                  <a:pt x="226" y="315"/>
                </a:lnTo>
                <a:lnTo>
                  <a:pt x="251" y="379"/>
                </a:lnTo>
                <a:lnTo>
                  <a:pt x="212" y="355"/>
                </a:lnTo>
                <a:lnTo>
                  <a:pt x="138" y="478"/>
                </a:lnTo>
                <a:cubicBezTo>
                  <a:pt x="138" y="478"/>
                  <a:pt x="99" y="531"/>
                  <a:pt x="118" y="576"/>
                </a:cubicBezTo>
                <a:close/>
                <a:moveTo>
                  <a:pt x="437" y="39"/>
                </a:moveTo>
                <a:cubicBezTo>
                  <a:pt x="437" y="39"/>
                  <a:pt x="469" y="40"/>
                  <a:pt x="505" y="97"/>
                </a:cubicBezTo>
                <a:lnTo>
                  <a:pt x="544" y="164"/>
                </a:lnTo>
                <a:lnTo>
                  <a:pt x="572" y="149"/>
                </a:lnTo>
                <a:lnTo>
                  <a:pt x="543" y="211"/>
                </a:lnTo>
                <a:lnTo>
                  <a:pt x="515" y="274"/>
                </a:lnTo>
                <a:lnTo>
                  <a:pt x="447" y="263"/>
                </a:lnTo>
                <a:lnTo>
                  <a:pt x="379" y="253"/>
                </a:lnTo>
                <a:lnTo>
                  <a:pt x="419" y="231"/>
                </a:lnTo>
                <a:lnTo>
                  <a:pt x="350" y="105"/>
                </a:lnTo>
                <a:cubicBezTo>
                  <a:pt x="350" y="105"/>
                  <a:pt x="324" y="45"/>
                  <a:pt x="276" y="39"/>
                </a:cubicBezTo>
                <a:lnTo>
                  <a:pt x="437" y="39"/>
                </a:lnTo>
                <a:close/>
                <a:moveTo>
                  <a:pt x="652" y="351"/>
                </a:moveTo>
                <a:cubicBezTo>
                  <a:pt x="652" y="351"/>
                  <a:pt x="680" y="414"/>
                  <a:pt x="629" y="442"/>
                </a:cubicBezTo>
                <a:cubicBezTo>
                  <a:pt x="629" y="442"/>
                  <a:pt x="610" y="461"/>
                  <a:pt x="548" y="456"/>
                </a:cubicBezTo>
                <a:lnTo>
                  <a:pt x="486" y="349"/>
                </a:lnTo>
                <a:lnTo>
                  <a:pt x="609" y="278"/>
                </a:lnTo>
                <a:lnTo>
                  <a:pt x="652" y="351"/>
                </a:lnTo>
                <a:close/>
                <a:moveTo>
                  <a:pt x="695" y="0"/>
                </a:moveTo>
                <a:lnTo>
                  <a:pt x="0" y="0"/>
                </a:lnTo>
                <a:lnTo>
                  <a:pt x="0" y="695"/>
                </a:lnTo>
                <a:lnTo>
                  <a:pt x="695" y="695"/>
                </a:lnTo>
                <a:lnTo>
                  <a:pt x="695" y="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1" name="Freeform 30"/>
          <p:cNvSpPr>
            <a:spLocks noEditPoints="1"/>
          </p:cNvSpPr>
          <p:nvPr/>
        </p:nvSpPr>
        <p:spPr bwMode="auto">
          <a:xfrm>
            <a:off x="2006109" y="3520122"/>
            <a:ext cx="281503" cy="352515"/>
          </a:xfrm>
          <a:custGeom>
            <a:avLst/>
            <a:gdLst>
              <a:gd name="T0" fmla="*/ 340 w 581"/>
              <a:gd name="T1" fmla="*/ 416 h 731"/>
              <a:gd name="T2" fmla="*/ 340 w 581"/>
              <a:gd name="T3" fmla="*/ 477 h 731"/>
              <a:gd name="T4" fmla="*/ 482 w 581"/>
              <a:gd name="T5" fmla="*/ 292 h 731"/>
              <a:gd name="T6" fmla="*/ 291 w 581"/>
              <a:gd name="T7" fmla="*/ 100 h 731"/>
              <a:gd name="T8" fmla="*/ 99 w 581"/>
              <a:gd name="T9" fmla="*/ 292 h 731"/>
              <a:gd name="T10" fmla="*/ 242 w 581"/>
              <a:gd name="T11" fmla="*/ 477 h 731"/>
              <a:gd name="T12" fmla="*/ 242 w 581"/>
              <a:gd name="T13" fmla="*/ 416 h 731"/>
              <a:gd name="T14" fmla="*/ 157 w 581"/>
              <a:gd name="T15" fmla="*/ 292 h 731"/>
              <a:gd name="T16" fmla="*/ 291 w 581"/>
              <a:gd name="T17" fmla="*/ 158 h 731"/>
              <a:gd name="T18" fmla="*/ 424 w 581"/>
              <a:gd name="T19" fmla="*/ 292 h 731"/>
              <a:gd name="T20" fmla="*/ 340 w 581"/>
              <a:gd name="T21" fmla="*/ 416 h 731"/>
              <a:gd name="T22" fmla="*/ 255 w 581"/>
              <a:gd name="T23" fmla="*/ 283 h 731"/>
              <a:gd name="T24" fmla="*/ 259 w 581"/>
              <a:gd name="T25" fmla="*/ 273 h 731"/>
              <a:gd name="T26" fmla="*/ 291 w 581"/>
              <a:gd name="T27" fmla="*/ 256 h 731"/>
              <a:gd name="T28" fmla="*/ 322 w 581"/>
              <a:gd name="T29" fmla="*/ 273 h 731"/>
              <a:gd name="T30" fmla="*/ 326 w 581"/>
              <a:gd name="T31" fmla="*/ 283 h 731"/>
              <a:gd name="T32" fmla="*/ 327 w 581"/>
              <a:gd name="T33" fmla="*/ 292 h 731"/>
              <a:gd name="T34" fmla="*/ 320 w 581"/>
              <a:gd name="T35" fmla="*/ 314 h 731"/>
              <a:gd name="T36" fmla="*/ 291 w 581"/>
              <a:gd name="T37" fmla="*/ 329 h 731"/>
              <a:gd name="T38" fmla="*/ 261 w 581"/>
              <a:gd name="T39" fmla="*/ 314 h 731"/>
              <a:gd name="T40" fmla="*/ 254 w 581"/>
              <a:gd name="T41" fmla="*/ 292 h 731"/>
              <a:gd name="T42" fmla="*/ 255 w 581"/>
              <a:gd name="T43" fmla="*/ 283 h 731"/>
              <a:gd name="T44" fmla="*/ 261 w 581"/>
              <a:gd name="T45" fmla="*/ 482 h 731"/>
              <a:gd name="T46" fmla="*/ 261 w 581"/>
              <a:gd name="T47" fmla="*/ 523 h 731"/>
              <a:gd name="T48" fmla="*/ 261 w 581"/>
              <a:gd name="T49" fmla="*/ 581 h 731"/>
              <a:gd name="T50" fmla="*/ 261 w 581"/>
              <a:gd name="T51" fmla="*/ 731 h 731"/>
              <a:gd name="T52" fmla="*/ 320 w 581"/>
              <a:gd name="T53" fmla="*/ 731 h 731"/>
              <a:gd name="T54" fmla="*/ 320 w 581"/>
              <a:gd name="T55" fmla="*/ 581 h 731"/>
              <a:gd name="T56" fmla="*/ 320 w 581"/>
              <a:gd name="T57" fmla="*/ 523 h 731"/>
              <a:gd name="T58" fmla="*/ 320 w 581"/>
              <a:gd name="T59" fmla="*/ 482 h 731"/>
              <a:gd name="T60" fmla="*/ 320 w 581"/>
              <a:gd name="T61" fmla="*/ 423 h 731"/>
              <a:gd name="T62" fmla="*/ 320 w 581"/>
              <a:gd name="T63" fmla="*/ 382 h 731"/>
              <a:gd name="T64" fmla="*/ 330 w 581"/>
              <a:gd name="T65" fmla="*/ 379 h 731"/>
              <a:gd name="T66" fmla="*/ 340 w 581"/>
              <a:gd name="T67" fmla="*/ 373 h 731"/>
              <a:gd name="T68" fmla="*/ 385 w 581"/>
              <a:gd name="T69" fmla="*/ 292 h 731"/>
              <a:gd name="T70" fmla="*/ 291 w 581"/>
              <a:gd name="T71" fmla="*/ 198 h 731"/>
              <a:gd name="T72" fmla="*/ 196 w 581"/>
              <a:gd name="T73" fmla="*/ 292 h 731"/>
              <a:gd name="T74" fmla="*/ 242 w 581"/>
              <a:gd name="T75" fmla="*/ 373 h 731"/>
              <a:gd name="T76" fmla="*/ 251 w 581"/>
              <a:gd name="T77" fmla="*/ 379 h 731"/>
              <a:gd name="T78" fmla="*/ 261 w 581"/>
              <a:gd name="T79" fmla="*/ 382 h 731"/>
              <a:gd name="T80" fmla="*/ 261 w 581"/>
              <a:gd name="T81" fmla="*/ 423 h 731"/>
              <a:gd name="T82" fmla="*/ 261 w 581"/>
              <a:gd name="T83" fmla="*/ 482 h 731"/>
              <a:gd name="T84" fmla="*/ 581 w 581"/>
              <a:gd name="T85" fmla="*/ 291 h 731"/>
              <a:gd name="T86" fmla="*/ 291 w 581"/>
              <a:gd name="T87" fmla="*/ 0 h 731"/>
              <a:gd name="T88" fmla="*/ 0 w 581"/>
              <a:gd name="T89" fmla="*/ 291 h 731"/>
              <a:gd name="T90" fmla="*/ 242 w 581"/>
              <a:gd name="T91" fmla="*/ 577 h 731"/>
              <a:gd name="T92" fmla="*/ 242 w 581"/>
              <a:gd name="T93" fmla="*/ 518 h 731"/>
              <a:gd name="T94" fmla="*/ 58 w 581"/>
              <a:gd name="T95" fmla="*/ 291 h 731"/>
              <a:gd name="T96" fmla="*/ 291 w 581"/>
              <a:gd name="T97" fmla="*/ 58 h 731"/>
              <a:gd name="T98" fmla="*/ 523 w 581"/>
              <a:gd name="T99" fmla="*/ 291 h 731"/>
              <a:gd name="T100" fmla="*/ 340 w 581"/>
              <a:gd name="T101" fmla="*/ 518 h 731"/>
              <a:gd name="T102" fmla="*/ 340 w 581"/>
              <a:gd name="T103" fmla="*/ 577 h 731"/>
              <a:gd name="T104" fmla="*/ 581 w 581"/>
              <a:gd name="T105" fmla="*/ 291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81" h="731">
                <a:moveTo>
                  <a:pt x="340" y="416"/>
                </a:moveTo>
                <a:lnTo>
                  <a:pt x="340" y="477"/>
                </a:lnTo>
                <a:cubicBezTo>
                  <a:pt x="422" y="455"/>
                  <a:pt x="482" y="380"/>
                  <a:pt x="482" y="292"/>
                </a:cubicBezTo>
                <a:cubicBezTo>
                  <a:pt x="482" y="186"/>
                  <a:pt x="396" y="100"/>
                  <a:pt x="291" y="100"/>
                </a:cubicBezTo>
                <a:cubicBezTo>
                  <a:pt x="185" y="100"/>
                  <a:pt x="99" y="186"/>
                  <a:pt x="99" y="292"/>
                </a:cubicBezTo>
                <a:cubicBezTo>
                  <a:pt x="99" y="380"/>
                  <a:pt x="159" y="455"/>
                  <a:pt x="242" y="477"/>
                </a:cubicBezTo>
                <a:lnTo>
                  <a:pt x="242" y="416"/>
                </a:lnTo>
                <a:cubicBezTo>
                  <a:pt x="192" y="396"/>
                  <a:pt x="157" y="348"/>
                  <a:pt x="157" y="292"/>
                </a:cubicBezTo>
                <a:cubicBezTo>
                  <a:pt x="157" y="218"/>
                  <a:pt x="217" y="158"/>
                  <a:pt x="291" y="158"/>
                </a:cubicBezTo>
                <a:cubicBezTo>
                  <a:pt x="364" y="158"/>
                  <a:pt x="424" y="218"/>
                  <a:pt x="424" y="292"/>
                </a:cubicBezTo>
                <a:cubicBezTo>
                  <a:pt x="424" y="348"/>
                  <a:pt x="389" y="396"/>
                  <a:pt x="340" y="416"/>
                </a:cubicBezTo>
                <a:close/>
                <a:moveTo>
                  <a:pt x="255" y="283"/>
                </a:moveTo>
                <a:cubicBezTo>
                  <a:pt x="256" y="279"/>
                  <a:pt x="258" y="276"/>
                  <a:pt x="259" y="273"/>
                </a:cubicBezTo>
                <a:cubicBezTo>
                  <a:pt x="266" y="263"/>
                  <a:pt x="277" y="256"/>
                  <a:pt x="291" y="256"/>
                </a:cubicBezTo>
                <a:cubicBezTo>
                  <a:pt x="304" y="256"/>
                  <a:pt x="315" y="263"/>
                  <a:pt x="322" y="273"/>
                </a:cubicBezTo>
                <a:cubicBezTo>
                  <a:pt x="324" y="276"/>
                  <a:pt x="325" y="279"/>
                  <a:pt x="326" y="283"/>
                </a:cubicBezTo>
                <a:cubicBezTo>
                  <a:pt x="327" y="286"/>
                  <a:pt x="327" y="289"/>
                  <a:pt x="327" y="292"/>
                </a:cubicBezTo>
                <a:cubicBezTo>
                  <a:pt x="327" y="300"/>
                  <a:pt x="325" y="308"/>
                  <a:pt x="320" y="314"/>
                </a:cubicBezTo>
                <a:cubicBezTo>
                  <a:pt x="314" y="323"/>
                  <a:pt x="303" y="329"/>
                  <a:pt x="291" y="329"/>
                </a:cubicBezTo>
                <a:cubicBezTo>
                  <a:pt x="278" y="329"/>
                  <a:pt x="268" y="323"/>
                  <a:pt x="261" y="314"/>
                </a:cubicBezTo>
                <a:cubicBezTo>
                  <a:pt x="257" y="308"/>
                  <a:pt x="254" y="300"/>
                  <a:pt x="254" y="292"/>
                </a:cubicBezTo>
                <a:cubicBezTo>
                  <a:pt x="254" y="289"/>
                  <a:pt x="254" y="286"/>
                  <a:pt x="255" y="283"/>
                </a:cubicBezTo>
                <a:close/>
                <a:moveTo>
                  <a:pt x="261" y="482"/>
                </a:moveTo>
                <a:lnTo>
                  <a:pt x="261" y="523"/>
                </a:lnTo>
                <a:lnTo>
                  <a:pt x="261" y="581"/>
                </a:lnTo>
                <a:lnTo>
                  <a:pt x="261" y="731"/>
                </a:lnTo>
                <a:lnTo>
                  <a:pt x="320" y="731"/>
                </a:lnTo>
                <a:lnTo>
                  <a:pt x="320" y="581"/>
                </a:lnTo>
                <a:lnTo>
                  <a:pt x="320" y="523"/>
                </a:lnTo>
                <a:lnTo>
                  <a:pt x="320" y="482"/>
                </a:lnTo>
                <a:lnTo>
                  <a:pt x="320" y="423"/>
                </a:lnTo>
                <a:lnTo>
                  <a:pt x="320" y="382"/>
                </a:lnTo>
                <a:cubicBezTo>
                  <a:pt x="324" y="381"/>
                  <a:pt x="327" y="380"/>
                  <a:pt x="330" y="379"/>
                </a:cubicBezTo>
                <a:cubicBezTo>
                  <a:pt x="333" y="377"/>
                  <a:pt x="337" y="375"/>
                  <a:pt x="340" y="373"/>
                </a:cubicBezTo>
                <a:cubicBezTo>
                  <a:pt x="367" y="357"/>
                  <a:pt x="385" y="327"/>
                  <a:pt x="385" y="292"/>
                </a:cubicBezTo>
                <a:cubicBezTo>
                  <a:pt x="385" y="240"/>
                  <a:pt x="343" y="198"/>
                  <a:pt x="291" y="198"/>
                </a:cubicBezTo>
                <a:cubicBezTo>
                  <a:pt x="238" y="198"/>
                  <a:pt x="196" y="240"/>
                  <a:pt x="196" y="292"/>
                </a:cubicBezTo>
                <a:cubicBezTo>
                  <a:pt x="196" y="327"/>
                  <a:pt x="214" y="357"/>
                  <a:pt x="242" y="373"/>
                </a:cubicBezTo>
                <a:cubicBezTo>
                  <a:pt x="245" y="375"/>
                  <a:pt x="248" y="377"/>
                  <a:pt x="251" y="379"/>
                </a:cubicBezTo>
                <a:cubicBezTo>
                  <a:pt x="254" y="380"/>
                  <a:pt x="258" y="381"/>
                  <a:pt x="261" y="382"/>
                </a:cubicBezTo>
                <a:lnTo>
                  <a:pt x="261" y="423"/>
                </a:lnTo>
                <a:lnTo>
                  <a:pt x="261" y="482"/>
                </a:lnTo>
                <a:close/>
                <a:moveTo>
                  <a:pt x="581" y="291"/>
                </a:moveTo>
                <a:cubicBezTo>
                  <a:pt x="581" y="130"/>
                  <a:pt x="451" y="0"/>
                  <a:pt x="291" y="0"/>
                </a:cubicBezTo>
                <a:cubicBezTo>
                  <a:pt x="130" y="0"/>
                  <a:pt x="0" y="130"/>
                  <a:pt x="0" y="291"/>
                </a:cubicBezTo>
                <a:cubicBezTo>
                  <a:pt x="0" y="434"/>
                  <a:pt x="105" y="553"/>
                  <a:pt x="242" y="577"/>
                </a:cubicBezTo>
                <a:lnTo>
                  <a:pt x="242" y="518"/>
                </a:lnTo>
                <a:cubicBezTo>
                  <a:pt x="137" y="495"/>
                  <a:pt x="58" y="402"/>
                  <a:pt x="58" y="291"/>
                </a:cubicBezTo>
                <a:cubicBezTo>
                  <a:pt x="58" y="162"/>
                  <a:pt x="162" y="58"/>
                  <a:pt x="291" y="58"/>
                </a:cubicBezTo>
                <a:cubicBezTo>
                  <a:pt x="419" y="58"/>
                  <a:pt x="523" y="162"/>
                  <a:pt x="523" y="291"/>
                </a:cubicBezTo>
                <a:cubicBezTo>
                  <a:pt x="523" y="402"/>
                  <a:pt x="444" y="495"/>
                  <a:pt x="340" y="518"/>
                </a:cubicBezTo>
                <a:lnTo>
                  <a:pt x="340" y="577"/>
                </a:lnTo>
                <a:cubicBezTo>
                  <a:pt x="476" y="553"/>
                  <a:pt x="581" y="434"/>
                  <a:pt x="581" y="29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2" name="Freeform 31"/>
          <p:cNvSpPr>
            <a:spLocks noEditPoints="1"/>
          </p:cNvSpPr>
          <p:nvPr/>
        </p:nvSpPr>
        <p:spPr bwMode="auto">
          <a:xfrm>
            <a:off x="5145768" y="1478585"/>
            <a:ext cx="357585" cy="339834"/>
          </a:xfrm>
          <a:custGeom>
            <a:avLst/>
            <a:gdLst>
              <a:gd name="T0" fmla="*/ 479 w 739"/>
              <a:gd name="T1" fmla="*/ 416 h 703"/>
              <a:gd name="T2" fmla="*/ 515 w 739"/>
              <a:gd name="T3" fmla="*/ 591 h 703"/>
              <a:gd name="T4" fmla="*/ 369 w 739"/>
              <a:gd name="T5" fmla="*/ 528 h 703"/>
              <a:gd name="T6" fmla="*/ 220 w 739"/>
              <a:gd name="T7" fmla="*/ 592 h 703"/>
              <a:gd name="T8" fmla="*/ 248 w 739"/>
              <a:gd name="T9" fmla="*/ 416 h 703"/>
              <a:gd name="T10" fmla="*/ 128 w 739"/>
              <a:gd name="T11" fmla="*/ 300 h 703"/>
              <a:gd name="T12" fmla="*/ 289 w 739"/>
              <a:gd name="T13" fmla="*/ 270 h 703"/>
              <a:gd name="T14" fmla="*/ 370 w 739"/>
              <a:gd name="T15" fmla="*/ 122 h 703"/>
              <a:gd name="T16" fmla="*/ 450 w 739"/>
              <a:gd name="T17" fmla="*/ 271 h 703"/>
              <a:gd name="T18" fmla="*/ 607 w 739"/>
              <a:gd name="T19" fmla="*/ 299 h 703"/>
              <a:gd name="T20" fmla="*/ 479 w 739"/>
              <a:gd name="T21" fmla="*/ 416 h 703"/>
              <a:gd name="T22" fmla="*/ 669 w 739"/>
              <a:gd name="T23" fmla="*/ 213 h 703"/>
              <a:gd name="T24" fmla="*/ 513 w 739"/>
              <a:gd name="T25" fmla="*/ 184 h 703"/>
              <a:gd name="T26" fmla="*/ 437 w 739"/>
              <a:gd name="T27" fmla="*/ 44 h 703"/>
              <a:gd name="T28" fmla="*/ 370 w 739"/>
              <a:gd name="T29" fmla="*/ 0 h 703"/>
              <a:gd name="T30" fmla="*/ 302 w 739"/>
              <a:gd name="T31" fmla="*/ 44 h 703"/>
              <a:gd name="T32" fmla="*/ 226 w 739"/>
              <a:gd name="T33" fmla="*/ 184 h 703"/>
              <a:gd name="T34" fmla="*/ 70 w 739"/>
              <a:gd name="T35" fmla="*/ 212 h 703"/>
              <a:gd name="T36" fmla="*/ 8 w 739"/>
              <a:gd name="T37" fmla="*/ 263 h 703"/>
              <a:gd name="T38" fmla="*/ 32 w 739"/>
              <a:gd name="T39" fmla="*/ 340 h 703"/>
              <a:gd name="T40" fmla="*/ 145 w 739"/>
              <a:gd name="T41" fmla="*/ 450 h 703"/>
              <a:gd name="T42" fmla="*/ 119 w 739"/>
              <a:gd name="T43" fmla="*/ 611 h 703"/>
              <a:gd name="T44" fmla="*/ 135 w 739"/>
              <a:gd name="T45" fmla="*/ 678 h 703"/>
              <a:gd name="T46" fmla="*/ 189 w 739"/>
              <a:gd name="T47" fmla="*/ 703 h 703"/>
              <a:gd name="T48" fmla="*/ 189 w 739"/>
              <a:gd name="T49" fmla="*/ 703 h 703"/>
              <a:gd name="T50" fmla="*/ 225 w 739"/>
              <a:gd name="T51" fmla="*/ 695 h 703"/>
              <a:gd name="T52" fmla="*/ 369 w 739"/>
              <a:gd name="T53" fmla="*/ 633 h 703"/>
              <a:gd name="T54" fmla="*/ 513 w 739"/>
              <a:gd name="T55" fmla="*/ 695 h 703"/>
              <a:gd name="T56" fmla="*/ 550 w 739"/>
              <a:gd name="T57" fmla="*/ 703 h 703"/>
              <a:gd name="T58" fmla="*/ 603 w 739"/>
              <a:gd name="T59" fmla="*/ 678 h 703"/>
              <a:gd name="T60" fmla="*/ 617 w 739"/>
              <a:gd name="T61" fmla="*/ 610 h 703"/>
              <a:gd name="T62" fmla="*/ 584 w 739"/>
              <a:gd name="T63" fmla="*/ 451 h 703"/>
              <a:gd name="T64" fmla="*/ 705 w 739"/>
              <a:gd name="T65" fmla="*/ 340 h 703"/>
              <a:gd name="T66" fmla="*/ 731 w 739"/>
              <a:gd name="T67" fmla="*/ 264 h 703"/>
              <a:gd name="T68" fmla="*/ 669 w 739"/>
              <a:gd name="T69" fmla="*/ 213 h 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39" h="703">
                <a:moveTo>
                  <a:pt x="479" y="416"/>
                </a:moveTo>
                <a:lnTo>
                  <a:pt x="515" y="591"/>
                </a:lnTo>
                <a:lnTo>
                  <a:pt x="369" y="528"/>
                </a:lnTo>
                <a:lnTo>
                  <a:pt x="220" y="592"/>
                </a:lnTo>
                <a:lnTo>
                  <a:pt x="248" y="416"/>
                </a:lnTo>
                <a:lnTo>
                  <a:pt x="128" y="300"/>
                </a:lnTo>
                <a:lnTo>
                  <a:pt x="289" y="270"/>
                </a:lnTo>
                <a:lnTo>
                  <a:pt x="370" y="122"/>
                </a:lnTo>
                <a:lnTo>
                  <a:pt x="450" y="271"/>
                </a:lnTo>
                <a:lnTo>
                  <a:pt x="607" y="299"/>
                </a:lnTo>
                <a:lnTo>
                  <a:pt x="479" y="416"/>
                </a:lnTo>
                <a:close/>
                <a:moveTo>
                  <a:pt x="669" y="213"/>
                </a:moveTo>
                <a:lnTo>
                  <a:pt x="513" y="184"/>
                </a:lnTo>
                <a:lnTo>
                  <a:pt x="437" y="44"/>
                </a:lnTo>
                <a:cubicBezTo>
                  <a:pt x="422" y="16"/>
                  <a:pt x="397" y="0"/>
                  <a:pt x="370" y="0"/>
                </a:cubicBezTo>
                <a:cubicBezTo>
                  <a:pt x="342" y="0"/>
                  <a:pt x="318" y="16"/>
                  <a:pt x="302" y="44"/>
                </a:cubicBezTo>
                <a:lnTo>
                  <a:pt x="226" y="184"/>
                </a:lnTo>
                <a:lnTo>
                  <a:pt x="70" y="212"/>
                </a:lnTo>
                <a:cubicBezTo>
                  <a:pt x="39" y="218"/>
                  <a:pt x="16" y="236"/>
                  <a:pt x="8" y="263"/>
                </a:cubicBezTo>
                <a:cubicBezTo>
                  <a:pt x="0" y="289"/>
                  <a:pt x="8" y="317"/>
                  <a:pt x="32" y="340"/>
                </a:cubicBezTo>
                <a:lnTo>
                  <a:pt x="145" y="450"/>
                </a:lnTo>
                <a:lnTo>
                  <a:pt x="119" y="611"/>
                </a:lnTo>
                <a:cubicBezTo>
                  <a:pt x="114" y="637"/>
                  <a:pt x="120" y="661"/>
                  <a:pt x="135" y="678"/>
                </a:cubicBezTo>
                <a:cubicBezTo>
                  <a:pt x="148" y="694"/>
                  <a:pt x="167" y="703"/>
                  <a:pt x="189" y="703"/>
                </a:cubicBezTo>
                <a:lnTo>
                  <a:pt x="189" y="703"/>
                </a:lnTo>
                <a:cubicBezTo>
                  <a:pt x="201" y="703"/>
                  <a:pt x="213" y="700"/>
                  <a:pt x="225" y="695"/>
                </a:cubicBezTo>
                <a:lnTo>
                  <a:pt x="369" y="633"/>
                </a:lnTo>
                <a:lnTo>
                  <a:pt x="513" y="695"/>
                </a:lnTo>
                <a:cubicBezTo>
                  <a:pt x="526" y="700"/>
                  <a:pt x="538" y="703"/>
                  <a:pt x="550" y="703"/>
                </a:cubicBezTo>
                <a:cubicBezTo>
                  <a:pt x="571" y="703"/>
                  <a:pt x="590" y="694"/>
                  <a:pt x="603" y="678"/>
                </a:cubicBezTo>
                <a:cubicBezTo>
                  <a:pt x="618" y="661"/>
                  <a:pt x="623" y="636"/>
                  <a:pt x="617" y="610"/>
                </a:cubicBezTo>
                <a:lnTo>
                  <a:pt x="584" y="451"/>
                </a:lnTo>
                <a:lnTo>
                  <a:pt x="705" y="340"/>
                </a:lnTo>
                <a:cubicBezTo>
                  <a:pt x="729" y="318"/>
                  <a:pt x="739" y="290"/>
                  <a:pt x="731" y="264"/>
                </a:cubicBezTo>
                <a:cubicBezTo>
                  <a:pt x="724" y="237"/>
                  <a:pt x="701" y="219"/>
                  <a:pt x="669" y="21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3" name="Freeform 32"/>
          <p:cNvSpPr>
            <a:spLocks/>
          </p:cNvSpPr>
          <p:nvPr/>
        </p:nvSpPr>
        <p:spPr bwMode="auto">
          <a:xfrm>
            <a:off x="7080791" y="3497298"/>
            <a:ext cx="200349" cy="398163"/>
          </a:xfrm>
          <a:custGeom>
            <a:avLst/>
            <a:gdLst>
              <a:gd name="T0" fmla="*/ 0 w 414"/>
              <a:gd name="T1" fmla="*/ 478 h 819"/>
              <a:gd name="T2" fmla="*/ 123 w 414"/>
              <a:gd name="T3" fmla="*/ 478 h 819"/>
              <a:gd name="T4" fmla="*/ 78 w 414"/>
              <a:gd name="T5" fmla="*/ 819 h 819"/>
              <a:gd name="T6" fmla="*/ 414 w 414"/>
              <a:gd name="T7" fmla="*/ 321 h 819"/>
              <a:gd name="T8" fmla="*/ 300 w 414"/>
              <a:gd name="T9" fmla="*/ 321 h 819"/>
              <a:gd name="T10" fmla="*/ 349 w 414"/>
              <a:gd name="T11" fmla="*/ 0 h 819"/>
              <a:gd name="T12" fmla="*/ 0 w 414"/>
              <a:gd name="T13" fmla="*/ 478 h 819"/>
            </a:gdLst>
            <a:ahLst/>
            <a:cxnLst>
              <a:cxn ang="0">
                <a:pos x="T0" y="T1"/>
              </a:cxn>
              <a:cxn ang="0">
                <a:pos x="T2" y="T3"/>
              </a:cxn>
              <a:cxn ang="0">
                <a:pos x="T4" y="T5"/>
              </a:cxn>
              <a:cxn ang="0">
                <a:pos x="T6" y="T7"/>
              </a:cxn>
              <a:cxn ang="0">
                <a:pos x="T8" y="T9"/>
              </a:cxn>
              <a:cxn ang="0">
                <a:pos x="T10" y="T11"/>
              </a:cxn>
              <a:cxn ang="0">
                <a:pos x="T12" y="T13"/>
              </a:cxn>
            </a:cxnLst>
            <a:rect l="0" t="0" r="r" b="b"/>
            <a:pathLst>
              <a:path w="414" h="819">
                <a:moveTo>
                  <a:pt x="0" y="478"/>
                </a:moveTo>
                <a:lnTo>
                  <a:pt x="123" y="478"/>
                </a:lnTo>
                <a:lnTo>
                  <a:pt x="78" y="819"/>
                </a:lnTo>
                <a:lnTo>
                  <a:pt x="414" y="321"/>
                </a:lnTo>
                <a:lnTo>
                  <a:pt x="300" y="321"/>
                </a:lnTo>
                <a:lnTo>
                  <a:pt x="349" y="0"/>
                </a:lnTo>
                <a:lnTo>
                  <a:pt x="0" y="478"/>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4" name="Freeform 33"/>
          <p:cNvSpPr>
            <a:spLocks noEditPoints="1"/>
          </p:cNvSpPr>
          <p:nvPr/>
        </p:nvSpPr>
        <p:spPr bwMode="auto">
          <a:xfrm>
            <a:off x="3256394" y="2533589"/>
            <a:ext cx="337297" cy="311938"/>
          </a:xfrm>
          <a:custGeom>
            <a:avLst/>
            <a:gdLst>
              <a:gd name="T0" fmla="*/ 539 w 698"/>
              <a:gd name="T1" fmla="*/ 327 h 644"/>
              <a:gd name="T2" fmla="*/ 539 w 698"/>
              <a:gd name="T3" fmla="*/ 581 h 644"/>
              <a:gd name="T4" fmla="*/ 444 w 698"/>
              <a:gd name="T5" fmla="*/ 581 h 644"/>
              <a:gd name="T6" fmla="*/ 444 w 698"/>
              <a:gd name="T7" fmla="*/ 391 h 644"/>
              <a:gd name="T8" fmla="*/ 254 w 698"/>
              <a:gd name="T9" fmla="*/ 391 h 644"/>
              <a:gd name="T10" fmla="*/ 254 w 698"/>
              <a:gd name="T11" fmla="*/ 581 h 644"/>
              <a:gd name="T12" fmla="*/ 159 w 698"/>
              <a:gd name="T13" fmla="*/ 581 h 644"/>
              <a:gd name="T14" fmla="*/ 159 w 698"/>
              <a:gd name="T15" fmla="*/ 327 h 644"/>
              <a:gd name="T16" fmla="*/ 64 w 698"/>
              <a:gd name="T17" fmla="*/ 327 h 644"/>
              <a:gd name="T18" fmla="*/ 349 w 698"/>
              <a:gd name="T19" fmla="*/ 84 h 644"/>
              <a:gd name="T20" fmla="*/ 634 w 698"/>
              <a:gd name="T21" fmla="*/ 327 h 644"/>
              <a:gd name="T22" fmla="*/ 539 w 698"/>
              <a:gd name="T23" fmla="*/ 327 h 644"/>
              <a:gd name="T24" fmla="*/ 412 w 698"/>
              <a:gd name="T25" fmla="*/ 581 h 644"/>
              <a:gd name="T26" fmla="*/ 286 w 698"/>
              <a:gd name="T27" fmla="*/ 581 h 644"/>
              <a:gd name="T28" fmla="*/ 286 w 698"/>
              <a:gd name="T29" fmla="*/ 422 h 644"/>
              <a:gd name="T30" fmla="*/ 412 w 698"/>
              <a:gd name="T31" fmla="*/ 422 h 644"/>
              <a:gd name="T32" fmla="*/ 412 w 698"/>
              <a:gd name="T33" fmla="*/ 581 h 644"/>
              <a:gd name="T34" fmla="*/ 674 w 698"/>
              <a:gd name="T35" fmla="*/ 279 h 644"/>
              <a:gd name="T36" fmla="*/ 370 w 698"/>
              <a:gd name="T37" fmla="*/ 18 h 644"/>
              <a:gd name="T38" fmla="*/ 349 w 698"/>
              <a:gd name="T39" fmla="*/ 0 h 644"/>
              <a:gd name="T40" fmla="*/ 328 w 698"/>
              <a:gd name="T41" fmla="*/ 18 h 644"/>
              <a:gd name="T42" fmla="*/ 22 w 698"/>
              <a:gd name="T43" fmla="*/ 280 h 644"/>
              <a:gd name="T44" fmla="*/ 0 w 698"/>
              <a:gd name="T45" fmla="*/ 327 h 644"/>
              <a:gd name="T46" fmla="*/ 64 w 698"/>
              <a:gd name="T47" fmla="*/ 391 h 644"/>
              <a:gd name="T48" fmla="*/ 95 w 698"/>
              <a:gd name="T49" fmla="*/ 391 h 644"/>
              <a:gd name="T50" fmla="*/ 95 w 698"/>
              <a:gd name="T51" fmla="*/ 581 h 644"/>
              <a:gd name="T52" fmla="*/ 159 w 698"/>
              <a:gd name="T53" fmla="*/ 644 h 644"/>
              <a:gd name="T54" fmla="*/ 254 w 698"/>
              <a:gd name="T55" fmla="*/ 644 h 644"/>
              <a:gd name="T56" fmla="*/ 539 w 698"/>
              <a:gd name="T57" fmla="*/ 644 h 644"/>
              <a:gd name="T58" fmla="*/ 603 w 698"/>
              <a:gd name="T59" fmla="*/ 581 h 644"/>
              <a:gd name="T60" fmla="*/ 603 w 698"/>
              <a:gd name="T61" fmla="*/ 391 h 644"/>
              <a:gd name="T62" fmla="*/ 634 w 698"/>
              <a:gd name="T63" fmla="*/ 391 h 644"/>
              <a:gd name="T64" fmla="*/ 698 w 698"/>
              <a:gd name="T65" fmla="*/ 327 h 644"/>
              <a:gd name="T66" fmla="*/ 674 w 698"/>
              <a:gd name="T67" fmla="*/ 279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8" h="644">
                <a:moveTo>
                  <a:pt x="539" y="327"/>
                </a:moveTo>
                <a:lnTo>
                  <a:pt x="539" y="581"/>
                </a:lnTo>
                <a:cubicBezTo>
                  <a:pt x="539" y="581"/>
                  <a:pt x="444" y="581"/>
                  <a:pt x="444" y="581"/>
                </a:cubicBezTo>
                <a:lnTo>
                  <a:pt x="444" y="391"/>
                </a:lnTo>
                <a:lnTo>
                  <a:pt x="254" y="391"/>
                </a:lnTo>
                <a:lnTo>
                  <a:pt x="254" y="581"/>
                </a:lnTo>
                <a:lnTo>
                  <a:pt x="159" y="581"/>
                </a:lnTo>
                <a:lnTo>
                  <a:pt x="159" y="327"/>
                </a:lnTo>
                <a:lnTo>
                  <a:pt x="64" y="327"/>
                </a:lnTo>
                <a:cubicBezTo>
                  <a:pt x="151" y="254"/>
                  <a:pt x="296" y="130"/>
                  <a:pt x="349" y="84"/>
                </a:cubicBezTo>
                <a:cubicBezTo>
                  <a:pt x="402" y="130"/>
                  <a:pt x="547" y="254"/>
                  <a:pt x="634" y="327"/>
                </a:cubicBezTo>
                <a:cubicBezTo>
                  <a:pt x="634" y="327"/>
                  <a:pt x="539" y="327"/>
                  <a:pt x="539" y="327"/>
                </a:cubicBezTo>
                <a:close/>
                <a:moveTo>
                  <a:pt x="412" y="581"/>
                </a:moveTo>
                <a:lnTo>
                  <a:pt x="286" y="581"/>
                </a:lnTo>
                <a:lnTo>
                  <a:pt x="286" y="422"/>
                </a:lnTo>
                <a:lnTo>
                  <a:pt x="412" y="422"/>
                </a:lnTo>
                <a:lnTo>
                  <a:pt x="412" y="581"/>
                </a:lnTo>
                <a:close/>
                <a:moveTo>
                  <a:pt x="674" y="279"/>
                </a:moveTo>
                <a:cubicBezTo>
                  <a:pt x="567" y="188"/>
                  <a:pt x="372" y="20"/>
                  <a:pt x="370" y="18"/>
                </a:cubicBezTo>
                <a:lnTo>
                  <a:pt x="349" y="0"/>
                </a:lnTo>
                <a:lnTo>
                  <a:pt x="328" y="18"/>
                </a:lnTo>
                <a:cubicBezTo>
                  <a:pt x="326" y="20"/>
                  <a:pt x="131" y="188"/>
                  <a:pt x="22" y="280"/>
                </a:cubicBezTo>
                <a:cubicBezTo>
                  <a:pt x="8" y="292"/>
                  <a:pt x="0" y="309"/>
                  <a:pt x="0" y="327"/>
                </a:cubicBezTo>
                <a:cubicBezTo>
                  <a:pt x="0" y="362"/>
                  <a:pt x="29" y="391"/>
                  <a:pt x="64" y="391"/>
                </a:cubicBezTo>
                <a:lnTo>
                  <a:pt x="95" y="391"/>
                </a:lnTo>
                <a:lnTo>
                  <a:pt x="95" y="581"/>
                </a:lnTo>
                <a:cubicBezTo>
                  <a:pt x="95" y="616"/>
                  <a:pt x="124" y="644"/>
                  <a:pt x="159" y="644"/>
                </a:cubicBezTo>
                <a:lnTo>
                  <a:pt x="254" y="644"/>
                </a:lnTo>
                <a:lnTo>
                  <a:pt x="539" y="644"/>
                </a:lnTo>
                <a:cubicBezTo>
                  <a:pt x="574" y="644"/>
                  <a:pt x="603" y="616"/>
                  <a:pt x="603" y="581"/>
                </a:cubicBezTo>
                <a:lnTo>
                  <a:pt x="603" y="391"/>
                </a:lnTo>
                <a:lnTo>
                  <a:pt x="634" y="391"/>
                </a:lnTo>
                <a:cubicBezTo>
                  <a:pt x="669" y="391"/>
                  <a:pt x="698" y="362"/>
                  <a:pt x="698" y="327"/>
                </a:cubicBezTo>
                <a:cubicBezTo>
                  <a:pt x="698" y="308"/>
                  <a:pt x="689" y="290"/>
                  <a:pt x="674" y="27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5" name="Freeform 34"/>
          <p:cNvSpPr>
            <a:spLocks noEditPoints="1"/>
          </p:cNvSpPr>
          <p:nvPr/>
        </p:nvSpPr>
        <p:spPr bwMode="auto">
          <a:xfrm>
            <a:off x="3923381" y="2533589"/>
            <a:ext cx="349978" cy="311938"/>
          </a:xfrm>
          <a:custGeom>
            <a:avLst/>
            <a:gdLst>
              <a:gd name="T0" fmla="*/ 99 w 727"/>
              <a:gd name="T1" fmla="*/ 628 h 644"/>
              <a:gd name="T2" fmla="*/ 114 w 727"/>
              <a:gd name="T3" fmla="*/ 644 h 644"/>
              <a:gd name="T4" fmla="*/ 298 w 727"/>
              <a:gd name="T5" fmla="*/ 644 h 644"/>
              <a:gd name="T6" fmla="*/ 298 w 727"/>
              <a:gd name="T7" fmla="*/ 494 h 644"/>
              <a:gd name="T8" fmla="*/ 319 w 727"/>
              <a:gd name="T9" fmla="*/ 469 h 644"/>
              <a:gd name="T10" fmla="*/ 395 w 727"/>
              <a:gd name="T11" fmla="*/ 469 h 644"/>
              <a:gd name="T12" fmla="*/ 422 w 727"/>
              <a:gd name="T13" fmla="*/ 494 h 644"/>
              <a:gd name="T14" fmla="*/ 422 w 727"/>
              <a:gd name="T15" fmla="*/ 644 h 644"/>
              <a:gd name="T16" fmla="*/ 601 w 727"/>
              <a:gd name="T17" fmla="*/ 644 h 644"/>
              <a:gd name="T18" fmla="*/ 620 w 727"/>
              <a:gd name="T19" fmla="*/ 623 h 644"/>
              <a:gd name="T20" fmla="*/ 620 w 727"/>
              <a:gd name="T21" fmla="*/ 347 h 644"/>
              <a:gd name="T22" fmla="*/ 368 w 727"/>
              <a:gd name="T23" fmla="*/ 122 h 644"/>
              <a:gd name="T24" fmla="*/ 99 w 727"/>
              <a:gd name="T25" fmla="*/ 347 h 644"/>
              <a:gd name="T26" fmla="*/ 99 w 727"/>
              <a:gd name="T27" fmla="*/ 628 h 644"/>
              <a:gd name="T28" fmla="*/ 642 w 727"/>
              <a:gd name="T29" fmla="*/ 74 h 644"/>
              <a:gd name="T30" fmla="*/ 570 w 727"/>
              <a:gd name="T31" fmla="*/ 74 h 644"/>
              <a:gd name="T32" fmla="*/ 570 w 727"/>
              <a:gd name="T33" fmla="*/ 161 h 644"/>
              <a:gd name="T34" fmla="*/ 642 w 727"/>
              <a:gd name="T35" fmla="*/ 221 h 644"/>
              <a:gd name="T36" fmla="*/ 642 w 727"/>
              <a:gd name="T37" fmla="*/ 74 h 644"/>
              <a:gd name="T38" fmla="*/ 0 w 727"/>
              <a:gd name="T39" fmla="*/ 326 h 644"/>
              <a:gd name="T40" fmla="*/ 73 w 727"/>
              <a:gd name="T41" fmla="*/ 326 h 644"/>
              <a:gd name="T42" fmla="*/ 370 w 727"/>
              <a:gd name="T43" fmla="*/ 74 h 644"/>
              <a:gd name="T44" fmla="*/ 648 w 727"/>
              <a:gd name="T45" fmla="*/ 324 h 644"/>
              <a:gd name="T46" fmla="*/ 727 w 727"/>
              <a:gd name="T47" fmla="*/ 324 h 644"/>
              <a:gd name="T48" fmla="*/ 370 w 727"/>
              <a:gd name="T49" fmla="*/ 0 h 644"/>
              <a:gd name="T50" fmla="*/ 0 w 727"/>
              <a:gd name="T51" fmla="*/ 326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27" h="644">
                <a:moveTo>
                  <a:pt x="99" y="628"/>
                </a:moveTo>
                <a:cubicBezTo>
                  <a:pt x="99" y="628"/>
                  <a:pt x="98" y="644"/>
                  <a:pt x="114" y="644"/>
                </a:cubicBezTo>
                <a:cubicBezTo>
                  <a:pt x="134" y="644"/>
                  <a:pt x="298" y="644"/>
                  <a:pt x="298" y="644"/>
                </a:cubicBezTo>
                <a:lnTo>
                  <a:pt x="298" y="494"/>
                </a:lnTo>
                <a:cubicBezTo>
                  <a:pt x="298" y="494"/>
                  <a:pt x="295" y="469"/>
                  <a:pt x="319" y="469"/>
                </a:cubicBezTo>
                <a:lnTo>
                  <a:pt x="395" y="469"/>
                </a:lnTo>
                <a:cubicBezTo>
                  <a:pt x="424" y="469"/>
                  <a:pt x="422" y="494"/>
                  <a:pt x="422" y="494"/>
                </a:cubicBezTo>
                <a:lnTo>
                  <a:pt x="422" y="644"/>
                </a:lnTo>
                <a:cubicBezTo>
                  <a:pt x="422" y="644"/>
                  <a:pt x="577" y="644"/>
                  <a:pt x="601" y="644"/>
                </a:cubicBezTo>
                <a:cubicBezTo>
                  <a:pt x="621" y="644"/>
                  <a:pt x="620" y="623"/>
                  <a:pt x="620" y="623"/>
                </a:cubicBezTo>
                <a:lnTo>
                  <a:pt x="620" y="347"/>
                </a:lnTo>
                <a:lnTo>
                  <a:pt x="368" y="122"/>
                </a:lnTo>
                <a:lnTo>
                  <a:pt x="99" y="347"/>
                </a:lnTo>
                <a:lnTo>
                  <a:pt x="99" y="628"/>
                </a:lnTo>
                <a:close/>
                <a:moveTo>
                  <a:pt x="642" y="74"/>
                </a:moveTo>
                <a:lnTo>
                  <a:pt x="570" y="74"/>
                </a:lnTo>
                <a:lnTo>
                  <a:pt x="570" y="161"/>
                </a:lnTo>
                <a:lnTo>
                  <a:pt x="642" y="221"/>
                </a:lnTo>
                <a:lnTo>
                  <a:pt x="642" y="74"/>
                </a:lnTo>
                <a:close/>
                <a:moveTo>
                  <a:pt x="0" y="326"/>
                </a:moveTo>
                <a:cubicBezTo>
                  <a:pt x="0" y="326"/>
                  <a:pt x="23" y="368"/>
                  <a:pt x="73" y="326"/>
                </a:cubicBezTo>
                <a:lnTo>
                  <a:pt x="370" y="74"/>
                </a:lnTo>
                <a:lnTo>
                  <a:pt x="648" y="324"/>
                </a:lnTo>
                <a:cubicBezTo>
                  <a:pt x="706" y="366"/>
                  <a:pt x="727" y="324"/>
                  <a:pt x="727" y="324"/>
                </a:cubicBezTo>
                <a:lnTo>
                  <a:pt x="370" y="0"/>
                </a:lnTo>
                <a:lnTo>
                  <a:pt x="0" y="326"/>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6" name="Freeform 35"/>
          <p:cNvSpPr>
            <a:spLocks noEditPoints="1"/>
          </p:cNvSpPr>
          <p:nvPr/>
        </p:nvSpPr>
        <p:spPr bwMode="auto">
          <a:xfrm>
            <a:off x="6368154" y="5275082"/>
            <a:ext cx="324617" cy="273897"/>
          </a:xfrm>
          <a:custGeom>
            <a:avLst/>
            <a:gdLst>
              <a:gd name="T0" fmla="*/ 518 w 676"/>
              <a:gd name="T1" fmla="*/ 528 h 565"/>
              <a:gd name="T2" fmla="*/ 487 w 676"/>
              <a:gd name="T3" fmla="*/ 512 h 565"/>
              <a:gd name="T4" fmla="*/ 534 w 676"/>
              <a:gd name="T5" fmla="*/ 348 h 565"/>
              <a:gd name="T6" fmla="*/ 569 w 676"/>
              <a:gd name="T7" fmla="*/ 370 h 565"/>
              <a:gd name="T8" fmla="*/ 426 w 676"/>
              <a:gd name="T9" fmla="*/ 512 h 565"/>
              <a:gd name="T10" fmla="*/ 392 w 676"/>
              <a:gd name="T11" fmla="*/ 528 h 565"/>
              <a:gd name="T12" fmla="*/ 373 w 676"/>
              <a:gd name="T13" fmla="*/ 370 h 565"/>
              <a:gd name="T14" fmla="*/ 412 w 676"/>
              <a:gd name="T15" fmla="*/ 348 h 565"/>
              <a:gd name="T16" fmla="*/ 426 w 676"/>
              <a:gd name="T17" fmla="*/ 512 h 565"/>
              <a:gd name="T18" fmla="*/ 278 w 676"/>
              <a:gd name="T19" fmla="*/ 528 h 565"/>
              <a:gd name="T20" fmla="*/ 240 w 676"/>
              <a:gd name="T21" fmla="*/ 370 h 565"/>
              <a:gd name="T22" fmla="*/ 276 w 676"/>
              <a:gd name="T23" fmla="*/ 348 h 565"/>
              <a:gd name="T24" fmla="*/ 310 w 676"/>
              <a:gd name="T25" fmla="*/ 512 h 565"/>
              <a:gd name="T26" fmla="*/ 175 w 676"/>
              <a:gd name="T27" fmla="*/ 528 h 565"/>
              <a:gd name="T28" fmla="*/ 138 w 676"/>
              <a:gd name="T29" fmla="*/ 512 h 565"/>
              <a:gd name="T30" fmla="*/ 127 w 676"/>
              <a:gd name="T31" fmla="*/ 348 h 565"/>
              <a:gd name="T32" fmla="*/ 170 w 676"/>
              <a:gd name="T33" fmla="*/ 370 h 565"/>
              <a:gd name="T34" fmla="*/ 175 w 676"/>
              <a:gd name="T35" fmla="*/ 528 h 565"/>
              <a:gd name="T36" fmla="*/ 336 w 676"/>
              <a:gd name="T37" fmla="*/ 121 h 565"/>
              <a:gd name="T38" fmla="*/ 496 w 676"/>
              <a:gd name="T39" fmla="*/ 246 h 565"/>
              <a:gd name="T40" fmla="*/ 311 w 676"/>
              <a:gd name="T41" fmla="*/ 115 h 565"/>
              <a:gd name="T42" fmla="*/ 573 w 676"/>
              <a:gd name="T43" fmla="*/ 246 h 565"/>
              <a:gd name="T44" fmla="*/ 397 w 676"/>
              <a:gd name="T45" fmla="*/ 61 h 565"/>
              <a:gd name="T46" fmla="*/ 276 w 676"/>
              <a:gd name="T47" fmla="*/ 61 h 565"/>
              <a:gd name="T48" fmla="*/ 102 w 676"/>
              <a:gd name="T49" fmla="*/ 246 h 565"/>
              <a:gd name="T50" fmla="*/ 0 w 676"/>
              <a:gd name="T51" fmla="*/ 267 h 565"/>
              <a:gd name="T52" fmla="*/ 21 w 676"/>
              <a:gd name="T53" fmla="*/ 316 h 565"/>
              <a:gd name="T54" fmla="*/ 81 w 676"/>
              <a:gd name="T55" fmla="*/ 547 h 565"/>
              <a:gd name="T56" fmla="*/ 577 w 676"/>
              <a:gd name="T57" fmla="*/ 565 h 565"/>
              <a:gd name="T58" fmla="*/ 639 w 676"/>
              <a:gd name="T59" fmla="*/ 316 h 565"/>
              <a:gd name="T60" fmla="*/ 675 w 676"/>
              <a:gd name="T61" fmla="*/ 295 h 565"/>
              <a:gd name="T62" fmla="*/ 655 w 676"/>
              <a:gd name="T63" fmla="*/ 246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6" h="565">
                <a:moveTo>
                  <a:pt x="542" y="512"/>
                </a:moveTo>
                <a:cubicBezTo>
                  <a:pt x="541" y="521"/>
                  <a:pt x="530" y="528"/>
                  <a:pt x="518" y="528"/>
                </a:cubicBezTo>
                <a:lnTo>
                  <a:pt x="507" y="528"/>
                </a:lnTo>
                <a:cubicBezTo>
                  <a:pt x="495" y="528"/>
                  <a:pt x="486" y="521"/>
                  <a:pt x="487" y="512"/>
                </a:cubicBezTo>
                <a:lnTo>
                  <a:pt x="506" y="370"/>
                </a:lnTo>
                <a:cubicBezTo>
                  <a:pt x="507" y="358"/>
                  <a:pt x="520" y="348"/>
                  <a:pt x="534" y="348"/>
                </a:cubicBezTo>
                <a:lnTo>
                  <a:pt x="547" y="348"/>
                </a:lnTo>
                <a:cubicBezTo>
                  <a:pt x="562" y="348"/>
                  <a:pt x="571" y="358"/>
                  <a:pt x="569" y="370"/>
                </a:cubicBezTo>
                <a:lnTo>
                  <a:pt x="542" y="512"/>
                </a:lnTo>
                <a:close/>
                <a:moveTo>
                  <a:pt x="426" y="512"/>
                </a:moveTo>
                <a:cubicBezTo>
                  <a:pt x="426" y="521"/>
                  <a:pt x="415" y="528"/>
                  <a:pt x="403" y="528"/>
                </a:cubicBezTo>
                <a:lnTo>
                  <a:pt x="392" y="528"/>
                </a:lnTo>
                <a:cubicBezTo>
                  <a:pt x="380" y="528"/>
                  <a:pt x="371" y="521"/>
                  <a:pt x="371" y="512"/>
                </a:cubicBezTo>
                <a:lnTo>
                  <a:pt x="373" y="370"/>
                </a:lnTo>
                <a:cubicBezTo>
                  <a:pt x="373" y="358"/>
                  <a:pt x="385" y="348"/>
                  <a:pt x="399" y="348"/>
                </a:cubicBezTo>
                <a:lnTo>
                  <a:pt x="412" y="348"/>
                </a:lnTo>
                <a:cubicBezTo>
                  <a:pt x="426" y="348"/>
                  <a:pt x="437" y="358"/>
                  <a:pt x="436" y="370"/>
                </a:cubicBezTo>
                <a:lnTo>
                  <a:pt x="426" y="512"/>
                </a:lnTo>
                <a:close/>
                <a:moveTo>
                  <a:pt x="289" y="528"/>
                </a:moveTo>
                <a:lnTo>
                  <a:pt x="278" y="528"/>
                </a:lnTo>
                <a:cubicBezTo>
                  <a:pt x="266" y="528"/>
                  <a:pt x="256" y="521"/>
                  <a:pt x="255" y="512"/>
                </a:cubicBezTo>
                <a:lnTo>
                  <a:pt x="240" y="370"/>
                </a:lnTo>
                <a:cubicBezTo>
                  <a:pt x="238" y="358"/>
                  <a:pt x="249" y="348"/>
                  <a:pt x="263" y="348"/>
                </a:cubicBezTo>
                <a:lnTo>
                  <a:pt x="276" y="348"/>
                </a:lnTo>
                <a:cubicBezTo>
                  <a:pt x="290" y="348"/>
                  <a:pt x="302" y="358"/>
                  <a:pt x="303" y="370"/>
                </a:cubicBezTo>
                <a:lnTo>
                  <a:pt x="310" y="512"/>
                </a:lnTo>
                <a:cubicBezTo>
                  <a:pt x="310" y="521"/>
                  <a:pt x="301" y="528"/>
                  <a:pt x="289" y="528"/>
                </a:cubicBezTo>
                <a:close/>
                <a:moveTo>
                  <a:pt x="175" y="528"/>
                </a:moveTo>
                <a:lnTo>
                  <a:pt x="164" y="528"/>
                </a:lnTo>
                <a:cubicBezTo>
                  <a:pt x="152" y="528"/>
                  <a:pt x="140" y="521"/>
                  <a:pt x="138" y="512"/>
                </a:cubicBezTo>
                <a:lnTo>
                  <a:pt x="107" y="370"/>
                </a:lnTo>
                <a:cubicBezTo>
                  <a:pt x="104" y="358"/>
                  <a:pt x="113" y="348"/>
                  <a:pt x="127" y="348"/>
                </a:cubicBezTo>
                <a:lnTo>
                  <a:pt x="140" y="348"/>
                </a:lnTo>
                <a:cubicBezTo>
                  <a:pt x="155" y="348"/>
                  <a:pt x="168" y="358"/>
                  <a:pt x="170" y="370"/>
                </a:cubicBezTo>
                <a:lnTo>
                  <a:pt x="194" y="512"/>
                </a:lnTo>
                <a:cubicBezTo>
                  <a:pt x="195" y="521"/>
                  <a:pt x="186" y="528"/>
                  <a:pt x="175" y="528"/>
                </a:cubicBezTo>
                <a:close/>
                <a:moveTo>
                  <a:pt x="311" y="115"/>
                </a:moveTo>
                <a:cubicBezTo>
                  <a:pt x="318" y="118"/>
                  <a:pt x="327" y="121"/>
                  <a:pt x="336" y="121"/>
                </a:cubicBezTo>
                <a:cubicBezTo>
                  <a:pt x="346" y="121"/>
                  <a:pt x="356" y="118"/>
                  <a:pt x="364" y="114"/>
                </a:cubicBezTo>
                <a:lnTo>
                  <a:pt x="496" y="246"/>
                </a:lnTo>
                <a:lnTo>
                  <a:pt x="179" y="246"/>
                </a:lnTo>
                <a:lnTo>
                  <a:pt x="311" y="115"/>
                </a:lnTo>
                <a:close/>
                <a:moveTo>
                  <a:pt x="655" y="246"/>
                </a:moveTo>
                <a:lnTo>
                  <a:pt x="573" y="246"/>
                </a:lnTo>
                <a:lnTo>
                  <a:pt x="396" y="68"/>
                </a:lnTo>
                <a:cubicBezTo>
                  <a:pt x="396" y="66"/>
                  <a:pt x="397" y="63"/>
                  <a:pt x="397" y="61"/>
                </a:cubicBezTo>
                <a:cubicBezTo>
                  <a:pt x="397" y="27"/>
                  <a:pt x="370" y="1"/>
                  <a:pt x="337" y="1"/>
                </a:cubicBezTo>
                <a:cubicBezTo>
                  <a:pt x="303" y="0"/>
                  <a:pt x="276" y="27"/>
                  <a:pt x="276" y="61"/>
                </a:cubicBezTo>
                <a:cubicBezTo>
                  <a:pt x="276" y="64"/>
                  <a:pt x="277" y="67"/>
                  <a:pt x="277" y="70"/>
                </a:cubicBezTo>
                <a:lnTo>
                  <a:pt x="102" y="246"/>
                </a:lnTo>
                <a:lnTo>
                  <a:pt x="21" y="246"/>
                </a:lnTo>
                <a:cubicBezTo>
                  <a:pt x="9" y="246"/>
                  <a:pt x="0" y="255"/>
                  <a:pt x="0" y="267"/>
                </a:cubicBezTo>
                <a:lnTo>
                  <a:pt x="0" y="295"/>
                </a:lnTo>
                <a:cubicBezTo>
                  <a:pt x="0" y="306"/>
                  <a:pt x="9" y="316"/>
                  <a:pt x="21" y="316"/>
                </a:cubicBezTo>
                <a:lnTo>
                  <a:pt x="37" y="316"/>
                </a:lnTo>
                <a:lnTo>
                  <a:pt x="81" y="547"/>
                </a:lnTo>
                <a:cubicBezTo>
                  <a:pt x="81" y="557"/>
                  <a:pt x="89" y="565"/>
                  <a:pt x="98" y="565"/>
                </a:cubicBezTo>
                <a:lnTo>
                  <a:pt x="577" y="565"/>
                </a:lnTo>
                <a:cubicBezTo>
                  <a:pt x="587" y="565"/>
                  <a:pt x="595" y="557"/>
                  <a:pt x="595" y="547"/>
                </a:cubicBezTo>
                <a:lnTo>
                  <a:pt x="639" y="316"/>
                </a:lnTo>
                <a:lnTo>
                  <a:pt x="655" y="316"/>
                </a:lnTo>
                <a:cubicBezTo>
                  <a:pt x="666" y="316"/>
                  <a:pt x="675" y="307"/>
                  <a:pt x="675" y="295"/>
                </a:cubicBezTo>
                <a:lnTo>
                  <a:pt x="675" y="267"/>
                </a:lnTo>
                <a:cubicBezTo>
                  <a:pt x="676" y="255"/>
                  <a:pt x="666" y="246"/>
                  <a:pt x="655" y="24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7" name="Freeform 36"/>
          <p:cNvSpPr>
            <a:spLocks noEditPoints="1"/>
          </p:cNvSpPr>
          <p:nvPr/>
        </p:nvSpPr>
        <p:spPr bwMode="auto">
          <a:xfrm>
            <a:off x="3251321" y="3056022"/>
            <a:ext cx="349978" cy="309401"/>
          </a:xfrm>
          <a:custGeom>
            <a:avLst/>
            <a:gdLst>
              <a:gd name="T0" fmla="*/ 34 w 722"/>
              <a:gd name="T1" fmla="*/ 0 h 637"/>
              <a:gd name="T2" fmla="*/ 0 w 722"/>
              <a:gd name="T3" fmla="*/ 33 h 637"/>
              <a:gd name="T4" fmla="*/ 0 w 722"/>
              <a:gd name="T5" fmla="*/ 156 h 637"/>
              <a:gd name="T6" fmla="*/ 34 w 722"/>
              <a:gd name="T7" fmla="*/ 190 h 637"/>
              <a:gd name="T8" fmla="*/ 169 w 722"/>
              <a:gd name="T9" fmla="*/ 190 h 637"/>
              <a:gd name="T10" fmla="*/ 169 w 722"/>
              <a:gd name="T11" fmla="*/ 0 h 637"/>
              <a:gd name="T12" fmla="*/ 34 w 722"/>
              <a:gd name="T13" fmla="*/ 0 h 637"/>
              <a:gd name="T14" fmla="*/ 332 w 722"/>
              <a:gd name="T15" fmla="*/ 190 h 637"/>
              <a:gd name="T16" fmla="*/ 522 w 722"/>
              <a:gd name="T17" fmla="*/ 318 h 637"/>
              <a:gd name="T18" fmla="*/ 332 w 722"/>
              <a:gd name="T19" fmla="*/ 446 h 637"/>
              <a:gd name="T20" fmla="*/ 199 w 722"/>
              <a:gd name="T21" fmla="*/ 446 h 637"/>
              <a:gd name="T22" fmla="*/ 199 w 722"/>
              <a:gd name="T23" fmla="*/ 637 h 637"/>
              <a:gd name="T24" fmla="*/ 414 w 722"/>
              <a:gd name="T25" fmla="*/ 637 h 637"/>
              <a:gd name="T26" fmla="*/ 722 w 722"/>
              <a:gd name="T27" fmla="*/ 318 h 637"/>
              <a:gd name="T28" fmla="*/ 414 w 722"/>
              <a:gd name="T29" fmla="*/ 0 h 637"/>
              <a:gd name="T30" fmla="*/ 199 w 722"/>
              <a:gd name="T31" fmla="*/ 0 h 637"/>
              <a:gd name="T32" fmla="*/ 199 w 722"/>
              <a:gd name="T33" fmla="*/ 190 h 637"/>
              <a:gd name="T34" fmla="*/ 332 w 722"/>
              <a:gd name="T35" fmla="*/ 190 h 637"/>
              <a:gd name="T36" fmla="*/ 34 w 722"/>
              <a:gd name="T37" fmla="*/ 446 h 637"/>
              <a:gd name="T38" fmla="*/ 0 w 722"/>
              <a:gd name="T39" fmla="*/ 480 h 637"/>
              <a:gd name="T40" fmla="*/ 0 w 722"/>
              <a:gd name="T41" fmla="*/ 603 h 637"/>
              <a:gd name="T42" fmla="*/ 34 w 722"/>
              <a:gd name="T43" fmla="*/ 637 h 637"/>
              <a:gd name="T44" fmla="*/ 169 w 722"/>
              <a:gd name="T45" fmla="*/ 637 h 637"/>
              <a:gd name="T46" fmla="*/ 169 w 722"/>
              <a:gd name="T47" fmla="*/ 446 h 637"/>
              <a:gd name="T48" fmla="*/ 34 w 722"/>
              <a:gd name="T49" fmla="*/ 446 h 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22" h="637">
                <a:moveTo>
                  <a:pt x="34" y="0"/>
                </a:moveTo>
                <a:cubicBezTo>
                  <a:pt x="15" y="0"/>
                  <a:pt x="0" y="15"/>
                  <a:pt x="0" y="33"/>
                </a:cubicBezTo>
                <a:lnTo>
                  <a:pt x="0" y="156"/>
                </a:lnTo>
                <a:cubicBezTo>
                  <a:pt x="0" y="175"/>
                  <a:pt x="15" y="190"/>
                  <a:pt x="34" y="190"/>
                </a:cubicBezTo>
                <a:lnTo>
                  <a:pt x="169" y="190"/>
                </a:lnTo>
                <a:lnTo>
                  <a:pt x="169" y="0"/>
                </a:lnTo>
                <a:lnTo>
                  <a:pt x="34" y="0"/>
                </a:lnTo>
                <a:close/>
                <a:moveTo>
                  <a:pt x="332" y="190"/>
                </a:moveTo>
                <a:cubicBezTo>
                  <a:pt x="423" y="190"/>
                  <a:pt x="522" y="230"/>
                  <a:pt x="522" y="318"/>
                </a:cubicBezTo>
                <a:cubicBezTo>
                  <a:pt x="522" y="406"/>
                  <a:pt x="423" y="446"/>
                  <a:pt x="332" y="446"/>
                </a:cubicBezTo>
                <a:lnTo>
                  <a:pt x="199" y="446"/>
                </a:lnTo>
                <a:lnTo>
                  <a:pt x="199" y="637"/>
                </a:lnTo>
                <a:lnTo>
                  <a:pt x="414" y="637"/>
                </a:lnTo>
                <a:cubicBezTo>
                  <a:pt x="584" y="637"/>
                  <a:pt x="722" y="494"/>
                  <a:pt x="722" y="318"/>
                </a:cubicBezTo>
                <a:cubicBezTo>
                  <a:pt x="722" y="142"/>
                  <a:pt x="584" y="0"/>
                  <a:pt x="414" y="0"/>
                </a:cubicBezTo>
                <a:lnTo>
                  <a:pt x="199" y="0"/>
                </a:lnTo>
                <a:lnTo>
                  <a:pt x="199" y="190"/>
                </a:lnTo>
                <a:lnTo>
                  <a:pt x="332" y="190"/>
                </a:lnTo>
                <a:close/>
                <a:moveTo>
                  <a:pt x="34" y="446"/>
                </a:moveTo>
                <a:cubicBezTo>
                  <a:pt x="15" y="446"/>
                  <a:pt x="0" y="461"/>
                  <a:pt x="0" y="480"/>
                </a:cubicBezTo>
                <a:lnTo>
                  <a:pt x="0" y="603"/>
                </a:lnTo>
                <a:cubicBezTo>
                  <a:pt x="0" y="622"/>
                  <a:pt x="15" y="637"/>
                  <a:pt x="34" y="637"/>
                </a:cubicBezTo>
                <a:lnTo>
                  <a:pt x="169" y="637"/>
                </a:lnTo>
                <a:lnTo>
                  <a:pt x="169" y="446"/>
                </a:lnTo>
                <a:lnTo>
                  <a:pt x="34" y="446"/>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8" name="Freeform 37"/>
          <p:cNvSpPr>
            <a:spLocks noEditPoints="1"/>
          </p:cNvSpPr>
          <p:nvPr/>
        </p:nvSpPr>
        <p:spPr bwMode="auto">
          <a:xfrm>
            <a:off x="3923382" y="1506480"/>
            <a:ext cx="352515" cy="281503"/>
          </a:xfrm>
          <a:custGeom>
            <a:avLst/>
            <a:gdLst>
              <a:gd name="T0" fmla="*/ 50 w 732"/>
              <a:gd name="T1" fmla="*/ 398 h 581"/>
              <a:gd name="T2" fmla="*/ 129 w 732"/>
              <a:gd name="T3" fmla="*/ 398 h 581"/>
              <a:gd name="T4" fmla="*/ 129 w 732"/>
              <a:gd name="T5" fmla="*/ 203 h 581"/>
              <a:gd name="T6" fmla="*/ 50 w 732"/>
              <a:gd name="T7" fmla="*/ 398 h 581"/>
              <a:gd name="T8" fmla="*/ 229 w 732"/>
              <a:gd name="T9" fmla="*/ 398 h 581"/>
              <a:gd name="T10" fmla="*/ 151 w 732"/>
              <a:gd name="T11" fmla="*/ 203 h 581"/>
              <a:gd name="T12" fmla="*/ 151 w 732"/>
              <a:gd name="T13" fmla="*/ 398 h 581"/>
              <a:gd name="T14" fmla="*/ 229 w 732"/>
              <a:gd name="T15" fmla="*/ 398 h 581"/>
              <a:gd name="T16" fmla="*/ 502 w 732"/>
              <a:gd name="T17" fmla="*/ 398 h 581"/>
              <a:gd name="T18" fmla="*/ 581 w 732"/>
              <a:gd name="T19" fmla="*/ 398 h 581"/>
              <a:gd name="T20" fmla="*/ 581 w 732"/>
              <a:gd name="T21" fmla="*/ 203 h 581"/>
              <a:gd name="T22" fmla="*/ 502 w 732"/>
              <a:gd name="T23" fmla="*/ 398 h 581"/>
              <a:gd name="T24" fmla="*/ 682 w 732"/>
              <a:gd name="T25" fmla="*/ 398 h 581"/>
              <a:gd name="T26" fmla="*/ 603 w 732"/>
              <a:gd name="T27" fmla="*/ 203 h 581"/>
              <a:gd name="T28" fmla="*/ 603 w 732"/>
              <a:gd name="T29" fmla="*/ 398 h 581"/>
              <a:gd name="T30" fmla="*/ 682 w 732"/>
              <a:gd name="T31" fmla="*/ 398 h 581"/>
              <a:gd name="T32" fmla="*/ 377 w 732"/>
              <a:gd name="T33" fmla="*/ 0 h 581"/>
              <a:gd name="T34" fmla="*/ 398 w 732"/>
              <a:gd name="T35" fmla="*/ 43 h 581"/>
              <a:gd name="T36" fmla="*/ 400 w 732"/>
              <a:gd name="T37" fmla="*/ 86 h 581"/>
              <a:gd name="T38" fmla="*/ 646 w 732"/>
              <a:gd name="T39" fmla="*/ 86 h 581"/>
              <a:gd name="T40" fmla="*/ 646 w 732"/>
              <a:gd name="T41" fmla="*/ 129 h 581"/>
              <a:gd name="T42" fmla="*/ 618 w 732"/>
              <a:gd name="T43" fmla="*/ 129 h 581"/>
              <a:gd name="T44" fmla="*/ 732 w 732"/>
              <a:gd name="T45" fmla="*/ 398 h 581"/>
              <a:gd name="T46" fmla="*/ 592 w 732"/>
              <a:gd name="T47" fmla="*/ 473 h 581"/>
              <a:gd name="T48" fmla="*/ 452 w 732"/>
              <a:gd name="T49" fmla="*/ 398 h 581"/>
              <a:gd name="T50" fmla="*/ 566 w 732"/>
              <a:gd name="T51" fmla="*/ 129 h 581"/>
              <a:gd name="T52" fmla="*/ 401 w 732"/>
              <a:gd name="T53" fmla="*/ 129 h 581"/>
              <a:gd name="T54" fmla="*/ 414 w 732"/>
              <a:gd name="T55" fmla="*/ 518 h 581"/>
              <a:gd name="T56" fmla="*/ 560 w 732"/>
              <a:gd name="T57" fmla="*/ 581 h 581"/>
              <a:gd name="T58" fmla="*/ 194 w 732"/>
              <a:gd name="T59" fmla="*/ 581 h 581"/>
              <a:gd name="T60" fmla="*/ 339 w 732"/>
              <a:gd name="T61" fmla="*/ 518 h 581"/>
              <a:gd name="T62" fmla="*/ 352 w 732"/>
              <a:gd name="T63" fmla="*/ 129 h 581"/>
              <a:gd name="T64" fmla="*/ 166 w 732"/>
              <a:gd name="T65" fmla="*/ 129 h 581"/>
              <a:gd name="T66" fmla="*/ 280 w 732"/>
              <a:gd name="T67" fmla="*/ 398 h 581"/>
              <a:gd name="T68" fmla="*/ 140 w 732"/>
              <a:gd name="T69" fmla="*/ 473 h 581"/>
              <a:gd name="T70" fmla="*/ 0 w 732"/>
              <a:gd name="T71" fmla="*/ 398 h 581"/>
              <a:gd name="T72" fmla="*/ 114 w 732"/>
              <a:gd name="T73" fmla="*/ 129 h 581"/>
              <a:gd name="T74" fmla="*/ 86 w 732"/>
              <a:gd name="T75" fmla="*/ 129 h 581"/>
              <a:gd name="T76" fmla="*/ 86 w 732"/>
              <a:gd name="T77" fmla="*/ 86 h 581"/>
              <a:gd name="T78" fmla="*/ 354 w 732"/>
              <a:gd name="T79" fmla="*/ 86 h 581"/>
              <a:gd name="T80" fmla="*/ 355 w 732"/>
              <a:gd name="T81" fmla="*/ 43 h 581"/>
              <a:gd name="T82" fmla="*/ 377 w 732"/>
              <a:gd name="T83" fmla="*/ 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32" h="581">
                <a:moveTo>
                  <a:pt x="50" y="398"/>
                </a:moveTo>
                <a:lnTo>
                  <a:pt x="129" y="398"/>
                </a:lnTo>
                <a:lnTo>
                  <a:pt x="129" y="203"/>
                </a:lnTo>
                <a:lnTo>
                  <a:pt x="50" y="398"/>
                </a:lnTo>
                <a:close/>
                <a:moveTo>
                  <a:pt x="229" y="398"/>
                </a:moveTo>
                <a:lnTo>
                  <a:pt x="151" y="203"/>
                </a:lnTo>
                <a:lnTo>
                  <a:pt x="151" y="398"/>
                </a:lnTo>
                <a:lnTo>
                  <a:pt x="229" y="398"/>
                </a:lnTo>
                <a:close/>
                <a:moveTo>
                  <a:pt x="502" y="398"/>
                </a:moveTo>
                <a:lnTo>
                  <a:pt x="581" y="398"/>
                </a:lnTo>
                <a:lnTo>
                  <a:pt x="581" y="203"/>
                </a:lnTo>
                <a:lnTo>
                  <a:pt x="502" y="398"/>
                </a:lnTo>
                <a:close/>
                <a:moveTo>
                  <a:pt x="682" y="398"/>
                </a:moveTo>
                <a:lnTo>
                  <a:pt x="603" y="203"/>
                </a:lnTo>
                <a:lnTo>
                  <a:pt x="603" y="398"/>
                </a:lnTo>
                <a:lnTo>
                  <a:pt x="682" y="398"/>
                </a:lnTo>
                <a:close/>
                <a:moveTo>
                  <a:pt x="377" y="0"/>
                </a:moveTo>
                <a:cubicBezTo>
                  <a:pt x="400" y="0"/>
                  <a:pt x="398" y="19"/>
                  <a:pt x="398" y="43"/>
                </a:cubicBezTo>
                <a:lnTo>
                  <a:pt x="400" y="86"/>
                </a:lnTo>
                <a:lnTo>
                  <a:pt x="646" y="86"/>
                </a:lnTo>
                <a:lnTo>
                  <a:pt x="646" y="129"/>
                </a:lnTo>
                <a:lnTo>
                  <a:pt x="618" y="129"/>
                </a:lnTo>
                <a:lnTo>
                  <a:pt x="732" y="398"/>
                </a:lnTo>
                <a:cubicBezTo>
                  <a:pt x="732" y="439"/>
                  <a:pt x="663" y="473"/>
                  <a:pt x="592" y="473"/>
                </a:cubicBezTo>
                <a:cubicBezTo>
                  <a:pt x="521" y="473"/>
                  <a:pt x="452" y="439"/>
                  <a:pt x="452" y="398"/>
                </a:cubicBezTo>
                <a:lnTo>
                  <a:pt x="566" y="129"/>
                </a:lnTo>
                <a:lnTo>
                  <a:pt x="401" y="129"/>
                </a:lnTo>
                <a:lnTo>
                  <a:pt x="414" y="518"/>
                </a:lnTo>
                <a:cubicBezTo>
                  <a:pt x="497" y="524"/>
                  <a:pt x="560" y="550"/>
                  <a:pt x="560" y="581"/>
                </a:cubicBezTo>
                <a:lnTo>
                  <a:pt x="194" y="581"/>
                </a:lnTo>
                <a:cubicBezTo>
                  <a:pt x="194" y="550"/>
                  <a:pt x="256" y="524"/>
                  <a:pt x="339" y="518"/>
                </a:cubicBezTo>
                <a:lnTo>
                  <a:pt x="352" y="129"/>
                </a:lnTo>
                <a:lnTo>
                  <a:pt x="166" y="129"/>
                </a:lnTo>
                <a:lnTo>
                  <a:pt x="280" y="398"/>
                </a:lnTo>
                <a:cubicBezTo>
                  <a:pt x="280" y="439"/>
                  <a:pt x="211" y="473"/>
                  <a:pt x="140" y="473"/>
                </a:cubicBezTo>
                <a:cubicBezTo>
                  <a:pt x="69" y="473"/>
                  <a:pt x="0" y="439"/>
                  <a:pt x="0" y="398"/>
                </a:cubicBezTo>
                <a:lnTo>
                  <a:pt x="114" y="129"/>
                </a:lnTo>
                <a:lnTo>
                  <a:pt x="86" y="129"/>
                </a:lnTo>
                <a:lnTo>
                  <a:pt x="86" y="86"/>
                </a:lnTo>
                <a:lnTo>
                  <a:pt x="354" y="86"/>
                </a:lnTo>
                <a:lnTo>
                  <a:pt x="355" y="43"/>
                </a:lnTo>
                <a:cubicBezTo>
                  <a:pt x="355" y="19"/>
                  <a:pt x="353" y="0"/>
                  <a:pt x="377"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9" name="Freeform 38"/>
          <p:cNvSpPr>
            <a:spLocks noEditPoints="1"/>
          </p:cNvSpPr>
          <p:nvPr/>
        </p:nvSpPr>
        <p:spPr bwMode="auto">
          <a:xfrm>
            <a:off x="5188880" y="2072025"/>
            <a:ext cx="271361" cy="261215"/>
          </a:xfrm>
          <a:custGeom>
            <a:avLst/>
            <a:gdLst>
              <a:gd name="T0" fmla="*/ 130 w 563"/>
              <a:gd name="T1" fmla="*/ 479 h 538"/>
              <a:gd name="T2" fmla="*/ 72 w 563"/>
              <a:gd name="T3" fmla="*/ 421 h 538"/>
              <a:gd name="T4" fmla="*/ 130 w 563"/>
              <a:gd name="T5" fmla="*/ 363 h 538"/>
              <a:gd name="T6" fmla="*/ 188 w 563"/>
              <a:gd name="T7" fmla="*/ 421 h 538"/>
              <a:gd name="T8" fmla="*/ 130 w 563"/>
              <a:gd name="T9" fmla="*/ 479 h 538"/>
              <a:gd name="T10" fmla="*/ 438 w 563"/>
              <a:gd name="T11" fmla="*/ 171 h 538"/>
              <a:gd name="T12" fmla="*/ 380 w 563"/>
              <a:gd name="T13" fmla="*/ 113 h 538"/>
              <a:gd name="T14" fmla="*/ 438 w 563"/>
              <a:gd name="T15" fmla="*/ 55 h 538"/>
              <a:gd name="T16" fmla="*/ 496 w 563"/>
              <a:gd name="T17" fmla="*/ 113 h 538"/>
              <a:gd name="T18" fmla="*/ 438 w 563"/>
              <a:gd name="T19" fmla="*/ 171 h 538"/>
              <a:gd name="T20" fmla="*/ 441 w 563"/>
              <a:gd name="T21" fmla="*/ 480 h 538"/>
              <a:gd name="T22" fmla="*/ 383 w 563"/>
              <a:gd name="T23" fmla="*/ 422 h 538"/>
              <a:gd name="T24" fmla="*/ 441 w 563"/>
              <a:gd name="T25" fmla="*/ 364 h 538"/>
              <a:gd name="T26" fmla="*/ 499 w 563"/>
              <a:gd name="T27" fmla="*/ 422 h 538"/>
              <a:gd name="T28" fmla="*/ 441 w 563"/>
              <a:gd name="T29" fmla="*/ 480 h 538"/>
              <a:gd name="T30" fmla="*/ 129 w 563"/>
              <a:gd name="T31" fmla="*/ 327 h 538"/>
              <a:gd name="T32" fmla="*/ 71 w 563"/>
              <a:gd name="T33" fmla="*/ 269 h 538"/>
              <a:gd name="T34" fmla="*/ 129 w 563"/>
              <a:gd name="T35" fmla="*/ 211 h 538"/>
              <a:gd name="T36" fmla="*/ 187 w 563"/>
              <a:gd name="T37" fmla="*/ 269 h 538"/>
              <a:gd name="T38" fmla="*/ 129 w 563"/>
              <a:gd name="T39" fmla="*/ 327 h 538"/>
              <a:gd name="T40" fmla="*/ 437 w 563"/>
              <a:gd name="T41" fmla="*/ 327 h 538"/>
              <a:gd name="T42" fmla="*/ 379 w 563"/>
              <a:gd name="T43" fmla="*/ 269 h 538"/>
              <a:gd name="T44" fmla="*/ 437 w 563"/>
              <a:gd name="T45" fmla="*/ 211 h 538"/>
              <a:gd name="T46" fmla="*/ 495 w 563"/>
              <a:gd name="T47" fmla="*/ 269 h 538"/>
              <a:gd name="T48" fmla="*/ 437 w 563"/>
              <a:gd name="T49" fmla="*/ 327 h 538"/>
              <a:gd name="T50" fmla="*/ 128 w 563"/>
              <a:gd name="T51" fmla="*/ 170 h 538"/>
              <a:gd name="T52" fmla="*/ 70 w 563"/>
              <a:gd name="T53" fmla="*/ 112 h 538"/>
              <a:gd name="T54" fmla="*/ 128 w 563"/>
              <a:gd name="T55" fmla="*/ 54 h 538"/>
              <a:gd name="T56" fmla="*/ 186 w 563"/>
              <a:gd name="T57" fmla="*/ 112 h 538"/>
              <a:gd name="T58" fmla="*/ 128 w 563"/>
              <a:gd name="T59" fmla="*/ 170 h 538"/>
              <a:gd name="T60" fmla="*/ 518 w 563"/>
              <a:gd name="T61" fmla="*/ 0 h 538"/>
              <a:gd name="T62" fmla="*/ 44 w 563"/>
              <a:gd name="T63" fmla="*/ 0 h 538"/>
              <a:gd name="T64" fmla="*/ 0 w 563"/>
              <a:gd name="T65" fmla="*/ 45 h 538"/>
              <a:gd name="T66" fmla="*/ 0 w 563"/>
              <a:gd name="T67" fmla="*/ 493 h 538"/>
              <a:gd name="T68" fmla="*/ 44 w 563"/>
              <a:gd name="T69" fmla="*/ 538 h 538"/>
              <a:gd name="T70" fmla="*/ 518 w 563"/>
              <a:gd name="T71" fmla="*/ 538 h 538"/>
              <a:gd name="T72" fmla="*/ 563 w 563"/>
              <a:gd name="T73" fmla="*/ 493 h 538"/>
              <a:gd name="T74" fmla="*/ 563 w 563"/>
              <a:gd name="T75" fmla="*/ 45 h 538"/>
              <a:gd name="T76" fmla="*/ 518 w 563"/>
              <a:gd name="T77" fmla="*/ 0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63" h="538">
                <a:moveTo>
                  <a:pt x="130" y="479"/>
                </a:moveTo>
                <a:cubicBezTo>
                  <a:pt x="98" y="479"/>
                  <a:pt x="72" y="453"/>
                  <a:pt x="72" y="421"/>
                </a:cubicBezTo>
                <a:cubicBezTo>
                  <a:pt x="72" y="389"/>
                  <a:pt x="98" y="363"/>
                  <a:pt x="130" y="363"/>
                </a:cubicBezTo>
                <a:cubicBezTo>
                  <a:pt x="162" y="363"/>
                  <a:pt x="188" y="389"/>
                  <a:pt x="188" y="421"/>
                </a:cubicBezTo>
                <a:cubicBezTo>
                  <a:pt x="188" y="453"/>
                  <a:pt x="162" y="479"/>
                  <a:pt x="130" y="479"/>
                </a:cubicBezTo>
                <a:close/>
                <a:moveTo>
                  <a:pt x="438" y="171"/>
                </a:moveTo>
                <a:cubicBezTo>
                  <a:pt x="406" y="171"/>
                  <a:pt x="380" y="145"/>
                  <a:pt x="380" y="113"/>
                </a:cubicBezTo>
                <a:cubicBezTo>
                  <a:pt x="380" y="81"/>
                  <a:pt x="406" y="55"/>
                  <a:pt x="438" y="55"/>
                </a:cubicBezTo>
                <a:cubicBezTo>
                  <a:pt x="470" y="55"/>
                  <a:pt x="496" y="81"/>
                  <a:pt x="496" y="113"/>
                </a:cubicBezTo>
                <a:cubicBezTo>
                  <a:pt x="496" y="145"/>
                  <a:pt x="470" y="171"/>
                  <a:pt x="438" y="171"/>
                </a:cubicBezTo>
                <a:close/>
                <a:moveTo>
                  <a:pt x="441" y="480"/>
                </a:moveTo>
                <a:cubicBezTo>
                  <a:pt x="409" y="480"/>
                  <a:pt x="383" y="454"/>
                  <a:pt x="383" y="422"/>
                </a:cubicBezTo>
                <a:cubicBezTo>
                  <a:pt x="383" y="390"/>
                  <a:pt x="409" y="364"/>
                  <a:pt x="441" y="364"/>
                </a:cubicBezTo>
                <a:cubicBezTo>
                  <a:pt x="473" y="364"/>
                  <a:pt x="499" y="390"/>
                  <a:pt x="499" y="422"/>
                </a:cubicBezTo>
                <a:cubicBezTo>
                  <a:pt x="499" y="454"/>
                  <a:pt x="473" y="480"/>
                  <a:pt x="441" y="480"/>
                </a:cubicBezTo>
                <a:close/>
                <a:moveTo>
                  <a:pt x="129" y="327"/>
                </a:moveTo>
                <a:cubicBezTo>
                  <a:pt x="97" y="327"/>
                  <a:pt x="71" y="301"/>
                  <a:pt x="71" y="269"/>
                </a:cubicBezTo>
                <a:cubicBezTo>
                  <a:pt x="71" y="237"/>
                  <a:pt x="97" y="211"/>
                  <a:pt x="129" y="211"/>
                </a:cubicBezTo>
                <a:cubicBezTo>
                  <a:pt x="161" y="211"/>
                  <a:pt x="187" y="237"/>
                  <a:pt x="187" y="269"/>
                </a:cubicBezTo>
                <a:cubicBezTo>
                  <a:pt x="187" y="301"/>
                  <a:pt x="161" y="327"/>
                  <a:pt x="129" y="327"/>
                </a:cubicBezTo>
                <a:close/>
                <a:moveTo>
                  <a:pt x="437" y="327"/>
                </a:moveTo>
                <a:cubicBezTo>
                  <a:pt x="405" y="327"/>
                  <a:pt x="379" y="301"/>
                  <a:pt x="379" y="269"/>
                </a:cubicBezTo>
                <a:cubicBezTo>
                  <a:pt x="379" y="237"/>
                  <a:pt x="405" y="211"/>
                  <a:pt x="437" y="211"/>
                </a:cubicBezTo>
                <a:cubicBezTo>
                  <a:pt x="469" y="211"/>
                  <a:pt x="495" y="237"/>
                  <a:pt x="495" y="269"/>
                </a:cubicBezTo>
                <a:cubicBezTo>
                  <a:pt x="495" y="301"/>
                  <a:pt x="469" y="327"/>
                  <a:pt x="437" y="327"/>
                </a:cubicBezTo>
                <a:close/>
                <a:moveTo>
                  <a:pt x="128" y="170"/>
                </a:moveTo>
                <a:cubicBezTo>
                  <a:pt x="96" y="170"/>
                  <a:pt x="70" y="144"/>
                  <a:pt x="70" y="112"/>
                </a:cubicBezTo>
                <a:cubicBezTo>
                  <a:pt x="70" y="80"/>
                  <a:pt x="96" y="54"/>
                  <a:pt x="128" y="54"/>
                </a:cubicBezTo>
                <a:cubicBezTo>
                  <a:pt x="160" y="54"/>
                  <a:pt x="186" y="80"/>
                  <a:pt x="186" y="112"/>
                </a:cubicBezTo>
                <a:cubicBezTo>
                  <a:pt x="186" y="144"/>
                  <a:pt x="160" y="170"/>
                  <a:pt x="128" y="170"/>
                </a:cubicBezTo>
                <a:close/>
                <a:moveTo>
                  <a:pt x="518" y="0"/>
                </a:moveTo>
                <a:lnTo>
                  <a:pt x="44" y="0"/>
                </a:lnTo>
                <a:cubicBezTo>
                  <a:pt x="20" y="0"/>
                  <a:pt x="0" y="20"/>
                  <a:pt x="0" y="45"/>
                </a:cubicBezTo>
                <a:lnTo>
                  <a:pt x="0" y="493"/>
                </a:lnTo>
                <a:cubicBezTo>
                  <a:pt x="0" y="518"/>
                  <a:pt x="20" y="538"/>
                  <a:pt x="44" y="538"/>
                </a:cubicBezTo>
                <a:lnTo>
                  <a:pt x="518" y="538"/>
                </a:lnTo>
                <a:cubicBezTo>
                  <a:pt x="543" y="538"/>
                  <a:pt x="563" y="518"/>
                  <a:pt x="563" y="493"/>
                </a:cubicBezTo>
                <a:lnTo>
                  <a:pt x="563" y="45"/>
                </a:lnTo>
                <a:cubicBezTo>
                  <a:pt x="563" y="20"/>
                  <a:pt x="543" y="0"/>
                  <a:pt x="518"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0" name="Freeform 39"/>
          <p:cNvSpPr>
            <a:spLocks noEditPoints="1"/>
          </p:cNvSpPr>
          <p:nvPr/>
        </p:nvSpPr>
        <p:spPr bwMode="auto">
          <a:xfrm>
            <a:off x="1960462" y="1458298"/>
            <a:ext cx="375340" cy="377874"/>
          </a:xfrm>
          <a:custGeom>
            <a:avLst/>
            <a:gdLst>
              <a:gd name="T0" fmla="*/ 622 w 774"/>
              <a:gd name="T1" fmla="*/ 190 h 783"/>
              <a:gd name="T2" fmla="*/ 601 w 774"/>
              <a:gd name="T3" fmla="*/ 135 h 783"/>
              <a:gd name="T4" fmla="*/ 640 w 774"/>
              <a:gd name="T5" fmla="*/ 235 h 783"/>
              <a:gd name="T6" fmla="*/ 583 w 774"/>
              <a:gd name="T7" fmla="*/ 90 h 783"/>
              <a:gd name="T8" fmla="*/ 640 w 774"/>
              <a:gd name="T9" fmla="*/ 235 h 783"/>
              <a:gd name="T10" fmla="*/ 750 w 774"/>
              <a:gd name="T11" fmla="*/ 196 h 783"/>
              <a:gd name="T12" fmla="*/ 769 w 774"/>
              <a:gd name="T13" fmla="*/ 127 h 783"/>
              <a:gd name="T14" fmla="*/ 760 w 774"/>
              <a:gd name="T15" fmla="*/ 85 h 783"/>
              <a:gd name="T16" fmla="*/ 731 w 774"/>
              <a:gd name="T17" fmla="*/ 88 h 783"/>
              <a:gd name="T18" fmla="*/ 696 w 774"/>
              <a:gd name="T19" fmla="*/ 26 h 783"/>
              <a:gd name="T20" fmla="*/ 692 w 774"/>
              <a:gd name="T21" fmla="*/ 17 h 783"/>
              <a:gd name="T22" fmla="*/ 650 w 774"/>
              <a:gd name="T23" fmla="*/ 7 h 783"/>
              <a:gd name="T24" fmla="*/ 583 w 774"/>
              <a:gd name="T25" fmla="*/ 25 h 783"/>
              <a:gd name="T26" fmla="*/ 565 w 774"/>
              <a:gd name="T27" fmla="*/ 2 h 783"/>
              <a:gd name="T28" fmla="*/ 529 w 774"/>
              <a:gd name="T29" fmla="*/ 24 h 783"/>
              <a:gd name="T30" fmla="*/ 493 w 774"/>
              <a:gd name="T31" fmla="*/ 85 h 783"/>
              <a:gd name="T32" fmla="*/ 465 w 774"/>
              <a:gd name="T33" fmla="*/ 81 h 783"/>
              <a:gd name="T34" fmla="*/ 451 w 774"/>
              <a:gd name="T35" fmla="*/ 119 h 783"/>
              <a:gd name="T36" fmla="*/ 473 w 774"/>
              <a:gd name="T37" fmla="*/ 131 h 783"/>
              <a:gd name="T38" fmla="*/ 454 w 774"/>
              <a:gd name="T39" fmla="*/ 198 h 783"/>
              <a:gd name="T40" fmla="*/ 463 w 774"/>
              <a:gd name="T41" fmla="*/ 240 h 783"/>
              <a:gd name="T42" fmla="*/ 489 w 774"/>
              <a:gd name="T43" fmla="*/ 238 h 783"/>
              <a:gd name="T44" fmla="*/ 524 w 774"/>
              <a:gd name="T45" fmla="*/ 299 h 783"/>
              <a:gd name="T46" fmla="*/ 560 w 774"/>
              <a:gd name="T47" fmla="*/ 323 h 783"/>
              <a:gd name="T48" fmla="*/ 570 w 774"/>
              <a:gd name="T49" fmla="*/ 319 h 783"/>
              <a:gd name="T50" fmla="*/ 640 w 774"/>
              <a:gd name="T51" fmla="*/ 304 h 783"/>
              <a:gd name="T52" fmla="*/ 656 w 774"/>
              <a:gd name="T53" fmla="*/ 324 h 783"/>
              <a:gd name="T54" fmla="*/ 693 w 774"/>
              <a:gd name="T55" fmla="*/ 302 h 783"/>
              <a:gd name="T56" fmla="*/ 731 w 774"/>
              <a:gd name="T57" fmla="*/ 242 h 783"/>
              <a:gd name="T58" fmla="*/ 757 w 774"/>
              <a:gd name="T59" fmla="*/ 245 h 783"/>
              <a:gd name="T60" fmla="*/ 767 w 774"/>
              <a:gd name="T61" fmla="*/ 203 h 783"/>
              <a:gd name="T62" fmla="*/ 292 w 774"/>
              <a:gd name="T63" fmla="*/ 543 h 783"/>
              <a:gd name="T64" fmla="*/ 292 w 774"/>
              <a:gd name="T65" fmla="*/ 440 h 783"/>
              <a:gd name="T66" fmla="*/ 292 w 774"/>
              <a:gd name="T67" fmla="*/ 628 h 783"/>
              <a:gd name="T68" fmla="*/ 292 w 774"/>
              <a:gd name="T69" fmla="*/ 356 h 783"/>
              <a:gd name="T70" fmla="*/ 292 w 774"/>
              <a:gd name="T71" fmla="*/ 628 h 783"/>
              <a:gd name="T72" fmla="*/ 534 w 774"/>
              <a:gd name="T73" fmla="*/ 448 h 783"/>
              <a:gd name="T74" fmla="*/ 517 w 774"/>
              <a:gd name="T75" fmla="*/ 325 h 783"/>
              <a:gd name="T76" fmla="*/ 517 w 774"/>
              <a:gd name="T77" fmla="*/ 307 h 783"/>
              <a:gd name="T78" fmla="*/ 456 w 774"/>
              <a:gd name="T79" fmla="*/ 264 h 783"/>
              <a:gd name="T80" fmla="*/ 333 w 774"/>
              <a:gd name="T81" fmla="*/ 250 h 783"/>
              <a:gd name="T82" fmla="*/ 321 w 774"/>
              <a:gd name="T83" fmla="*/ 200 h 783"/>
              <a:gd name="T84" fmla="*/ 246 w 774"/>
              <a:gd name="T85" fmla="*/ 213 h 783"/>
              <a:gd name="T86" fmla="*/ 149 w 774"/>
              <a:gd name="T87" fmla="*/ 290 h 783"/>
              <a:gd name="T88" fmla="*/ 106 w 774"/>
              <a:gd name="T89" fmla="*/ 265 h 783"/>
              <a:gd name="T90" fmla="*/ 59 w 774"/>
              <a:gd name="T91" fmla="*/ 317 h 783"/>
              <a:gd name="T92" fmla="*/ 87 w 774"/>
              <a:gd name="T93" fmla="*/ 351 h 783"/>
              <a:gd name="T94" fmla="*/ 13 w 774"/>
              <a:gd name="T95" fmla="*/ 448 h 783"/>
              <a:gd name="T96" fmla="*/ 0 w 774"/>
              <a:gd name="T97" fmla="*/ 522 h 783"/>
              <a:gd name="T98" fmla="*/ 44 w 774"/>
              <a:gd name="T99" fmla="*/ 535 h 783"/>
              <a:gd name="T100" fmla="*/ 62 w 774"/>
              <a:gd name="T101" fmla="*/ 658 h 783"/>
              <a:gd name="T102" fmla="*/ 105 w 774"/>
              <a:gd name="T103" fmla="*/ 719 h 783"/>
              <a:gd name="T104" fmla="*/ 123 w 774"/>
              <a:gd name="T105" fmla="*/ 719 h 783"/>
              <a:gd name="T106" fmla="*/ 246 w 774"/>
              <a:gd name="T107" fmla="*/ 740 h 783"/>
              <a:gd name="T108" fmla="*/ 259 w 774"/>
              <a:gd name="T109" fmla="*/ 783 h 783"/>
              <a:gd name="T110" fmla="*/ 333 w 774"/>
              <a:gd name="T111" fmla="*/ 771 h 783"/>
              <a:gd name="T112" fmla="*/ 434 w 774"/>
              <a:gd name="T113" fmla="*/ 697 h 783"/>
              <a:gd name="T114" fmla="*/ 475 w 774"/>
              <a:gd name="T115" fmla="*/ 720 h 783"/>
              <a:gd name="T116" fmla="*/ 518 w 774"/>
              <a:gd name="T117" fmla="*/ 659 h 783"/>
              <a:gd name="T118" fmla="*/ 535 w 774"/>
              <a:gd name="T119" fmla="*/ 535 h 783"/>
              <a:gd name="T120" fmla="*/ 583 w 774"/>
              <a:gd name="T121" fmla="*/ 522 h 783"/>
              <a:gd name="T122" fmla="*/ 570 w 774"/>
              <a:gd name="T123" fmla="*/ 448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74" h="783">
                <a:moveTo>
                  <a:pt x="639" y="152"/>
                </a:moveTo>
                <a:cubicBezTo>
                  <a:pt x="645" y="167"/>
                  <a:pt x="637" y="184"/>
                  <a:pt x="622" y="190"/>
                </a:cubicBezTo>
                <a:cubicBezTo>
                  <a:pt x="607" y="196"/>
                  <a:pt x="590" y="188"/>
                  <a:pt x="584" y="173"/>
                </a:cubicBezTo>
                <a:cubicBezTo>
                  <a:pt x="578" y="158"/>
                  <a:pt x="585" y="141"/>
                  <a:pt x="601" y="135"/>
                </a:cubicBezTo>
                <a:cubicBezTo>
                  <a:pt x="616" y="129"/>
                  <a:pt x="633" y="136"/>
                  <a:pt x="639" y="152"/>
                </a:cubicBezTo>
                <a:close/>
                <a:moveTo>
                  <a:pt x="640" y="235"/>
                </a:moveTo>
                <a:cubicBezTo>
                  <a:pt x="600" y="250"/>
                  <a:pt x="555" y="231"/>
                  <a:pt x="539" y="191"/>
                </a:cubicBezTo>
                <a:cubicBezTo>
                  <a:pt x="524" y="151"/>
                  <a:pt x="543" y="106"/>
                  <a:pt x="583" y="90"/>
                </a:cubicBezTo>
                <a:cubicBezTo>
                  <a:pt x="623" y="74"/>
                  <a:pt x="668" y="94"/>
                  <a:pt x="684" y="134"/>
                </a:cubicBezTo>
                <a:cubicBezTo>
                  <a:pt x="699" y="174"/>
                  <a:pt x="680" y="219"/>
                  <a:pt x="640" y="235"/>
                </a:cubicBezTo>
                <a:close/>
                <a:moveTo>
                  <a:pt x="767" y="203"/>
                </a:moveTo>
                <a:lnTo>
                  <a:pt x="750" y="196"/>
                </a:lnTo>
                <a:cubicBezTo>
                  <a:pt x="754" y="175"/>
                  <a:pt x="755" y="154"/>
                  <a:pt x="750" y="134"/>
                </a:cubicBezTo>
                <a:lnTo>
                  <a:pt x="769" y="127"/>
                </a:lnTo>
                <a:cubicBezTo>
                  <a:pt x="772" y="125"/>
                  <a:pt x="774" y="121"/>
                  <a:pt x="773" y="117"/>
                </a:cubicBezTo>
                <a:lnTo>
                  <a:pt x="760" y="85"/>
                </a:lnTo>
                <a:cubicBezTo>
                  <a:pt x="758" y="81"/>
                  <a:pt x="754" y="79"/>
                  <a:pt x="750" y="81"/>
                </a:cubicBezTo>
                <a:lnTo>
                  <a:pt x="731" y="88"/>
                </a:lnTo>
                <a:cubicBezTo>
                  <a:pt x="720" y="71"/>
                  <a:pt x="705" y="56"/>
                  <a:pt x="688" y="45"/>
                </a:cubicBezTo>
                <a:lnTo>
                  <a:pt x="696" y="26"/>
                </a:lnTo>
                <a:cubicBezTo>
                  <a:pt x="697" y="24"/>
                  <a:pt x="697" y="22"/>
                  <a:pt x="696" y="21"/>
                </a:cubicBezTo>
                <a:cubicBezTo>
                  <a:pt x="695" y="19"/>
                  <a:pt x="694" y="17"/>
                  <a:pt x="692" y="17"/>
                </a:cubicBezTo>
                <a:lnTo>
                  <a:pt x="660" y="3"/>
                </a:lnTo>
                <a:cubicBezTo>
                  <a:pt x="656" y="1"/>
                  <a:pt x="652" y="3"/>
                  <a:pt x="650" y="7"/>
                </a:cubicBezTo>
                <a:lnTo>
                  <a:pt x="642" y="26"/>
                </a:lnTo>
                <a:cubicBezTo>
                  <a:pt x="623" y="21"/>
                  <a:pt x="602" y="21"/>
                  <a:pt x="583" y="25"/>
                </a:cubicBezTo>
                <a:lnTo>
                  <a:pt x="575" y="6"/>
                </a:lnTo>
                <a:cubicBezTo>
                  <a:pt x="573" y="2"/>
                  <a:pt x="569" y="0"/>
                  <a:pt x="565" y="2"/>
                </a:cubicBezTo>
                <a:lnTo>
                  <a:pt x="533" y="14"/>
                </a:lnTo>
                <a:cubicBezTo>
                  <a:pt x="529" y="16"/>
                  <a:pt x="527" y="20"/>
                  <a:pt x="529" y="24"/>
                </a:cubicBezTo>
                <a:lnTo>
                  <a:pt x="536" y="43"/>
                </a:lnTo>
                <a:cubicBezTo>
                  <a:pt x="519" y="54"/>
                  <a:pt x="504" y="68"/>
                  <a:pt x="493" y="85"/>
                </a:cubicBezTo>
                <a:lnTo>
                  <a:pt x="475" y="77"/>
                </a:lnTo>
                <a:cubicBezTo>
                  <a:pt x="471" y="76"/>
                  <a:pt x="467" y="77"/>
                  <a:pt x="465" y="81"/>
                </a:cubicBezTo>
                <a:lnTo>
                  <a:pt x="451" y="113"/>
                </a:lnTo>
                <a:cubicBezTo>
                  <a:pt x="450" y="115"/>
                  <a:pt x="450" y="117"/>
                  <a:pt x="451" y="119"/>
                </a:cubicBezTo>
                <a:cubicBezTo>
                  <a:pt x="452" y="121"/>
                  <a:pt x="453" y="122"/>
                  <a:pt x="455" y="123"/>
                </a:cubicBezTo>
                <a:lnTo>
                  <a:pt x="473" y="131"/>
                </a:lnTo>
                <a:cubicBezTo>
                  <a:pt x="468" y="150"/>
                  <a:pt x="468" y="171"/>
                  <a:pt x="472" y="191"/>
                </a:cubicBezTo>
                <a:lnTo>
                  <a:pt x="454" y="198"/>
                </a:lnTo>
                <a:cubicBezTo>
                  <a:pt x="451" y="200"/>
                  <a:pt x="449" y="204"/>
                  <a:pt x="450" y="208"/>
                </a:cubicBezTo>
                <a:lnTo>
                  <a:pt x="463" y="240"/>
                </a:lnTo>
                <a:cubicBezTo>
                  <a:pt x="465" y="244"/>
                  <a:pt x="469" y="246"/>
                  <a:pt x="473" y="244"/>
                </a:cubicBezTo>
                <a:lnTo>
                  <a:pt x="489" y="238"/>
                </a:lnTo>
                <a:cubicBezTo>
                  <a:pt x="500" y="255"/>
                  <a:pt x="514" y="270"/>
                  <a:pt x="532" y="282"/>
                </a:cubicBezTo>
                <a:lnTo>
                  <a:pt x="524" y="299"/>
                </a:lnTo>
                <a:cubicBezTo>
                  <a:pt x="523" y="303"/>
                  <a:pt x="524" y="307"/>
                  <a:pt x="528" y="309"/>
                </a:cubicBezTo>
                <a:lnTo>
                  <a:pt x="560" y="323"/>
                </a:lnTo>
                <a:cubicBezTo>
                  <a:pt x="562" y="323"/>
                  <a:pt x="564" y="323"/>
                  <a:pt x="566" y="323"/>
                </a:cubicBezTo>
                <a:cubicBezTo>
                  <a:pt x="568" y="322"/>
                  <a:pt x="569" y="320"/>
                  <a:pt x="570" y="319"/>
                </a:cubicBezTo>
                <a:lnTo>
                  <a:pt x="577" y="302"/>
                </a:lnTo>
                <a:cubicBezTo>
                  <a:pt x="598" y="307"/>
                  <a:pt x="619" y="308"/>
                  <a:pt x="640" y="304"/>
                </a:cubicBezTo>
                <a:lnTo>
                  <a:pt x="646" y="320"/>
                </a:lnTo>
                <a:cubicBezTo>
                  <a:pt x="648" y="324"/>
                  <a:pt x="652" y="326"/>
                  <a:pt x="656" y="324"/>
                </a:cubicBezTo>
                <a:lnTo>
                  <a:pt x="688" y="311"/>
                </a:lnTo>
                <a:cubicBezTo>
                  <a:pt x="692" y="310"/>
                  <a:pt x="694" y="305"/>
                  <a:pt x="693" y="302"/>
                </a:cubicBezTo>
                <a:lnTo>
                  <a:pt x="686" y="285"/>
                </a:lnTo>
                <a:cubicBezTo>
                  <a:pt x="704" y="274"/>
                  <a:pt x="719" y="259"/>
                  <a:pt x="731" y="242"/>
                </a:cubicBezTo>
                <a:lnTo>
                  <a:pt x="747" y="249"/>
                </a:lnTo>
                <a:cubicBezTo>
                  <a:pt x="751" y="250"/>
                  <a:pt x="756" y="249"/>
                  <a:pt x="757" y="245"/>
                </a:cubicBezTo>
                <a:lnTo>
                  <a:pt x="771" y="213"/>
                </a:lnTo>
                <a:cubicBezTo>
                  <a:pt x="773" y="209"/>
                  <a:pt x="771" y="205"/>
                  <a:pt x="767" y="203"/>
                </a:cubicBezTo>
                <a:close/>
                <a:moveTo>
                  <a:pt x="343" y="492"/>
                </a:moveTo>
                <a:cubicBezTo>
                  <a:pt x="343" y="520"/>
                  <a:pt x="320" y="543"/>
                  <a:pt x="292" y="543"/>
                </a:cubicBezTo>
                <a:cubicBezTo>
                  <a:pt x="263" y="543"/>
                  <a:pt x="240" y="520"/>
                  <a:pt x="240" y="492"/>
                </a:cubicBezTo>
                <a:cubicBezTo>
                  <a:pt x="240" y="463"/>
                  <a:pt x="263" y="440"/>
                  <a:pt x="292" y="440"/>
                </a:cubicBezTo>
                <a:cubicBezTo>
                  <a:pt x="320" y="440"/>
                  <a:pt x="343" y="463"/>
                  <a:pt x="343" y="492"/>
                </a:cubicBezTo>
                <a:close/>
                <a:moveTo>
                  <a:pt x="292" y="628"/>
                </a:moveTo>
                <a:cubicBezTo>
                  <a:pt x="216" y="628"/>
                  <a:pt x="156" y="567"/>
                  <a:pt x="156" y="492"/>
                </a:cubicBezTo>
                <a:cubicBezTo>
                  <a:pt x="156" y="417"/>
                  <a:pt x="216" y="356"/>
                  <a:pt x="292" y="356"/>
                </a:cubicBezTo>
                <a:cubicBezTo>
                  <a:pt x="366" y="356"/>
                  <a:pt x="427" y="417"/>
                  <a:pt x="427" y="492"/>
                </a:cubicBezTo>
                <a:cubicBezTo>
                  <a:pt x="427" y="567"/>
                  <a:pt x="366" y="628"/>
                  <a:pt x="292" y="628"/>
                </a:cubicBezTo>
                <a:close/>
                <a:moveTo>
                  <a:pt x="570" y="448"/>
                </a:moveTo>
                <a:lnTo>
                  <a:pt x="534" y="448"/>
                </a:lnTo>
                <a:cubicBezTo>
                  <a:pt x="528" y="413"/>
                  <a:pt x="513" y="379"/>
                  <a:pt x="492" y="350"/>
                </a:cubicBezTo>
                <a:lnTo>
                  <a:pt x="517" y="325"/>
                </a:lnTo>
                <a:cubicBezTo>
                  <a:pt x="519" y="323"/>
                  <a:pt x="521" y="319"/>
                  <a:pt x="521" y="316"/>
                </a:cubicBezTo>
                <a:cubicBezTo>
                  <a:pt x="521" y="313"/>
                  <a:pt x="519" y="309"/>
                  <a:pt x="517" y="307"/>
                </a:cubicBezTo>
                <a:lnTo>
                  <a:pt x="474" y="264"/>
                </a:lnTo>
                <a:cubicBezTo>
                  <a:pt x="469" y="259"/>
                  <a:pt x="461" y="259"/>
                  <a:pt x="456" y="264"/>
                </a:cubicBezTo>
                <a:lnTo>
                  <a:pt x="430" y="289"/>
                </a:lnTo>
                <a:cubicBezTo>
                  <a:pt x="401" y="269"/>
                  <a:pt x="368" y="256"/>
                  <a:pt x="333" y="250"/>
                </a:cubicBezTo>
                <a:lnTo>
                  <a:pt x="333" y="213"/>
                </a:lnTo>
                <a:cubicBezTo>
                  <a:pt x="333" y="206"/>
                  <a:pt x="328" y="200"/>
                  <a:pt x="321" y="200"/>
                </a:cubicBezTo>
                <a:lnTo>
                  <a:pt x="259" y="200"/>
                </a:lnTo>
                <a:cubicBezTo>
                  <a:pt x="252" y="200"/>
                  <a:pt x="246" y="206"/>
                  <a:pt x="246" y="213"/>
                </a:cubicBezTo>
                <a:lnTo>
                  <a:pt x="246" y="250"/>
                </a:lnTo>
                <a:cubicBezTo>
                  <a:pt x="212" y="256"/>
                  <a:pt x="178" y="269"/>
                  <a:pt x="149" y="290"/>
                </a:cubicBezTo>
                <a:lnTo>
                  <a:pt x="124" y="265"/>
                </a:lnTo>
                <a:cubicBezTo>
                  <a:pt x="119" y="260"/>
                  <a:pt x="111" y="260"/>
                  <a:pt x="106" y="265"/>
                </a:cubicBezTo>
                <a:lnTo>
                  <a:pt x="63" y="308"/>
                </a:lnTo>
                <a:cubicBezTo>
                  <a:pt x="60" y="310"/>
                  <a:pt x="59" y="314"/>
                  <a:pt x="59" y="317"/>
                </a:cubicBezTo>
                <a:cubicBezTo>
                  <a:pt x="59" y="321"/>
                  <a:pt x="60" y="324"/>
                  <a:pt x="63" y="326"/>
                </a:cubicBezTo>
                <a:lnTo>
                  <a:pt x="87" y="351"/>
                </a:lnTo>
                <a:cubicBezTo>
                  <a:pt x="66" y="380"/>
                  <a:pt x="52" y="413"/>
                  <a:pt x="45" y="448"/>
                </a:cubicBezTo>
                <a:lnTo>
                  <a:pt x="13" y="448"/>
                </a:lnTo>
                <a:cubicBezTo>
                  <a:pt x="6" y="448"/>
                  <a:pt x="0" y="454"/>
                  <a:pt x="0" y="461"/>
                </a:cubicBezTo>
                <a:lnTo>
                  <a:pt x="0" y="522"/>
                </a:lnTo>
                <a:cubicBezTo>
                  <a:pt x="0" y="530"/>
                  <a:pt x="6" y="535"/>
                  <a:pt x="13" y="535"/>
                </a:cubicBezTo>
                <a:lnTo>
                  <a:pt x="44" y="535"/>
                </a:lnTo>
                <a:cubicBezTo>
                  <a:pt x="50" y="571"/>
                  <a:pt x="64" y="605"/>
                  <a:pt x="84" y="635"/>
                </a:cubicBezTo>
                <a:lnTo>
                  <a:pt x="62" y="658"/>
                </a:lnTo>
                <a:cubicBezTo>
                  <a:pt x="57" y="663"/>
                  <a:pt x="57" y="671"/>
                  <a:pt x="62" y="676"/>
                </a:cubicBezTo>
                <a:lnTo>
                  <a:pt x="105" y="719"/>
                </a:lnTo>
                <a:cubicBezTo>
                  <a:pt x="107" y="721"/>
                  <a:pt x="111" y="723"/>
                  <a:pt x="114" y="723"/>
                </a:cubicBezTo>
                <a:cubicBezTo>
                  <a:pt x="117" y="723"/>
                  <a:pt x="121" y="721"/>
                  <a:pt x="123" y="719"/>
                </a:cubicBezTo>
                <a:lnTo>
                  <a:pt x="145" y="697"/>
                </a:lnTo>
                <a:cubicBezTo>
                  <a:pt x="175" y="719"/>
                  <a:pt x="210" y="733"/>
                  <a:pt x="246" y="740"/>
                </a:cubicBezTo>
                <a:lnTo>
                  <a:pt x="246" y="771"/>
                </a:lnTo>
                <a:cubicBezTo>
                  <a:pt x="246" y="778"/>
                  <a:pt x="252" y="783"/>
                  <a:pt x="259" y="783"/>
                </a:cubicBezTo>
                <a:lnTo>
                  <a:pt x="321" y="783"/>
                </a:lnTo>
                <a:cubicBezTo>
                  <a:pt x="328" y="783"/>
                  <a:pt x="333" y="778"/>
                  <a:pt x="333" y="771"/>
                </a:cubicBezTo>
                <a:lnTo>
                  <a:pt x="333" y="740"/>
                </a:lnTo>
                <a:cubicBezTo>
                  <a:pt x="369" y="733"/>
                  <a:pt x="404" y="719"/>
                  <a:pt x="434" y="697"/>
                </a:cubicBezTo>
                <a:lnTo>
                  <a:pt x="457" y="720"/>
                </a:lnTo>
                <a:cubicBezTo>
                  <a:pt x="462" y="725"/>
                  <a:pt x="470" y="725"/>
                  <a:pt x="475" y="720"/>
                </a:cubicBezTo>
                <a:lnTo>
                  <a:pt x="518" y="677"/>
                </a:lnTo>
                <a:cubicBezTo>
                  <a:pt x="523" y="672"/>
                  <a:pt x="523" y="664"/>
                  <a:pt x="518" y="659"/>
                </a:cubicBezTo>
                <a:lnTo>
                  <a:pt x="495" y="635"/>
                </a:lnTo>
                <a:cubicBezTo>
                  <a:pt x="516" y="605"/>
                  <a:pt x="529" y="571"/>
                  <a:pt x="535" y="535"/>
                </a:cubicBezTo>
                <a:lnTo>
                  <a:pt x="570" y="535"/>
                </a:lnTo>
                <a:cubicBezTo>
                  <a:pt x="577" y="535"/>
                  <a:pt x="583" y="530"/>
                  <a:pt x="583" y="522"/>
                </a:cubicBezTo>
                <a:lnTo>
                  <a:pt x="583" y="461"/>
                </a:lnTo>
                <a:cubicBezTo>
                  <a:pt x="583" y="454"/>
                  <a:pt x="577" y="448"/>
                  <a:pt x="570" y="44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1" name="Freeform 40"/>
          <p:cNvSpPr>
            <a:spLocks/>
          </p:cNvSpPr>
          <p:nvPr/>
        </p:nvSpPr>
        <p:spPr bwMode="auto">
          <a:xfrm>
            <a:off x="6347866" y="4040015"/>
            <a:ext cx="365194" cy="332226"/>
          </a:xfrm>
          <a:custGeom>
            <a:avLst/>
            <a:gdLst>
              <a:gd name="T0" fmla="*/ 754 w 755"/>
              <a:gd name="T1" fmla="*/ 409 h 685"/>
              <a:gd name="T2" fmla="*/ 400 w 755"/>
              <a:gd name="T3" fmla="*/ 38 h 685"/>
              <a:gd name="T4" fmla="*/ 400 w 755"/>
              <a:gd name="T5" fmla="*/ 21 h 685"/>
              <a:gd name="T6" fmla="*/ 379 w 755"/>
              <a:gd name="T7" fmla="*/ 0 h 685"/>
              <a:gd name="T8" fmla="*/ 358 w 755"/>
              <a:gd name="T9" fmla="*/ 21 h 685"/>
              <a:gd name="T10" fmla="*/ 358 w 755"/>
              <a:gd name="T11" fmla="*/ 38 h 685"/>
              <a:gd name="T12" fmla="*/ 5 w 755"/>
              <a:gd name="T13" fmla="*/ 400 h 685"/>
              <a:gd name="T14" fmla="*/ 0 w 755"/>
              <a:gd name="T15" fmla="*/ 430 h 685"/>
              <a:gd name="T16" fmla="*/ 38 w 755"/>
              <a:gd name="T17" fmla="*/ 430 h 685"/>
              <a:gd name="T18" fmla="*/ 40 w 755"/>
              <a:gd name="T19" fmla="*/ 412 h 685"/>
              <a:gd name="T20" fmla="*/ 42 w 755"/>
              <a:gd name="T21" fmla="*/ 412 h 685"/>
              <a:gd name="T22" fmla="*/ 42 w 755"/>
              <a:gd name="T23" fmla="*/ 406 h 685"/>
              <a:gd name="T24" fmla="*/ 109 w 755"/>
              <a:gd name="T25" fmla="*/ 359 h 685"/>
              <a:gd name="T26" fmla="*/ 180 w 755"/>
              <a:gd name="T27" fmla="*/ 430 h 685"/>
              <a:gd name="T28" fmla="*/ 217 w 755"/>
              <a:gd name="T29" fmla="*/ 430 h 685"/>
              <a:gd name="T30" fmla="*/ 288 w 755"/>
              <a:gd name="T31" fmla="*/ 359 h 685"/>
              <a:gd name="T32" fmla="*/ 358 w 755"/>
              <a:gd name="T33" fmla="*/ 420 h 685"/>
              <a:gd name="T34" fmla="*/ 358 w 755"/>
              <a:gd name="T35" fmla="*/ 609 h 685"/>
              <a:gd name="T36" fmla="*/ 325 w 755"/>
              <a:gd name="T37" fmla="*/ 643 h 685"/>
              <a:gd name="T38" fmla="*/ 292 w 755"/>
              <a:gd name="T39" fmla="*/ 609 h 685"/>
              <a:gd name="T40" fmla="*/ 270 w 755"/>
              <a:gd name="T41" fmla="*/ 588 h 685"/>
              <a:gd name="T42" fmla="*/ 249 w 755"/>
              <a:gd name="T43" fmla="*/ 609 h 685"/>
              <a:gd name="T44" fmla="*/ 325 w 755"/>
              <a:gd name="T45" fmla="*/ 685 h 685"/>
              <a:gd name="T46" fmla="*/ 400 w 755"/>
              <a:gd name="T47" fmla="*/ 609 h 685"/>
              <a:gd name="T48" fmla="*/ 400 w 755"/>
              <a:gd name="T49" fmla="*/ 412 h 685"/>
              <a:gd name="T50" fmla="*/ 399 w 755"/>
              <a:gd name="T51" fmla="*/ 412 h 685"/>
              <a:gd name="T52" fmla="*/ 467 w 755"/>
              <a:gd name="T53" fmla="*/ 359 h 685"/>
              <a:gd name="T54" fmla="*/ 538 w 755"/>
              <a:gd name="T55" fmla="*/ 430 h 685"/>
              <a:gd name="T56" fmla="*/ 576 w 755"/>
              <a:gd name="T57" fmla="*/ 430 h 685"/>
              <a:gd name="T58" fmla="*/ 575 w 755"/>
              <a:gd name="T59" fmla="*/ 423 h 685"/>
              <a:gd name="T60" fmla="*/ 576 w 755"/>
              <a:gd name="T61" fmla="*/ 423 h 685"/>
              <a:gd name="T62" fmla="*/ 647 w 755"/>
              <a:gd name="T63" fmla="*/ 352 h 685"/>
              <a:gd name="T64" fmla="*/ 717 w 755"/>
              <a:gd name="T65" fmla="*/ 412 h 685"/>
              <a:gd name="T66" fmla="*/ 717 w 755"/>
              <a:gd name="T67" fmla="*/ 412 h 685"/>
              <a:gd name="T68" fmla="*/ 717 w 755"/>
              <a:gd name="T69" fmla="*/ 412 h 685"/>
              <a:gd name="T70" fmla="*/ 718 w 755"/>
              <a:gd name="T71" fmla="*/ 423 h 685"/>
              <a:gd name="T72" fmla="*/ 755 w 755"/>
              <a:gd name="T73" fmla="*/ 423 h 685"/>
              <a:gd name="T74" fmla="*/ 754 w 755"/>
              <a:gd name="T75" fmla="*/ 409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55" h="685">
                <a:moveTo>
                  <a:pt x="754" y="409"/>
                </a:moveTo>
                <a:cubicBezTo>
                  <a:pt x="752" y="210"/>
                  <a:pt x="596" y="49"/>
                  <a:pt x="400" y="38"/>
                </a:cubicBezTo>
                <a:lnTo>
                  <a:pt x="400" y="21"/>
                </a:lnTo>
                <a:cubicBezTo>
                  <a:pt x="400" y="10"/>
                  <a:pt x="391" y="0"/>
                  <a:pt x="379" y="0"/>
                </a:cubicBezTo>
                <a:cubicBezTo>
                  <a:pt x="368" y="0"/>
                  <a:pt x="358" y="10"/>
                  <a:pt x="358" y="21"/>
                </a:cubicBezTo>
                <a:lnTo>
                  <a:pt x="358" y="38"/>
                </a:lnTo>
                <a:cubicBezTo>
                  <a:pt x="165" y="48"/>
                  <a:pt x="11" y="206"/>
                  <a:pt x="5" y="400"/>
                </a:cubicBezTo>
                <a:cubicBezTo>
                  <a:pt x="2" y="409"/>
                  <a:pt x="0" y="419"/>
                  <a:pt x="0" y="430"/>
                </a:cubicBezTo>
                <a:lnTo>
                  <a:pt x="38" y="430"/>
                </a:lnTo>
                <a:cubicBezTo>
                  <a:pt x="38" y="424"/>
                  <a:pt x="39" y="418"/>
                  <a:pt x="40" y="412"/>
                </a:cubicBezTo>
                <a:lnTo>
                  <a:pt x="42" y="412"/>
                </a:lnTo>
                <a:cubicBezTo>
                  <a:pt x="42" y="410"/>
                  <a:pt x="42" y="408"/>
                  <a:pt x="42" y="406"/>
                </a:cubicBezTo>
                <a:cubicBezTo>
                  <a:pt x="52" y="379"/>
                  <a:pt x="78" y="359"/>
                  <a:pt x="109" y="359"/>
                </a:cubicBezTo>
                <a:cubicBezTo>
                  <a:pt x="148" y="359"/>
                  <a:pt x="180" y="391"/>
                  <a:pt x="180" y="430"/>
                </a:cubicBezTo>
                <a:lnTo>
                  <a:pt x="217" y="430"/>
                </a:lnTo>
                <a:cubicBezTo>
                  <a:pt x="217" y="391"/>
                  <a:pt x="249" y="359"/>
                  <a:pt x="288" y="359"/>
                </a:cubicBezTo>
                <a:cubicBezTo>
                  <a:pt x="324" y="359"/>
                  <a:pt x="353" y="385"/>
                  <a:pt x="358" y="420"/>
                </a:cubicBezTo>
                <a:lnTo>
                  <a:pt x="358" y="609"/>
                </a:lnTo>
                <a:cubicBezTo>
                  <a:pt x="358" y="628"/>
                  <a:pt x="343" y="643"/>
                  <a:pt x="325" y="643"/>
                </a:cubicBezTo>
                <a:cubicBezTo>
                  <a:pt x="306" y="643"/>
                  <a:pt x="292" y="628"/>
                  <a:pt x="292" y="609"/>
                </a:cubicBezTo>
                <a:cubicBezTo>
                  <a:pt x="292" y="598"/>
                  <a:pt x="282" y="588"/>
                  <a:pt x="270" y="588"/>
                </a:cubicBezTo>
                <a:cubicBezTo>
                  <a:pt x="259" y="588"/>
                  <a:pt x="249" y="598"/>
                  <a:pt x="249" y="609"/>
                </a:cubicBezTo>
                <a:cubicBezTo>
                  <a:pt x="249" y="651"/>
                  <a:pt x="283" y="685"/>
                  <a:pt x="325" y="685"/>
                </a:cubicBezTo>
                <a:cubicBezTo>
                  <a:pt x="366" y="685"/>
                  <a:pt x="400" y="651"/>
                  <a:pt x="400" y="609"/>
                </a:cubicBezTo>
                <a:lnTo>
                  <a:pt x="400" y="412"/>
                </a:lnTo>
                <a:lnTo>
                  <a:pt x="399" y="412"/>
                </a:lnTo>
                <a:cubicBezTo>
                  <a:pt x="407" y="381"/>
                  <a:pt x="434" y="359"/>
                  <a:pt x="467" y="359"/>
                </a:cubicBezTo>
                <a:cubicBezTo>
                  <a:pt x="506" y="359"/>
                  <a:pt x="538" y="391"/>
                  <a:pt x="538" y="430"/>
                </a:cubicBezTo>
                <a:lnTo>
                  <a:pt x="576" y="430"/>
                </a:lnTo>
                <a:cubicBezTo>
                  <a:pt x="576" y="427"/>
                  <a:pt x="576" y="425"/>
                  <a:pt x="575" y="423"/>
                </a:cubicBezTo>
                <a:lnTo>
                  <a:pt x="576" y="423"/>
                </a:lnTo>
                <a:cubicBezTo>
                  <a:pt x="576" y="384"/>
                  <a:pt x="608" y="352"/>
                  <a:pt x="647" y="352"/>
                </a:cubicBezTo>
                <a:cubicBezTo>
                  <a:pt x="682" y="352"/>
                  <a:pt x="711" y="378"/>
                  <a:pt x="717" y="412"/>
                </a:cubicBezTo>
                <a:cubicBezTo>
                  <a:pt x="717" y="412"/>
                  <a:pt x="717" y="412"/>
                  <a:pt x="717" y="412"/>
                </a:cubicBezTo>
                <a:lnTo>
                  <a:pt x="717" y="412"/>
                </a:lnTo>
                <a:cubicBezTo>
                  <a:pt x="717" y="415"/>
                  <a:pt x="718" y="419"/>
                  <a:pt x="718" y="423"/>
                </a:cubicBezTo>
                <a:lnTo>
                  <a:pt x="755" y="423"/>
                </a:lnTo>
                <a:cubicBezTo>
                  <a:pt x="755" y="418"/>
                  <a:pt x="755" y="413"/>
                  <a:pt x="754" y="40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2" name="Freeform 41"/>
          <p:cNvSpPr>
            <a:spLocks/>
          </p:cNvSpPr>
          <p:nvPr/>
        </p:nvSpPr>
        <p:spPr bwMode="auto">
          <a:xfrm>
            <a:off x="5160986" y="4027335"/>
            <a:ext cx="410844" cy="357585"/>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3" name="Freeform 42"/>
          <p:cNvSpPr>
            <a:spLocks noEditPoints="1"/>
          </p:cNvSpPr>
          <p:nvPr/>
        </p:nvSpPr>
        <p:spPr bwMode="auto">
          <a:xfrm>
            <a:off x="2690853" y="2056809"/>
            <a:ext cx="248535" cy="289112"/>
          </a:xfrm>
          <a:custGeom>
            <a:avLst/>
            <a:gdLst>
              <a:gd name="T0" fmla="*/ 468 w 511"/>
              <a:gd name="T1" fmla="*/ 205 h 596"/>
              <a:gd name="T2" fmla="*/ 242 w 511"/>
              <a:gd name="T3" fmla="*/ 4 h 596"/>
              <a:gd name="T4" fmla="*/ 13 w 511"/>
              <a:gd name="T5" fmla="*/ 258 h 596"/>
              <a:gd name="T6" fmla="*/ 436 w 511"/>
              <a:gd name="T7" fmla="*/ 545 h 596"/>
              <a:gd name="T8" fmla="*/ 491 w 511"/>
              <a:gd name="T9" fmla="*/ 159 h 596"/>
              <a:gd name="T10" fmla="*/ 356 w 511"/>
              <a:gd name="T11" fmla="*/ 17 h 596"/>
              <a:gd name="T12" fmla="*/ 309 w 511"/>
              <a:gd name="T13" fmla="*/ 471 h 596"/>
              <a:gd name="T14" fmla="*/ 113 w 511"/>
              <a:gd name="T15" fmla="*/ 467 h 596"/>
              <a:gd name="T16" fmla="*/ 359 w 511"/>
              <a:gd name="T17" fmla="*/ 469 h 596"/>
              <a:gd name="T18" fmla="*/ 400 w 511"/>
              <a:gd name="T19" fmla="*/ 596 h 596"/>
              <a:gd name="T20" fmla="*/ 68 w 511"/>
              <a:gd name="T21" fmla="*/ 326 h 596"/>
              <a:gd name="T22" fmla="*/ 87 w 511"/>
              <a:gd name="T23" fmla="*/ 202 h 596"/>
              <a:gd name="T24" fmla="*/ 101 w 511"/>
              <a:gd name="T25" fmla="*/ 216 h 596"/>
              <a:gd name="T26" fmla="*/ 111 w 511"/>
              <a:gd name="T27" fmla="*/ 198 h 596"/>
              <a:gd name="T28" fmla="*/ 135 w 511"/>
              <a:gd name="T29" fmla="*/ 237 h 596"/>
              <a:gd name="T30" fmla="*/ 158 w 511"/>
              <a:gd name="T31" fmla="*/ 273 h 596"/>
              <a:gd name="T32" fmla="*/ 151 w 511"/>
              <a:gd name="T33" fmla="*/ 296 h 596"/>
              <a:gd name="T34" fmla="*/ 187 w 511"/>
              <a:gd name="T35" fmla="*/ 376 h 596"/>
              <a:gd name="T36" fmla="*/ 189 w 511"/>
              <a:gd name="T37" fmla="*/ 423 h 596"/>
              <a:gd name="T38" fmla="*/ 222 w 511"/>
              <a:gd name="T39" fmla="*/ 363 h 596"/>
              <a:gd name="T40" fmla="*/ 259 w 511"/>
              <a:gd name="T41" fmla="*/ 295 h 596"/>
              <a:gd name="T42" fmla="*/ 241 w 511"/>
              <a:gd name="T43" fmla="*/ 255 h 596"/>
              <a:gd name="T44" fmla="*/ 192 w 511"/>
              <a:gd name="T45" fmla="*/ 247 h 596"/>
              <a:gd name="T46" fmla="*/ 156 w 511"/>
              <a:gd name="T47" fmla="*/ 247 h 596"/>
              <a:gd name="T48" fmla="*/ 150 w 511"/>
              <a:gd name="T49" fmla="*/ 228 h 596"/>
              <a:gd name="T50" fmla="*/ 176 w 511"/>
              <a:gd name="T51" fmla="*/ 215 h 596"/>
              <a:gd name="T52" fmla="*/ 140 w 511"/>
              <a:gd name="T53" fmla="*/ 200 h 596"/>
              <a:gd name="T54" fmla="*/ 215 w 511"/>
              <a:gd name="T55" fmla="*/ 211 h 596"/>
              <a:gd name="T56" fmla="*/ 243 w 511"/>
              <a:gd name="T57" fmla="*/ 216 h 596"/>
              <a:gd name="T58" fmla="*/ 266 w 511"/>
              <a:gd name="T59" fmla="*/ 134 h 596"/>
              <a:gd name="T60" fmla="*/ 254 w 511"/>
              <a:gd name="T61" fmla="*/ 123 h 596"/>
              <a:gd name="T62" fmla="*/ 283 w 511"/>
              <a:gd name="T63" fmla="*/ 103 h 596"/>
              <a:gd name="T64" fmla="*/ 259 w 511"/>
              <a:gd name="T65" fmla="*/ 95 h 596"/>
              <a:gd name="T66" fmla="*/ 224 w 511"/>
              <a:gd name="T67" fmla="*/ 91 h 596"/>
              <a:gd name="T68" fmla="*/ 198 w 511"/>
              <a:gd name="T69" fmla="*/ 99 h 596"/>
              <a:gd name="T70" fmla="*/ 204 w 511"/>
              <a:gd name="T71" fmla="*/ 75 h 596"/>
              <a:gd name="T72" fmla="*/ 222 w 511"/>
              <a:gd name="T73" fmla="*/ 44 h 596"/>
              <a:gd name="T74" fmla="*/ 198 w 511"/>
              <a:gd name="T75" fmla="*/ 46 h 596"/>
              <a:gd name="T76" fmla="*/ 235 w 511"/>
              <a:gd name="T77" fmla="*/ 41 h 596"/>
              <a:gd name="T78" fmla="*/ 303 w 511"/>
              <a:gd name="T79" fmla="*/ 48 h 596"/>
              <a:gd name="T80" fmla="*/ 316 w 511"/>
              <a:gd name="T81" fmla="*/ 78 h 596"/>
              <a:gd name="T82" fmla="*/ 339 w 511"/>
              <a:gd name="T83" fmla="*/ 97 h 596"/>
              <a:gd name="T84" fmla="*/ 360 w 511"/>
              <a:gd name="T85" fmla="*/ 110 h 596"/>
              <a:gd name="T86" fmla="*/ 384 w 511"/>
              <a:gd name="T87" fmla="*/ 98 h 596"/>
              <a:gd name="T88" fmla="*/ 393 w 511"/>
              <a:gd name="T89" fmla="*/ 164 h 596"/>
              <a:gd name="T90" fmla="*/ 409 w 511"/>
              <a:gd name="T91" fmla="*/ 220 h 596"/>
              <a:gd name="T92" fmla="*/ 420 w 511"/>
              <a:gd name="T93" fmla="*/ 323 h 596"/>
              <a:gd name="T94" fmla="*/ 363 w 511"/>
              <a:gd name="T95" fmla="*/ 300 h 596"/>
              <a:gd name="T96" fmla="*/ 355 w 511"/>
              <a:gd name="T97" fmla="*/ 399 h 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11" h="596">
                <a:moveTo>
                  <a:pt x="264" y="462"/>
                </a:moveTo>
                <a:cubicBezTo>
                  <a:pt x="317" y="457"/>
                  <a:pt x="362" y="436"/>
                  <a:pt x="400" y="399"/>
                </a:cubicBezTo>
                <a:cubicBezTo>
                  <a:pt x="454" y="346"/>
                  <a:pt x="477" y="281"/>
                  <a:pt x="468" y="205"/>
                </a:cubicBezTo>
                <a:cubicBezTo>
                  <a:pt x="464" y="167"/>
                  <a:pt x="450" y="132"/>
                  <a:pt x="427" y="100"/>
                </a:cubicBezTo>
                <a:cubicBezTo>
                  <a:pt x="390" y="50"/>
                  <a:pt x="341" y="19"/>
                  <a:pt x="279" y="8"/>
                </a:cubicBezTo>
                <a:cubicBezTo>
                  <a:pt x="267" y="6"/>
                  <a:pt x="254" y="5"/>
                  <a:pt x="242" y="4"/>
                </a:cubicBezTo>
                <a:cubicBezTo>
                  <a:pt x="241" y="4"/>
                  <a:pt x="240" y="4"/>
                  <a:pt x="239" y="4"/>
                </a:cubicBezTo>
                <a:cubicBezTo>
                  <a:pt x="227" y="5"/>
                  <a:pt x="216" y="6"/>
                  <a:pt x="204" y="8"/>
                </a:cubicBezTo>
                <a:cubicBezTo>
                  <a:pt x="86" y="26"/>
                  <a:pt x="0" y="139"/>
                  <a:pt x="13" y="258"/>
                </a:cubicBezTo>
                <a:cubicBezTo>
                  <a:pt x="20" y="315"/>
                  <a:pt x="44" y="364"/>
                  <a:pt x="86" y="403"/>
                </a:cubicBezTo>
                <a:cubicBezTo>
                  <a:pt x="137" y="449"/>
                  <a:pt x="196" y="469"/>
                  <a:pt x="264" y="462"/>
                </a:cubicBezTo>
                <a:close/>
                <a:moveTo>
                  <a:pt x="436" y="545"/>
                </a:moveTo>
                <a:cubicBezTo>
                  <a:pt x="429" y="486"/>
                  <a:pt x="453" y="395"/>
                  <a:pt x="456" y="383"/>
                </a:cubicBezTo>
                <a:cubicBezTo>
                  <a:pt x="461" y="376"/>
                  <a:pt x="466" y="368"/>
                  <a:pt x="471" y="360"/>
                </a:cubicBezTo>
                <a:cubicBezTo>
                  <a:pt x="504" y="298"/>
                  <a:pt x="511" y="226"/>
                  <a:pt x="491" y="159"/>
                </a:cubicBezTo>
                <a:cubicBezTo>
                  <a:pt x="471" y="91"/>
                  <a:pt x="426" y="36"/>
                  <a:pt x="364" y="2"/>
                </a:cubicBezTo>
                <a:cubicBezTo>
                  <a:pt x="360" y="0"/>
                  <a:pt x="354" y="2"/>
                  <a:pt x="352" y="6"/>
                </a:cubicBezTo>
                <a:cubicBezTo>
                  <a:pt x="350" y="10"/>
                  <a:pt x="351" y="15"/>
                  <a:pt x="356" y="17"/>
                </a:cubicBezTo>
                <a:cubicBezTo>
                  <a:pt x="414" y="49"/>
                  <a:pt x="456" y="101"/>
                  <a:pt x="475" y="164"/>
                </a:cubicBezTo>
                <a:cubicBezTo>
                  <a:pt x="494" y="227"/>
                  <a:pt x="487" y="294"/>
                  <a:pt x="456" y="352"/>
                </a:cubicBezTo>
                <a:cubicBezTo>
                  <a:pt x="424" y="409"/>
                  <a:pt x="372" y="452"/>
                  <a:pt x="309" y="471"/>
                </a:cubicBezTo>
                <a:cubicBezTo>
                  <a:pt x="246" y="490"/>
                  <a:pt x="179" y="483"/>
                  <a:pt x="121" y="451"/>
                </a:cubicBezTo>
                <a:cubicBezTo>
                  <a:pt x="117" y="449"/>
                  <a:pt x="112" y="451"/>
                  <a:pt x="110" y="455"/>
                </a:cubicBezTo>
                <a:cubicBezTo>
                  <a:pt x="108" y="459"/>
                  <a:pt x="109" y="464"/>
                  <a:pt x="113" y="467"/>
                </a:cubicBezTo>
                <a:cubicBezTo>
                  <a:pt x="152" y="488"/>
                  <a:pt x="195" y="498"/>
                  <a:pt x="238" y="498"/>
                </a:cubicBezTo>
                <a:cubicBezTo>
                  <a:pt x="264" y="498"/>
                  <a:pt x="289" y="495"/>
                  <a:pt x="314" y="487"/>
                </a:cubicBezTo>
                <a:cubicBezTo>
                  <a:pt x="330" y="482"/>
                  <a:pt x="344" y="476"/>
                  <a:pt x="359" y="469"/>
                </a:cubicBezTo>
                <a:cubicBezTo>
                  <a:pt x="362" y="470"/>
                  <a:pt x="391" y="478"/>
                  <a:pt x="391" y="543"/>
                </a:cubicBezTo>
                <a:cubicBezTo>
                  <a:pt x="344" y="545"/>
                  <a:pt x="307" y="556"/>
                  <a:pt x="307" y="570"/>
                </a:cubicBezTo>
                <a:cubicBezTo>
                  <a:pt x="307" y="584"/>
                  <a:pt x="349" y="596"/>
                  <a:pt x="400" y="596"/>
                </a:cubicBezTo>
                <a:cubicBezTo>
                  <a:pt x="450" y="596"/>
                  <a:pt x="492" y="584"/>
                  <a:pt x="492" y="570"/>
                </a:cubicBezTo>
                <a:cubicBezTo>
                  <a:pt x="492" y="559"/>
                  <a:pt x="469" y="549"/>
                  <a:pt x="436" y="545"/>
                </a:cubicBezTo>
                <a:close/>
                <a:moveTo>
                  <a:pt x="68" y="326"/>
                </a:moveTo>
                <a:cubicBezTo>
                  <a:pt x="28" y="250"/>
                  <a:pt x="47" y="163"/>
                  <a:pt x="88" y="115"/>
                </a:cubicBezTo>
                <a:cubicBezTo>
                  <a:pt x="89" y="124"/>
                  <a:pt x="90" y="132"/>
                  <a:pt x="91" y="139"/>
                </a:cubicBezTo>
                <a:cubicBezTo>
                  <a:pt x="93" y="160"/>
                  <a:pt x="92" y="181"/>
                  <a:pt x="87" y="202"/>
                </a:cubicBezTo>
                <a:cubicBezTo>
                  <a:pt x="86" y="206"/>
                  <a:pt x="87" y="211"/>
                  <a:pt x="88" y="216"/>
                </a:cubicBezTo>
                <a:cubicBezTo>
                  <a:pt x="89" y="218"/>
                  <a:pt x="92" y="221"/>
                  <a:pt x="95" y="221"/>
                </a:cubicBezTo>
                <a:cubicBezTo>
                  <a:pt x="97" y="221"/>
                  <a:pt x="100" y="218"/>
                  <a:pt x="101" y="216"/>
                </a:cubicBezTo>
                <a:cubicBezTo>
                  <a:pt x="102" y="212"/>
                  <a:pt x="102" y="207"/>
                  <a:pt x="103" y="203"/>
                </a:cubicBezTo>
                <a:cubicBezTo>
                  <a:pt x="103" y="200"/>
                  <a:pt x="103" y="196"/>
                  <a:pt x="103" y="191"/>
                </a:cubicBezTo>
                <a:cubicBezTo>
                  <a:pt x="106" y="194"/>
                  <a:pt x="109" y="196"/>
                  <a:pt x="111" y="198"/>
                </a:cubicBezTo>
                <a:cubicBezTo>
                  <a:pt x="116" y="203"/>
                  <a:pt x="121" y="208"/>
                  <a:pt x="125" y="213"/>
                </a:cubicBezTo>
                <a:cubicBezTo>
                  <a:pt x="127" y="215"/>
                  <a:pt x="129" y="219"/>
                  <a:pt x="129" y="222"/>
                </a:cubicBezTo>
                <a:cubicBezTo>
                  <a:pt x="129" y="228"/>
                  <a:pt x="132" y="232"/>
                  <a:pt x="135" y="237"/>
                </a:cubicBezTo>
                <a:cubicBezTo>
                  <a:pt x="139" y="242"/>
                  <a:pt x="140" y="249"/>
                  <a:pt x="143" y="255"/>
                </a:cubicBezTo>
                <a:cubicBezTo>
                  <a:pt x="144" y="258"/>
                  <a:pt x="144" y="261"/>
                  <a:pt x="145" y="263"/>
                </a:cubicBezTo>
                <a:cubicBezTo>
                  <a:pt x="148" y="269"/>
                  <a:pt x="151" y="272"/>
                  <a:pt x="158" y="273"/>
                </a:cubicBezTo>
                <a:cubicBezTo>
                  <a:pt x="165" y="273"/>
                  <a:pt x="167" y="276"/>
                  <a:pt x="168" y="283"/>
                </a:cubicBezTo>
                <a:cubicBezTo>
                  <a:pt x="167" y="283"/>
                  <a:pt x="165" y="283"/>
                  <a:pt x="163" y="283"/>
                </a:cubicBezTo>
                <a:cubicBezTo>
                  <a:pt x="155" y="284"/>
                  <a:pt x="151" y="288"/>
                  <a:pt x="151" y="296"/>
                </a:cubicBezTo>
                <a:cubicBezTo>
                  <a:pt x="152" y="313"/>
                  <a:pt x="158" y="328"/>
                  <a:pt x="170" y="340"/>
                </a:cubicBezTo>
                <a:cubicBezTo>
                  <a:pt x="174" y="343"/>
                  <a:pt x="177" y="346"/>
                  <a:pt x="181" y="349"/>
                </a:cubicBezTo>
                <a:cubicBezTo>
                  <a:pt x="188" y="357"/>
                  <a:pt x="191" y="365"/>
                  <a:pt x="187" y="376"/>
                </a:cubicBezTo>
                <a:cubicBezTo>
                  <a:pt x="185" y="381"/>
                  <a:pt x="183" y="386"/>
                  <a:pt x="182" y="391"/>
                </a:cubicBezTo>
                <a:cubicBezTo>
                  <a:pt x="181" y="396"/>
                  <a:pt x="181" y="401"/>
                  <a:pt x="183" y="407"/>
                </a:cubicBezTo>
                <a:cubicBezTo>
                  <a:pt x="184" y="412"/>
                  <a:pt x="183" y="423"/>
                  <a:pt x="189" y="423"/>
                </a:cubicBezTo>
                <a:cubicBezTo>
                  <a:pt x="199" y="421"/>
                  <a:pt x="204" y="423"/>
                  <a:pt x="205" y="412"/>
                </a:cubicBezTo>
                <a:cubicBezTo>
                  <a:pt x="205" y="410"/>
                  <a:pt x="205" y="410"/>
                  <a:pt x="204" y="408"/>
                </a:cubicBezTo>
                <a:cubicBezTo>
                  <a:pt x="201" y="397"/>
                  <a:pt x="214" y="369"/>
                  <a:pt x="222" y="363"/>
                </a:cubicBezTo>
                <a:cubicBezTo>
                  <a:pt x="229" y="359"/>
                  <a:pt x="236" y="354"/>
                  <a:pt x="242" y="349"/>
                </a:cubicBezTo>
                <a:cubicBezTo>
                  <a:pt x="250" y="341"/>
                  <a:pt x="254" y="332"/>
                  <a:pt x="251" y="320"/>
                </a:cubicBezTo>
                <a:cubicBezTo>
                  <a:pt x="247" y="309"/>
                  <a:pt x="251" y="301"/>
                  <a:pt x="259" y="295"/>
                </a:cubicBezTo>
                <a:cubicBezTo>
                  <a:pt x="267" y="287"/>
                  <a:pt x="272" y="279"/>
                  <a:pt x="271" y="268"/>
                </a:cubicBezTo>
                <a:cubicBezTo>
                  <a:pt x="270" y="258"/>
                  <a:pt x="263" y="250"/>
                  <a:pt x="254" y="251"/>
                </a:cubicBezTo>
                <a:cubicBezTo>
                  <a:pt x="250" y="251"/>
                  <a:pt x="245" y="254"/>
                  <a:pt x="241" y="255"/>
                </a:cubicBezTo>
                <a:cubicBezTo>
                  <a:pt x="234" y="257"/>
                  <a:pt x="228" y="260"/>
                  <a:pt x="221" y="262"/>
                </a:cubicBezTo>
                <a:cubicBezTo>
                  <a:pt x="212" y="263"/>
                  <a:pt x="206" y="257"/>
                  <a:pt x="202" y="250"/>
                </a:cubicBezTo>
                <a:cubicBezTo>
                  <a:pt x="199" y="244"/>
                  <a:pt x="198" y="243"/>
                  <a:pt x="192" y="247"/>
                </a:cubicBezTo>
                <a:cubicBezTo>
                  <a:pt x="187" y="250"/>
                  <a:pt x="182" y="253"/>
                  <a:pt x="177" y="256"/>
                </a:cubicBezTo>
                <a:cubicBezTo>
                  <a:pt x="172" y="259"/>
                  <a:pt x="169" y="258"/>
                  <a:pt x="165" y="254"/>
                </a:cubicBezTo>
                <a:cubicBezTo>
                  <a:pt x="162" y="251"/>
                  <a:pt x="159" y="249"/>
                  <a:pt x="156" y="247"/>
                </a:cubicBezTo>
                <a:cubicBezTo>
                  <a:pt x="154" y="246"/>
                  <a:pt x="151" y="246"/>
                  <a:pt x="149" y="244"/>
                </a:cubicBezTo>
                <a:cubicBezTo>
                  <a:pt x="147" y="242"/>
                  <a:pt x="143" y="238"/>
                  <a:pt x="144" y="236"/>
                </a:cubicBezTo>
                <a:cubicBezTo>
                  <a:pt x="144" y="233"/>
                  <a:pt x="147" y="229"/>
                  <a:pt x="150" y="228"/>
                </a:cubicBezTo>
                <a:cubicBezTo>
                  <a:pt x="156" y="226"/>
                  <a:pt x="161" y="225"/>
                  <a:pt x="167" y="224"/>
                </a:cubicBezTo>
                <a:cubicBezTo>
                  <a:pt x="170" y="224"/>
                  <a:pt x="173" y="223"/>
                  <a:pt x="175" y="222"/>
                </a:cubicBezTo>
                <a:cubicBezTo>
                  <a:pt x="179" y="220"/>
                  <a:pt x="179" y="218"/>
                  <a:pt x="176" y="215"/>
                </a:cubicBezTo>
                <a:cubicBezTo>
                  <a:pt x="175" y="214"/>
                  <a:pt x="173" y="214"/>
                  <a:pt x="171" y="213"/>
                </a:cubicBezTo>
                <a:cubicBezTo>
                  <a:pt x="163" y="209"/>
                  <a:pt x="155" y="206"/>
                  <a:pt x="146" y="203"/>
                </a:cubicBezTo>
                <a:cubicBezTo>
                  <a:pt x="144" y="202"/>
                  <a:pt x="142" y="201"/>
                  <a:pt x="140" y="200"/>
                </a:cubicBezTo>
                <a:cubicBezTo>
                  <a:pt x="135" y="196"/>
                  <a:pt x="134" y="193"/>
                  <a:pt x="139" y="188"/>
                </a:cubicBezTo>
                <a:cubicBezTo>
                  <a:pt x="158" y="172"/>
                  <a:pt x="180" y="167"/>
                  <a:pt x="199" y="189"/>
                </a:cubicBezTo>
                <a:cubicBezTo>
                  <a:pt x="205" y="196"/>
                  <a:pt x="209" y="204"/>
                  <a:pt x="215" y="211"/>
                </a:cubicBezTo>
                <a:cubicBezTo>
                  <a:pt x="220" y="217"/>
                  <a:pt x="225" y="222"/>
                  <a:pt x="230" y="227"/>
                </a:cubicBezTo>
                <a:cubicBezTo>
                  <a:pt x="233" y="229"/>
                  <a:pt x="238" y="229"/>
                  <a:pt x="241" y="227"/>
                </a:cubicBezTo>
                <a:cubicBezTo>
                  <a:pt x="245" y="225"/>
                  <a:pt x="245" y="220"/>
                  <a:pt x="243" y="216"/>
                </a:cubicBezTo>
                <a:cubicBezTo>
                  <a:pt x="241" y="213"/>
                  <a:pt x="239" y="209"/>
                  <a:pt x="237" y="206"/>
                </a:cubicBezTo>
                <a:cubicBezTo>
                  <a:pt x="226" y="192"/>
                  <a:pt x="226" y="164"/>
                  <a:pt x="248" y="153"/>
                </a:cubicBezTo>
                <a:cubicBezTo>
                  <a:pt x="255" y="149"/>
                  <a:pt x="263" y="145"/>
                  <a:pt x="266" y="134"/>
                </a:cubicBezTo>
                <a:cubicBezTo>
                  <a:pt x="262" y="135"/>
                  <a:pt x="259" y="136"/>
                  <a:pt x="256" y="137"/>
                </a:cubicBezTo>
                <a:cubicBezTo>
                  <a:pt x="240" y="142"/>
                  <a:pt x="251" y="130"/>
                  <a:pt x="259" y="128"/>
                </a:cubicBezTo>
                <a:cubicBezTo>
                  <a:pt x="263" y="126"/>
                  <a:pt x="254" y="123"/>
                  <a:pt x="254" y="123"/>
                </a:cubicBezTo>
                <a:cubicBezTo>
                  <a:pt x="255" y="122"/>
                  <a:pt x="260" y="121"/>
                  <a:pt x="266" y="118"/>
                </a:cubicBezTo>
                <a:cubicBezTo>
                  <a:pt x="271" y="116"/>
                  <a:pt x="275" y="114"/>
                  <a:pt x="279" y="111"/>
                </a:cubicBezTo>
                <a:cubicBezTo>
                  <a:pt x="281" y="110"/>
                  <a:pt x="282" y="106"/>
                  <a:pt x="283" y="103"/>
                </a:cubicBezTo>
                <a:cubicBezTo>
                  <a:pt x="283" y="103"/>
                  <a:pt x="283" y="102"/>
                  <a:pt x="282" y="102"/>
                </a:cubicBezTo>
                <a:cubicBezTo>
                  <a:pt x="278" y="102"/>
                  <a:pt x="273" y="103"/>
                  <a:pt x="269" y="104"/>
                </a:cubicBezTo>
                <a:cubicBezTo>
                  <a:pt x="262" y="104"/>
                  <a:pt x="260" y="103"/>
                  <a:pt x="259" y="95"/>
                </a:cubicBezTo>
                <a:cubicBezTo>
                  <a:pt x="259" y="90"/>
                  <a:pt x="254" y="88"/>
                  <a:pt x="249" y="90"/>
                </a:cubicBezTo>
                <a:cubicBezTo>
                  <a:pt x="246" y="92"/>
                  <a:pt x="243" y="95"/>
                  <a:pt x="240" y="97"/>
                </a:cubicBezTo>
                <a:cubicBezTo>
                  <a:pt x="232" y="101"/>
                  <a:pt x="227" y="99"/>
                  <a:pt x="224" y="91"/>
                </a:cubicBezTo>
                <a:cubicBezTo>
                  <a:pt x="222" y="87"/>
                  <a:pt x="220" y="86"/>
                  <a:pt x="215" y="88"/>
                </a:cubicBezTo>
                <a:cubicBezTo>
                  <a:pt x="213" y="90"/>
                  <a:pt x="211" y="92"/>
                  <a:pt x="209" y="93"/>
                </a:cubicBezTo>
                <a:cubicBezTo>
                  <a:pt x="205" y="95"/>
                  <a:pt x="202" y="97"/>
                  <a:pt x="198" y="99"/>
                </a:cubicBezTo>
                <a:cubicBezTo>
                  <a:pt x="194" y="100"/>
                  <a:pt x="189" y="101"/>
                  <a:pt x="186" y="97"/>
                </a:cubicBezTo>
                <a:cubicBezTo>
                  <a:pt x="183" y="92"/>
                  <a:pt x="186" y="88"/>
                  <a:pt x="190" y="85"/>
                </a:cubicBezTo>
                <a:cubicBezTo>
                  <a:pt x="194" y="81"/>
                  <a:pt x="199" y="78"/>
                  <a:pt x="204" y="75"/>
                </a:cubicBezTo>
                <a:cubicBezTo>
                  <a:pt x="211" y="71"/>
                  <a:pt x="219" y="68"/>
                  <a:pt x="226" y="64"/>
                </a:cubicBezTo>
                <a:cubicBezTo>
                  <a:pt x="231" y="60"/>
                  <a:pt x="233" y="55"/>
                  <a:pt x="232" y="49"/>
                </a:cubicBezTo>
                <a:cubicBezTo>
                  <a:pt x="230" y="44"/>
                  <a:pt x="227" y="42"/>
                  <a:pt x="222" y="44"/>
                </a:cubicBezTo>
                <a:cubicBezTo>
                  <a:pt x="218" y="46"/>
                  <a:pt x="214" y="49"/>
                  <a:pt x="210" y="51"/>
                </a:cubicBezTo>
                <a:cubicBezTo>
                  <a:pt x="207" y="52"/>
                  <a:pt x="203" y="52"/>
                  <a:pt x="200" y="52"/>
                </a:cubicBezTo>
                <a:cubicBezTo>
                  <a:pt x="199" y="51"/>
                  <a:pt x="198" y="48"/>
                  <a:pt x="198" y="46"/>
                </a:cubicBezTo>
                <a:cubicBezTo>
                  <a:pt x="197" y="45"/>
                  <a:pt x="200" y="43"/>
                  <a:pt x="201" y="43"/>
                </a:cubicBezTo>
                <a:cubicBezTo>
                  <a:pt x="211" y="41"/>
                  <a:pt x="221" y="40"/>
                  <a:pt x="231" y="39"/>
                </a:cubicBezTo>
                <a:cubicBezTo>
                  <a:pt x="233" y="39"/>
                  <a:pt x="235" y="40"/>
                  <a:pt x="235" y="41"/>
                </a:cubicBezTo>
                <a:cubicBezTo>
                  <a:pt x="242" y="49"/>
                  <a:pt x="251" y="53"/>
                  <a:pt x="261" y="56"/>
                </a:cubicBezTo>
                <a:cubicBezTo>
                  <a:pt x="269" y="58"/>
                  <a:pt x="270" y="57"/>
                  <a:pt x="272" y="49"/>
                </a:cubicBezTo>
                <a:cubicBezTo>
                  <a:pt x="282" y="46"/>
                  <a:pt x="293" y="41"/>
                  <a:pt x="303" y="48"/>
                </a:cubicBezTo>
                <a:cubicBezTo>
                  <a:pt x="309" y="52"/>
                  <a:pt x="315" y="56"/>
                  <a:pt x="320" y="61"/>
                </a:cubicBezTo>
                <a:cubicBezTo>
                  <a:pt x="321" y="62"/>
                  <a:pt x="320" y="66"/>
                  <a:pt x="320" y="69"/>
                </a:cubicBezTo>
                <a:cubicBezTo>
                  <a:pt x="319" y="72"/>
                  <a:pt x="317" y="75"/>
                  <a:pt x="316" y="78"/>
                </a:cubicBezTo>
                <a:cubicBezTo>
                  <a:pt x="314" y="84"/>
                  <a:pt x="319" y="89"/>
                  <a:pt x="325" y="89"/>
                </a:cubicBezTo>
                <a:cubicBezTo>
                  <a:pt x="327" y="89"/>
                  <a:pt x="329" y="89"/>
                  <a:pt x="331" y="89"/>
                </a:cubicBezTo>
                <a:cubicBezTo>
                  <a:pt x="337" y="88"/>
                  <a:pt x="339" y="91"/>
                  <a:pt x="339" y="97"/>
                </a:cubicBezTo>
                <a:cubicBezTo>
                  <a:pt x="338" y="105"/>
                  <a:pt x="339" y="106"/>
                  <a:pt x="348" y="105"/>
                </a:cubicBezTo>
                <a:cubicBezTo>
                  <a:pt x="351" y="105"/>
                  <a:pt x="354" y="106"/>
                  <a:pt x="356" y="107"/>
                </a:cubicBezTo>
                <a:cubicBezTo>
                  <a:pt x="358" y="107"/>
                  <a:pt x="359" y="109"/>
                  <a:pt x="360" y="110"/>
                </a:cubicBezTo>
                <a:cubicBezTo>
                  <a:pt x="368" y="116"/>
                  <a:pt x="374" y="113"/>
                  <a:pt x="377" y="103"/>
                </a:cubicBezTo>
                <a:cubicBezTo>
                  <a:pt x="377" y="102"/>
                  <a:pt x="377" y="101"/>
                  <a:pt x="377" y="100"/>
                </a:cubicBezTo>
                <a:cubicBezTo>
                  <a:pt x="378" y="96"/>
                  <a:pt x="381" y="94"/>
                  <a:pt x="384" y="98"/>
                </a:cubicBezTo>
                <a:cubicBezTo>
                  <a:pt x="390" y="104"/>
                  <a:pt x="396" y="112"/>
                  <a:pt x="403" y="119"/>
                </a:cubicBezTo>
                <a:cubicBezTo>
                  <a:pt x="396" y="125"/>
                  <a:pt x="395" y="133"/>
                  <a:pt x="397" y="141"/>
                </a:cubicBezTo>
                <a:cubicBezTo>
                  <a:pt x="399" y="149"/>
                  <a:pt x="396" y="157"/>
                  <a:pt x="393" y="164"/>
                </a:cubicBezTo>
                <a:cubicBezTo>
                  <a:pt x="390" y="171"/>
                  <a:pt x="386" y="179"/>
                  <a:pt x="384" y="186"/>
                </a:cubicBezTo>
                <a:cubicBezTo>
                  <a:pt x="381" y="197"/>
                  <a:pt x="385" y="202"/>
                  <a:pt x="396" y="205"/>
                </a:cubicBezTo>
                <a:cubicBezTo>
                  <a:pt x="407" y="207"/>
                  <a:pt x="409" y="210"/>
                  <a:pt x="409" y="220"/>
                </a:cubicBezTo>
                <a:cubicBezTo>
                  <a:pt x="410" y="235"/>
                  <a:pt x="417" y="245"/>
                  <a:pt x="430" y="251"/>
                </a:cubicBezTo>
                <a:cubicBezTo>
                  <a:pt x="433" y="253"/>
                  <a:pt x="436" y="254"/>
                  <a:pt x="439" y="255"/>
                </a:cubicBezTo>
                <a:cubicBezTo>
                  <a:pt x="437" y="277"/>
                  <a:pt x="431" y="301"/>
                  <a:pt x="420" y="323"/>
                </a:cubicBezTo>
                <a:cubicBezTo>
                  <a:pt x="414" y="313"/>
                  <a:pt x="407" y="299"/>
                  <a:pt x="404" y="287"/>
                </a:cubicBezTo>
                <a:cubicBezTo>
                  <a:pt x="399" y="269"/>
                  <a:pt x="387" y="286"/>
                  <a:pt x="386" y="297"/>
                </a:cubicBezTo>
                <a:cubicBezTo>
                  <a:pt x="385" y="309"/>
                  <a:pt x="378" y="317"/>
                  <a:pt x="363" y="300"/>
                </a:cubicBezTo>
                <a:cubicBezTo>
                  <a:pt x="347" y="283"/>
                  <a:pt x="345" y="287"/>
                  <a:pt x="340" y="287"/>
                </a:cubicBezTo>
                <a:cubicBezTo>
                  <a:pt x="335" y="287"/>
                  <a:pt x="326" y="298"/>
                  <a:pt x="328" y="352"/>
                </a:cubicBezTo>
                <a:cubicBezTo>
                  <a:pt x="330" y="390"/>
                  <a:pt x="345" y="396"/>
                  <a:pt x="355" y="399"/>
                </a:cubicBezTo>
                <a:cubicBezTo>
                  <a:pt x="336" y="411"/>
                  <a:pt x="315" y="421"/>
                  <a:pt x="292" y="427"/>
                </a:cubicBezTo>
                <a:cubicBezTo>
                  <a:pt x="202" y="450"/>
                  <a:pt x="111" y="408"/>
                  <a:pt x="68" y="32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4" name="Freeform 43"/>
          <p:cNvSpPr>
            <a:spLocks noEditPoints="1"/>
          </p:cNvSpPr>
          <p:nvPr/>
        </p:nvSpPr>
        <p:spPr bwMode="auto">
          <a:xfrm>
            <a:off x="3274147" y="2049200"/>
            <a:ext cx="304329" cy="306864"/>
          </a:xfrm>
          <a:custGeom>
            <a:avLst/>
            <a:gdLst>
              <a:gd name="T0" fmla="*/ 414 w 630"/>
              <a:gd name="T1" fmla="*/ 513 h 630"/>
              <a:gd name="T2" fmla="*/ 452 w 630"/>
              <a:gd name="T3" fmla="*/ 435 h 630"/>
              <a:gd name="T4" fmla="*/ 387 w 630"/>
              <a:gd name="T5" fmla="*/ 409 h 630"/>
              <a:gd name="T6" fmla="*/ 437 w 630"/>
              <a:gd name="T7" fmla="*/ 325 h 630"/>
              <a:gd name="T8" fmla="*/ 381 w 630"/>
              <a:gd name="T9" fmla="*/ 282 h 630"/>
              <a:gd name="T10" fmla="*/ 450 w 630"/>
              <a:gd name="T11" fmla="*/ 218 h 630"/>
              <a:gd name="T12" fmla="*/ 409 w 630"/>
              <a:gd name="T13" fmla="*/ 157 h 630"/>
              <a:gd name="T14" fmla="*/ 482 w 630"/>
              <a:gd name="T15" fmla="*/ 131 h 630"/>
              <a:gd name="T16" fmla="*/ 444 w 630"/>
              <a:gd name="T17" fmla="*/ 57 h 630"/>
              <a:gd name="T18" fmla="*/ 518 w 630"/>
              <a:gd name="T19" fmla="*/ 75 h 630"/>
              <a:gd name="T20" fmla="*/ 117 w 630"/>
              <a:gd name="T21" fmla="*/ 70 h 630"/>
              <a:gd name="T22" fmla="*/ 202 w 630"/>
              <a:gd name="T23" fmla="*/ 69 h 630"/>
              <a:gd name="T24" fmla="*/ 156 w 630"/>
              <a:gd name="T25" fmla="*/ 137 h 630"/>
              <a:gd name="T26" fmla="*/ 237 w 630"/>
              <a:gd name="T27" fmla="*/ 171 h 630"/>
              <a:gd name="T28" fmla="*/ 185 w 630"/>
              <a:gd name="T29" fmla="*/ 229 h 630"/>
              <a:gd name="T30" fmla="*/ 254 w 630"/>
              <a:gd name="T31" fmla="*/ 297 h 630"/>
              <a:gd name="T32" fmla="*/ 192 w 630"/>
              <a:gd name="T33" fmla="*/ 338 h 630"/>
              <a:gd name="T34" fmla="*/ 240 w 630"/>
              <a:gd name="T35" fmla="*/ 425 h 630"/>
              <a:gd name="T36" fmla="*/ 171 w 630"/>
              <a:gd name="T37" fmla="*/ 443 h 630"/>
              <a:gd name="T38" fmla="*/ 213 w 630"/>
              <a:gd name="T39" fmla="*/ 528 h 630"/>
              <a:gd name="T40" fmla="*/ 132 w 630"/>
              <a:gd name="T41" fmla="*/ 527 h 630"/>
              <a:gd name="T42" fmla="*/ 311 w 630"/>
              <a:gd name="T43" fmla="*/ 629 h 630"/>
              <a:gd name="T44" fmla="*/ 490 w 630"/>
              <a:gd name="T45" fmla="*/ 525 h 630"/>
              <a:gd name="T46" fmla="*/ 64 w 630"/>
              <a:gd name="T47" fmla="*/ 484 h 630"/>
              <a:gd name="T48" fmla="*/ 119 w 630"/>
              <a:gd name="T49" fmla="*/ 468 h 630"/>
              <a:gd name="T50" fmla="*/ 86 w 630"/>
              <a:gd name="T51" fmla="*/ 410 h 630"/>
              <a:gd name="T52" fmla="*/ 145 w 630"/>
              <a:gd name="T53" fmla="*/ 388 h 630"/>
              <a:gd name="T54" fmla="*/ 104 w 630"/>
              <a:gd name="T55" fmla="*/ 337 h 630"/>
              <a:gd name="T56" fmla="*/ 153 w 630"/>
              <a:gd name="T57" fmla="*/ 295 h 630"/>
              <a:gd name="T58" fmla="*/ 104 w 630"/>
              <a:gd name="T59" fmla="*/ 251 h 630"/>
              <a:gd name="T60" fmla="*/ 138 w 630"/>
              <a:gd name="T61" fmla="*/ 198 h 630"/>
              <a:gd name="T62" fmla="*/ 85 w 630"/>
              <a:gd name="T63" fmla="*/ 170 h 630"/>
              <a:gd name="T64" fmla="*/ 101 w 630"/>
              <a:gd name="T65" fmla="*/ 116 h 630"/>
              <a:gd name="T66" fmla="*/ 1 w 630"/>
              <a:gd name="T67" fmla="*/ 312 h 630"/>
              <a:gd name="T68" fmla="*/ 99 w 630"/>
              <a:gd name="T69" fmla="*/ 506 h 630"/>
              <a:gd name="T70" fmla="*/ 546 w 630"/>
              <a:gd name="T71" fmla="*/ 102 h 630"/>
              <a:gd name="T72" fmla="*/ 570 w 630"/>
              <a:gd name="T73" fmla="*/ 137 h 630"/>
              <a:gd name="T74" fmla="*/ 515 w 630"/>
              <a:gd name="T75" fmla="*/ 152 h 630"/>
              <a:gd name="T76" fmla="*/ 548 w 630"/>
              <a:gd name="T77" fmla="*/ 210 h 630"/>
              <a:gd name="T78" fmla="*/ 486 w 630"/>
              <a:gd name="T79" fmla="*/ 232 h 630"/>
              <a:gd name="T80" fmla="*/ 530 w 630"/>
              <a:gd name="T81" fmla="*/ 284 h 630"/>
              <a:gd name="T82" fmla="*/ 477 w 630"/>
              <a:gd name="T83" fmla="*/ 326 h 630"/>
              <a:gd name="T84" fmla="*/ 531 w 630"/>
              <a:gd name="T85" fmla="*/ 370 h 630"/>
              <a:gd name="T86" fmla="*/ 490 w 630"/>
              <a:gd name="T87" fmla="*/ 425 h 630"/>
              <a:gd name="T88" fmla="*/ 550 w 630"/>
              <a:gd name="T89" fmla="*/ 451 h 630"/>
              <a:gd name="T90" fmla="*/ 525 w 630"/>
              <a:gd name="T91" fmla="*/ 509 h 630"/>
              <a:gd name="T92" fmla="*/ 629 w 630"/>
              <a:gd name="T93" fmla="*/ 318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30" h="630">
                <a:moveTo>
                  <a:pt x="432" y="552"/>
                </a:moveTo>
                <a:lnTo>
                  <a:pt x="414" y="513"/>
                </a:lnTo>
                <a:lnTo>
                  <a:pt x="471" y="487"/>
                </a:lnTo>
                <a:cubicBezTo>
                  <a:pt x="464" y="471"/>
                  <a:pt x="457" y="453"/>
                  <a:pt x="452" y="435"/>
                </a:cubicBezTo>
                <a:lnTo>
                  <a:pt x="397" y="449"/>
                </a:lnTo>
                <a:lnTo>
                  <a:pt x="387" y="409"/>
                </a:lnTo>
                <a:lnTo>
                  <a:pt x="443" y="394"/>
                </a:lnTo>
                <a:cubicBezTo>
                  <a:pt x="439" y="371"/>
                  <a:pt x="437" y="348"/>
                  <a:pt x="437" y="325"/>
                </a:cubicBezTo>
                <a:lnTo>
                  <a:pt x="380" y="324"/>
                </a:lnTo>
                <a:lnTo>
                  <a:pt x="381" y="282"/>
                </a:lnTo>
                <a:lnTo>
                  <a:pt x="439" y="283"/>
                </a:lnTo>
                <a:cubicBezTo>
                  <a:pt x="440" y="260"/>
                  <a:pt x="444" y="238"/>
                  <a:pt x="450" y="218"/>
                </a:cubicBezTo>
                <a:lnTo>
                  <a:pt x="394" y="196"/>
                </a:lnTo>
                <a:lnTo>
                  <a:pt x="409" y="157"/>
                </a:lnTo>
                <a:lnTo>
                  <a:pt x="462" y="177"/>
                </a:lnTo>
                <a:cubicBezTo>
                  <a:pt x="467" y="161"/>
                  <a:pt x="474" y="146"/>
                  <a:pt x="482" y="131"/>
                </a:cubicBezTo>
                <a:lnTo>
                  <a:pt x="421" y="93"/>
                </a:lnTo>
                <a:lnTo>
                  <a:pt x="444" y="57"/>
                </a:lnTo>
                <a:lnTo>
                  <a:pt x="503" y="95"/>
                </a:lnTo>
                <a:cubicBezTo>
                  <a:pt x="508" y="88"/>
                  <a:pt x="513" y="81"/>
                  <a:pt x="518" y="75"/>
                </a:cubicBezTo>
                <a:cubicBezTo>
                  <a:pt x="464" y="29"/>
                  <a:pt x="395" y="1"/>
                  <a:pt x="318" y="0"/>
                </a:cubicBezTo>
                <a:cubicBezTo>
                  <a:pt x="242" y="0"/>
                  <a:pt x="172" y="26"/>
                  <a:pt x="117" y="70"/>
                </a:cubicBezTo>
                <a:cubicBezTo>
                  <a:pt x="124" y="79"/>
                  <a:pt x="130" y="89"/>
                  <a:pt x="137" y="99"/>
                </a:cubicBezTo>
                <a:lnTo>
                  <a:pt x="202" y="69"/>
                </a:lnTo>
                <a:lnTo>
                  <a:pt x="220" y="108"/>
                </a:lnTo>
                <a:lnTo>
                  <a:pt x="156" y="137"/>
                </a:lnTo>
                <a:cubicBezTo>
                  <a:pt x="164" y="153"/>
                  <a:pt x="170" y="170"/>
                  <a:pt x="175" y="188"/>
                </a:cubicBezTo>
                <a:lnTo>
                  <a:pt x="237" y="171"/>
                </a:lnTo>
                <a:lnTo>
                  <a:pt x="247" y="212"/>
                </a:lnTo>
                <a:lnTo>
                  <a:pt x="185" y="229"/>
                </a:lnTo>
                <a:cubicBezTo>
                  <a:pt x="189" y="251"/>
                  <a:pt x="192" y="273"/>
                  <a:pt x="192" y="296"/>
                </a:cubicBezTo>
                <a:lnTo>
                  <a:pt x="254" y="297"/>
                </a:lnTo>
                <a:lnTo>
                  <a:pt x="253" y="339"/>
                </a:lnTo>
                <a:lnTo>
                  <a:pt x="192" y="338"/>
                </a:lnTo>
                <a:cubicBezTo>
                  <a:pt x="190" y="360"/>
                  <a:pt x="187" y="381"/>
                  <a:pt x="182" y="402"/>
                </a:cubicBezTo>
                <a:lnTo>
                  <a:pt x="240" y="425"/>
                </a:lnTo>
                <a:lnTo>
                  <a:pt x="225" y="464"/>
                </a:lnTo>
                <a:lnTo>
                  <a:pt x="171" y="443"/>
                </a:lnTo>
                <a:cubicBezTo>
                  <a:pt x="166" y="460"/>
                  <a:pt x="160" y="475"/>
                  <a:pt x="152" y="490"/>
                </a:cubicBezTo>
                <a:lnTo>
                  <a:pt x="213" y="528"/>
                </a:lnTo>
                <a:lnTo>
                  <a:pt x="190" y="564"/>
                </a:lnTo>
                <a:lnTo>
                  <a:pt x="132" y="527"/>
                </a:lnTo>
                <a:cubicBezTo>
                  <a:pt x="125" y="537"/>
                  <a:pt x="119" y="546"/>
                  <a:pt x="112" y="555"/>
                </a:cubicBezTo>
                <a:cubicBezTo>
                  <a:pt x="166" y="600"/>
                  <a:pt x="235" y="629"/>
                  <a:pt x="311" y="629"/>
                </a:cubicBezTo>
                <a:cubicBezTo>
                  <a:pt x="388" y="630"/>
                  <a:pt x="458" y="604"/>
                  <a:pt x="513" y="559"/>
                </a:cubicBezTo>
                <a:cubicBezTo>
                  <a:pt x="505" y="549"/>
                  <a:pt x="497" y="537"/>
                  <a:pt x="490" y="525"/>
                </a:cubicBezTo>
                <a:lnTo>
                  <a:pt x="432" y="552"/>
                </a:lnTo>
                <a:close/>
                <a:moveTo>
                  <a:pt x="64" y="484"/>
                </a:moveTo>
                <a:lnTo>
                  <a:pt x="87" y="448"/>
                </a:lnTo>
                <a:lnTo>
                  <a:pt x="119" y="468"/>
                </a:lnTo>
                <a:cubicBezTo>
                  <a:pt x="125" y="456"/>
                  <a:pt x="130" y="443"/>
                  <a:pt x="135" y="429"/>
                </a:cubicBezTo>
                <a:lnTo>
                  <a:pt x="86" y="410"/>
                </a:lnTo>
                <a:lnTo>
                  <a:pt x="101" y="371"/>
                </a:lnTo>
                <a:lnTo>
                  <a:pt x="145" y="388"/>
                </a:lnTo>
                <a:cubicBezTo>
                  <a:pt x="149" y="372"/>
                  <a:pt x="151" y="355"/>
                  <a:pt x="152" y="337"/>
                </a:cubicBezTo>
                <a:lnTo>
                  <a:pt x="104" y="337"/>
                </a:lnTo>
                <a:lnTo>
                  <a:pt x="105" y="295"/>
                </a:lnTo>
                <a:lnTo>
                  <a:pt x="153" y="295"/>
                </a:lnTo>
                <a:cubicBezTo>
                  <a:pt x="152" y="276"/>
                  <a:pt x="150" y="257"/>
                  <a:pt x="147" y="239"/>
                </a:cubicBezTo>
                <a:lnTo>
                  <a:pt x="104" y="251"/>
                </a:lnTo>
                <a:lnTo>
                  <a:pt x="93" y="210"/>
                </a:lnTo>
                <a:lnTo>
                  <a:pt x="138" y="198"/>
                </a:lnTo>
                <a:cubicBezTo>
                  <a:pt x="133" y="182"/>
                  <a:pt x="128" y="167"/>
                  <a:pt x="121" y="153"/>
                </a:cubicBezTo>
                <a:lnTo>
                  <a:pt x="85" y="170"/>
                </a:lnTo>
                <a:lnTo>
                  <a:pt x="67" y="132"/>
                </a:lnTo>
                <a:lnTo>
                  <a:pt x="101" y="116"/>
                </a:lnTo>
                <a:cubicBezTo>
                  <a:pt x="97" y="110"/>
                  <a:pt x="93" y="103"/>
                  <a:pt x="88" y="97"/>
                </a:cubicBezTo>
                <a:cubicBezTo>
                  <a:pt x="35" y="153"/>
                  <a:pt x="2" y="228"/>
                  <a:pt x="1" y="312"/>
                </a:cubicBezTo>
                <a:cubicBezTo>
                  <a:pt x="0" y="395"/>
                  <a:pt x="31" y="471"/>
                  <a:pt x="84" y="528"/>
                </a:cubicBezTo>
                <a:cubicBezTo>
                  <a:pt x="89" y="521"/>
                  <a:pt x="94" y="514"/>
                  <a:pt x="99" y="506"/>
                </a:cubicBezTo>
                <a:lnTo>
                  <a:pt x="64" y="484"/>
                </a:lnTo>
                <a:close/>
                <a:moveTo>
                  <a:pt x="546" y="102"/>
                </a:moveTo>
                <a:cubicBezTo>
                  <a:pt x="543" y="106"/>
                  <a:pt x="539" y="111"/>
                  <a:pt x="536" y="116"/>
                </a:cubicBezTo>
                <a:lnTo>
                  <a:pt x="570" y="137"/>
                </a:lnTo>
                <a:lnTo>
                  <a:pt x="547" y="173"/>
                </a:lnTo>
                <a:lnTo>
                  <a:pt x="515" y="152"/>
                </a:lnTo>
                <a:cubicBezTo>
                  <a:pt x="509" y="165"/>
                  <a:pt x="503" y="178"/>
                  <a:pt x="498" y="191"/>
                </a:cubicBezTo>
                <a:lnTo>
                  <a:pt x="548" y="210"/>
                </a:lnTo>
                <a:lnTo>
                  <a:pt x="533" y="250"/>
                </a:lnTo>
                <a:lnTo>
                  <a:pt x="486" y="232"/>
                </a:lnTo>
                <a:cubicBezTo>
                  <a:pt x="483" y="249"/>
                  <a:pt x="480" y="266"/>
                  <a:pt x="478" y="283"/>
                </a:cubicBezTo>
                <a:lnTo>
                  <a:pt x="530" y="284"/>
                </a:lnTo>
                <a:lnTo>
                  <a:pt x="530" y="327"/>
                </a:lnTo>
                <a:lnTo>
                  <a:pt x="477" y="326"/>
                </a:lnTo>
                <a:cubicBezTo>
                  <a:pt x="477" y="345"/>
                  <a:pt x="478" y="365"/>
                  <a:pt x="481" y="384"/>
                </a:cubicBezTo>
                <a:lnTo>
                  <a:pt x="531" y="370"/>
                </a:lnTo>
                <a:lnTo>
                  <a:pt x="542" y="411"/>
                </a:lnTo>
                <a:lnTo>
                  <a:pt x="490" y="425"/>
                </a:lnTo>
                <a:cubicBezTo>
                  <a:pt x="495" y="441"/>
                  <a:pt x="500" y="456"/>
                  <a:pt x="506" y="471"/>
                </a:cubicBezTo>
                <a:lnTo>
                  <a:pt x="550" y="451"/>
                </a:lnTo>
                <a:lnTo>
                  <a:pt x="567" y="489"/>
                </a:lnTo>
                <a:lnTo>
                  <a:pt x="525" y="509"/>
                </a:lnTo>
                <a:cubicBezTo>
                  <a:pt x="530" y="517"/>
                  <a:pt x="536" y="525"/>
                  <a:pt x="541" y="533"/>
                </a:cubicBezTo>
                <a:cubicBezTo>
                  <a:pt x="595" y="477"/>
                  <a:pt x="628" y="402"/>
                  <a:pt x="629" y="318"/>
                </a:cubicBezTo>
                <a:cubicBezTo>
                  <a:pt x="630" y="235"/>
                  <a:pt x="599" y="159"/>
                  <a:pt x="546" y="10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5" name="Freeform 44"/>
          <p:cNvSpPr>
            <a:spLocks/>
          </p:cNvSpPr>
          <p:nvPr/>
        </p:nvSpPr>
        <p:spPr bwMode="auto">
          <a:xfrm>
            <a:off x="7002175" y="4653747"/>
            <a:ext cx="357585" cy="263752"/>
          </a:xfrm>
          <a:custGeom>
            <a:avLst/>
            <a:gdLst>
              <a:gd name="T0" fmla="*/ 737 w 740"/>
              <a:gd name="T1" fmla="*/ 317 h 544"/>
              <a:gd name="T2" fmla="*/ 739 w 740"/>
              <a:gd name="T3" fmla="*/ 316 h 544"/>
              <a:gd name="T4" fmla="*/ 545 w 740"/>
              <a:gd name="T5" fmla="*/ 30 h 544"/>
              <a:gd name="T6" fmla="*/ 541 w 740"/>
              <a:gd name="T7" fmla="*/ 29 h 544"/>
              <a:gd name="T8" fmla="*/ 415 w 740"/>
              <a:gd name="T9" fmla="*/ 77 h 544"/>
              <a:gd name="T10" fmla="*/ 435 w 740"/>
              <a:gd name="T11" fmla="*/ 90 h 544"/>
              <a:gd name="T12" fmla="*/ 530 w 740"/>
              <a:gd name="T13" fmla="*/ 50 h 544"/>
              <a:gd name="T14" fmla="*/ 703 w 740"/>
              <a:gd name="T15" fmla="*/ 304 h 544"/>
              <a:gd name="T16" fmla="*/ 591 w 740"/>
              <a:gd name="T17" fmla="*/ 292 h 544"/>
              <a:gd name="T18" fmla="*/ 439 w 740"/>
              <a:gd name="T19" fmla="*/ 311 h 544"/>
              <a:gd name="T20" fmla="*/ 430 w 740"/>
              <a:gd name="T21" fmla="*/ 313 h 544"/>
              <a:gd name="T22" fmla="*/ 430 w 740"/>
              <a:gd name="T23" fmla="*/ 324 h 544"/>
              <a:gd name="T24" fmla="*/ 310 w 740"/>
              <a:gd name="T25" fmla="*/ 326 h 544"/>
              <a:gd name="T26" fmla="*/ 309 w 740"/>
              <a:gd name="T27" fmla="*/ 313 h 544"/>
              <a:gd name="T28" fmla="*/ 301 w 740"/>
              <a:gd name="T29" fmla="*/ 311 h 544"/>
              <a:gd name="T30" fmla="*/ 149 w 740"/>
              <a:gd name="T31" fmla="*/ 292 h 544"/>
              <a:gd name="T32" fmla="*/ 42 w 740"/>
              <a:gd name="T33" fmla="*/ 303 h 544"/>
              <a:gd name="T34" fmla="*/ 214 w 740"/>
              <a:gd name="T35" fmla="*/ 50 h 544"/>
              <a:gd name="T36" fmla="*/ 309 w 740"/>
              <a:gd name="T37" fmla="*/ 90 h 544"/>
              <a:gd name="T38" fmla="*/ 329 w 740"/>
              <a:gd name="T39" fmla="*/ 77 h 544"/>
              <a:gd name="T40" fmla="*/ 202 w 740"/>
              <a:gd name="T41" fmla="*/ 29 h 544"/>
              <a:gd name="T42" fmla="*/ 199 w 740"/>
              <a:gd name="T43" fmla="*/ 30 h 544"/>
              <a:gd name="T44" fmla="*/ 7 w 740"/>
              <a:gd name="T45" fmla="*/ 313 h 544"/>
              <a:gd name="T46" fmla="*/ 3 w 740"/>
              <a:gd name="T47" fmla="*/ 314 h 544"/>
              <a:gd name="T48" fmla="*/ 3 w 740"/>
              <a:gd name="T49" fmla="*/ 414 h 544"/>
              <a:gd name="T50" fmla="*/ 34 w 740"/>
              <a:gd name="T51" fmla="*/ 500 h 544"/>
              <a:gd name="T52" fmla="*/ 159 w 740"/>
              <a:gd name="T53" fmla="*/ 544 h 544"/>
              <a:gd name="T54" fmla="*/ 286 w 740"/>
              <a:gd name="T55" fmla="*/ 500 h 544"/>
              <a:gd name="T56" fmla="*/ 311 w 740"/>
              <a:gd name="T57" fmla="*/ 425 h 544"/>
              <a:gd name="T58" fmla="*/ 310 w 740"/>
              <a:gd name="T59" fmla="*/ 351 h 544"/>
              <a:gd name="T60" fmla="*/ 430 w 740"/>
              <a:gd name="T61" fmla="*/ 350 h 544"/>
              <a:gd name="T62" fmla="*/ 429 w 740"/>
              <a:gd name="T63" fmla="*/ 424 h 544"/>
              <a:gd name="T64" fmla="*/ 454 w 740"/>
              <a:gd name="T65" fmla="*/ 500 h 544"/>
              <a:gd name="T66" fmla="*/ 581 w 740"/>
              <a:gd name="T67" fmla="*/ 544 h 544"/>
              <a:gd name="T68" fmla="*/ 706 w 740"/>
              <a:gd name="T69" fmla="*/ 500 h 544"/>
              <a:gd name="T70" fmla="*/ 737 w 740"/>
              <a:gd name="T71" fmla="*/ 415 h 544"/>
              <a:gd name="T72" fmla="*/ 737 w 740"/>
              <a:gd name="T73" fmla="*/ 317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40" h="544">
                <a:moveTo>
                  <a:pt x="737" y="317"/>
                </a:moveTo>
                <a:lnTo>
                  <a:pt x="739" y="316"/>
                </a:lnTo>
                <a:lnTo>
                  <a:pt x="545" y="30"/>
                </a:lnTo>
                <a:lnTo>
                  <a:pt x="541" y="29"/>
                </a:lnTo>
                <a:cubicBezTo>
                  <a:pt x="541" y="29"/>
                  <a:pt x="464" y="0"/>
                  <a:pt x="415" y="77"/>
                </a:cubicBezTo>
                <a:lnTo>
                  <a:pt x="435" y="90"/>
                </a:lnTo>
                <a:cubicBezTo>
                  <a:pt x="469" y="37"/>
                  <a:pt x="517" y="46"/>
                  <a:pt x="530" y="50"/>
                </a:cubicBezTo>
                <a:lnTo>
                  <a:pt x="703" y="304"/>
                </a:lnTo>
                <a:cubicBezTo>
                  <a:pt x="679" y="299"/>
                  <a:pt x="641" y="292"/>
                  <a:pt x="591" y="292"/>
                </a:cubicBezTo>
                <a:cubicBezTo>
                  <a:pt x="541" y="292"/>
                  <a:pt x="490" y="299"/>
                  <a:pt x="439" y="311"/>
                </a:cubicBezTo>
                <a:lnTo>
                  <a:pt x="430" y="313"/>
                </a:lnTo>
                <a:lnTo>
                  <a:pt x="430" y="324"/>
                </a:lnTo>
                <a:cubicBezTo>
                  <a:pt x="385" y="305"/>
                  <a:pt x="334" y="317"/>
                  <a:pt x="310" y="326"/>
                </a:cubicBezTo>
                <a:lnTo>
                  <a:pt x="309" y="313"/>
                </a:lnTo>
                <a:lnTo>
                  <a:pt x="301" y="311"/>
                </a:lnTo>
                <a:cubicBezTo>
                  <a:pt x="250" y="299"/>
                  <a:pt x="199" y="292"/>
                  <a:pt x="149" y="292"/>
                </a:cubicBezTo>
                <a:cubicBezTo>
                  <a:pt x="102" y="292"/>
                  <a:pt x="66" y="298"/>
                  <a:pt x="42" y="303"/>
                </a:cubicBezTo>
                <a:lnTo>
                  <a:pt x="214" y="50"/>
                </a:lnTo>
                <a:cubicBezTo>
                  <a:pt x="227" y="46"/>
                  <a:pt x="275" y="36"/>
                  <a:pt x="309" y="90"/>
                </a:cubicBezTo>
                <a:lnTo>
                  <a:pt x="329" y="77"/>
                </a:lnTo>
                <a:cubicBezTo>
                  <a:pt x="280" y="0"/>
                  <a:pt x="203" y="29"/>
                  <a:pt x="202" y="29"/>
                </a:cubicBezTo>
                <a:lnTo>
                  <a:pt x="199" y="30"/>
                </a:lnTo>
                <a:lnTo>
                  <a:pt x="7" y="313"/>
                </a:lnTo>
                <a:lnTo>
                  <a:pt x="3" y="314"/>
                </a:lnTo>
                <a:lnTo>
                  <a:pt x="3" y="414"/>
                </a:lnTo>
                <a:cubicBezTo>
                  <a:pt x="3" y="416"/>
                  <a:pt x="0" y="463"/>
                  <a:pt x="34" y="500"/>
                </a:cubicBezTo>
                <a:cubicBezTo>
                  <a:pt x="61" y="530"/>
                  <a:pt x="103" y="544"/>
                  <a:pt x="159" y="544"/>
                </a:cubicBezTo>
                <a:cubicBezTo>
                  <a:pt x="217" y="544"/>
                  <a:pt x="260" y="530"/>
                  <a:pt x="286" y="500"/>
                </a:cubicBezTo>
                <a:cubicBezTo>
                  <a:pt x="316" y="466"/>
                  <a:pt x="311" y="426"/>
                  <a:pt x="311" y="425"/>
                </a:cubicBezTo>
                <a:lnTo>
                  <a:pt x="310" y="351"/>
                </a:lnTo>
                <a:cubicBezTo>
                  <a:pt x="327" y="344"/>
                  <a:pt x="385" y="325"/>
                  <a:pt x="430" y="350"/>
                </a:cubicBezTo>
                <a:lnTo>
                  <a:pt x="429" y="424"/>
                </a:lnTo>
                <a:cubicBezTo>
                  <a:pt x="428" y="426"/>
                  <a:pt x="424" y="466"/>
                  <a:pt x="454" y="500"/>
                </a:cubicBezTo>
                <a:cubicBezTo>
                  <a:pt x="480" y="530"/>
                  <a:pt x="523" y="544"/>
                  <a:pt x="581" y="544"/>
                </a:cubicBezTo>
                <a:cubicBezTo>
                  <a:pt x="637" y="544"/>
                  <a:pt x="679" y="530"/>
                  <a:pt x="706" y="500"/>
                </a:cubicBezTo>
                <a:cubicBezTo>
                  <a:pt x="740" y="463"/>
                  <a:pt x="737" y="416"/>
                  <a:pt x="737" y="415"/>
                </a:cubicBezTo>
                <a:lnTo>
                  <a:pt x="737" y="317"/>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6" name="Freeform 45"/>
          <p:cNvSpPr>
            <a:spLocks noEditPoints="1"/>
          </p:cNvSpPr>
          <p:nvPr/>
        </p:nvSpPr>
        <p:spPr bwMode="auto">
          <a:xfrm>
            <a:off x="6340257" y="4684179"/>
            <a:ext cx="380411" cy="213032"/>
          </a:xfrm>
          <a:custGeom>
            <a:avLst/>
            <a:gdLst>
              <a:gd name="T0" fmla="*/ 63 w 787"/>
              <a:gd name="T1" fmla="*/ 216 h 438"/>
              <a:gd name="T2" fmla="*/ 312 w 787"/>
              <a:gd name="T3" fmla="*/ 219 h 438"/>
              <a:gd name="T4" fmla="*/ 291 w 787"/>
              <a:gd name="T5" fmla="*/ 343 h 438"/>
              <a:gd name="T6" fmla="*/ 300 w 787"/>
              <a:gd name="T7" fmla="*/ 364 h 438"/>
              <a:gd name="T8" fmla="*/ 184 w 787"/>
              <a:gd name="T9" fmla="*/ 425 h 438"/>
              <a:gd name="T10" fmla="*/ 37 w 787"/>
              <a:gd name="T11" fmla="*/ 259 h 438"/>
              <a:gd name="T12" fmla="*/ 615 w 787"/>
              <a:gd name="T13" fmla="*/ 196 h 438"/>
              <a:gd name="T14" fmla="*/ 751 w 787"/>
              <a:gd name="T15" fmla="*/ 259 h 438"/>
              <a:gd name="T16" fmla="*/ 603 w 787"/>
              <a:gd name="T17" fmla="*/ 425 h 438"/>
              <a:gd name="T18" fmla="*/ 487 w 787"/>
              <a:gd name="T19" fmla="*/ 364 h 438"/>
              <a:gd name="T20" fmla="*/ 496 w 787"/>
              <a:gd name="T21" fmla="*/ 343 h 438"/>
              <a:gd name="T22" fmla="*/ 475 w 787"/>
              <a:gd name="T23" fmla="*/ 219 h 438"/>
              <a:gd name="T24" fmla="*/ 6 w 787"/>
              <a:gd name="T25" fmla="*/ 250 h 438"/>
              <a:gd name="T26" fmla="*/ 7 w 787"/>
              <a:gd name="T27" fmla="*/ 252 h 438"/>
              <a:gd name="T28" fmla="*/ 18 w 787"/>
              <a:gd name="T29" fmla="*/ 257 h 438"/>
              <a:gd name="T30" fmla="*/ 24 w 787"/>
              <a:gd name="T31" fmla="*/ 257 h 438"/>
              <a:gd name="T32" fmla="*/ 184 w 787"/>
              <a:gd name="T33" fmla="*/ 438 h 438"/>
              <a:gd name="T34" fmla="*/ 283 w 787"/>
              <a:gd name="T35" fmla="*/ 409 h 438"/>
              <a:gd name="T36" fmla="*/ 364 w 787"/>
              <a:gd name="T37" fmla="*/ 292 h 438"/>
              <a:gd name="T38" fmla="*/ 348 w 787"/>
              <a:gd name="T39" fmla="*/ 272 h 438"/>
              <a:gd name="T40" fmla="*/ 390 w 787"/>
              <a:gd name="T41" fmla="*/ 251 h 438"/>
              <a:gd name="T42" fmla="*/ 441 w 787"/>
              <a:gd name="T43" fmla="*/ 248 h 438"/>
              <a:gd name="T44" fmla="*/ 426 w 787"/>
              <a:gd name="T45" fmla="*/ 273 h 438"/>
              <a:gd name="T46" fmla="*/ 458 w 787"/>
              <a:gd name="T47" fmla="*/ 337 h 438"/>
              <a:gd name="T48" fmla="*/ 603 w 787"/>
              <a:gd name="T49" fmla="*/ 438 h 438"/>
              <a:gd name="T50" fmla="*/ 764 w 787"/>
              <a:gd name="T51" fmla="*/ 257 h 438"/>
              <a:gd name="T52" fmla="*/ 770 w 787"/>
              <a:gd name="T53" fmla="*/ 257 h 438"/>
              <a:gd name="T54" fmla="*/ 780 w 787"/>
              <a:gd name="T55" fmla="*/ 252 h 438"/>
              <a:gd name="T56" fmla="*/ 781 w 787"/>
              <a:gd name="T57" fmla="*/ 250 h 438"/>
              <a:gd name="T58" fmla="*/ 782 w 787"/>
              <a:gd name="T59" fmla="*/ 238 h 438"/>
              <a:gd name="T60" fmla="*/ 686 w 787"/>
              <a:gd name="T61" fmla="*/ 13 h 438"/>
              <a:gd name="T62" fmla="*/ 615 w 787"/>
              <a:gd name="T63" fmla="*/ 70 h 438"/>
              <a:gd name="T64" fmla="*/ 628 w 787"/>
              <a:gd name="T65" fmla="*/ 96 h 438"/>
              <a:gd name="T66" fmla="*/ 671 w 787"/>
              <a:gd name="T67" fmla="*/ 56 h 438"/>
              <a:gd name="T68" fmla="*/ 696 w 787"/>
              <a:gd name="T69" fmla="*/ 23 h 438"/>
              <a:gd name="T70" fmla="*/ 770 w 787"/>
              <a:gd name="T71" fmla="*/ 210 h 438"/>
              <a:gd name="T72" fmla="*/ 661 w 787"/>
              <a:gd name="T73" fmla="*/ 165 h 438"/>
              <a:gd name="T74" fmla="*/ 449 w 787"/>
              <a:gd name="T75" fmla="*/ 226 h 438"/>
              <a:gd name="T76" fmla="*/ 390 w 787"/>
              <a:gd name="T77" fmla="*/ 237 h 438"/>
              <a:gd name="T78" fmla="*/ 338 w 787"/>
              <a:gd name="T79" fmla="*/ 226 h 438"/>
              <a:gd name="T80" fmla="*/ 126 w 787"/>
              <a:gd name="T81" fmla="*/ 165 h 438"/>
              <a:gd name="T82" fmla="*/ 18 w 787"/>
              <a:gd name="T83" fmla="*/ 210 h 438"/>
              <a:gd name="T84" fmla="*/ 91 w 787"/>
              <a:gd name="T85" fmla="*/ 22 h 438"/>
              <a:gd name="T86" fmla="*/ 117 w 787"/>
              <a:gd name="T87" fmla="*/ 56 h 438"/>
              <a:gd name="T88" fmla="*/ 159 w 787"/>
              <a:gd name="T89" fmla="*/ 96 h 438"/>
              <a:gd name="T90" fmla="*/ 173 w 787"/>
              <a:gd name="T91" fmla="*/ 70 h 438"/>
              <a:gd name="T92" fmla="*/ 101 w 787"/>
              <a:gd name="T93" fmla="*/ 13 h 438"/>
              <a:gd name="T94" fmla="*/ 5 w 787"/>
              <a:gd name="T95" fmla="*/ 238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87" h="438">
                <a:moveTo>
                  <a:pt x="37" y="259"/>
                </a:moveTo>
                <a:cubicBezTo>
                  <a:pt x="39" y="239"/>
                  <a:pt x="48" y="224"/>
                  <a:pt x="63" y="216"/>
                </a:cubicBezTo>
                <a:cubicBezTo>
                  <a:pt x="86" y="203"/>
                  <a:pt x="125" y="196"/>
                  <a:pt x="173" y="196"/>
                </a:cubicBezTo>
                <a:cubicBezTo>
                  <a:pt x="228" y="196"/>
                  <a:pt x="287" y="206"/>
                  <a:pt x="312" y="219"/>
                </a:cubicBezTo>
                <a:cubicBezTo>
                  <a:pt x="340" y="234"/>
                  <a:pt x="336" y="270"/>
                  <a:pt x="331" y="291"/>
                </a:cubicBezTo>
                <a:lnTo>
                  <a:pt x="291" y="343"/>
                </a:lnTo>
                <a:cubicBezTo>
                  <a:pt x="287" y="349"/>
                  <a:pt x="288" y="357"/>
                  <a:pt x="294" y="362"/>
                </a:cubicBezTo>
                <a:cubicBezTo>
                  <a:pt x="296" y="363"/>
                  <a:pt x="298" y="364"/>
                  <a:pt x="300" y="364"/>
                </a:cubicBezTo>
                <a:cubicBezTo>
                  <a:pt x="293" y="376"/>
                  <a:pt x="284" y="389"/>
                  <a:pt x="273" y="400"/>
                </a:cubicBezTo>
                <a:cubicBezTo>
                  <a:pt x="258" y="416"/>
                  <a:pt x="225" y="425"/>
                  <a:pt x="184" y="425"/>
                </a:cubicBezTo>
                <a:cubicBezTo>
                  <a:pt x="142" y="425"/>
                  <a:pt x="101" y="415"/>
                  <a:pt x="86" y="400"/>
                </a:cubicBezTo>
                <a:cubicBezTo>
                  <a:pt x="65" y="380"/>
                  <a:pt x="30" y="311"/>
                  <a:pt x="37" y="259"/>
                </a:cubicBezTo>
                <a:close/>
                <a:moveTo>
                  <a:pt x="475" y="219"/>
                </a:moveTo>
                <a:cubicBezTo>
                  <a:pt x="501" y="206"/>
                  <a:pt x="559" y="196"/>
                  <a:pt x="615" y="196"/>
                </a:cubicBezTo>
                <a:cubicBezTo>
                  <a:pt x="662" y="196"/>
                  <a:pt x="701" y="203"/>
                  <a:pt x="725" y="216"/>
                </a:cubicBezTo>
                <a:cubicBezTo>
                  <a:pt x="739" y="224"/>
                  <a:pt x="748" y="239"/>
                  <a:pt x="751" y="259"/>
                </a:cubicBezTo>
                <a:cubicBezTo>
                  <a:pt x="757" y="311"/>
                  <a:pt x="722" y="380"/>
                  <a:pt x="702" y="400"/>
                </a:cubicBezTo>
                <a:cubicBezTo>
                  <a:pt x="686" y="415"/>
                  <a:pt x="645" y="425"/>
                  <a:pt x="603" y="425"/>
                </a:cubicBezTo>
                <a:cubicBezTo>
                  <a:pt x="563" y="425"/>
                  <a:pt x="529" y="416"/>
                  <a:pt x="514" y="400"/>
                </a:cubicBezTo>
                <a:cubicBezTo>
                  <a:pt x="503" y="389"/>
                  <a:pt x="495" y="376"/>
                  <a:pt x="487" y="364"/>
                </a:cubicBezTo>
                <a:cubicBezTo>
                  <a:pt x="489" y="364"/>
                  <a:pt x="492" y="363"/>
                  <a:pt x="494" y="362"/>
                </a:cubicBezTo>
                <a:cubicBezTo>
                  <a:pt x="499" y="357"/>
                  <a:pt x="501" y="349"/>
                  <a:pt x="496" y="343"/>
                </a:cubicBezTo>
                <a:lnTo>
                  <a:pt x="456" y="290"/>
                </a:lnTo>
                <a:cubicBezTo>
                  <a:pt x="451" y="270"/>
                  <a:pt x="448" y="234"/>
                  <a:pt x="475" y="219"/>
                </a:cubicBezTo>
                <a:close/>
                <a:moveTo>
                  <a:pt x="5" y="242"/>
                </a:moveTo>
                <a:cubicBezTo>
                  <a:pt x="4" y="245"/>
                  <a:pt x="5" y="248"/>
                  <a:pt x="6" y="250"/>
                </a:cubicBezTo>
                <a:cubicBezTo>
                  <a:pt x="6" y="251"/>
                  <a:pt x="6" y="252"/>
                  <a:pt x="6" y="252"/>
                </a:cubicBezTo>
                <a:lnTo>
                  <a:pt x="7" y="252"/>
                </a:lnTo>
                <a:cubicBezTo>
                  <a:pt x="9" y="255"/>
                  <a:pt x="12" y="257"/>
                  <a:pt x="16" y="257"/>
                </a:cubicBezTo>
                <a:cubicBezTo>
                  <a:pt x="16" y="257"/>
                  <a:pt x="17" y="257"/>
                  <a:pt x="18" y="257"/>
                </a:cubicBezTo>
                <a:cubicBezTo>
                  <a:pt x="20" y="257"/>
                  <a:pt x="22" y="257"/>
                  <a:pt x="24" y="256"/>
                </a:cubicBezTo>
                <a:cubicBezTo>
                  <a:pt x="24" y="256"/>
                  <a:pt x="24" y="257"/>
                  <a:pt x="24" y="257"/>
                </a:cubicBezTo>
                <a:cubicBezTo>
                  <a:pt x="17" y="310"/>
                  <a:pt x="51" y="385"/>
                  <a:pt x="76" y="409"/>
                </a:cubicBezTo>
                <a:cubicBezTo>
                  <a:pt x="95" y="427"/>
                  <a:pt x="138" y="438"/>
                  <a:pt x="184" y="438"/>
                </a:cubicBezTo>
                <a:cubicBezTo>
                  <a:pt x="184" y="438"/>
                  <a:pt x="184" y="438"/>
                  <a:pt x="184" y="438"/>
                </a:cubicBezTo>
                <a:cubicBezTo>
                  <a:pt x="229" y="438"/>
                  <a:pt x="265" y="428"/>
                  <a:pt x="283" y="409"/>
                </a:cubicBezTo>
                <a:cubicBezTo>
                  <a:pt x="305" y="386"/>
                  <a:pt x="321" y="358"/>
                  <a:pt x="329" y="337"/>
                </a:cubicBezTo>
                <a:lnTo>
                  <a:pt x="364" y="292"/>
                </a:lnTo>
                <a:cubicBezTo>
                  <a:pt x="368" y="286"/>
                  <a:pt x="367" y="278"/>
                  <a:pt x="361" y="273"/>
                </a:cubicBezTo>
                <a:cubicBezTo>
                  <a:pt x="357" y="270"/>
                  <a:pt x="352" y="270"/>
                  <a:pt x="348" y="272"/>
                </a:cubicBezTo>
                <a:cubicBezTo>
                  <a:pt x="348" y="264"/>
                  <a:pt x="348" y="256"/>
                  <a:pt x="346" y="248"/>
                </a:cubicBezTo>
                <a:cubicBezTo>
                  <a:pt x="355" y="249"/>
                  <a:pt x="369" y="250"/>
                  <a:pt x="390" y="251"/>
                </a:cubicBezTo>
                <a:cubicBezTo>
                  <a:pt x="393" y="251"/>
                  <a:pt x="396" y="251"/>
                  <a:pt x="399" y="251"/>
                </a:cubicBezTo>
                <a:cubicBezTo>
                  <a:pt x="418" y="251"/>
                  <a:pt x="432" y="249"/>
                  <a:pt x="441" y="248"/>
                </a:cubicBezTo>
                <a:cubicBezTo>
                  <a:pt x="439" y="256"/>
                  <a:pt x="439" y="264"/>
                  <a:pt x="440" y="272"/>
                </a:cubicBezTo>
                <a:cubicBezTo>
                  <a:pt x="435" y="270"/>
                  <a:pt x="430" y="270"/>
                  <a:pt x="426" y="273"/>
                </a:cubicBezTo>
                <a:cubicBezTo>
                  <a:pt x="420" y="278"/>
                  <a:pt x="419" y="286"/>
                  <a:pt x="424" y="292"/>
                </a:cubicBezTo>
                <a:lnTo>
                  <a:pt x="458" y="337"/>
                </a:lnTo>
                <a:cubicBezTo>
                  <a:pt x="467" y="358"/>
                  <a:pt x="482" y="386"/>
                  <a:pt x="505" y="409"/>
                </a:cubicBezTo>
                <a:cubicBezTo>
                  <a:pt x="523" y="428"/>
                  <a:pt x="559" y="438"/>
                  <a:pt x="603" y="438"/>
                </a:cubicBezTo>
                <a:cubicBezTo>
                  <a:pt x="649" y="438"/>
                  <a:pt x="693" y="427"/>
                  <a:pt x="711" y="409"/>
                </a:cubicBezTo>
                <a:cubicBezTo>
                  <a:pt x="737" y="385"/>
                  <a:pt x="770" y="310"/>
                  <a:pt x="764" y="257"/>
                </a:cubicBezTo>
                <a:cubicBezTo>
                  <a:pt x="764" y="257"/>
                  <a:pt x="763" y="256"/>
                  <a:pt x="763" y="256"/>
                </a:cubicBezTo>
                <a:cubicBezTo>
                  <a:pt x="765" y="257"/>
                  <a:pt x="767" y="257"/>
                  <a:pt x="770" y="257"/>
                </a:cubicBezTo>
                <a:cubicBezTo>
                  <a:pt x="770" y="257"/>
                  <a:pt x="771" y="257"/>
                  <a:pt x="772" y="257"/>
                </a:cubicBezTo>
                <a:cubicBezTo>
                  <a:pt x="775" y="257"/>
                  <a:pt x="778" y="255"/>
                  <a:pt x="780" y="252"/>
                </a:cubicBezTo>
                <a:lnTo>
                  <a:pt x="781" y="252"/>
                </a:lnTo>
                <a:cubicBezTo>
                  <a:pt x="781" y="252"/>
                  <a:pt x="781" y="251"/>
                  <a:pt x="781" y="250"/>
                </a:cubicBezTo>
                <a:cubicBezTo>
                  <a:pt x="782" y="248"/>
                  <a:pt x="783" y="245"/>
                  <a:pt x="783" y="242"/>
                </a:cubicBezTo>
                <a:cubicBezTo>
                  <a:pt x="783" y="241"/>
                  <a:pt x="782" y="239"/>
                  <a:pt x="782" y="238"/>
                </a:cubicBezTo>
                <a:cubicBezTo>
                  <a:pt x="784" y="188"/>
                  <a:pt x="787" y="24"/>
                  <a:pt x="719" y="2"/>
                </a:cubicBezTo>
                <a:cubicBezTo>
                  <a:pt x="712" y="0"/>
                  <a:pt x="700" y="5"/>
                  <a:pt x="686" y="13"/>
                </a:cubicBezTo>
                <a:cubicBezTo>
                  <a:pt x="682" y="13"/>
                  <a:pt x="678" y="13"/>
                  <a:pt x="675" y="16"/>
                </a:cubicBezTo>
                <a:lnTo>
                  <a:pt x="615" y="70"/>
                </a:lnTo>
                <a:cubicBezTo>
                  <a:pt x="610" y="74"/>
                  <a:pt x="609" y="81"/>
                  <a:pt x="612" y="86"/>
                </a:cubicBezTo>
                <a:cubicBezTo>
                  <a:pt x="620" y="97"/>
                  <a:pt x="628" y="96"/>
                  <a:pt x="628" y="96"/>
                </a:cubicBezTo>
                <a:cubicBezTo>
                  <a:pt x="629" y="96"/>
                  <a:pt x="631" y="96"/>
                  <a:pt x="632" y="96"/>
                </a:cubicBezTo>
                <a:cubicBezTo>
                  <a:pt x="649" y="93"/>
                  <a:pt x="664" y="72"/>
                  <a:pt x="671" y="56"/>
                </a:cubicBezTo>
                <a:lnTo>
                  <a:pt x="693" y="36"/>
                </a:lnTo>
                <a:cubicBezTo>
                  <a:pt x="697" y="33"/>
                  <a:pt x="698" y="27"/>
                  <a:pt x="696" y="23"/>
                </a:cubicBezTo>
                <a:cubicBezTo>
                  <a:pt x="705" y="17"/>
                  <a:pt x="712" y="14"/>
                  <a:pt x="715" y="15"/>
                </a:cubicBezTo>
                <a:cubicBezTo>
                  <a:pt x="762" y="30"/>
                  <a:pt x="770" y="138"/>
                  <a:pt x="770" y="210"/>
                </a:cubicBezTo>
                <a:cubicBezTo>
                  <a:pt x="756" y="188"/>
                  <a:pt x="730" y="167"/>
                  <a:pt x="686" y="166"/>
                </a:cubicBezTo>
                <a:cubicBezTo>
                  <a:pt x="678" y="166"/>
                  <a:pt x="670" y="166"/>
                  <a:pt x="661" y="165"/>
                </a:cubicBezTo>
                <a:cubicBezTo>
                  <a:pt x="550" y="162"/>
                  <a:pt x="456" y="163"/>
                  <a:pt x="443" y="212"/>
                </a:cubicBezTo>
                <a:cubicBezTo>
                  <a:pt x="442" y="218"/>
                  <a:pt x="444" y="223"/>
                  <a:pt x="449" y="226"/>
                </a:cubicBezTo>
                <a:cubicBezTo>
                  <a:pt x="447" y="229"/>
                  <a:pt x="446" y="231"/>
                  <a:pt x="445" y="234"/>
                </a:cubicBezTo>
                <a:cubicBezTo>
                  <a:pt x="437" y="235"/>
                  <a:pt x="419" y="238"/>
                  <a:pt x="390" y="237"/>
                </a:cubicBezTo>
                <a:cubicBezTo>
                  <a:pt x="363" y="237"/>
                  <a:pt x="349" y="235"/>
                  <a:pt x="342" y="234"/>
                </a:cubicBezTo>
                <a:cubicBezTo>
                  <a:pt x="341" y="231"/>
                  <a:pt x="340" y="229"/>
                  <a:pt x="338" y="226"/>
                </a:cubicBezTo>
                <a:cubicBezTo>
                  <a:pt x="343" y="223"/>
                  <a:pt x="346" y="218"/>
                  <a:pt x="344" y="212"/>
                </a:cubicBezTo>
                <a:cubicBezTo>
                  <a:pt x="332" y="163"/>
                  <a:pt x="238" y="162"/>
                  <a:pt x="126" y="165"/>
                </a:cubicBezTo>
                <a:cubicBezTo>
                  <a:pt x="117" y="166"/>
                  <a:pt x="109" y="166"/>
                  <a:pt x="102" y="166"/>
                </a:cubicBezTo>
                <a:cubicBezTo>
                  <a:pt x="58" y="167"/>
                  <a:pt x="32" y="188"/>
                  <a:pt x="18" y="210"/>
                </a:cubicBezTo>
                <a:cubicBezTo>
                  <a:pt x="17" y="138"/>
                  <a:pt x="26" y="30"/>
                  <a:pt x="73" y="15"/>
                </a:cubicBezTo>
                <a:cubicBezTo>
                  <a:pt x="75" y="14"/>
                  <a:pt x="82" y="17"/>
                  <a:pt x="91" y="22"/>
                </a:cubicBezTo>
                <a:cubicBezTo>
                  <a:pt x="90" y="27"/>
                  <a:pt x="91" y="33"/>
                  <a:pt x="95" y="36"/>
                </a:cubicBezTo>
                <a:lnTo>
                  <a:pt x="117" y="56"/>
                </a:lnTo>
                <a:cubicBezTo>
                  <a:pt x="123" y="72"/>
                  <a:pt x="139" y="93"/>
                  <a:pt x="156" y="95"/>
                </a:cubicBezTo>
                <a:cubicBezTo>
                  <a:pt x="157" y="96"/>
                  <a:pt x="158" y="96"/>
                  <a:pt x="159" y="96"/>
                </a:cubicBezTo>
                <a:cubicBezTo>
                  <a:pt x="159" y="96"/>
                  <a:pt x="167" y="97"/>
                  <a:pt x="175" y="86"/>
                </a:cubicBezTo>
                <a:cubicBezTo>
                  <a:pt x="178" y="80"/>
                  <a:pt x="177" y="74"/>
                  <a:pt x="173" y="70"/>
                </a:cubicBezTo>
                <a:lnTo>
                  <a:pt x="113" y="16"/>
                </a:lnTo>
                <a:cubicBezTo>
                  <a:pt x="109" y="13"/>
                  <a:pt x="105" y="13"/>
                  <a:pt x="101" y="13"/>
                </a:cubicBezTo>
                <a:cubicBezTo>
                  <a:pt x="88" y="5"/>
                  <a:pt x="76" y="0"/>
                  <a:pt x="69" y="2"/>
                </a:cubicBezTo>
                <a:cubicBezTo>
                  <a:pt x="0" y="24"/>
                  <a:pt x="3" y="188"/>
                  <a:pt x="5" y="238"/>
                </a:cubicBezTo>
                <a:cubicBezTo>
                  <a:pt x="5" y="239"/>
                  <a:pt x="5" y="241"/>
                  <a:pt x="5" y="24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7" name="Freeform 46"/>
          <p:cNvSpPr>
            <a:spLocks noEditPoints="1"/>
          </p:cNvSpPr>
          <p:nvPr/>
        </p:nvSpPr>
        <p:spPr bwMode="auto">
          <a:xfrm>
            <a:off x="1950316" y="4083129"/>
            <a:ext cx="393092" cy="245998"/>
          </a:xfrm>
          <a:custGeom>
            <a:avLst/>
            <a:gdLst>
              <a:gd name="T0" fmla="*/ 406 w 812"/>
              <a:gd name="T1" fmla="*/ 457 h 507"/>
              <a:gd name="T2" fmla="*/ 253 w 812"/>
              <a:gd name="T3" fmla="*/ 254 h 507"/>
              <a:gd name="T4" fmla="*/ 355 w 812"/>
              <a:gd name="T5" fmla="*/ 254 h 507"/>
              <a:gd name="T6" fmla="*/ 355 w 812"/>
              <a:gd name="T7" fmla="*/ 101 h 507"/>
              <a:gd name="T8" fmla="*/ 456 w 812"/>
              <a:gd name="T9" fmla="*/ 101 h 507"/>
              <a:gd name="T10" fmla="*/ 456 w 812"/>
              <a:gd name="T11" fmla="*/ 254 h 507"/>
              <a:gd name="T12" fmla="*/ 558 w 812"/>
              <a:gd name="T13" fmla="*/ 254 h 507"/>
              <a:gd name="T14" fmla="*/ 406 w 812"/>
              <a:gd name="T15" fmla="*/ 457 h 507"/>
              <a:gd name="T16" fmla="*/ 659 w 812"/>
              <a:gd name="T17" fmla="*/ 203 h 507"/>
              <a:gd name="T18" fmla="*/ 456 w 812"/>
              <a:gd name="T19" fmla="*/ 0 h 507"/>
              <a:gd name="T20" fmla="*/ 279 w 812"/>
              <a:gd name="T21" fmla="*/ 103 h 507"/>
              <a:gd name="T22" fmla="*/ 253 w 812"/>
              <a:gd name="T23" fmla="*/ 101 h 507"/>
              <a:gd name="T24" fmla="*/ 108 w 812"/>
              <a:gd name="T25" fmla="*/ 209 h 507"/>
              <a:gd name="T26" fmla="*/ 0 w 812"/>
              <a:gd name="T27" fmla="*/ 355 h 507"/>
              <a:gd name="T28" fmla="*/ 152 w 812"/>
              <a:gd name="T29" fmla="*/ 507 h 507"/>
              <a:gd name="T30" fmla="*/ 659 w 812"/>
              <a:gd name="T31" fmla="*/ 507 h 507"/>
              <a:gd name="T32" fmla="*/ 812 w 812"/>
              <a:gd name="T33" fmla="*/ 355 h 507"/>
              <a:gd name="T34" fmla="*/ 659 w 812"/>
              <a:gd name="T35" fmla="*/ 203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12" h="507">
                <a:moveTo>
                  <a:pt x="406" y="457"/>
                </a:moveTo>
                <a:lnTo>
                  <a:pt x="253" y="254"/>
                </a:lnTo>
                <a:lnTo>
                  <a:pt x="355" y="254"/>
                </a:lnTo>
                <a:lnTo>
                  <a:pt x="355" y="101"/>
                </a:lnTo>
                <a:lnTo>
                  <a:pt x="456" y="101"/>
                </a:lnTo>
                <a:lnTo>
                  <a:pt x="456" y="254"/>
                </a:lnTo>
                <a:lnTo>
                  <a:pt x="558" y="254"/>
                </a:lnTo>
                <a:lnTo>
                  <a:pt x="406" y="457"/>
                </a:lnTo>
                <a:close/>
                <a:moveTo>
                  <a:pt x="659" y="203"/>
                </a:moveTo>
                <a:cubicBezTo>
                  <a:pt x="659" y="91"/>
                  <a:pt x="568" y="0"/>
                  <a:pt x="456" y="0"/>
                </a:cubicBezTo>
                <a:cubicBezTo>
                  <a:pt x="380" y="0"/>
                  <a:pt x="314" y="42"/>
                  <a:pt x="279" y="103"/>
                </a:cubicBezTo>
                <a:cubicBezTo>
                  <a:pt x="271" y="102"/>
                  <a:pt x="262" y="101"/>
                  <a:pt x="253" y="101"/>
                </a:cubicBezTo>
                <a:cubicBezTo>
                  <a:pt x="185" y="101"/>
                  <a:pt x="126" y="147"/>
                  <a:pt x="108" y="209"/>
                </a:cubicBezTo>
                <a:cubicBezTo>
                  <a:pt x="45" y="229"/>
                  <a:pt x="0" y="287"/>
                  <a:pt x="0" y="355"/>
                </a:cubicBezTo>
                <a:cubicBezTo>
                  <a:pt x="0" y="439"/>
                  <a:pt x="67" y="507"/>
                  <a:pt x="152" y="507"/>
                </a:cubicBezTo>
                <a:lnTo>
                  <a:pt x="659" y="507"/>
                </a:lnTo>
                <a:cubicBezTo>
                  <a:pt x="743" y="507"/>
                  <a:pt x="812" y="439"/>
                  <a:pt x="812" y="355"/>
                </a:cubicBezTo>
                <a:cubicBezTo>
                  <a:pt x="812" y="271"/>
                  <a:pt x="744" y="203"/>
                  <a:pt x="659" y="20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8" name="Freeform 47"/>
          <p:cNvSpPr>
            <a:spLocks noEditPoints="1"/>
          </p:cNvSpPr>
          <p:nvPr/>
        </p:nvSpPr>
        <p:spPr bwMode="auto">
          <a:xfrm>
            <a:off x="3915773" y="5254796"/>
            <a:ext cx="365194" cy="309401"/>
          </a:xfrm>
          <a:custGeom>
            <a:avLst/>
            <a:gdLst>
              <a:gd name="T0" fmla="*/ 288 w 752"/>
              <a:gd name="T1" fmla="*/ 524 h 642"/>
              <a:gd name="T2" fmla="*/ 347 w 752"/>
              <a:gd name="T3" fmla="*/ 583 h 642"/>
              <a:gd name="T4" fmla="*/ 288 w 752"/>
              <a:gd name="T5" fmla="*/ 642 h 642"/>
              <a:gd name="T6" fmla="*/ 228 w 752"/>
              <a:gd name="T7" fmla="*/ 583 h 642"/>
              <a:gd name="T8" fmla="*/ 288 w 752"/>
              <a:gd name="T9" fmla="*/ 524 h 642"/>
              <a:gd name="T10" fmla="*/ 698 w 752"/>
              <a:gd name="T11" fmla="*/ 199 h 642"/>
              <a:gd name="T12" fmla="*/ 332 w 752"/>
              <a:gd name="T13" fmla="*/ 199 h 642"/>
              <a:gd name="T14" fmla="*/ 310 w 752"/>
              <a:gd name="T15" fmla="*/ 228 h 642"/>
              <a:gd name="T16" fmla="*/ 332 w 752"/>
              <a:gd name="T17" fmla="*/ 258 h 642"/>
              <a:gd name="T18" fmla="*/ 660 w 752"/>
              <a:gd name="T19" fmla="*/ 258 h 642"/>
              <a:gd name="T20" fmla="*/ 641 w 752"/>
              <a:gd name="T21" fmla="*/ 321 h 642"/>
              <a:gd name="T22" fmla="*/ 319 w 752"/>
              <a:gd name="T23" fmla="*/ 321 h 642"/>
              <a:gd name="T24" fmla="*/ 299 w 752"/>
              <a:gd name="T25" fmla="*/ 347 h 642"/>
              <a:gd name="T26" fmla="*/ 319 w 752"/>
              <a:gd name="T27" fmla="*/ 376 h 642"/>
              <a:gd name="T28" fmla="*/ 624 w 752"/>
              <a:gd name="T29" fmla="*/ 376 h 642"/>
              <a:gd name="T30" fmla="*/ 625 w 752"/>
              <a:gd name="T31" fmla="*/ 376 h 642"/>
              <a:gd name="T32" fmla="*/ 608 w 752"/>
              <a:gd name="T33" fmla="*/ 434 h 642"/>
              <a:gd name="T34" fmla="*/ 275 w 752"/>
              <a:gd name="T35" fmla="*/ 434 h 642"/>
              <a:gd name="T36" fmla="*/ 252 w 752"/>
              <a:gd name="T37" fmla="*/ 258 h 642"/>
              <a:gd name="T38" fmla="*/ 245 w 752"/>
              <a:gd name="T39" fmla="*/ 199 h 642"/>
              <a:gd name="T40" fmla="*/ 235 w 752"/>
              <a:gd name="T41" fmla="*/ 121 h 642"/>
              <a:gd name="T42" fmla="*/ 52 w 752"/>
              <a:gd name="T43" fmla="*/ 12 h 642"/>
              <a:gd name="T44" fmla="*/ 52 w 752"/>
              <a:gd name="T45" fmla="*/ 81 h 642"/>
              <a:gd name="T46" fmla="*/ 149 w 752"/>
              <a:gd name="T47" fmla="*/ 126 h 642"/>
              <a:gd name="T48" fmla="*/ 173 w 752"/>
              <a:gd name="T49" fmla="*/ 156 h 642"/>
              <a:gd name="T50" fmla="*/ 214 w 752"/>
              <a:gd name="T51" fmla="*/ 464 h 642"/>
              <a:gd name="T52" fmla="*/ 253 w 752"/>
              <a:gd name="T53" fmla="*/ 504 h 642"/>
              <a:gd name="T54" fmla="*/ 621 w 752"/>
              <a:gd name="T55" fmla="*/ 504 h 642"/>
              <a:gd name="T56" fmla="*/ 657 w 752"/>
              <a:gd name="T57" fmla="*/ 472 h 642"/>
              <a:gd name="T58" fmla="*/ 730 w 752"/>
              <a:gd name="T59" fmla="*/ 255 h 642"/>
              <a:gd name="T60" fmla="*/ 698 w 752"/>
              <a:gd name="T61" fmla="*/ 199 h 642"/>
              <a:gd name="T62" fmla="*/ 546 w 752"/>
              <a:gd name="T63" fmla="*/ 524 h 642"/>
              <a:gd name="T64" fmla="*/ 606 w 752"/>
              <a:gd name="T65" fmla="*/ 583 h 642"/>
              <a:gd name="T66" fmla="*/ 546 w 752"/>
              <a:gd name="T67" fmla="*/ 642 h 642"/>
              <a:gd name="T68" fmla="*/ 487 w 752"/>
              <a:gd name="T69" fmla="*/ 583 h 642"/>
              <a:gd name="T70" fmla="*/ 546 w 752"/>
              <a:gd name="T71" fmla="*/ 524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52" h="642">
                <a:moveTo>
                  <a:pt x="288" y="524"/>
                </a:moveTo>
                <a:cubicBezTo>
                  <a:pt x="320" y="524"/>
                  <a:pt x="347" y="550"/>
                  <a:pt x="347" y="583"/>
                </a:cubicBezTo>
                <a:cubicBezTo>
                  <a:pt x="347" y="616"/>
                  <a:pt x="320" y="642"/>
                  <a:pt x="288" y="642"/>
                </a:cubicBezTo>
                <a:cubicBezTo>
                  <a:pt x="255" y="642"/>
                  <a:pt x="228" y="616"/>
                  <a:pt x="228" y="583"/>
                </a:cubicBezTo>
                <a:cubicBezTo>
                  <a:pt x="228" y="550"/>
                  <a:pt x="255" y="524"/>
                  <a:pt x="288" y="524"/>
                </a:cubicBezTo>
                <a:close/>
                <a:moveTo>
                  <a:pt x="698" y="199"/>
                </a:moveTo>
                <a:cubicBezTo>
                  <a:pt x="622" y="199"/>
                  <a:pt x="332" y="199"/>
                  <a:pt x="332" y="199"/>
                </a:cubicBezTo>
                <a:cubicBezTo>
                  <a:pt x="332" y="199"/>
                  <a:pt x="310" y="204"/>
                  <a:pt x="310" y="228"/>
                </a:cubicBezTo>
                <a:cubicBezTo>
                  <a:pt x="310" y="251"/>
                  <a:pt x="332" y="258"/>
                  <a:pt x="332" y="258"/>
                </a:cubicBezTo>
                <a:lnTo>
                  <a:pt x="660" y="258"/>
                </a:lnTo>
                <a:lnTo>
                  <a:pt x="641" y="321"/>
                </a:lnTo>
                <a:cubicBezTo>
                  <a:pt x="551" y="321"/>
                  <a:pt x="319" y="321"/>
                  <a:pt x="319" y="321"/>
                </a:cubicBezTo>
                <a:cubicBezTo>
                  <a:pt x="319" y="321"/>
                  <a:pt x="299" y="325"/>
                  <a:pt x="299" y="347"/>
                </a:cubicBezTo>
                <a:cubicBezTo>
                  <a:pt x="299" y="370"/>
                  <a:pt x="319" y="376"/>
                  <a:pt x="319" y="376"/>
                </a:cubicBezTo>
                <a:lnTo>
                  <a:pt x="624" y="376"/>
                </a:lnTo>
                <a:lnTo>
                  <a:pt x="625" y="376"/>
                </a:lnTo>
                <a:lnTo>
                  <a:pt x="608" y="434"/>
                </a:lnTo>
                <a:lnTo>
                  <a:pt x="275" y="434"/>
                </a:lnTo>
                <a:lnTo>
                  <a:pt x="252" y="258"/>
                </a:lnTo>
                <a:lnTo>
                  <a:pt x="245" y="199"/>
                </a:lnTo>
                <a:cubicBezTo>
                  <a:pt x="245" y="199"/>
                  <a:pt x="239" y="144"/>
                  <a:pt x="235" y="121"/>
                </a:cubicBezTo>
                <a:cubicBezTo>
                  <a:pt x="232" y="99"/>
                  <a:pt x="175" y="70"/>
                  <a:pt x="52" y="12"/>
                </a:cubicBezTo>
                <a:cubicBezTo>
                  <a:pt x="24" y="0"/>
                  <a:pt x="0" y="53"/>
                  <a:pt x="52" y="81"/>
                </a:cubicBezTo>
                <a:lnTo>
                  <a:pt x="149" y="126"/>
                </a:lnTo>
                <a:cubicBezTo>
                  <a:pt x="149" y="126"/>
                  <a:pt x="171" y="139"/>
                  <a:pt x="173" y="156"/>
                </a:cubicBezTo>
                <a:cubicBezTo>
                  <a:pt x="175" y="174"/>
                  <a:pt x="214" y="464"/>
                  <a:pt x="214" y="464"/>
                </a:cubicBezTo>
                <a:cubicBezTo>
                  <a:pt x="214" y="464"/>
                  <a:pt x="216" y="504"/>
                  <a:pt x="253" y="504"/>
                </a:cubicBezTo>
                <a:cubicBezTo>
                  <a:pt x="289" y="504"/>
                  <a:pt x="590" y="504"/>
                  <a:pt x="621" y="504"/>
                </a:cubicBezTo>
                <a:cubicBezTo>
                  <a:pt x="651" y="504"/>
                  <a:pt x="657" y="472"/>
                  <a:pt x="657" y="472"/>
                </a:cubicBezTo>
                <a:lnTo>
                  <a:pt x="730" y="255"/>
                </a:lnTo>
                <a:cubicBezTo>
                  <a:pt x="730" y="255"/>
                  <a:pt x="752" y="199"/>
                  <a:pt x="698" y="199"/>
                </a:cubicBezTo>
                <a:close/>
                <a:moveTo>
                  <a:pt x="546" y="524"/>
                </a:moveTo>
                <a:cubicBezTo>
                  <a:pt x="579" y="524"/>
                  <a:pt x="606" y="550"/>
                  <a:pt x="606" y="583"/>
                </a:cubicBezTo>
                <a:cubicBezTo>
                  <a:pt x="606" y="616"/>
                  <a:pt x="579" y="642"/>
                  <a:pt x="546" y="642"/>
                </a:cubicBezTo>
                <a:cubicBezTo>
                  <a:pt x="514" y="642"/>
                  <a:pt x="487" y="616"/>
                  <a:pt x="487" y="583"/>
                </a:cubicBezTo>
                <a:cubicBezTo>
                  <a:pt x="487" y="550"/>
                  <a:pt x="514" y="524"/>
                  <a:pt x="546" y="524"/>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9" name="Freeform 48"/>
          <p:cNvSpPr>
            <a:spLocks noEditPoints="1"/>
          </p:cNvSpPr>
          <p:nvPr/>
        </p:nvSpPr>
        <p:spPr bwMode="auto">
          <a:xfrm>
            <a:off x="2673095" y="1503946"/>
            <a:ext cx="284040" cy="286575"/>
          </a:xfrm>
          <a:custGeom>
            <a:avLst/>
            <a:gdLst>
              <a:gd name="T0" fmla="*/ 577 w 590"/>
              <a:gd name="T1" fmla="*/ 251 h 590"/>
              <a:gd name="T2" fmla="*/ 541 w 590"/>
              <a:gd name="T3" fmla="*/ 251 h 590"/>
              <a:gd name="T4" fmla="*/ 498 w 590"/>
              <a:gd name="T5" fmla="*/ 151 h 590"/>
              <a:gd name="T6" fmla="*/ 523 w 590"/>
              <a:gd name="T7" fmla="*/ 126 h 590"/>
              <a:gd name="T8" fmla="*/ 527 w 590"/>
              <a:gd name="T9" fmla="*/ 117 h 590"/>
              <a:gd name="T10" fmla="*/ 523 w 590"/>
              <a:gd name="T11" fmla="*/ 108 h 590"/>
              <a:gd name="T12" fmla="*/ 480 w 590"/>
              <a:gd name="T13" fmla="*/ 64 h 590"/>
              <a:gd name="T14" fmla="*/ 461 w 590"/>
              <a:gd name="T15" fmla="*/ 64 h 590"/>
              <a:gd name="T16" fmla="*/ 435 w 590"/>
              <a:gd name="T17" fmla="*/ 90 h 590"/>
              <a:gd name="T18" fmla="*/ 338 w 590"/>
              <a:gd name="T19" fmla="*/ 50 h 590"/>
              <a:gd name="T20" fmla="*/ 338 w 590"/>
              <a:gd name="T21" fmla="*/ 13 h 590"/>
              <a:gd name="T22" fmla="*/ 325 w 590"/>
              <a:gd name="T23" fmla="*/ 0 h 590"/>
              <a:gd name="T24" fmla="*/ 263 w 590"/>
              <a:gd name="T25" fmla="*/ 0 h 590"/>
              <a:gd name="T26" fmla="*/ 249 w 590"/>
              <a:gd name="T27" fmla="*/ 13 h 590"/>
              <a:gd name="T28" fmla="*/ 249 w 590"/>
              <a:gd name="T29" fmla="*/ 50 h 590"/>
              <a:gd name="T30" fmla="*/ 151 w 590"/>
              <a:gd name="T31" fmla="*/ 90 h 590"/>
              <a:gd name="T32" fmla="*/ 126 w 590"/>
              <a:gd name="T33" fmla="*/ 65 h 590"/>
              <a:gd name="T34" fmla="*/ 107 w 590"/>
              <a:gd name="T35" fmla="*/ 65 h 590"/>
              <a:gd name="T36" fmla="*/ 64 w 590"/>
              <a:gd name="T37" fmla="*/ 109 h 590"/>
              <a:gd name="T38" fmla="*/ 60 w 590"/>
              <a:gd name="T39" fmla="*/ 118 h 590"/>
              <a:gd name="T40" fmla="*/ 64 w 590"/>
              <a:gd name="T41" fmla="*/ 127 h 590"/>
              <a:gd name="T42" fmla="*/ 88 w 590"/>
              <a:gd name="T43" fmla="*/ 152 h 590"/>
              <a:gd name="T44" fmla="*/ 46 w 590"/>
              <a:gd name="T45" fmla="*/ 251 h 590"/>
              <a:gd name="T46" fmla="*/ 13 w 590"/>
              <a:gd name="T47" fmla="*/ 251 h 590"/>
              <a:gd name="T48" fmla="*/ 0 w 590"/>
              <a:gd name="T49" fmla="*/ 264 h 590"/>
              <a:gd name="T50" fmla="*/ 0 w 590"/>
              <a:gd name="T51" fmla="*/ 326 h 590"/>
              <a:gd name="T52" fmla="*/ 13 w 590"/>
              <a:gd name="T53" fmla="*/ 339 h 590"/>
              <a:gd name="T54" fmla="*/ 45 w 590"/>
              <a:gd name="T55" fmla="*/ 339 h 590"/>
              <a:gd name="T56" fmla="*/ 85 w 590"/>
              <a:gd name="T57" fmla="*/ 440 h 590"/>
              <a:gd name="T58" fmla="*/ 62 w 590"/>
              <a:gd name="T59" fmla="*/ 463 h 590"/>
              <a:gd name="T60" fmla="*/ 62 w 590"/>
              <a:gd name="T61" fmla="*/ 481 h 590"/>
              <a:gd name="T62" fmla="*/ 106 w 590"/>
              <a:gd name="T63" fmla="*/ 525 h 590"/>
              <a:gd name="T64" fmla="*/ 115 w 590"/>
              <a:gd name="T65" fmla="*/ 529 h 590"/>
              <a:gd name="T66" fmla="*/ 125 w 590"/>
              <a:gd name="T67" fmla="*/ 525 h 590"/>
              <a:gd name="T68" fmla="*/ 147 w 590"/>
              <a:gd name="T69" fmla="*/ 503 h 590"/>
              <a:gd name="T70" fmla="*/ 249 w 590"/>
              <a:gd name="T71" fmla="*/ 546 h 590"/>
              <a:gd name="T72" fmla="*/ 249 w 590"/>
              <a:gd name="T73" fmla="*/ 577 h 590"/>
              <a:gd name="T74" fmla="*/ 263 w 590"/>
              <a:gd name="T75" fmla="*/ 590 h 590"/>
              <a:gd name="T76" fmla="*/ 325 w 590"/>
              <a:gd name="T77" fmla="*/ 590 h 590"/>
              <a:gd name="T78" fmla="*/ 338 w 590"/>
              <a:gd name="T79" fmla="*/ 577 h 590"/>
              <a:gd name="T80" fmla="*/ 338 w 590"/>
              <a:gd name="T81" fmla="*/ 546 h 590"/>
              <a:gd name="T82" fmla="*/ 439 w 590"/>
              <a:gd name="T83" fmla="*/ 503 h 590"/>
              <a:gd name="T84" fmla="*/ 462 w 590"/>
              <a:gd name="T85" fmla="*/ 526 h 590"/>
              <a:gd name="T86" fmla="*/ 481 w 590"/>
              <a:gd name="T87" fmla="*/ 526 h 590"/>
              <a:gd name="T88" fmla="*/ 525 w 590"/>
              <a:gd name="T89" fmla="*/ 483 h 590"/>
              <a:gd name="T90" fmla="*/ 525 w 590"/>
              <a:gd name="T91" fmla="*/ 464 h 590"/>
              <a:gd name="T92" fmla="*/ 501 w 590"/>
              <a:gd name="T93" fmla="*/ 441 h 590"/>
              <a:gd name="T94" fmla="*/ 542 w 590"/>
              <a:gd name="T95" fmla="*/ 339 h 590"/>
              <a:gd name="T96" fmla="*/ 577 w 590"/>
              <a:gd name="T97" fmla="*/ 339 h 590"/>
              <a:gd name="T98" fmla="*/ 590 w 590"/>
              <a:gd name="T99" fmla="*/ 326 h 590"/>
              <a:gd name="T100" fmla="*/ 590 w 590"/>
              <a:gd name="T101" fmla="*/ 264 h 590"/>
              <a:gd name="T102" fmla="*/ 577 w 590"/>
              <a:gd name="T103" fmla="*/ 251 h 590"/>
              <a:gd name="T104" fmla="*/ 347 w 590"/>
              <a:gd name="T105" fmla="*/ 295 h 590"/>
              <a:gd name="T106" fmla="*/ 295 w 590"/>
              <a:gd name="T107" fmla="*/ 347 h 590"/>
              <a:gd name="T108" fmla="*/ 243 w 590"/>
              <a:gd name="T109" fmla="*/ 295 h 590"/>
              <a:gd name="T110" fmla="*/ 295 w 590"/>
              <a:gd name="T111" fmla="*/ 243 h 590"/>
              <a:gd name="T112" fmla="*/ 347 w 590"/>
              <a:gd name="T113" fmla="*/ 295 h 590"/>
              <a:gd name="T114" fmla="*/ 295 w 590"/>
              <a:gd name="T115" fmla="*/ 433 h 590"/>
              <a:gd name="T116" fmla="*/ 158 w 590"/>
              <a:gd name="T117" fmla="*/ 295 h 590"/>
              <a:gd name="T118" fmla="*/ 295 w 590"/>
              <a:gd name="T119" fmla="*/ 158 h 590"/>
              <a:gd name="T120" fmla="*/ 433 w 590"/>
              <a:gd name="T121" fmla="*/ 295 h 590"/>
              <a:gd name="T122" fmla="*/ 295 w 590"/>
              <a:gd name="T123" fmla="*/ 433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90" h="590">
                <a:moveTo>
                  <a:pt x="577" y="251"/>
                </a:moveTo>
                <a:lnTo>
                  <a:pt x="541" y="251"/>
                </a:lnTo>
                <a:cubicBezTo>
                  <a:pt x="534" y="215"/>
                  <a:pt x="520" y="181"/>
                  <a:pt x="498" y="151"/>
                </a:cubicBezTo>
                <a:lnTo>
                  <a:pt x="523" y="126"/>
                </a:lnTo>
                <a:cubicBezTo>
                  <a:pt x="526" y="124"/>
                  <a:pt x="527" y="121"/>
                  <a:pt x="527" y="117"/>
                </a:cubicBezTo>
                <a:cubicBezTo>
                  <a:pt x="527" y="114"/>
                  <a:pt x="526" y="110"/>
                  <a:pt x="523" y="108"/>
                </a:cubicBezTo>
                <a:lnTo>
                  <a:pt x="480" y="64"/>
                </a:lnTo>
                <a:cubicBezTo>
                  <a:pt x="475" y="59"/>
                  <a:pt x="466" y="59"/>
                  <a:pt x="461" y="64"/>
                </a:cubicBezTo>
                <a:lnTo>
                  <a:pt x="435" y="90"/>
                </a:lnTo>
                <a:cubicBezTo>
                  <a:pt x="406" y="70"/>
                  <a:pt x="373" y="56"/>
                  <a:pt x="338" y="50"/>
                </a:cubicBezTo>
                <a:lnTo>
                  <a:pt x="338" y="13"/>
                </a:lnTo>
                <a:cubicBezTo>
                  <a:pt x="338" y="6"/>
                  <a:pt x="332" y="0"/>
                  <a:pt x="325" y="0"/>
                </a:cubicBezTo>
                <a:lnTo>
                  <a:pt x="263" y="0"/>
                </a:lnTo>
                <a:cubicBezTo>
                  <a:pt x="255" y="0"/>
                  <a:pt x="249" y="6"/>
                  <a:pt x="249" y="13"/>
                </a:cubicBezTo>
                <a:lnTo>
                  <a:pt x="249" y="50"/>
                </a:lnTo>
                <a:cubicBezTo>
                  <a:pt x="214" y="56"/>
                  <a:pt x="181" y="70"/>
                  <a:pt x="151" y="90"/>
                </a:cubicBezTo>
                <a:lnTo>
                  <a:pt x="126" y="65"/>
                </a:lnTo>
                <a:cubicBezTo>
                  <a:pt x="121" y="60"/>
                  <a:pt x="112" y="60"/>
                  <a:pt x="107" y="65"/>
                </a:cubicBezTo>
                <a:lnTo>
                  <a:pt x="64" y="109"/>
                </a:lnTo>
                <a:cubicBezTo>
                  <a:pt x="61" y="111"/>
                  <a:pt x="60" y="115"/>
                  <a:pt x="60" y="118"/>
                </a:cubicBezTo>
                <a:cubicBezTo>
                  <a:pt x="60" y="122"/>
                  <a:pt x="61" y="125"/>
                  <a:pt x="64" y="127"/>
                </a:cubicBezTo>
                <a:lnTo>
                  <a:pt x="88" y="152"/>
                </a:lnTo>
                <a:cubicBezTo>
                  <a:pt x="67" y="182"/>
                  <a:pt x="53" y="216"/>
                  <a:pt x="46" y="251"/>
                </a:cubicBezTo>
                <a:lnTo>
                  <a:pt x="13" y="251"/>
                </a:lnTo>
                <a:cubicBezTo>
                  <a:pt x="6" y="251"/>
                  <a:pt x="0" y="257"/>
                  <a:pt x="0" y="264"/>
                </a:cubicBezTo>
                <a:lnTo>
                  <a:pt x="0" y="326"/>
                </a:lnTo>
                <a:cubicBezTo>
                  <a:pt x="0" y="333"/>
                  <a:pt x="6" y="339"/>
                  <a:pt x="13" y="339"/>
                </a:cubicBezTo>
                <a:lnTo>
                  <a:pt x="45" y="339"/>
                </a:lnTo>
                <a:cubicBezTo>
                  <a:pt x="51" y="375"/>
                  <a:pt x="65" y="410"/>
                  <a:pt x="85" y="440"/>
                </a:cubicBezTo>
                <a:lnTo>
                  <a:pt x="62" y="463"/>
                </a:lnTo>
                <a:cubicBezTo>
                  <a:pt x="57" y="468"/>
                  <a:pt x="57" y="476"/>
                  <a:pt x="62" y="481"/>
                </a:cubicBezTo>
                <a:lnTo>
                  <a:pt x="106" y="525"/>
                </a:lnTo>
                <a:cubicBezTo>
                  <a:pt x="109" y="528"/>
                  <a:pt x="112" y="529"/>
                  <a:pt x="115" y="529"/>
                </a:cubicBezTo>
                <a:cubicBezTo>
                  <a:pt x="119" y="529"/>
                  <a:pt x="122" y="528"/>
                  <a:pt x="125" y="525"/>
                </a:cubicBezTo>
                <a:lnTo>
                  <a:pt x="147" y="503"/>
                </a:lnTo>
                <a:cubicBezTo>
                  <a:pt x="178" y="525"/>
                  <a:pt x="213" y="539"/>
                  <a:pt x="249" y="546"/>
                </a:cubicBezTo>
                <a:lnTo>
                  <a:pt x="249" y="577"/>
                </a:lnTo>
                <a:cubicBezTo>
                  <a:pt x="249" y="584"/>
                  <a:pt x="255" y="590"/>
                  <a:pt x="263" y="590"/>
                </a:cubicBezTo>
                <a:lnTo>
                  <a:pt x="325" y="590"/>
                </a:lnTo>
                <a:cubicBezTo>
                  <a:pt x="332" y="590"/>
                  <a:pt x="338" y="584"/>
                  <a:pt x="338" y="577"/>
                </a:cubicBezTo>
                <a:lnTo>
                  <a:pt x="338" y="546"/>
                </a:lnTo>
                <a:cubicBezTo>
                  <a:pt x="374" y="540"/>
                  <a:pt x="409" y="525"/>
                  <a:pt x="439" y="503"/>
                </a:cubicBezTo>
                <a:lnTo>
                  <a:pt x="462" y="526"/>
                </a:lnTo>
                <a:cubicBezTo>
                  <a:pt x="467" y="531"/>
                  <a:pt x="476" y="531"/>
                  <a:pt x="481" y="526"/>
                </a:cubicBezTo>
                <a:lnTo>
                  <a:pt x="525" y="483"/>
                </a:lnTo>
                <a:cubicBezTo>
                  <a:pt x="530" y="477"/>
                  <a:pt x="530" y="469"/>
                  <a:pt x="525" y="464"/>
                </a:cubicBezTo>
                <a:lnTo>
                  <a:pt x="501" y="441"/>
                </a:lnTo>
                <a:cubicBezTo>
                  <a:pt x="522" y="410"/>
                  <a:pt x="536" y="375"/>
                  <a:pt x="542" y="339"/>
                </a:cubicBezTo>
                <a:lnTo>
                  <a:pt x="577" y="339"/>
                </a:lnTo>
                <a:cubicBezTo>
                  <a:pt x="584" y="339"/>
                  <a:pt x="590" y="333"/>
                  <a:pt x="590" y="326"/>
                </a:cubicBezTo>
                <a:lnTo>
                  <a:pt x="590" y="264"/>
                </a:lnTo>
                <a:cubicBezTo>
                  <a:pt x="590" y="257"/>
                  <a:pt x="584" y="251"/>
                  <a:pt x="577" y="251"/>
                </a:cubicBezTo>
                <a:close/>
                <a:moveTo>
                  <a:pt x="347" y="295"/>
                </a:moveTo>
                <a:cubicBezTo>
                  <a:pt x="347" y="324"/>
                  <a:pt x="324" y="347"/>
                  <a:pt x="295" y="347"/>
                </a:cubicBezTo>
                <a:cubicBezTo>
                  <a:pt x="266" y="347"/>
                  <a:pt x="243" y="324"/>
                  <a:pt x="243" y="295"/>
                </a:cubicBezTo>
                <a:cubicBezTo>
                  <a:pt x="243" y="266"/>
                  <a:pt x="266" y="243"/>
                  <a:pt x="295" y="243"/>
                </a:cubicBezTo>
                <a:cubicBezTo>
                  <a:pt x="324" y="243"/>
                  <a:pt x="347" y="266"/>
                  <a:pt x="347" y="295"/>
                </a:cubicBezTo>
                <a:close/>
                <a:moveTo>
                  <a:pt x="295" y="433"/>
                </a:moveTo>
                <a:cubicBezTo>
                  <a:pt x="219" y="433"/>
                  <a:pt x="158" y="371"/>
                  <a:pt x="158" y="295"/>
                </a:cubicBezTo>
                <a:cubicBezTo>
                  <a:pt x="158" y="219"/>
                  <a:pt x="219" y="158"/>
                  <a:pt x="295" y="158"/>
                </a:cubicBezTo>
                <a:cubicBezTo>
                  <a:pt x="371" y="158"/>
                  <a:pt x="433" y="219"/>
                  <a:pt x="433" y="295"/>
                </a:cubicBezTo>
                <a:cubicBezTo>
                  <a:pt x="433" y="371"/>
                  <a:pt x="371" y="433"/>
                  <a:pt x="295" y="43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0" name="Freeform 49"/>
          <p:cNvSpPr>
            <a:spLocks noEditPoints="1"/>
          </p:cNvSpPr>
          <p:nvPr/>
        </p:nvSpPr>
        <p:spPr bwMode="auto">
          <a:xfrm>
            <a:off x="7600687" y="2513301"/>
            <a:ext cx="337297" cy="355052"/>
          </a:xfrm>
          <a:custGeom>
            <a:avLst/>
            <a:gdLst>
              <a:gd name="T0" fmla="*/ 219 w 703"/>
              <a:gd name="T1" fmla="*/ 531 h 734"/>
              <a:gd name="T2" fmla="*/ 223 w 703"/>
              <a:gd name="T3" fmla="*/ 493 h 734"/>
              <a:gd name="T4" fmla="*/ 183 w 703"/>
              <a:gd name="T5" fmla="*/ 377 h 734"/>
              <a:gd name="T6" fmla="*/ 165 w 703"/>
              <a:gd name="T7" fmla="*/ 317 h 734"/>
              <a:gd name="T8" fmla="*/ 156 w 703"/>
              <a:gd name="T9" fmla="*/ 292 h 734"/>
              <a:gd name="T10" fmla="*/ 150 w 703"/>
              <a:gd name="T11" fmla="*/ 281 h 734"/>
              <a:gd name="T12" fmla="*/ 114 w 703"/>
              <a:gd name="T13" fmla="*/ 281 h 734"/>
              <a:gd name="T14" fmla="*/ 54 w 703"/>
              <a:gd name="T15" fmla="*/ 299 h 734"/>
              <a:gd name="T16" fmla="*/ 43 w 703"/>
              <a:gd name="T17" fmla="*/ 303 h 734"/>
              <a:gd name="T18" fmla="*/ 16 w 703"/>
              <a:gd name="T19" fmla="*/ 325 h 734"/>
              <a:gd name="T20" fmla="*/ 2 w 703"/>
              <a:gd name="T21" fmla="*/ 381 h 734"/>
              <a:gd name="T22" fmla="*/ 22 w 703"/>
              <a:gd name="T23" fmla="*/ 441 h 734"/>
              <a:gd name="T24" fmla="*/ 32 w 703"/>
              <a:gd name="T25" fmla="*/ 475 h 734"/>
              <a:gd name="T26" fmla="*/ 38 w 703"/>
              <a:gd name="T27" fmla="*/ 488 h 734"/>
              <a:gd name="T28" fmla="*/ 78 w 703"/>
              <a:gd name="T29" fmla="*/ 528 h 734"/>
              <a:gd name="T30" fmla="*/ 118 w 703"/>
              <a:gd name="T31" fmla="*/ 528 h 734"/>
              <a:gd name="T32" fmla="*/ 137 w 703"/>
              <a:gd name="T33" fmla="*/ 533 h 734"/>
              <a:gd name="T34" fmla="*/ 165 w 703"/>
              <a:gd name="T35" fmla="*/ 587 h 734"/>
              <a:gd name="T36" fmla="*/ 188 w 703"/>
              <a:gd name="T37" fmla="*/ 665 h 734"/>
              <a:gd name="T38" fmla="*/ 201 w 703"/>
              <a:gd name="T39" fmla="*/ 703 h 734"/>
              <a:gd name="T40" fmla="*/ 205 w 703"/>
              <a:gd name="T41" fmla="*/ 716 h 734"/>
              <a:gd name="T42" fmla="*/ 219 w 703"/>
              <a:gd name="T43" fmla="*/ 732 h 734"/>
              <a:gd name="T44" fmla="*/ 237 w 703"/>
              <a:gd name="T45" fmla="*/ 732 h 734"/>
              <a:gd name="T46" fmla="*/ 272 w 703"/>
              <a:gd name="T47" fmla="*/ 707 h 734"/>
              <a:gd name="T48" fmla="*/ 266 w 703"/>
              <a:gd name="T49" fmla="*/ 676 h 734"/>
              <a:gd name="T50" fmla="*/ 252 w 703"/>
              <a:gd name="T51" fmla="*/ 631 h 734"/>
              <a:gd name="T52" fmla="*/ 224 w 703"/>
              <a:gd name="T53" fmla="*/ 578 h 734"/>
              <a:gd name="T54" fmla="*/ 703 w 703"/>
              <a:gd name="T55" fmla="*/ 212 h 734"/>
              <a:gd name="T56" fmla="*/ 599 w 703"/>
              <a:gd name="T57" fmla="*/ 312 h 734"/>
              <a:gd name="T58" fmla="*/ 599 w 703"/>
              <a:gd name="T59" fmla="*/ 312 h 734"/>
              <a:gd name="T60" fmla="*/ 570 w 703"/>
              <a:gd name="T61" fmla="*/ 182 h 734"/>
              <a:gd name="T62" fmla="*/ 574 w 703"/>
              <a:gd name="T63" fmla="*/ 281 h 734"/>
              <a:gd name="T64" fmla="*/ 551 w 703"/>
              <a:gd name="T65" fmla="*/ 207 h 734"/>
              <a:gd name="T66" fmla="*/ 494 w 703"/>
              <a:gd name="T67" fmla="*/ 131 h 734"/>
              <a:gd name="T68" fmla="*/ 467 w 703"/>
              <a:gd name="T69" fmla="*/ 55 h 734"/>
              <a:gd name="T70" fmla="*/ 455 w 703"/>
              <a:gd name="T71" fmla="*/ 20 h 734"/>
              <a:gd name="T72" fmla="*/ 449 w 703"/>
              <a:gd name="T73" fmla="*/ 4 h 734"/>
              <a:gd name="T74" fmla="*/ 436 w 703"/>
              <a:gd name="T75" fmla="*/ 13 h 734"/>
              <a:gd name="T76" fmla="*/ 411 w 703"/>
              <a:gd name="T77" fmla="*/ 78 h 734"/>
              <a:gd name="T78" fmla="*/ 337 w 703"/>
              <a:gd name="T79" fmla="*/ 171 h 734"/>
              <a:gd name="T80" fmla="*/ 255 w 703"/>
              <a:gd name="T81" fmla="*/ 225 h 734"/>
              <a:gd name="T82" fmla="*/ 197 w 703"/>
              <a:gd name="T83" fmla="*/ 249 h 734"/>
              <a:gd name="T84" fmla="*/ 177 w 703"/>
              <a:gd name="T85" fmla="*/ 259 h 734"/>
              <a:gd name="T86" fmla="*/ 177 w 703"/>
              <a:gd name="T87" fmla="*/ 279 h 734"/>
              <a:gd name="T88" fmla="*/ 203 w 703"/>
              <a:gd name="T89" fmla="*/ 357 h 734"/>
              <a:gd name="T90" fmla="*/ 223 w 703"/>
              <a:gd name="T91" fmla="*/ 417 h 734"/>
              <a:gd name="T92" fmla="*/ 232 w 703"/>
              <a:gd name="T93" fmla="*/ 444 h 734"/>
              <a:gd name="T94" fmla="*/ 241 w 703"/>
              <a:gd name="T95" fmla="*/ 459 h 734"/>
              <a:gd name="T96" fmla="*/ 261 w 703"/>
              <a:gd name="T97" fmla="*/ 464 h 734"/>
              <a:gd name="T98" fmla="*/ 375 w 703"/>
              <a:gd name="T99" fmla="*/ 439 h 734"/>
              <a:gd name="T100" fmla="*/ 491 w 703"/>
              <a:gd name="T101" fmla="*/ 446 h 734"/>
              <a:gd name="T102" fmla="*/ 569 w 703"/>
              <a:gd name="T103" fmla="*/ 473 h 734"/>
              <a:gd name="T104" fmla="*/ 603 w 703"/>
              <a:gd name="T105" fmla="*/ 497 h 734"/>
              <a:gd name="T106" fmla="*/ 614 w 703"/>
              <a:gd name="T107" fmla="*/ 504 h 734"/>
              <a:gd name="T108" fmla="*/ 616 w 703"/>
              <a:gd name="T109" fmla="*/ 491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03" h="734">
                <a:moveTo>
                  <a:pt x="217" y="544"/>
                </a:moveTo>
                <a:lnTo>
                  <a:pt x="217" y="542"/>
                </a:lnTo>
                <a:lnTo>
                  <a:pt x="219" y="537"/>
                </a:lnTo>
                <a:lnTo>
                  <a:pt x="219" y="531"/>
                </a:lnTo>
                <a:lnTo>
                  <a:pt x="221" y="522"/>
                </a:lnTo>
                <a:lnTo>
                  <a:pt x="223" y="506"/>
                </a:lnTo>
                <a:lnTo>
                  <a:pt x="223" y="499"/>
                </a:lnTo>
                <a:lnTo>
                  <a:pt x="223" y="493"/>
                </a:lnTo>
                <a:lnTo>
                  <a:pt x="210" y="459"/>
                </a:lnTo>
                <a:lnTo>
                  <a:pt x="201" y="428"/>
                </a:lnTo>
                <a:lnTo>
                  <a:pt x="192" y="401"/>
                </a:lnTo>
                <a:lnTo>
                  <a:pt x="183" y="377"/>
                </a:lnTo>
                <a:lnTo>
                  <a:pt x="177" y="357"/>
                </a:lnTo>
                <a:lnTo>
                  <a:pt x="172" y="341"/>
                </a:lnTo>
                <a:lnTo>
                  <a:pt x="166" y="328"/>
                </a:lnTo>
                <a:lnTo>
                  <a:pt x="165" y="317"/>
                </a:lnTo>
                <a:lnTo>
                  <a:pt x="161" y="308"/>
                </a:lnTo>
                <a:lnTo>
                  <a:pt x="159" y="303"/>
                </a:lnTo>
                <a:lnTo>
                  <a:pt x="156" y="296"/>
                </a:lnTo>
                <a:lnTo>
                  <a:pt x="156" y="292"/>
                </a:lnTo>
                <a:lnTo>
                  <a:pt x="156" y="292"/>
                </a:lnTo>
                <a:lnTo>
                  <a:pt x="156" y="292"/>
                </a:lnTo>
                <a:lnTo>
                  <a:pt x="154" y="288"/>
                </a:lnTo>
                <a:lnTo>
                  <a:pt x="150" y="281"/>
                </a:lnTo>
                <a:lnTo>
                  <a:pt x="141" y="276"/>
                </a:lnTo>
                <a:lnTo>
                  <a:pt x="136" y="274"/>
                </a:lnTo>
                <a:lnTo>
                  <a:pt x="128" y="276"/>
                </a:lnTo>
                <a:lnTo>
                  <a:pt x="114" y="281"/>
                </a:lnTo>
                <a:lnTo>
                  <a:pt x="99" y="285"/>
                </a:lnTo>
                <a:lnTo>
                  <a:pt x="80" y="292"/>
                </a:lnTo>
                <a:lnTo>
                  <a:pt x="65" y="296"/>
                </a:lnTo>
                <a:lnTo>
                  <a:pt x="54" y="299"/>
                </a:lnTo>
                <a:lnTo>
                  <a:pt x="49" y="301"/>
                </a:lnTo>
                <a:lnTo>
                  <a:pt x="45" y="303"/>
                </a:lnTo>
                <a:lnTo>
                  <a:pt x="43" y="303"/>
                </a:lnTo>
                <a:lnTo>
                  <a:pt x="43" y="303"/>
                </a:lnTo>
                <a:lnTo>
                  <a:pt x="41" y="305"/>
                </a:lnTo>
                <a:lnTo>
                  <a:pt x="34" y="308"/>
                </a:lnTo>
                <a:lnTo>
                  <a:pt x="25" y="316"/>
                </a:lnTo>
                <a:lnTo>
                  <a:pt x="16" y="325"/>
                </a:lnTo>
                <a:lnTo>
                  <a:pt x="7" y="337"/>
                </a:lnTo>
                <a:lnTo>
                  <a:pt x="2" y="354"/>
                </a:lnTo>
                <a:lnTo>
                  <a:pt x="0" y="372"/>
                </a:lnTo>
                <a:lnTo>
                  <a:pt x="2" y="381"/>
                </a:lnTo>
                <a:lnTo>
                  <a:pt x="5" y="394"/>
                </a:lnTo>
                <a:lnTo>
                  <a:pt x="11" y="408"/>
                </a:lnTo>
                <a:lnTo>
                  <a:pt x="14" y="421"/>
                </a:lnTo>
                <a:lnTo>
                  <a:pt x="22" y="441"/>
                </a:lnTo>
                <a:lnTo>
                  <a:pt x="27" y="457"/>
                </a:lnTo>
                <a:lnTo>
                  <a:pt x="31" y="466"/>
                </a:lnTo>
                <a:lnTo>
                  <a:pt x="32" y="471"/>
                </a:lnTo>
                <a:lnTo>
                  <a:pt x="32" y="475"/>
                </a:lnTo>
                <a:lnTo>
                  <a:pt x="32" y="477"/>
                </a:lnTo>
                <a:lnTo>
                  <a:pt x="32" y="477"/>
                </a:lnTo>
                <a:lnTo>
                  <a:pt x="34" y="480"/>
                </a:lnTo>
                <a:lnTo>
                  <a:pt x="38" y="488"/>
                </a:lnTo>
                <a:lnTo>
                  <a:pt x="43" y="499"/>
                </a:lnTo>
                <a:lnTo>
                  <a:pt x="52" y="509"/>
                </a:lnTo>
                <a:lnTo>
                  <a:pt x="63" y="520"/>
                </a:lnTo>
                <a:lnTo>
                  <a:pt x="78" y="528"/>
                </a:lnTo>
                <a:lnTo>
                  <a:pt x="96" y="531"/>
                </a:lnTo>
                <a:lnTo>
                  <a:pt x="105" y="529"/>
                </a:lnTo>
                <a:lnTo>
                  <a:pt x="116" y="528"/>
                </a:lnTo>
                <a:lnTo>
                  <a:pt x="118" y="528"/>
                </a:lnTo>
                <a:lnTo>
                  <a:pt x="121" y="526"/>
                </a:lnTo>
                <a:lnTo>
                  <a:pt x="127" y="528"/>
                </a:lnTo>
                <a:lnTo>
                  <a:pt x="132" y="529"/>
                </a:lnTo>
                <a:lnTo>
                  <a:pt x="137" y="533"/>
                </a:lnTo>
                <a:lnTo>
                  <a:pt x="145" y="538"/>
                </a:lnTo>
                <a:lnTo>
                  <a:pt x="150" y="548"/>
                </a:lnTo>
                <a:lnTo>
                  <a:pt x="156" y="560"/>
                </a:lnTo>
                <a:lnTo>
                  <a:pt x="165" y="587"/>
                </a:lnTo>
                <a:lnTo>
                  <a:pt x="172" y="613"/>
                </a:lnTo>
                <a:lnTo>
                  <a:pt x="179" y="633"/>
                </a:lnTo>
                <a:lnTo>
                  <a:pt x="185" y="651"/>
                </a:lnTo>
                <a:lnTo>
                  <a:pt x="188" y="665"/>
                </a:lnTo>
                <a:lnTo>
                  <a:pt x="194" y="678"/>
                </a:lnTo>
                <a:lnTo>
                  <a:pt x="197" y="689"/>
                </a:lnTo>
                <a:lnTo>
                  <a:pt x="199" y="698"/>
                </a:lnTo>
                <a:lnTo>
                  <a:pt x="201" y="703"/>
                </a:lnTo>
                <a:lnTo>
                  <a:pt x="203" y="709"/>
                </a:lnTo>
                <a:lnTo>
                  <a:pt x="205" y="714"/>
                </a:lnTo>
                <a:lnTo>
                  <a:pt x="205" y="716"/>
                </a:lnTo>
                <a:lnTo>
                  <a:pt x="205" y="716"/>
                </a:lnTo>
                <a:lnTo>
                  <a:pt x="206" y="718"/>
                </a:lnTo>
                <a:lnTo>
                  <a:pt x="206" y="720"/>
                </a:lnTo>
                <a:lnTo>
                  <a:pt x="212" y="727"/>
                </a:lnTo>
                <a:lnTo>
                  <a:pt x="219" y="732"/>
                </a:lnTo>
                <a:lnTo>
                  <a:pt x="226" y="734"/>
                </a:lnTo>
                <a:lnTo>
                  <a:pt x="233" y="734"/>
                </a:lnTo>
                <a:lnTo>
                  <a:pt x="233" y="734"/>
                </a:lnTo>
                <a:lnTo>
                  <a:pt x="237" y="732"/>
                </a:lnTo>
                <a:lnTo>
                  <a:pt x="244" y="730"/>
                </a:lnTo>
                <a:lnTo>
                  <a:pt x="255" y="725"/>
                </a:lnTo>
                <a:lnTo>
                  <a:pt x="264" y="718"/>
                </a:lnTo>
                <a:lnTo>
                  <a:pt x="272" y="707"/>
                </a:lnTo>
                <a:lnTo>
                  <a:pt x="273" y="702"/>
                </a:lnTo>
                <a:lnTo>
                  <a:pt x="273" y="694"/>
                </a:lnTo>
                <a:lnTo>
                  <a:pt x="272" y="685"/>
                </a:lnTo>
                <a:lnTo>
                  <a:pt x="266" y="676"/>
                </a:lnTo>
                <a:lnTo>
                  <a:pt x="259" y="665"/>
                </a:lnTo>
                <a:lnTo>
                  <a:pt x="250" y="654"/>
                </a:lnTo>
                <a:lnTo>
                  <a:pt x="253" y="644"/>
                </a:lnTo>
                <a:lnTo>
                  <a:pt x="252" y="631"/>
                </a:lnTo>
                <a:lnTo>
                  <a:pt x="246" y="618"/>
                </a:lnTo>
                <a:lnTo>
                  <a:pt x="239" y="605"/>
                </a:lnTo>
                <a:lnTo>
                  <a:pt x="232" y="593"/>
                </a:lnTo>
                <a:lnTo>
                  <a:pt x="224" y="578"/>
                </a:lnTo>
                <a:lnTo>
                  <a:pt x="219" y="562"/>
                </a:lnTo>
                <a:lnTo>
                  <a:pt x="217" y="544"/>
                </a:lnTo>
                <a:close/>
                <a:moveTo>
                  <a:pt x="598" y="241"/>
                </a:moveTo>
                <a:lnTo>
                  <a:pt x="703" y="212"/>
                </a:lnTo>
                <a:lnTo>
                  <a:pt x="697" y="200"/>
                </a:lnTo>
                <a:lnTo>
                  <a:pt x="594" y="227"/>
                </a:lnTo>
                <a:lnTo>
                  <a:pt x="598" y="241"/>
                </a:lnTo>
                <a:close/>
                <a:moveTo>
                  <a:pt x="599" y="312"/>
                </a:moveTo>
                <a:lnTo>
                  <a:pt x="688" y="365"/>
                </a:lnTo>
                <a:lnTo>
                  <a:pt x="697" y="354"/>
                </a:lnTo>
                <a:lnTo>
                  <a:pt x="603" y="298"/>
                </a:lnTo>
                <a:lnTo>
                  <a:pt x="599" y="312"/>
                </a:lnTo>
                <a:close/>
                <a:moveTo>
                  <a:pt x="632" y="95"/>
                </a:moveTo>
                <a:lnTo>
                  <a:pt x="623" y="91"/>
                </a:lnTo>
                <a:lnTo>
                  <a:pt x="561" y="176"/>
                </a:lnTo>
                <a:lnTo>
                  <a:pt x="570" y="182"/>
                </a:lnTo>
                <a:lnTo>
                  <a:pt x="632" y="95"/>
                </a:lnTo>
                <a:close/>
                <a:moveTo>
                  <a:pt x="552" y="314"/>
                </a:moveTo>
                <a:lnTo>
                  <a:pt x="567" y="299"/>
                </a:lnTo>
                <a:lnTo>
                  <a:pt x="574" y="281"/>
                </a:lnTo>
                <a:lnTo>
                  <a:pt x="576" y="261"/>
                </a:lnTo>
                <a:lnTo>
                  <a:pt x="570" y="241"/>
                </a:lnTo>
                <a:lnTo>
                  <a:pt x="563" y="221"/>
                </a:lnTo>
                <a:lnTo>
                  <a:pt x="551" y="207"/>
                </a:lnTo>
                <a:lnTo>
                  <a:pt x="534" y="196"/>
                </a:lnTo>
                <a:lnTo>
                  <a:pt x="514" y="191"/>
                </a:lnTo>
                <a:lnTo>
                  <a:pt x="503" y="160"/>
                </a:lnTo>
                <a:lnTo>
                  <a:pt x="494" y="131"/>
                </a:lnTo>
                <a:lnTo>
                  <a:pt x="485" y="107"/>
                </a:lnTo>
                <a:lnTo>
                  <a:pt x="478" y="87"/>
                </a:lnTo>
                <a:lnTo>
                  <a:pt x="473" y="69"/>
                </a:lnTo>
                <a:lnTo>
                  <a:pt x="467" y="55"/>
                </a:lnTo>
                <a:lnTo>
                  <a:pt x="464" y="44"/>
                </a:lnTo>
                <a:lnTo>
                  <a:pt x="460" y="35"/>
                </a:lnTo>
                <a:lnTo>
                  <a:pt x="458" y="26"/>
                </a:lnTo>
                <a:lnTo>
                  <a:pt x="455" y="20"/>
                </a:lnTo>
                <a:lnTo>
                  <a:pt x="453" y="15"/>
                </a:lnTo>
                <a:lnTo>
                  <a:pt x="453" y="11"/>
                </a:lnTo>
                <a:lnTo>
                  <a:pt x="453" y="11"/>
                </a:lnTo>
                <a:lnTo>
                  <a:pt x="449" y="4"/>
                </a:lnTo>
                <a:lnTo>
                  <a:pt x="447" y="0"/>
                </a:lnTo>
                <a:lnTo>
                  <a:pt x="444" y="0"/>
                </a:lnTo>
                <a:lnTo>
                  <a:pt x="442" y="4"/>
                </a:lnTo>
                <a:lnTo>
                  <a:pt x="436" y="13"/>
                </a:lnTo>
                <a:lnTo>
                  <a:pt x="436" y="15"/>
                </a:lnTo>
                <a:lnTo>
                  <a:pt x="435" y="17"/>
                </a:lnTo>
                <a:lnTo>
                  <a:pt x="426" y="49"/>
                </a:lnTo>
                <a:lnTo>
                  <a:pt x="411" y="78"/>
                </a:lnTo>
                <a:lnTo>
                  <a:pt x="397" y="105"/>
                </a:lnTo>
                <a:lnTo>
                  <a:pt x="378" y="129"/>
                </a:lnTo>
                <a:lnTo>
                  <a:pt x="359" y="151"/>
                </a:lnTo>
                <a:lnTo>
                  <a:pt x="337" y="171"/>
                </a:lnTo>
                <a:lnTo>
                  <a:pt x="317" y="187"/>
                </a:lnTo>
                <a:lnTo>
                  <a:pt x="295" y="201"/>
                </a:lnTo>
                <a:lnTo>
                  <a:pt x="275" y="214"/>
                </a:lnTo>
                <a:lnTo>
                  <a:pt x="255" y="225"/>
                </a:lnTo>
                <a:lnTo>
                  <a:pt x="237" y="234"/>
                </a:lnTo>
                <a:lnTo>
                  <a:pt x="221" y="241"/>
                </a:lnTo>
                <a:lnTo>
                  <a:pt x="208" y="245"/>
                </a:lnTo>
                <a:lnTo>
                  <a:pt x="197" y="249"/>
                </a:lnTo>
                <a:lnTo>
                  <a:pt x="190" y="252"/>
                </a:lnTo>
                <a:lnTo>
                  <a:pt x="188" y="252"/>
                </a:lnTo>
                <a:lnTo>
                  <a:pt x="181" y="254"/>
                </a:lnTo>
                <a:lnTo>
                  <a:pt x="177" y="259"/>
                </a:lnTo>
                <a:lnTo>
                  <a:pt x="176" y="263"/>
                </a:lnTo>
                <a:lnTo>
                  <a:pt x="174" y="269"/>
                </a:lnTo>
                <a:lnTo>
                  <a:pt x="176" y="276"/>
                </a:lnTo>
                <a:lnTo>
                  <a:pt x="177" y="279"/>
                </a:lnTo>
                <a:lnTo>
                  <a:pt x="177" y="279"/>
                </a:lnTo>
                <a:lnTo>
                  <a:pt x="186" y="308"/>
                </a:lnTo>
                <a:lnTo>
                  <a:pt x="195" y="336"/>
                </a:lnTo>
                <a:lnTo>
                  <a:pt x="203" y="357"/>
                </a:lnTo>
                <a:lnTo>
                  <a:pt x="210" y="377"/>
                </a:lnTo>
                <a:lnTo>
                  <a:pt x="215" y="394"/>
                </a:lnTo>
                <a:lnTo>
                  <a:pt x="219" y="406"/>
                </a:lnTo>
                <a:lnTo>
                  <a:pt x="223" y="417"/>
                </a:lnTo>
                <a:lnTo>
                  <a:pt x="226" y="426"/>
                </a:lnTo>
                <a:lnTo>
                  <a:pt x="228" y="433"/>
                </a:lnTo>
                <a:lnTo>
                  <a:pt x="230" y="439"/>
                </a:lnTo>
                <a:lnTo>
                  <a:pt x="232" y="444"/>
                </a:lnTo>
                <a:lnTo>
                  <a:pt x="233" y="446"/>
                </a:lnTo>
                <a:lnTo>
                  <a:pt x="233" y="448"/>
                </a:lnTo>
                <a:lnTo>
                  <a:pt x="237" y="455"/>
                </a:lnTo>
                <a:lnTo>
                  <a:pt x="241" y="459"/>
                </a:lnTo>
                <a:lnTo>
                  <a:pt x="244" y="462"/>
                </a:lnTo>
                <a:lnTo>
                  <a:pt x="250" y="464"/>
                </a:lnTo>
                <a:lnTo>
                  <a:pt x="257" y="464"/>
                </a:lnTo>
                <a:lnTo>
                  <a:pt x="261" y="464"/>
                </a:lnTo>
                <a:lnTo>
                  <a:pt x="261" y="464"/>
                </a:lnTo>
                <a:lnTo>
                  <a:pt x="301" y="451"/>
                </a:lnTo>
                <a:lnTo>
                  <a:pt x="339" y="442"/>
                </a:lnTo>
                <a:lnTo>
                  <a:pt x="375" y="439"/>
                </a:lnTo>
                <a:lnTo>
                  <a:pt x="407" y="437"/>
                </a:lnTo>
                <a:lnTo>
                  <a:pt x="438" y="437"/>
                </a:lnTo>
                <a:lnTo>
                  <a:pt x="465" y="441"/>
                </a:lnTo>
                <a:lnTo>
                  <a:pt x="491" y="446"/>
                </a:lnTo>
                <a:lnTo>
                  <a:pt x="514" y="451"/>
                </a:lnTo>
                <a:lnTo>
                  <a:pt x="536" y="459"/>
                </a:lnTo>
                <a:lnTo>
                  <a:pt x="552" y="466"/>
                </a:lnTo>
                <a:lnTo>
                  <a:pt x="569" y="473"/>
                </a:lnTo>
                <a:lnTo>
                  <a:pt x="581" y="480"/>
                </a:lnTo>
                <a:lnTo>
                  <a:pt x="590" y="488"/>
                </a:lnTo>
                <a:lnTo>
                  <a:pt x="598" y="493"/>
                </a:lnTo>
                <a:lnTo>
                  <a:pt x="603" y="497"/>
                </a:lnTo>
                <a:lnTo>
                  <a:pt x="603" y="497"/>
                </a:lnTo>
                <a:lnTo>
                  <a:pt x="605" y="499"/>
                </a:lnTo>
                <a:lnTo>
                  <a:pt x="607" y="500"/>
                </a:lnTo>
                <a:lnTo>
                  <a:pt x="614" y="504"/>
                </a:lnTo>
                <a:lnTo>
                  <a:pt x="616" y="504"/>
                </a:lnTo>
                <a:lnTo>
                  <a:pt x="618" y="502"/>
                </a:lnTo>
                <a:lnTo>
                  <a:pt x="618" y="499"/>
                </a:lnTo>
                <a:lnTo>
                  <a:pt x="616" y="491"/>
                </a:lnTo>
                <a:lnTo>
                  <a:pt x="552" y="314"/>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1" name="Freeform 50"/>
          <p:cNvSpPr>
            <a:spLocks/>
          </p:cNvSpPr>
          <p:nvPr/>
        </p:nvSpPr>
        <p:spPr bwMode="auto">
          <a:xfrm>
            <a:off x="7035141" y="4055232"/>
            <a:ext cx="291649" cy="301792"/>
          </a:xfrm>
          <a:custGeom>
            <a:avLst/>
            <a:gdLst>
              <a:gd name="T0" fmla="*/ 529 w 600"/>
              <a:gd name="T1" fmla="*/ 248 h 621"/>
              <a:gd name="T2" fmla="*/ 585 w 600"/>
              <a:gd name="T3" fmla="*/ 248 h 621"/>
              <a:gd name="T4" fmla="*/ 600 w 600"/>
              <a:gd name="T5" fmla="*/ 248 h 621"/>
              <a:gd name="T6" fmla="*/ 549 w 600"/>
              <a:gd name="T7" fmla="*/ 144 h 621"/>
              <a:gd name="T8" fmla="*/ 423 w 600"/>
              <a:gd name="T9" fmla="*/ 42 h 621"/>
              <a:gd name="T10" fmla="*/ 325 w 600"/>
              <a:gd name="T11" fmla="*/ 10 h 621"/>
              <a:gd name="T12" fmla="*/ 285 w 600"/>
              <a:gd name="T13" fmla="*/ 4 h 621"/>
              <a:gd name="T14" fmla="*/ 200 w 600"/>
              <a:gd name="T15" fmla="*/ 32 h 621"/>
              <a:gd name="T16" fmla="*/ 97 w 600"/>
              <a:gd name="T17" fmla="*/ 90 h 621"/>
              <a:gd name="T18" fmla="*/ 15 w 600"/>
              <a:gd name="T19" fmla="*/ 203 h 621"/>
              <a:gd name="T20" fmla="*/ 79 w 600"/>
              <a:gd name="T21" fmla="*/ 248 h 621"/>
              <a:gd name="T22" fmla="*/ 150 w 600"/>
              <a:gd name="T23" fmla="*/ 248 h 621"/>
              <a:gd name="T24" fmla="*/ 170 w 600"/>
              <a:gd name="T25" fmla="*/ 248 h 621"/>
              <a:gd name="T26" fmla="*/ 183 w 600"/>
              <a:gd name="T27" fmla="*/ 154 h 621"/>
              <a:gd name="T28" fmla="*/ 222 w 600"/>
              <a:gd name="T29" fmla="*/ 72 h 621"/>
              <a:gd name="T30" fmla="*/ 267 w 600"/>
              <a:gd name="T31" fmla="*/ 25 h 621"/>
              <a:gd name="T32" fmla="*/ 256 w 600"/>
              <a:gd name="T33" fmla="*/ 46 h 621"/>
              <a:gd name="T34" fmla="*/ 206 w 600"/>
              <a:gd name="T35" fmla="*/ 146 h 621"/>
              <a:gd name="T36" fmla="*/ 192 w 600"/>
              <a:gd name="T37" fmla="*/ 229 h 621"/>
              <a:gd name="T38" fmla="*/ 208 w 600"/>
              <a:gd name="T39" fmla="*/ 248 h 621"/>
              <a:gd name="T40" fmla="*/ 259 w 600"/>
              <a:gd name="T41" fmla="*/ 248 h 621"/>
              <a:gd name="T42" fmla="*/ 280 w 600"/>
              <a:gd name="T43" fmla="*/ 248 h 621"/>
              <a:gd name="T44" fmla="*/ 280 w 600"/>
              <a:gd name="T45" fmla="*/ 364 h 621"/>
              <a:gd name="T46" fmla="*/ 280 w 600"/>
              <a:gd name="T47" fmla="*/ 486 h 621"/>
              <a:gd name="T48" fmla="*/ 280 w 600"/>
              <a:gd name="T49" fmla="*/ 533 h 621"/>
              <a:gd name="T50" fmla="*/ 280 w 600"/>
              <a:gd name="T51" fmla="*/ 546 h 621"/>
              <a:gd name="T52" fmla="*/ 280 w 600"/>
              <a:gd name="T53" fmla="*/ 563 h 621"/>
              <a:gd name="T54" fmla="*/ 283 w 600"/>
              <a:gd name="T55" fmla="*/ 589 h 621"/>
              <a:gd name="T56" fmla="*/ 321 w 600"/>
              <a:gd name="T57" fmla="*/ 620 h 621"/>
              <a:gd name="T58" fmla="*/ 369 w 600"/>
              <a:gd name="T59" fmla="*/ 605 h 621"/>
              <a:gd name="T60" fmla="*/ 385 w 600"/>
              <a:gd name="T61" fmla="*/ 562 h 621"/>
              <a:gd name="T62" fmla="*/ 385 w 600"/>
              <a:gd name="T63" fmla="*/ 546 h 621"/>
              <a:gd name="T64" fmla="*/ 347 w 600"/>
              <a:gd name="T65" fmla="*/ 546 h 621"/>
              <a:gd name="T66" fmla="*/ 346 w 600"/>
              <a:gd name="T67" fmla="*/ 554 h 621"/>
              <a:gd name="T68" fmla="*/ 346 w 600"/>
              <a:gd name="T69" fmla="*/ 567 h 621"/>
              <a:gd name="T70" fmla="*/ 325 w 600"/>
              <a:gd name="T71" fmla="*/ 585 h 621"/>
              <a:gd name="T72" fmla="*/ 315 w 600"/>
              <a:gd name="T73" fmla="*/ 557 h 621"/>
              <a:gd name="T74" fmla="*/ 315 w 600"/>
              <a:gd name="T75" fmla="*/ 547 h 621"/>
              <a:gd name="T76" fmla="*/ 315 w 600"/>
              <a:gd name="T77" fmla="*/ 496 h 621"/>
              <a:gd name="T78" fmla="*/ 315 w 600"/>
              <a:gd name="T79" fmla="*/ 411 h 621"/>
              <a:gd name="T80" fmla="*/ 315 w 600"/>
              <a:gd name="T81" fmla="*/ 292 h 621"/>
              <a:gd name="T82" fmla="*/ 315 w 600"/>
              <a:gd name="T83" fmla="*/ 252 h 621"/>
              <a:gd name="T84" fmla="*/ 359 w 600"/>
              <a:gd name="T85" fmla="*/ 248 h 621"/>
              <a:gd name="T86" fmla="*/ 405 w 600"/>
              <a:gd name="T87" fmla="*/ 248 h 621"/>
              <a:gd name="T88" fmla="*/ 411 w 600"/>
              <a:gd name="T89" fmla="*/ 244 h 621"/>
              <a:gd name="T90" fmla="*/ 408 w 600"/>
              <a:gd name="T91" fmla="*/ 194 h 621"/>
              <a:gd name="T92" fmla="*/ 373 w 600"/>
              <a:gd name="T93" fmla="*/ 88 h 621"/>
              <a:gd name="T94" fmla="*/ 333 w 600"/>
              <a:gd name="T95" fmla="*/ 22 h 621"/>
              <a:gd name="T96" fmla="*/ 363 w 600"/>
              <a:gd name="T97" fmla="*/ 51 h 621"/>
              <a:gd name="T98" fmla="*/ 405 w 600"/>
              <a:gd name="T99" fmla="*/ 117 h 621"/>
              <a:gd name="T100" fmla="*/ 431 w 600"/>
              <a:gd name="T101" fmla="*/ 222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00" h="621">
                <a:moveTo>
                  <a:pt x="433" y="248"/>
                </a:moveTo>
                <a:lnTo>
                  <a:pt x="462" y="248"/>
                </a:lnTo>
                <a:lnTo>
                  <a:pt x="488" y="248"/>
                </a:lnTo>
                <a:lnTo>
                  <a:pt x="510" y="248"/>
                </a:lnTo>
                <a:lnTo>
                  <a:pt x="529" y="248"/>
                </a:lnTo>
                <a:lnTo>
                  <a:pt x="545" y="248"/>
                </a:lnTo>
                <a:lnTo>
                  <a:pt x="559" y="248"/>
                </a:lnTo>
                <a:lnTo>
                  <a:pt x="569" y="248"/>
                </a:lnTo>
                <a:lnTo>
                  <a:pt x="578" y="248"/>
                </a:lnTo>
                <a:lnTo>
                  <a:pt x="585" y="248"/>
                </a:lnTo>
                <a:lnTo>
                  <a:pt x="591" y="248"/>
                </a:lnTo>
                <a:lnTo>
                  <a:pt x="594" y="248"/>
                </a:lnTo>
                <a:lnTo>
                  <a:pt x="597" y="248"/>
                </a:lnTo>
                <a:lnTo>
                  <a:pt x="598" y="248"/>
                </a:lnTo>
                <a:lnTo>
                  <a:pt x="600" y="248"/>
                </a:lnTo>
                <a:lnTo>
                  <a:pt x="592" y="226"/>
                </a:lnTo>
                <a:lnTo>
                  <a:pt x="584" y="205"/>
                </a:lnTo>
                <a:lnTo>
                  <a:pt x="574" y="183"/>
                </a:lnTo>
                <a:lnTo>
                  <a:pt x="562" y="162"/>
                </a:lnTo>
                <a:lnTo>
                  <a:pt x="549" y="144"/>
                </a:lnTo>
                <a:lnTo>
                  <a:pt x="534" y="125"/>
                </a:lnTo>
                <a:lnTo>
                  <a:pt x="502" y="91"/>
                </a:lnTo>
                <a:lnTo>
                  <a:pt x="465" y="64"/>
                </a:lnTo>
                <a:lnTo>
                  <a:pt x="444" y="52"/>
                </a:lnTo>
                <a:lnTo>
                  <a:pt x="423" y="42"/>
                </a:lnTo>
                <a:lnTo>
                  <a:pt x="401" y="33"/>
                </a:lnTo>
                <a:lnTo>
                  <a:pt x="379" y="26"/>
                </a:lnTo>
                <a:lnTo>
                  <a:pt x="356" y="20"/>
                </a:lnTo>
                <a:lnTo>
                  <a:pt x="333" y="17"/>
                </a:lnTo>
                <a:lnTo>
                  <a:pt x="325" y="10"/>
                </a:lnTo>
                <a:lnTo>
                  <a:pt x="318" y="4"/>
                </a:lnTo>
                <a:lnTo>
                  <a:pt x="311" y="1"/>
                </a:lnTo>
                <a:lnTo>
                  <a:pt x="302" y="0"/>
                </a:lnTo>
                <a:lnTo>
                  <a:pt x="292" y="1"/>
                </a:lnTo>
                <a:lnTo>
                  <a:pt x="285" y="4"/>
                </a:lnTo>
                <a:lnTo>
                  <a:pt x="277" y="10"/>
                </a:lnTo>
                <a:lnTo>
                  <a:pt x="272" y="17"/>
                </a:lnTo>
                <a:lnTo>
                  <a:pt x="247" y="20"/>
                </a:lnTo>
                <a:lnTo>
                  <a:pt x="222" y="26"/>
                </a:lnTo>
                <a:lnTo>
                  <a:pt x="200" y="32"/>
                </a:lnTo>
                <a:lnTo>
                  <a:pt x="177" y="41"/>
                </a:lnTo>
                <a:lnTo>
                  <a:pt x="155" y="51"/>
                </a:lnTo>
                <a:lnTo>
                  <a:pt x="135" y="62"/>
                </a:lnTo>
                <a:lnTo>
                  <a:pt x="116" y="75"/>
                </a:lnTo>
                <a:lnTo>
                  <a:pt x="97" y="90"/>
                </a:lnTo>
                <a:lnTo>
                  <a:pt x="64" y="123"/>
                </a:lnTo>
                <a:lnTo>
                  <a:pt x="50" y="142"/>
                </a:lnTo>
                <a:lnTo>
                  <a:pt x="36" y="161"/>
                </a:lnTo>
                <a:lnTo>
                  <a:pt x="25" y="181"/>
                </a:lnTo>
                <a:lnTo>
                  <a:pt x="15" y="203"/>
                </a:lnTo>
                <a:lnTo>
                  <a:pt x="6" y="225"/>
                </a:lnTo>
                <a:lnTo>
                  <a:pt x="0" y="248"/>
                </a:lnTo>
                <a:lnTo>
                  <a:pt x="29" y="248"/>
                </a:lnTo>
                <a:lnTo>
                  <a:pt x="55" y="248"/>
                </a:lnTo>
                <a:lnTo>
                  <a:pt x="79" y="248"/>
                </a:lnTo>
                <a:lnTo>
                  <a:pt x="99" y="248"/>
                </a:lnTo>
                <a:lnTo>
                  <a:pt x="115" y="248"/>
                </a:lnTo>
                <a:lnTo>
                  <a:pt x="129" y="248"/>
                </a:lnTo>
                <a:lnTo>
                  <a:pt x="140" y="248"/>
                </a:lnTo>
                <a:lnTo>
                  <a:pt x="150" y="248"/>
                </a:lnTo>
                <a:lnTo>
                  <a:pt x="155" y="248"/>
                </a:lnTo>
                <a:lnTo>
                  <a:pt x="161" y="248"/>
                </a:lnTo>
                <a:lnTo>
                  <a:pt x="166" y="248"/>
                </a:lnTo>
                <a:lnTo>
                  <a:pt x="167" y="248"/>
                </a:lnTo>
                <a:lnTo>
                  <a:pt x="170" y="248"/>
                </a:lnTo>
                <a:lnTo>
                  <a:pt x="170" y="248"/>
                </a:lnTo>
                <a:lnTo>
                  <a:pt x="171" y="222"/>
                </a:lnTo>
                <a:lnTo>
                  <a:pt x="174" y="199"/>
                </a:lnTo>
                <a:lnTo>
                  <a:pt x="179" y="176"/>
                </a:lnTo>
                <a:lnTo>
                  <a:pt x="183" y="154"/>
                </a:lnTo>
                <a:lnTo>
                  <a:pt x="190" y="135"/>
                </a:lnTo>
                <a:lnTo>
                  <a:pt x="198" y="117"/>
                </a:lnTo>
                <a:lnTo>
                  <a:pt x="206" y="100"/>
                </a:lnTo>
                <a:lnTo>
                  <a:pt x="214" y="86"/>
                </a:lnTo>
                <a:lnTo>
                  <a:pt x="222" y="72"/>
                </a:lnTo>
                <a:lnTo>
                  <a:pt x="231" y="61"/>
                </a:lnTo>
                <a:lnTo>
                  <a:pt x="240" y="51"/>
                </a:lnTo>
                <a:lnTo>
                  <a:pt x="248" y="42"/>
                </a:lnTo>
                <a:lnTo>
                  <a:pt x="261" y="29"/>
                </a:lnTo>
                <a:lnTo>
                  <a:pt x="267" y="25"/>
                </a:lnTo>
                <a:lnTo>
                  <a:pt x="272" y="22"/>
                </a:lnTo>
                <a:lnTo>
                  <a:pt x="272" y="22"/>
                </a:lnTo>
                <a:lnTo>
                  <a:pt x="272" y="23"/>
                </a:lnTo>
                <a:lnTo>
                  <a:pt x="272" y="26"/>
                </a:lnTo>
                <a:lnTo>
                  <a:pt x="256" y="46"/>
                </a:lnTo>
                <a:lnTo>
                  <a:pt x="241" y="68"/>
                </a:lnTo>
                <a:lnTo>
                  <a:pt x="230" y="88"/>
                </a:lnTo>
                <a:lnTo>
                  <a:pt x="219" y="109"/>
                </a:lnTo>
                <a:lnTo>
                  <a:pt x="212" y="128"/>
                </a:lnTo>
                <a:lnTo>
                  <a:pt x="206" y="146"/>
                </a:lnTo>
                <a:lnTo>
                  <a:pt x="198" y="180"/>
                </a:lnTo>
                <a:lnTo>
                  <a:pt x="195" y="194"/>
                </a:lnTo>
                <a:lnTo>
                  <a:pt x="193" y="207"/>
                </a:lnTo>
                <a:lnTo>
                  <a:pt x="192" y="221"/>
                </a:lnTo>
                <a:lnTo>
                  <a:pt x="192" y="229"/>
                </a:lnTo>
                <a:lnTo>
                  <a:pt x="192" y="238"/>
                </a:lnTo>
                <a:lnTo>
                  <a:pt x="192" y="244"/>
                </a:lnTo>
                <a:lnTo>
                  <a:pt x="192" y="248"/>
                </a:lnTo>
                <a:lnTo>
                  <a:pt x="192" y="248"/>
                </a:lnTo>
                <a:lnTo>
                  <a:pt x="208" y="248"/>
                </a:lnTo>
                <a:lnTo>
                  <a:pt x="221" y="248"/>
                </a:lnTo>
                <a:lnTo>
                  <a:pt x="232" y="248"/>
                </a:lnTo>
                <a:lnTo>
                  <a:pt x="243" y="248"/>
                </a:lnTo>
                <a:lnTo>
                  <a:pt x="251" y="248"/>
                </a:lnTo>
                <a:lnTo>
                  <a:pt x="259" y="248"/>
                </a:lnTo>
                <a:lnTo>
                  <a:pt x="269" y="248"/>
                </a:lnTo>
                <a:lnTo>
                  <a:pt x="275" y="248"/>
                </a:lnTo>
                <a:lnTo>
                  <a:pt x="279" y="248"/>
                </a:lnTo>
                <a:lnTo>
                  <a:pt x="279" y="248"/>
                </a:lnTo>
                <a:lnTo>
                  <a:pt x="280" y="248"/>
                </a:lnTo>
                <a:lnTo>
                  <a:pt x="280" y="276"/>
                </a:lnTo>
                <a:lnTo>
                  <a:pt x="280" y="299"/>
                </a:lnTo>
                <a:lnTo>
                  <a:pt x="280" y="322"/>
                </a:lnTo>
                <a:lnTo>
                  <a:pt x="280" y="344"/>
                </a:lnTo>
                <a:lnTo>
                  <a:pt x="280" y="364"/>
                </a:lnTo>
                <a:lnTo>
                  <a:pt x="280" y="383"/>
                </a:lnTo>
                <a:lnTo>
                  <a:pt x="280" y="415"/>
                </a:lnTo>
                <a:lnTo>
                  <a:pt x="280" y="444"/>
                </a:lnTo>
                <a:lnTo>
                  <a:pt x="280" y="467"/>
                </a:lnTo>
                <a:lnTo>
                  <a:pt x="280" y="486"/>
                </a:lnTo>
                <a:lnTo>
                  <a:pt x="280" y="501"/>
                </a:lnTo>
                <a:lnTo>
                  <a:pt x="280" y="514"/>
                </a:lnTo>
                <a:lnTo>
                  <a:pt x="280" y="522"/>
                </a:lnTo>
                <a:lnTo>
                  <a:pt x="280" y="528"/>
                </a:lnTo>
                <a:lnTo>
                  <a:pt x="280" y="533"/>
                </a:lnTo>
                <a:lnTo>
                  <a:pt x="280" y="536"/>
                </a:lnTo>
                <a:lnTo>
                  <a:pt x="280" y="537"/>
                </a:lnTo>
                <a:lnTo>
                  <a:pt x="280" y="537"/>
                </a:lnTo>
                <a:lnTo>
                  <a:pt x="280" y="543"/>
                </a:lnTo>
                <a:lnTo>
                  <a:pt x="280" y="546"/>
                </a:lnTo>
                <a:lnTo>
                  <a:pt x="280" y="546"/>
                </a:lnTo>
                <a:lnTo>
                  <a:pt x="280" y="546"/>
                </a:lnTo>
                <a:lnTo>
                  <a:pt x="280" y="553"/>
                </a:lnTo>
                <a:lnTo>
                  <a:pt x="280" y="559"/>
                </a:lnTo>
                <a:lnTo>
                  <a:pt x="280" y="563"/>
                </a:lnTo>
                <a:lnTo>
                  <a:pt x="280" y="566"/>
                </a:lnTo>
                <a:lnTo>
                  <a:pt x="280" y="567"/>
                </a:lnTo>
                <a:lnTo>
                  <a:pt x="280" y="567"/>
                </a:lnTo>
                <a:lnTo>
                  <a:pt x="280" y="579"/>
                </a:lnTo>
                <a:lnTo>
                  <a:pt x="283" y="589"/>
                </a:lnTo>
                <a:lnTo>
                  <a:pt x="288" y="598"/>
                </a:lnTo>
                <a:lnTo>
                  <a:pt x="295" y="605"/>
                </a:lnTo>
                <a:lnTo>
                  <a:pt x="302" y="612"/>
                </a:lnTo>
                <a:lnTo>
                  <a:pt x="311" y="617"/>
                </a:lnTo>
                <a:lnTo>
                  <a:pt x="321" y="620"/>
                </a:lnTo>
                <a:lnTo>
                  <a:pt x="333" y="621"/>
                </a:lnTo>
                <a:lnTo>
                  <a:pt x="341" y="620"/>
                </a:lnTo>
                <a:lnTo>
                  <a:pt x="351" y="617"/>
                </a:lnTo>
                <a:lnTo>
                  <a:pt x="360" y="612"/>
                </a:lnTo>
                <a:lnTo>
                  <a:pt x="369" y="605"/>
                </a:lnTo>
                <a:lnTo>
                  <a:pt x="375" y="598"/>
                </a:lnTo>
                <a:lnTo>
                  <a:pt x="380" y="589"/>
                </a:lnTo>
                <a:lnTo>
                  <a:pt x="383" y="579"/>
                </a:lnTo>
                <a:lnTo>
                  <a:pt x="385" y="567"/>
                </a:lnTo>
                <a:lnTo>
                  <a:pt x="385" y="562"/>
                </a:lnTo>
                <a:lnTo>
                  <a:pt x="385" y="556"/>
                </a:lnTo>
                <a:lnTo>
                  <a:pt x="385" y="551"/>
                </a:lnTo>
                <a:lnTo>
                  <a:pt x="385" y="549"/>
                </a:lnTo>
                <a:lnTo>
                  <a:pt x="385" y="547"/>
                </a:lnTo>
                <a:lnTo>
                  <a:pt x="385" y="546"/>
                </a:lnTo>
                <a:lnTo>
                  <a:pt x="372" y="546"/>
                </a:lnTo>
                <a:lnTo>
                  <a:pt x="362" y="546"/>
                </a:lnTo>
                <a:lnTo>
                  <a:pt x="354" y="546"/>
                </a:lnTo>
                <a:lnTo>
                  <a:pt x="350" y="546"/>
                </a:lnTo>
                <a:lnTo>
                  <a:pt x="347" y="546"/>
                </a:lnTo>
                <a:lnTo>
                  <a:pt x="346" y="546"/>
                </a:lnTo>
                <a:lnTo>
                  <a:pt x="346" y="546"/>
                </a:lnTo>
                <a:lnTo>
                  <a:pt x="346" y="551"/>
                </a:lnTo>
                <a:lnTo>
                  <a:pt x="346" y="554"/>
                </a:lnTo>
                <a:lnTo>
                  <a:pt x="346" y="554"/>
                </a:lnTo>
                <a:lnTo>
                  <a:pt x="346" y="554"/>
                </a:lnTo>
                <a:lnTo>
                  <a:pt x="346" y="563"/>
                </a:lnTo>
                <a:lnTo>
                  <a:pt x="346" y="566"/>
                </a:lnTo>
                <a:lnTo>
                  <a:pt x="346" y="567"/>
                </a:lnTo>
                <a:lnTo>
                  <a:pt x="346" y="567"/>
                </a:lnTo>
                <a:lnTo>
                  <a:pt x="344" y="575"/>
                </a:lnTo>
                <a:lnTo>
                  <a:pt x="343" y="581"/>
                </a:lnTo>
                <a:lnTo>
                  <a:pt x="338" y="585"/>
                </a:lnTo>
                <a:lnTo>
                  <a:pt x="333" y="586"/>
                </a:lnTo>
                <a:lnTo>
                  <a:pt x="325" y="585"/>
                </a:lnTo>
                <a:lnTo>
                  <a:pt x="320" y="581"/>
                </a:lnTo>
                <a:lnTo>
                  <a:pt x="317" y="575"/>
                </a:lnTo>
                <a:lnTo>
                  <a:pt x="315" y="567"/>
                </a:lnTo>
                <a:lnTo>
                  <a:pt x="315" y="560"/>
                </a:lnTo>
                <a:lnTo>
                  <a:pt x="315" y="557"/>
                </a:lnTo>
                <a:lnTo>
                  <a:pt x="315" y="556"/>
                </a:lnTo>
                <a:lnTo>
                  <a:pt x="315" y="554"/>
                </a:lnTo>
                <a:lnTo>
                  <a:pt x="315" y="550"/>
                </a:lnTo>
                <a:lnTo>
                  <a:pt x="315" y="547"/>
                </a:lnTo>
                <a:lnTo>
                  <a:pt x="315" y="547"/>
                </a:lnTo>
                <a:lnTo>
                  <a:pt x="315" y="546"/>
                </a:lnTo>
                <a:lnTo>
                  <a:pt x="315" y="528"/>
                </a:lnTo>
                <a:lnTo>
                  <a:pt x="315" y="514"/>
                </a:lnTo>
                <a:lnTo>
                  <a:pt x="315" y="504"/>
                </a:lnTo>
                <a:lnTo>
                  <a:pt x="315" y="496"/>
                </a:lnTo>
                <a:lnTo>
                  <a:pt x="315" y="492"/>
                </a:lnTo>
                <a:lnTo>
                  <a:pt x="315" y="491"/>
                </a:lnTo>
                <a:lnTo>
                  <a:pt x="315" y="489"/>
                </a:lnTo>
                <a:lnTo>
                  <a:pt x="315" y="447"/>
                </a:lnTo>
                <a:lnTo>
                  <a:pt x="315" y="411"/>
                </a:lnTo>
                <a:lnTo>
                  <a:pt x="315" y="377"/>
                </a:lnTo>
                <a:lnTo>
                  <a:pt x="315" y="350"/>
                </a:lnTo>
                <a:lnTo>
                  <a:pt x="315" y="326"/>
                </a:lnTo>
                <a:lnTo>
                  <a:pt x="315" y="308"/>
                </a:lnTo>
                <a:lnTo>
                  <a:pt x="315" y="292"/>
                </a:lnTo>
                <a:lnTo>
                  <a:pt x="315" y="279"/>
                </a:lnTo>
                <a:lnTo>
                  <a:pt x="315" y="268"/>
                </a:lnTo>
                <a:lnTo>
                  <a:pt x="315" y="261"/>
                </a:lnTo>
                <a:lnTo>
                  <a:pt x="315" y="257"/>
                </a:lnTo>
                <a:lnTo>
                  <a:pt x="315" y="252"/>
                </a:lnTo>
                <a:lnTo>
                  <a:pt x="315" y="250"/>
                </a:lnTo>
                <a:lnTo>
                  <a:pt x="315" y="248"/>
                </a:lnTo>
                <a:lnTo>
                  <a:pt x="331" y="248"/>
                </a:lnTo>
                <a:lnTo>
                  <a:pt x="347" y="248"/>
                </a:lnTo>
                <a:lnTo>
                  <a:pt x="359" y="248"/>
                </a:lnTo>
                <a:lnTo>
                  <a:pt x="370" y="248"/>
                </a:lnTo>
                <a:lnTo>
                  <a:pt x="379" y="248"/>
                </a:lnTo>
                <a:lnTo>
                  <a:pt x="388" y="248"/>
                </a:lnTo>
                <a:lnTo>
                  <a:pt x="399" y="248"/>
                </a:lnTo>
                <a:lnTo>
                  <a:pt x="405" y="248"/>
                </a:lnTo>
                <a:lnTo>
                  <a:pt x="410" y="248"/>
                </a:lnTo>
                <a:lnTo>
                  <a:pt x="411" y="248"/>
                </a:lnTo>
                <a:lnTo>
                  <a:pt x="411" y="248"/>
                </a:lnTo>
                <a:lnTo>
                  <a:pt x="411" y="248"/>
                </a:lnTo>
                <a:lnTo>
                  <a:pt x="411" y="244"/>
                </a:lnTo>
                <a:lnTo>
                  <a:pt x="411" y="238"/>
                </a:lnTo>
                <a:lnTo>
                  <a:pt x="411" y="229"/>
                </a:lnTo>
                <a:lnTo>
                  <a:pt x="411" y="221"/>
                </a:lnTo>
                <a:lnTo>
                  <a:pt x="411" y="207"/>
                </a:lnTo>
                <a:lnTo>
                  <a:pt x="408" y="194"/>
                </a:lnTo>
                <a:lnTo>
                  <a:pt x="407" y="180"/>
                </a:lnTo>
                <a:lnTo>
                  <a:pt x="398" y="146"/>
                </a:lnTo>
                <a:lnTo>
                  <a:pt x="391" y="128"/>
                </a:lnTo>
                <a:lnTo>
                  <a:pt x="383" y="109"/>
                </a:lnTo>
                <a:lnTo>
                  <a:pt x="373" y="88"/>
                </a:lnTo>
                <a:lnTo>
                  <a:pt x="362" y="68"/>
                </a:lnTo>
                <a:lnTo>
                  <a:pt x="349" y="46"/>
                </a:lnTo>
                <a:lnTo>
                  <a:pt x="333" y="26"/>
                </a:lnTo>
                <a:lnTo>
                  <a:pt x="333" y="23"/>
                </a:lnTo>
                <a:lnTo>
                  <a:pt x="333" y="22"/>
                </a:lnTo>
                <a:lnTo>
                  <a:pt x="333" y="22"/>
                </a:lnTo>
                <a:lnTo>
                  <a:pt x="335" y="25"/>
                </a:lnTo>
                <a:lnTo>
                  <a:pt x="341" y="29"/>
                </a:lnTo>
                <a:lnTo>
                  <a:pt x="356" y="42"/>
                </a:lnTo>
                <a:lnTo>
                  <a:pt x="363" y="51"/>
                </a:lnTo>
                <a:lnTo>
                  <a:pt x="372" y="61"/>
                </a:lnTo>
                <a:lnTo>
                  <a:pt x="380" y="72"/>
                </a:lnTo>
                <a:lnTo>
                  <a:pt x="389" y="86"/>
                </a:lnTo>
                <a:lnTo>
                  <a:pt x="398" y="100"/>
                </a:lnTo>
                <a:lnTo>
                  <a:pt x="405" y="117"/>
                </a:lnTo>
                <a:lnTo>
                  <a:pt x="412" y="135"/>
                </a:lnTo>
                <a:lnTo>
                  <a:pt x="420" y="154"/>
                </a:lnTo>
                <a:lnTo>
                  <a:pt x="425" y="176"/>
                </a:lnTo>
                <a:lnTo>
                  <a:pt x="430" y="199"/>
                </a:lnTo>
                <a:lnTo>
                  <a:pt x="431" y="222"/>
                </a:lnTo>
                <a:lnTo>
                  <a:pt x="433" y="248"/>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2" name="Freeform 51"/>
          <p:cNvSpPr>
            <a:spLocks noEditPoints="1"/>
          </p:cNvSpPr>
          <p:nvPr/>
        </p:nvSpPr>
        <p:spPr bwMode="auto">
          <a:xfrm>
            <a:off x="5135627" y="2538662"/>
            <a:ext cx="377874" cy="304329"/>
          </a:xfrm>
          <a:custGeom>
            <a:avLst/>
            <a:gdLst>
              <a:gd name="T0" fmla="*/ 294 w 778"/>
              <a:gd name="T1" fmla="*/ 88 h 628"/>
              <a:gd name="T2" fmla="*/ 189 w 778"/>
              <a:gd name="T3" fmla="*/ 180 h 628"/>
              <a:gd name="T4" fmla="*/ 96 w 778"/>
              <a:gd name="T5" fmla="*/ 260 h 628"/>
              <a:gd name="T6" fmla="*/ 20 w 778"/>
              <a:gd name="T7" fmla="*/ 326 h 628"/>
              <a:gd name="T8" fmla="*/ 0 w 778"/>
              <a:gd name="T9" fmla="*/ 343 h 628"/>
              <a:gd name="T10" fmla="*/ 10 w 778"/>
              <a:gd name="T11" fmla="*/ 356 h 628"/>
              <a:gd name="T12" fmla="*/ 51 w 778"/>
              <a:gd name="T13" fmla="*/ 361 h 628"/>
              <a:gd name="T14" fmla="*/ 87 w 778"/>
              <a:gd name="T15" fmla="*/ 336 h 628"/>
              <a:gd name="T16" fmla="*/ 106 w 778"/>
              <a:gd name="T17" fmla="*/ 318 h 628"/>
              <a:gd name="T18" fmla="*/ 106 w 778"/>
              <a:gd name="T19" fmla="*/ 414 h 628"/>
              <a:gd name="T20" fmla="*/ 106 w 778"/>
              <a:gd name="T21" fmla="*/ 537 h 628"/>
              <a:gd name="T22" fmla="*/ 106 w 778"/>
              <a:gd name="T23" fmla="*/ 593 h 628"/>
              <a:gd name="T24" fmla="*/ 106 w 778"/>
              <a:gd name="T25" fmla="*/ 607 h 628"/>
              <a:gd name="T26" fmla="*/ 106 w 778"/>
              <a:gd name="T27" fmla="*/ 617 h 628"/>
              <a:gd name="T28" fmla="*/ 122 w 778"/>
              <a:gd name="T29" fmla="*/ 628 h 628"/>
              <a:gd name="T30" fmla="*/ 161 w 778"/>
              <a:gd name="T31" fmla="*/ 628 h 628"/>
              <a:gd name="T32" fmla="*/ 259 w 778"/>
              <a:gd name="T33" fmla="*/ 628 h 628"/>
              <a:gd name="T34" fmla="*/ 307 w 778"/>
              <a:gd name="T35" fmla="*/ 628 h 628"/>
              <a:gd name="T36" fmla="*/ 315 w 778"/>
              <a:gd name="T37" fmla="*/ 575 h 628"/>
              <a:gd name="T38" fmla="*/ 315 w 778"/>
              <a:gd name="T39" fmla="*/ 505 h 628"/>
              <a:gd name="T40" fmla="*/ 315 w 778"/>
              <a:gd name="T41" fmla="*/ 474 h 628"/>
              <a:gd name="T42" fmla="*/ 315 w 778"/>
              <a:gd name="T43" fmla="*/ 464 h 628"/>
              <a:gd name="T44" fmla="*/ 325 w 778"/>
              <a:gd name="T45" fmla="*/ 445 h 628"/>
              <a:gd name="T46" fmla="*/ 367 w 778"/>
              <a:gd name="T47" fmla="*/ 440 h 628"/>
              <a:gd name="T48" fmla="*/ 411 w 778"/>
              <a:gd name="T49" fmla="*/ 440 h 628"/>
              <a:gd name="T50" fmla="*/ 421 w 778"/>
              <a:gd name="T51" fmla="*/ 440 h 628"/>
              <a:gd name="T52" fmla="*/ 449 w 778"/>
              <a:gd name="T53" fmla="*/ 453 h 628"/>
              <a:gd name="T54" fmla="*/ 452 w 778"/>
              <a:gd name="T55" fmla="*/ 494 h 628"/>
              <a:gd name="T56" fmla="*/ 449 w 778"/>
              <a:gd name="T57" fmla="*/ 575 h 628"/>
              <a:gd name="T58" fmla="*/ 447 w 778"/>
              <a:gd name="T59" fmla="*/ 614 h 628"/>
              <a:gd name="T60" fmla="*/ 447 w 778"/>
              <a:gd name="T61" fmla="*/ 628 h 628"/>
              <a:gd name="T62" fmla="*/ 473 w 778"/>
              <a:gd name="T63" fmla="*/ 628 h 628"/>
              <a:gd name="T64" fmla="*/ 569 w 778"/>
              <a:gd name="T65" fmla="*/ 628 h 628"/>
              <a:gd name="T66" fmla="*/ 634 w 778"/>
              <a:gd name="T67" fmla="*/ 628 h 628"/>
              <a:gd name="T68" fmla="*/ 658 w 778"/>
              <a:gd name="T69" fmla="*/ 615 h 628"/>
              <a:gd name="T70" fmla="*/ 661 w 778"/>
              <a:gd name="T71" fmla="*/ 576 h 628"/>
              <a:gd name="T72" fmla="*/ 661 w 778"/>
              <a:gd name="T73" fmla="*/ 435 h 628"/>
              <a:gd name="T74" fmla="*/ 661 w 778"/>
              <a:gd name="T75" fmla="*/ 349 h 628"/>
              <a:gd name="T76" fmla="*/ 661 w 778"/>
              <a:gd name="T77" fmla="*/ 318 h 628"/>
              <a:gd name="T78" fmla="*/ 671 w 778"/>
              <a:gd name="T79" fmla="*/ 323 h 628"/>
              <a:gd name="T80" fmla="*/ 690 w 778"/>
              <a:gd name="T81" fmla="*/ 344 h 628"/>
              <a:gd name="T82" fmla="*/ 731 w 778"/>
              <a:gd name="T83" fmla="*/ 361 h 628"/>
              <a:gd name="T84" fmla="*/ 773 w 778"/>
              <a:gd name="T85" fmla="*/ 349 h 628"/>
              <a:gd name="T86" fmla="*/ 340 w 778"/>
              <a:gd name="T87" fmla="*/ 297 h 628"/>
              <a:gd name="T88" fmla="*/ 366 w 778"/>
              <a:gd name="T89" fmla="*/ 258 h 628"/>
              <a:gd name="T90" fmla="*/ 401 w 778"/>
              <a:gd name="T91" fmla="*/ 258 h 628"/>
              <a:gd name="T92" fmla="*/ 429 w 778"/>
              <a:gd name="T93" fmla="*/ 297 h 628"/>
              <a:gd name="T94" fmla="*/ 401 w 778"/>
              <a:gd name="T95" fmla="*/ 336 h 628"/>
              <a:gd name="T96" fmla="*/ 366 w 778"/>
              <a:gd name="T97" fmla="*/ 336 h 628"/>
              <a:gd name="T98" fmla="*/ 340 w 778"/>
              <a:gd name="T99" fmla="*/ 297 h 628"/>
              <a:gd name="T100" fmla="*/ 612 w 778"/>
              <a:gd name="T101" fmla="*/ 166 h 628"/>
              <a:gd name="T102" fmla="*/ 353 w 778"/>
              <a:gd name="T103" fmla="*/ 374 h 628"/>
              <a:gd name="T104" fmla="*/ 307 w 778"/>
              <a:gd name="T105" fmla="*/ 330 h 628"/>
              <a:gd name="T106" fmla="*/ 307 w 778"/>
              <a:gd name="T107" fmla="*/ 266 h 628"/>
              <a:gd name="T108" fmla="*/ 353 w 778"/>
              <a:gd name="T109" fmla="*/ 219 h 628"/>
              <a:gd name="T110" fmla="*/ 418 w 778"/>
              <a:gd name="T111" fmla="*/ 219 h 628"/>
              <a:gd name="T112" fmla="*/ 461 w 778"/>
              <a:gd name="T113" fmla="*/ 266 h 628"/>
              <a:gd name="T114" fmla="*/ 461 w 778"/>
              <a:gd name="T115" fmla="*/ 330 h 628"/>
              <a:gd name="T116" fmla="*/ 418 w 778"/>
              <a:gd name="T117" fmla="*/ 374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78" h="628">
                <a:moveTo>
                  <a:pt x="397" y="0"/>
                </a:moveTo>
                <a:lnTo>
                  <a:pt x="361" y="31"/>
                </a:lnTo>
                <a:lnTo>
                  <a:pt x="327" y="60"/>
                </a:lnTo>
                <a:lnTo>
                  <a:pt x="294" y="88"/>
                </a:lnTo>
                <a:lnTo>
                  <a:pt x="265" y="114"/>
                </a:lnTo>
                <a:lnTo>
                  <a:pt x="237" y="137"/>
                </a:lnTo>
                <a:lnTo>
                  <a:pt x="213" y="159"/>
                </a:lnTo>
                <a:lnTo>
                  <a:pt x="189" y="180"/>
                </a:lnTo>
                <a:lnTo>
                  <a:pt x="168" y="198"/>
                </a:lnTo>
                <a:lnTo>
                  <a:pt x="147" y="216"/>
                </a:lnTo>
                <a:lnTo>
                  <a:pt x="129" y="232"/>
                </a:lnTo>
                <a:lnTo>
                  <a:pt x="96" y="260"/>
                </a:lnTo>
                <a:lnTo>
                  <a:pt x="70" y="283"/>
                </a:lnTo>
                <a:lnTo>
                  <a:pt x="49" y="300"/>
                </a:lnTo>
                <a:lnTo>
                  <a:pt x="33" y="315"/>
                </a:lnTo>
                <a:lnTo>
                  <a:pt x="20" y="326"/>
                </a:lnTo>
                <a:lnTo>
                  <a:pt x="12" y="333"/>
                </a:lnTo>
                <a:lnTo>
                  <a:pt x="5" y="339"/>
                </a:lnTo>
                <a:lnTo>
                  <a:pt x="2" y="341"/>
                </a:lnTo>
                <a:lnTo>
                  <a:pt x="0" y="343"/>
                </a:lnTo>
                <a:lnTo>
                  <a:pt x="0" y="344"/>
                </a:lnTo>
                <a:lnTo>
                  <a:pt x="0" y="346"/>
                </a:lnTo>
                <a:lnTo>
                  <a:pt x="5" y="351"/>
                </a:lnTo>
                <a:lnTo>
                  <a:pt x="10" y="356"/>
                </a:lnTo>
                <a:lnTo>
                  <a:pt x="18" y="361"/>
                </a:lnTo>
                <a:lnTo>
                  <a:pt x="30" y="364"/>
                </a:lnTo>
                <a:lnTo>
                  <a:pt x="43" y="364"/>
                </a:lnTo>
                <a:lnTo>
                  <a:pt x="51" y="361"/>
                </a:lnTo>
                <a:lnTo>
                  <a:pt x="59" y="357"/>
                </a:lnTo>
                <a:lnTo>
                  <a:pt x="67" y="351"/>
                </a:lnTo>
                <a:lnTo>
                  <a:pt x="77" y="344"/>
                </a:lnTo>
                <a:lnTo>
                  <a:pt x="87" y="336"/>
                </a:lnTo>
                <a:lnTo>
                  <a:pt x="93" y="330"/>
                </a:lnTo>
                <a:lnTo>
                  <a:pt x="99" y="325"/>
                </a:lnTo>
                <a:lnTo>
                  <a:pt x="103" y="322"/>
                </a:lnTo>
                <a:lnTo>
                  <a:pt x="106" y="318"/>
                </a:lnTo>
                <a:lnTo>
                  <a:pt x="106" y="318"/>
                </a:lnTo>
                <a:lnTo>
                  <a:pt x="106" y="344"/>
                </a:lnTo>
                <a:lnTo>
                  <a:pt x="106" y="370"/>
                </a:lnTo>
                <a:lnTo>
                  <a:pt x="106" y="414"/>
                </a:lnTo>
                <a:lnTo>
                  <a:pt x="106" y="453"/>
                </a:lnTo>
                <a:lnTo>
                  <a:pt x="106" y="486"/>
                </a:lnTo>
                <a:lnTo>
                  <a:pt x="106" y="513"/>
                </a:lnTo>
                <a:lnTo>
                  <a:pt x="106" y="537"/>
                </a:lnTo>
                <a:lnTo>
                  <a:pt x="106" y="557"/>
                </a:lnTo>
                <a:lnTo>
                  <a:pt x="106" y="572"/>
                </a:lnTo>
                <a:lnTo>
                  <a:pt x="106" y="583"/>
                </a:lnTo>
                <a:lnTo>
                  <a:pt x="106" y="593"/>
                </a:lnTo>
                <a:lnTo>
                  <a:pt x="106" y="599"/>
                </a:lnTo>
                <a:lnTo>
                  <a:pt x="106" y="602"/>
                </a:lnTo>
                <a:lnTo>
                  <a:pt x="106" y="606"/>
                </a:lnTo>
                <a:lnTo>
                  <a:pt x="106" y="607"/>
                </a:lnTo>
                <a:lnTo>
                  <a:pt x="106" y="607"/>
                </a:lnTo>
                <a:lnTo>
                  <a:pt x="106" y="609"/>
                </a:lnTo>
                <a:lnTo>
                  <a:pt x="106" y="611"/>
                </a:lnTo>
                <a:lnTo>
                  <a:pt x="106" y="617"/>
                </a:lnTo>
                <a:lnTo>
                  <a:pt x="108" y="622"/>
                </a:lnTo>
                <a:lnTo>
                  <a:pt x="111" y="625"/>
                </a:lnTo>
                <a:lnTo>
                  <a:pt x="116" y="627"/>
                </a:lnTo>
                <a:lnTo>
                  <a:pt x="122" y="628"/>
                </a:lnTo>
                <a:lnTo>
                  <a:pt x="127" y="628"/>
                </a:lnTo>
                <a:lnTo>
                  <a:pt x="137" y="628"/>
                </a:lnTo>
                <a:lnTo>
                  <a:pt x="147" y="628"/>
                </a:lnTo>
                <a:lnTo>
                  <a:pt x="161" y="628"/>
                </a:lnTo>
                <a:lnTo>
                  <a:pt x="176" y="628"/>
                </a:lnTo>
                <a:lnTo>
                  <a:pt x="192" y="628"/>
                </a:lnTo>
                <a:lnTo>
                  <a:pt x="226" y="628"/>
                </a:lnTo>
                <a:lnTo>
                  <a:pt x="259" y="628"/>
                </a:lnTo>
                <a:lnTo>
                  <a:pt x="275" y="628"/>
                </a:lnTo>
                <a:lnTo>
                  <a:pt x="288" y="628"/>
                </a:lnTo>
                <a:lnTo>
                  <a:pt x="299" y="628"/>
                </a:lnTo>
                <a:lnTo>
                  <a:pt x="307" y="628"/>
                </a:lnTo>
                <a:lnTo>
                  <a:pt x="314" y="628"/>
                </a:lnTo>
                <a:lnTo>
                  <a:pt x="315" y="628"/>
                </a:lnTo>
                <a:lnTo>
                  <a:pt x="315" y="599"/>
                </a:lnTo>
                <a:lnTo>
                  <a:pt x="315" y="575"/>
                </a:lnTo>
                <a:lnTo>
                  <a:pt x="315" y="552"/>
                </a:lnTo>
                <a:lnTo>
                  <a:pt x="315" y="534"/>
                </a:lnTo>
                <a:lnTo>
                  <a:pt x="315" y="518"/>
                </a:lnTo>
                <a:lnTo>
                  <a:pt x="315" y="505"/>
                </a:lnTo>
                <a:lnTo>
                  <a:pt x="315" y="495"/>
                </a:lnTo>
                <a:lnTo>
                  <a:pt x="315" y="486"/>
                </a:lnTo>
                <a:lnTo>
                  <a:pt x="315" y="479"/>
                </a:lnTo>
                <a:lnTo>
                  <a:pt x="315" y="474"/>
                </a:lnTo>
                <a:lnTo>
                  <a:pt x="315" y="468"/>
                </a:lnTo>
                <a:lnTo>
                  <a:pt x="315" y="466"/>
                </a:lnTo>
                <a:lnTo>
                  <a:pt x="315" y="466"/>
                </a:lnTo>
                <a:lnTo>
                  <a:pt x="315" y="464"/>
                </a:lnTo>
                <a:lnTo>
                  <a:pt x="315" y="461"/>
                </a:lnTo>
                <a:lnTo>
                  <a:pt x="319" y="453"/>
                </a:lnTo>
                <a:lnTo>
                  <a:pt x="322" y="448"/>
                </a:lnTo>
                <a:lnTo>
                  <a:pt x="325" y="445"/>
                </a:lnTo>
                <a:lnTo>
                  <a:pt x="332" y="442"/>
                </a:lnTo>
                <a:lnTo>
                  <a:pt x="340" y="440"/>
                </a:lnTo>
                <a:lnTo>
                  <a:pt x="354" y="440"/>
                </a:lnTo>
                <a:lnTo>
                  <a:pt x="367" y="440"/>
                </a:lnTo>
                <a:lnTo>
                  <a:pt x="379" y="440"/>
                </a:lnTo>
                <a:lnTo>
                  <a:pt x="387" y="440"/>
                </a:lnTo>
                <a:lnTo>
                  <a:pt x="401" y="440"/>
                </a:lnTo>
                <a:lnTo>
                  <a:pt x="411" y="440"/>
                </a:lnTo>
                <a:lnTo>
                  <a:pt x="418" y="440"/>
                </a:lnTo>
                <a:lnTo>
                  <a:pt x="421" y="440"/>
                </a:lnTo>
                <a:lnTo>
                  <a:pt x="421" y="440"/>
                </a:lnTo>
                <a:lnTo>
                  <a:pt x="421" y="440"/>
                </a:lnTo>
                <a:lnTo>
                  <a:pt x="432" y="442"/>
                </a:lnTo>
                <a:lnTo>
                  <a:pt x="439" y="445"/>
                </a:lnTo>
                <a:lnTo>
                  <a:pt x="445" y="448"/>
                </a:lnTo>
                <a:lnTo>
                  <a:pt x="449" y="453"/>
                </a:lnTo>
                <a:lnTo>
                  <a:pt x="452" y="461"/>
                </a:lnTo>
                <a:lnTo>
                  <a:pt x="452" y="464"/>
                </a:lnTo>
                <a:lnTo>
                  <a:pt x="452" y="466"/>
                </a:lnTo>
                <a:lnTo>
                  <a:pt x="452" y="494"/>
                </a:lnTo>
                <a:lnTo>
                  <a:pt x="450" y="520"/>
                </a:lnTo>
                <a:lnTo>
                  <a:pt x="450" y="541"/>
                </a:lnTo>
                <a:lnTo>
                  <a:pt x="449" y="560"/>
                </a:lnTo>
                <a:lnTo>
                  <a:pt x="449" y="575"/>
                </a:lnTo>
                <a:lnTo>
                  <a:pt x="449" y="588"/>
                </a:lnTo>
                <a:lnTo>
                  <a:pt x="449" y="599"/>
                </a:lnTo>
                <a:lnTo>
                  <a:pt x="449" y="607"/>
                </a:lnTo>
                <a:lnTo>
                  <a:pt x="447" y="614"/>
                </a:lnTo>
                <a:lnTo>
                  <a:pt x="447" y="619"/>
                </a:lnTo>
                <a:lnTo>
                  <a:pt x="447" y="625"/>
                </a:lnTo>
                <a:lnTo>
                  <a:pt x="447" y="627"/>
                </a:lnTo>
                <a:lnTo>
                  <a:pt x="447" y="628"/>
                </a:lnTo>
                <a:lnTo>
                  <a:pt x="449" y="628"/>
                </a:lnTo>
                <a:lnTo>
                  <a:pt x="455" y="628"/>
                </a:lnTo>
                <a:lnTo>
                  <a:pt x="463" y="628"/>
                </a:lnTo>
                <a:lnTo>
                  <a:pt x="473" y="628"/>
                </a:lnTo>
                <a:lnTo>
                  <a:pt x="487" y="628"/>
                </a:lnTo>
                <a:lnTo>
                  <a:pt x="502" y="628"/>
                </a:lnTo>
                <a:lnTo>
                  <a:pt x="535" y="628"/>
                </a:lnTo>
                <a:lnTo>
                  <a:pt x="569" y="628"/>
                </a:lnTo>
                <a:lnTo>
                  <a:pt x="599" y="628"/>
                </a:lnTo>
                <a:lnTo>
                  <a:pt x="612" y="628"/>
                </a:lnTo>
                <a:lnTo>
                  <a:pt x="624" y="628"/>
                </a:lnTo>
                <a:lnTo>
                  <a:pt x="634" y="628"/>
                </a:lnTo>
                <a:lnTo>
                  <a:pt x="640" y="628"/>
                </a:lnTo>
                <a:lnTo>
                  <a:pt x="647" y="627"/>
                </a:lnTo>
                <a:lnTo>
                  <a:pt x="651" y="623"/>
                </a:lnTo>
                <a:lnTo>
                  <a:pt x="658" y="615"/>
                </a:lnTo>
                <a:lnTo>
                  <a:pt x="660" y="607"/>
                </a:lnTo>
                <a:lnTo>
                  <a:pt x="661" y="604"/>
                </a:lnTo>
                <a:lnTo>
                  <a:pt x="661" y="602"/>
                </a:lnTo>
                <a:lnTo>
                  <a:pt x="661" y="576"/>
                </a:lnTo>
                <a:lnTo>
                  <a:pt x="661" y="552"/>
                </a:lnTo>
                <a:lnTo>
                  <a:pt x="661" y="507"/>
                </a:lnTo>
                <a:lnTo>
                  <a:pt x="661" y="469"/>
                </a:lnTo>
                <a:lnTo>
                  <a:pt x="661" y="435"/>
                </a:lnTo>
                <a:lnTo>
                  <a:pt x="661" y="408"/>
                </a:lnTo>
                <a:lnTo>
                  <a:pt x="661" y="385"/>
                </a:lnTo>
                <a:lnTo>
                  <a:pt x="661" y="365"/>
                </a:lnTo>
                <a:lnTo>
                  <a:pt x="661" y="349"/>
                </a:lnTo>
                <a:lnTo>
                  <a:pt x="661" y="338"/>
                </a:lnTo>
                <a:lnTo>
                  <a:pt x="661" y="328"/>
                </a:lnTo>
                <a:lnTo>
                  <a:pt x="661" y="323"/>
                </a:lnTo>
                <a:lnTo>
                  <a:pt x="661" y="318"/>
                </a:lnTo>
                <a:lnTo>
                  <a:pt x="661" y="315"/>
                </a:lnTo>
                <a:lnTo>
                  <a:pt x="661" y="313"/>
                </a:lnTo>
                <a:lnTo>
                  <a:pt x="661" y="313"/>
                </a:lnTo>
                <a:lnTo>
                  <a:pt x="671" y="323"/>
                </a:lnTo>
                <a:lnTo>
                  <a:pt x="679" y="331"/>
                </a:lnTo>
                <a:lnTo>
                  <a:pt x="684" y="336"/>
                </a:lnTo>
                <a:lnTo>
                  <a:pt x="687" y="341"/>
                </a:lnTo>
                <a:lnTo>
                  <a:pt x="690" y="344"/>
                </a:lnTo>
                <a:lnTo>
                  <a:pt x="690" y="344"/>
                </a:lnTo>
                <a:lnTo>
                  <a:pt x="702" y="351"/>
                </a:lnTo>
                <a:lnTo>
                  <a:pt x="713" y="356"/>
                </a:lnTo>
                <a:lnTo>
                  <a:pt x="731" y="361"/>
                </a:lnTo>
                <a:lnTo>
                  <a:pt x="746" y="362"/>
                </a:lnTo>
                <a:lnTo>
                  <a:pt x="757" y="359"/>
                </a:lnTo>
                <a:lnTo>
                  <a:pt x="767" y="354"/>
                </a:lnTo>
                <a:lnTo>
                  <a:pt x="773" y="349"/>
                </a:lnTo>
                <a:lnTo>
                  <a:pt x="776" y="346"/>
                </a:lnTo>
                <a:lnTo>
                  <a:pt x="778" y="344"/>
                </a:lnTo>
                <a:lnTo>
                  <a:pt x="397" y="0"/>
                </a:lnTo>
                <a:close/>
                <a:moveTo>
                  <a:pt x="340" y="297"/>
                </a:moveTo>
                <a:lnTo>
                  <a:pt x="340" y="287"/>
                </a:lnTo>
                <a:lnTo>
                  <a:pt x="343" y="281"/>
                </a:lnTo>
                <a:lnTo>
                  <a:pt x="353" y="266"/>
                </a:lnTo>
                <a:lnTo>
                  <a:pt x="366" y="258"/>
                </a:lnTo>
                <a:lnTo>
                  <a:pt x="375" y="255"/>
                </a:lnTo>
                <a:lnTo>
                  <a:pt x="384" y="255"/>
                </a:lnTo>
                <a:lnTo>
                  <a:pt x="393" y="255"/>
                </a:lnTo>
                <a:lnTo>
                  <a:pt x="401" y="258"/>
                </a:lnTo>
                <a:lnTo>
                  <a:pt x="416" y="266"/>
                </a:lnTo>
                <a:lnTo>
                  <a:pt x="424" y="281"/>
                </a:lnTo>
                <a:lnTo>
                  <a:pt x="427" y="287"/>
                </a:lnTo>
                <a:lnTo>
                  <a:pt x="429" y="297"/>
                </a:lnTo>
                <a:lnTo>
                  <a:pt x="427" y="305"/>
                </a:lnTo>
                <a:lnTo>
                  <a:pt x="424" y="313"/>
                </a:lnTo>
                <a:lnTo>
                  <a:pt x="416" y="326"/>
                </a:lnTo>
                <a:lnTo>
                  <a:pt x="401" y="336"/>
                </a:lnTo>
                <a:lnTo>
                  <a:pt x="393" y="338"/>
                </a:lnTo>
                <a:lnTo>
                  <a:pt x="384" y="339"/>
                </a:lnTo>
                <a:lnTo>
                  <a:pt x="375" y="338"/>
                </a:lnTo>
                <a:lnTo>
                  <a:pt x="366" y="336"/>
                </a:lnTo>
                <a:lnTo>
                  <a:pt x="353" y="326"/>
                </a:lnTo>
                <a:lnTo>
                  <a:pt x="343" y="313"/>
                </a:lnTo>
                <a:lnTo>
                  <a:pt x="340" y="305"/>
                </a:lnTo>
                <a:lnTo>
                  <a:pt x="340" y="297"/>
                </a:lnTo>
                <a:close/>
                <a:moveTo>
                  <a:pt x="689" y="234"/>
                </a:moveTo>
                <a:lnTo>
                  <a:pt x="689" y="76"/>
                </a:lnTo>
                <a:lnTo>
                  <a:pt x="612" y="76"/>
                </a:lnTo>
                <a:lnTo>
                  <a:pt x="612" y="166"/>
                </a:lnTo>
                <a:lnTo>
                  <a:pt x="689" y="234"/>
                </a:lnTo>
                <a:close/>
                <a:moveTo>
                  <a:pt x="387" y="380"/>
                </a:moveTo>
                <a:lnTo>
                  <a:pt x="369" y="378"/>
                </a:lnTo>
                <a:lnTo>
                  <a:pt x="353" y="374"/>
                </a:lnTo>
                <a:lnTo>
                  <a:pt x="338" y="365"/>
                </a:lnTo>
                <a:lnTo>
                  <a:pt x="325" y="356"/>
                </a:lnTo>
                <a:lnTo>
                  <a:pt x="315" y="344"/>
                </a:lnTo>
                <a:lnTo>
                  <a:pt x="307" y="330"/>
                </a:lnTo>
                <a:lnTo>
                  <a:pt x="301" y="315"/>
                </a:lnTo>
                <a:lnTo>
                  <a:pt x="299" y="299"/>
                </a:lnTo>
                <a:lnTo>
                  <a:pt x="301" y="281"/>
                </a:lnTo>
                <a:lnTo>
                  <a:pt x="307" y="266"/>
                </a:lnTo>
                <a:lnTo>
                  <a:pt x="315" y="252"/>
                </a:lnTo>
                <a:lnTo>
                  <a:pt x="325" y="239"/>
                </a:lnTo>
                <a:lnTo>
                  <a:pt x="338" y="227"/>
                </a:lnTo>
                <a:lnTo>
                  <a:pt x="353" y="219"/>
                </a:lnTo>
                <a:lnTo>
                  <a:pt x="369" y="214"/>
                </a:lnTo>
                <a:lnTo>
                  <a:pt x="387" y="213"/>
                </a:lnTo>
                <a:lnTo>
                  <a:pt x="403" y="214"/>
                </a:lnTo>
                <a:lnTo>
                  <a:pt x="418" y="219"/>
                </a:lnTo>
                <a:lnTo>
                  <a:pt x="432" y="227"/>
                </a:lnTo>
                <a:lnTo>
                  <a:pt x="444" y="239"/>
                </a:lnTo>
                <a:lnTo>
                  <a:pt x="453" y="252"/>
                </a:lnTo>
                <a:lnTo>
                  <a:pt x="461" y="266"/>
                </a:lnTo>
                <a:lnTo>
                  <a:pt x="466" y="281"/>
                </a:lnTo>
                <a:lnTo>
                  <a:pt x="468" y="299"/>
                </a:lnTo>
                <a:lnTo>
                  <a:pt x="466" y="315"/>
                </a:lnTo>
                <a:lnTo>
                  <a:pt x="461" y="330"/>
                </a:lnTo>
                <a:lnTo>
                  <a:pt x="453" y="344"/>
                </a:lnTo>
                <a:lnTo>
                  <a:pt x="444" y="356"/>
                </a:lnTo>
                <a:lnTo>
                  <a:pt x="432" y="365"/>
                </a:lnTo>
                <a:lnTo>
                  <a:pt x="418" y="374"/>
                </a:lnTo>
                <a:lnTo>
                  <a:pt x="403" y="378"/>
                </a:lnTo>
                <a:lnTo>
                  <a:pt x="387" y="38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3" name="Freeform 52"/>
          <p:cNvSpPr>
            <a:spLocks noEditPoints="1"/>
          </p:cNvSpPr>
          <p:nvPr/>
        </p:nvSpPr>
        <p:spPr bwMode="auto">
          <a:xfrm>
            <a:off x="2001038" y="2056809"/>
            <a:ext cx="291649" cy="289112"/>
          </a:xfrm>
          <a:custGeom>
            <a:avLst/>
            <a:gdLst>
              <a:gd name="T0" fmla="*/ 51 w 601"/>
              <a:gd name="T1" fmla="*/ 131 h 597"/>
              <a:gd name="T2" fmla="*/ 36 w 601"/>
              <a:gd name="T3" fmla="*/ 440 h 597"/>
              <a:gd name="T4" fmla="*/ 301 w 601"/>
              <a:gd name="T5" fmla="*/ 597 h 597"/>
              <a:gd name="T6" fmla="*/ 564 w 601"/>
              <a:gd name="T7" fmla="*/ 440 h 597"/>
              <a:gd name="T8" fmla="*/ 550 w 601"/>
              <a:gd name="T9" fmla="*/ 131 h 597"/>
              <a:gd name="T10" fmla="*/ 415 w 601"/>
              <a:gd name="T11" fmla="*/ 118 h 597"/>
              <a:gd name="T12" fmla="*/ 429 w 601"/>
              <a:gd name="T13" fmla="*/ 75 h 597"/>
              <a:gd name="T14" fmla="*/ 440 w 601"/>
              <a:gd name="T15" fmla="*/ 138 h 597"/>
              <a:gd name="T16" fmla="*/ 235 w 601"/>
              <a:gd name="T17" fmla="*/ 383 h 597"/>
              <a:gd name="T18" fmla="*/ 195 w 601"/>
              <a:gd name="T19" fmla="*/ 453 h 597"/>
              <a:gd name="T20" fmla="*/ 198 w 601"/>
              <a:gd name="T21" fmla="*/ 494 h 597"/>
              <a:gd name="T22" fmla="*/ 164 w 601"/>
              <a:gd name="T23" fmla="*/ 525 h 597"/>
              <a:gd name="T24" fmla="*/ 132 w 601"/>
              <a:gd name="T25" fmla="*/ 453 h 597"/>
              <a:gd name="T26" fmla="*/ 101 w 601"/>
              <a:gd name="T27" fmla="*/ 419 h 597"/>
              <a:gd name="T28" fmla="*/ 78 w 601"/>
              <a:gd name="T29" fmla="*/ 347 h 597"/>
              <a:gd name="T30" fmla="*/ 76 w 601"/>
              <a:gd name="T31" fmla="*/ 309 h 597"/>
              <a:gd name="T32" fmla="*/ 54 w 601"/>
              <a:gd name="T33" fmla="*/ 273 h 597"/>
              <a:gd name="T34" fmla="*/ 69 w 601"/>
              <a:gd name="T35" fmla="*/ 181 h 597"/>
              <a:gd name="T36" fmla="*/ 181 w 601"/>
              <a:gd name="T37" fmla="*/ 75 h 597"/>
              <a:gd name="T38" fmla="*/ 182 w 601"/>
              <a:gd name="T39" fmla="*/ 102 h 597"/>
              <a:gd name="T40" fmla="*/ 145 w 601"/>
              <a:gd name="T41" fmla="*/ 114 h 597"/>
              <a:gd name="T42" fmla="*/ 152 w 601"/>
              <a:gd name="T43" fmla="*/ 144 h 597"/>
              <a:gd name="T44" fmla="*/ 156 w 601"/>
              <a:gd name="T45" fmla="*/ 118 h 597"/>
              <a:gd name="T46" fmla="*/ 225 w 601"/>
              <a:gd name="T47" fmla="*/ 132 h 597"/>
              <a:gd name="T48" fmla="*/ 218 w 601"/>
              <a:gd name="T49" fmla="*/ 187 h 597"/>
              <a:gd name="T50" fmla="*/ 205 w 601"/>
              <a:gd name="T51" fmla="*/ 159 h 597"/>
              <a:gd name="T52" fmla="*/ 193 w 601"/>
              <a:gd name="T53" fmla="*/ 184 h 597"/>
              <a:gd name="T54" fmla="*/ 170 w 601"/>
              <a:gd name="T55" fmla="*/ 238 h 597"/>
              <a:gd name="T56" fmla="*/ 161 w 601"/>
              <a:gd name="T57" fmla="*/ 277 h 597"/>
              <a:gd name="T58" fmla="*/ 122 w 601"/>
              <a:gd name="T59" fmla="*/ 254 h 597"/>
              <a:gd name="T60" fmla="*/ 69 w 601"/>
              <a:gd name="T61" fmla="*/ 259 h 597"/>
              <a:gd name="T62" fmla="*/ 81 w 601"/>
              <a:gd name="T63" fmla="*/ 286 h 597"/>
              <a:gd name="T64" fmla="*/ 135 w 601"/>
              <a:gd name="T65" fmla="*/ 308 h 597"/>
              <a:gd name="T66" fmla="*/ 200 w 601"/>
              <a:gd name="T67" fmla="*/ 327 h 597"/>
              <a:gd name="T68" fmla="*/ 235 w 601"/>
              <a:gd name="T69" fmla="*/ 380 h 597"/>
              <a:gd name="T70" fmla="*/ 274 w 601"/>
              <a:gd name="T71" fmla="*/ 110 h 597"/>
              <a:gd name="T72" fmla="*/ 220 w 601"/>
              <a:gd name="T73" fmla="*/ 74 h 597"/>
              <a:gd name="T74" fmla="*/ 296 w 601"/>
              <a:gd name="T75" fmla="*/ 42 h 597"/>
              <a:gd name="T76" fmla="*/ 537 w 601"/>
              <a:gd name="T77" fmla="*/ 311 h 597"/>
              <a:gd name="T78" fmla="*/ 482 w 601"/>
              <a:gd name="T79" fmla="*/ 487 h 597"/>
              <a:gd name="T80" fmla="*/ 451 w 601"/>
              <a:gd name="T81" fmla="*/ 478 h 597"/>
              <a:gd name="T82" fmla="*/ 455 w 601"/>
              <a:gd name="T83" fmla="*/ 425 h 597"/>
              <a:gd name="T84" fmla="*/ 420 w 601"/>
              <a:gd name="T85" fmla="*/ 403 h 597"/>
              <a:gd name="T86" fmla="*/ 342 w 601"/>
              <a:gd name="T87" fmla="*/ 407 h 597"/>
              <a:gd name="T88" fmla="*/ 334 w 601"/>
              <a:gd name="T89" fmla="*/ 298 h 597"/>
              <a:gd name="T90" fmla="*/ 416 w 601"/>
              <a:gd name="T91" fmla="*/ 299 h 597"/>
              <a:gd name="T92" fmla="*/ 483 w 601"/>
              <a:gd name="T93" fmla="*/ 288 h 597"/>
              <a:gd name="T94" fmla="*/ 522 w 601"/>
              <a:gd name="T95" fmla="*/ 256 h 597"/>
              <a:gd name="T96" fmla="*/ 521 w 601"/>
              <a:gd name="T97" fmla="*/ 219 h 597"/>
              <a:gd name="T98" fmla="*/ 462 w 601"/>
              <a:gd name="T99" fmla="*/ 206 h 597"/>
              <a:gd name="T100" fmla="*/ 455 w 601"/>
              <a:gd name="T101" fmla="*/ 259 h 597"/>
              <a:gd name="T102" fmla="*/ 395 w 601"/>
              <a:gd name="T103" fmla="*/ 244 h 597"/>
              <a:gd name="T104" fmla="*/ 348 w 601"/>
              <a:gd name="T105" fmla="*/ 235 h 597"/>
              <a:gd name="T106" fmla="*/ 380 w 601"/>
              <a:gd name="T107" fmla="*/ 205 h 597"/>
              <a:gd name="T108" fmla="*/ 411 w 601"/>
              <a:gd name="T109" fmla="*/ 162 h 597"/>
              <a:gd name="T110" fmla="*/ 465 w 601"/>
              <a:gd name="T111" fmla="*/ 176 h 597"/>
              <a:gd name="T112" fmla="*/ 518 w 601"/>
              <a:gd name="T113" fmla="*/ 181 h 597"/>
              <a:gd name="T114" fmla="*/ 526 w 601"/>
              <a:gd name="T115" fmla="*/ 159 h 597"/>
              <a:gd name="T116" fmla="*/ 561 w 601"/>
              <a:gd name="T117" fmla="*/ 288 h 597"/>
              <a:gd name="T118" fmla="*/ 515 w 601"/>
              <a:gd name="T119" fmla="*/ 283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01" h="597">
                <a:moveTo>
                  <a:pt x="301" y="0"/>
                </a:moveTo>
                <a:lnTo>
                  <a:pt x="270" y="1"/>
                </a:lnTo>
                <a:lnTo>
                  <a:pt x="239" y="6"/>
                </a:lnTo>
                <a:lnTo>
                  <a:pt x="211" y="13"/>
                </a:lnTo>
                <a:lnTo>
                  <a:pt x="184" y="24"/>
                </a:lnTo>
                <a:lnTo>
                  <a:pt x="157" y="36"/>
                </a:lnTo>
                <a:lnTo>
                  <a:pt x="132" y="50"/>
                </a:lnTo>
                <a:lnTo>
                  <a:pt x="108" y="68"/>
                </a:lnTo>
                <a:lnTo>
                  <a:pt x="88" y="88"/>
                </a:lnTo>
                <a:lnTo>
                  <a:pt x="68" y="109"/>
                </a:lnTo>
                <a:lnTo>
                  <a:pt x="51" y="131"/>
                </a:lnTo>
                <a:lnTo>
                  <a:pt x="36" y="156"/>
                </a:lnTo>
                <a:lnTo>
                  <a:pt x="23" y="183"/>
                </a:lnTo>
                <a:lnTo>
                  <a:pt x="12" y="210"/>
                </a:lnTo>
                <a:lnTo>
                  <a:pt x="5" y="238"/>
                </a:lnTo>
                <a:lnTo>
                  <a:pt x="1" y="267"/>
                </a:lnTo>
                <a:lnTo>
                  <a:pt x="0" y="298"/>
                </a:lnTo>
                <a:lnTo>
                  <a:pt x="1" y="329"/>
                </a:lnTo>
                <a:lnTo>
                  <a:pt x="5" y="358"/>
                </a:lnTo>
                <a:lnTo>
                  <a:pt x="12" y="387"/>
                </a:lnTo>
                <a:lnTo>
                  <a:pt x="23" y="414"/>
                </a:lnTo>
                <a:lnTo>
                  <a:pt x="36" y="440"/>
                </a:lnTo>
                <a:lnTo>
                  <a:pt x="51" y="465"/>
                </a:lnTo>
                <a:lnTo>
                  <a:pt x="68" y="487"/>
                </a:lnTo>
                <a:lnTo>
                  <a:pt x="88" y="510"/>
                </a:lnTo>
                <a:lnTo>
                  <a:pt x="108" y="528"/>
                </a:lnTo>
                <a:lnTo>
                  <a:pt x="132" y="546"/>
                </a:lnTo>
                <a:lnTo>
                  <a:pt x="157" y="561"/>
                </a:lnTo>
                <a:lnTo>
                  <a:pt x="184" y="574"/>
                </a:lnTo>
                <a:lnTo>
                  <a:pt x="211" y="584"/>
                </a:lnTo>
                <a:lnTo>
                  <a:pt x="239" y="591"/>
                </a:lnTo>
                <a:lnTo>
                  <a:pt x="270" y="595"/>
                </a:lnTo>
                <a:lnTo>
                  <a:pt x="301" y="597"/>
                </a:lnTo>
                <a:lnTo>
                  <a:pt x="331" y="595"/>
                </a:lnTo>
                <a:lnTo>
                  <a:pt x="360" y="591"/>
                </a:lnTo>
                <a:lnTo>
                  <a:pt x="390" y="584"/>
                </a:lnTo>
                <a:lnTo>
                  <a:pt x="416" y="574"/>
                </a:lnTo>
                <a:lnTo>
                  <a:pt x="443" y="561"/>
                </a:lnTo>
                <a:lnTo>
                  <a:pt x="468" y="546"/>
                </a:lnTo>
                <a:lnTo>
                  <a:pt x="491" y="528"/>
                </a:lnTo>
                <a:lnTo>
                  <a:pt x="512" y="510"/>
                </a:lnTo>
                <a:lnTo>
                  <a:pt x="532" y="487"/>
                </a:lnTo>
                <a:lnTo>
                  <a:pt x="550" y="465"/>
                </a:lnTo>
                <a:lnTo>
                  <a:pt x="564" y="440"/>
                </a:lnTo>
                <a:lnTo>
                  <a:pt x="578" y="414"/>
                </a:lnTo>
                <a:lnTo>
                  <a:pt x="587" y="387"/>
                </a:lnTo>
                <a:lnTo>
                  <a:pt x="594" y="358"/>
                </a:lnTo>
                <a:lnTo>
                  <a:pt x="599" y="329"/>
                </a:lnTo>
                <a:lnTo>
                  <a:pt x="601" y="298"/>
                </a:lnTo>
                <a:lnTo>
                  <a:pt x="599" y="267"/>
                </a:lnTo>
                <a:lnTo>
                  <a:pt x="594" y="238"/>
                </a:lnTo>
                <a:lnTo>
                  <a:pt x="587" y="210"/>
                </a:lnTo>
                <a:lnTo>
                  <a:pt x="578" y="183"/>
                </a:lnTo>
                <a:lnTo>
                  <a:pt x="564" y="156"/>
                </a:lnTo>
                <a:lnTo>
                  <a:pt x="550" y="131"/>
                </a:lnTo>
                <a:lnTo>
                  <a:pt x="532" y="109"/>
                </a:lnTo>
                <a:lnTo>
                  <a:pt x="512" y="88"/>
                </a:lnTo>
                <a:lnTo>
                  <a:pt x="491" y="68"/>
                </a:lnTo>
                <a:lnTo>
                  <a:pt x="468" y="50"/>
                </a:lnTo>
                <a:lnTo>
                  <a:pt x="443" y="36"/>
                </a:lnTo>
                <a:lnTo>
                  <a:pt x="416" y="24"/>
                </a:lnTo>
                <a:lnTo>
                  <a:pt x="390" y="13"/>
                </a:lnTo>
                <a:lnTo>
                  <a:pt x="360" y="6"/>
                </a:lnTo>
                <a:lnTo>
                  <a:pt x="331" y="1"/>
                </a:lnTo>
                <a:lnTo>
                  <a:pt x="301" y="0"/>
                </a:lnTo>
                <a:close/>
                <a:moveTo>
                  <a:pt x="415" y="118"/>
                </a:moveTo>
                <a:lnTo>
                  <a:pt x="422" y="114"/>
                </a:lnTo>
                <a:lnTo>
                  <a:pt x="427" y="110"/>
                </a:lnTo>
                <a:lnTo>
                  <a:pt x="430" y="107"/>
                </a:lnTo>
                <a:lnTo>
                  <a:pt x="433" y="106"/>
                </a:lnTo>
                <a:lnTo>
                  <a:pt x="436" y="105"/>
                </a:lnTo>
                <a:lnTo>
                  <a:pt x="436" y="105"/>
                </a:lnTo>
                <a:lnTo>
                  <a:pt x="436" y="103"/>
                </a:lnTo>
                <a:lnTo>
                  <a:pt x="434" y="100"/>
                </a:lnTo>
                <a:lnTo>
                  <a:pt x="431" y="92"/>
                </a:lnTo>
                <a:lnTo>
                  <a:pt x="429" y="81"/>
                </a:lnTo>
                <a:lnTo>
                  <a:pt x="429" y="75"/>
                </a:lnTo>
                <a:lnTo>
                  <a:pt x="430" y="70"/>
                </a:lnTo>
                <a:lnTo>
                  <a:pt x="433" y="70"/>
                </a:lnTo>
                <a:lnTo>
                  <a:pt x="437" y="71"/>
                </a:lnTo>
                <a:lnTo>
                  <a:pt x="447" y="77"/>
                </a:lnTo>
                <a:lnTo>
                  <a:pt x="459" y="86"/>
                </a:lnTo>
                <a:lnTo>
                  <a:pt x="470" y="99"/>
                </a:lnTo>
                <a:lnTo>
                  <a:pt x="466" y="114"/>
                </a:lnTo>
                <a:lnTo>
                  <a:pt x="461" y="124"/>
                </a:lnTo>
                <a:lnTo>
                  <a:pt x="454" y="131"/>
                </a:lnTo>
                <a:lnTo>
                  <a:pt x="447" y="137"/>
                </a:lnTo>
                <a:lnTo>
                  <a:pt x="440" y="138"/>
                </a:lnTo>
                <a:lnTo>
                  <a:pt x="436" y="139"/>
                </a:lnTo>
                <a:lnTo>
                  <a:pt x="431" y="139"/>
                </a:lnTo>
                <a:lnTo>
                  <a:pt x="430" y="139"/>
                </a:lnTo>
                <a:lnTo>
                  <a:pt x="430" y="139"/>
                </a:lnTo>
                <a:lnTo>
                  <a:pt x="427" y="138"/>
                </a:lnTo>
                <a:lnTo>
                  <a:pt x="420" y="137"/>
                </a:lnTo>
                <a:lnTo>
                  <a:pt x="418" y="134"/>
                </a:lnTo>
                <a:lnTo>
                  <a:pt x="416" y="131"/>
                </a:lnTo>
                <a:lnTo>
                  <a:pt x="415" y="125"/>
                </a:lnTo>
                <a:lnTo>
                  <a:pt x="415" y="118"/>
                </a:lnTo>
                <a:close/>
                <a:moveTo>
                  <a:pt x="235" y="383"/>
                </a:moveTo>
                <a:lnTo>
                  <a:pt x="231" y="389"/>
                </a:lnTo>
                <a:lnTo>
                  <a:pt x="227" y="397"/>
                </a:lnTo>
                <a:lnTo>
                  <a:pt x="224" y="407"/>
                </a:lnTo>
                <a:lnTo>
                  <a:pt x="220" y="418"/>
                </a:lnTo>
                <a:lnTo>
                  <a:pt x="216" y="425"/>
                </a:lnTo>
                <a:lnTo>
                  <a:pt x="213" y="429"/>
                </a:lnTo>
                <a:lnTo>
                  <a:pt x="205" y="437"/>
                </a:lnTo>
                <a:lnTo>
                  <a:pt x="199" y="442"/>
                </a:lnTo>
                <a:lnTo>
                  <a:pt x="196" y="447"/>
                </a:lnTo>
                <a:lnTo>
                  <a:pt x="195" y="451"/>
                </a:lnTo>
                <a:lnTo>
                  <a:pt x="195" y="453"/>
                </a:lnTo>
                <a:lnTo>
                  <a:pt x="193" y="460"/>
                </a:lnTo>
                <a:lnTo>
                  <a:pt x="192" y="464"/>
                </a:lnTo>
                <a:lnTo>
                  <a:pt x="191" y="468"/>
                </a:lnTo>
                <a:lnTo>
                  <a:pt x="191" y="469"/>
                </a:lnTo>
                <a:lnTo>
                  <a:pt x="191" y="472"/>
                </a:lnTo>
                <a:lnTo>
                  <a:pt x="189" y="472"/>
                </a:lnTo>
                <a:lnTo>
                  <a:pt x="191" y="474"/>
                </a:lnTo>
                <a:lnTo>
                  <a:pt x="191" y="476"/>
                </a:lnTo>
                <a:lnTo>
                  <a:pt x="193" y="483"/>
                </a:lnTo>
                <a:lnTo>
                  <a:pt x="196" y="492"/>
                </a:lnTo>
                <a:lnTo>
                  <a:pt x="198" y="494"/>
                </a:lnTo>
                <a:lnTo>
                  <a:pt x="200" y="497"/>
                </a:lnTo>
                <a:lnTo>
                  <a:pt x="199" y="503"/>
                </a:lnTo>
                <a:lnTo>
                  <a:pt x="198" y="510"/>
                </a:lnTo>
                <a:lnTo>
                  <a:pt x="192" y="526"/>
                </a:lnTo>
                <a:lnTo>
                  <a:pt x="189" y="533"/>
                </a:lnTo>
                <a:lnTo>
                  <a:pt x="188" y="540"/>
                </a:lnTo>
                <a:lnTo>
                  <a:pt x="185" y="546"/>
                </a:lnTo>
                <a:lnTo>
                  <a:pt x="185" y="547"/>
                </a:lnTo>
                <a:lnTo>
                  <a:pt x="175" y="542"/>
                </a:lnTo>
                <a:lnTo>
                  <a:pt x="168" y="535"/>
                </a:lnTo>
                <a:lnTo>
                  <a:pt x="164" y="525"/>
                </a:lnTo>
                <a:lnTo>
                  <a:pt x="160" y="517"/>
                </a:lnTo>
                <a:lnTo>
                  <a:pt x="159" y="511"/>
                </a:lnTo>
                <a:lnTo>
                  <a:pt x="156" y="506"/>
                </a:lnTo>
                <a:lnTo>
                  <a:pt x="153" y="499"/>
                </a:lnTo>
                <a:lnTo>
                  <a:pt x="153" y="496"/>
                </a:lnTo>
                <a:lnTo>
                  <a:pt x="154" y="493"/>
                </a:lnTo>
                <a:lnTo>
                  <a:pt x="153" y="483"/>
                </a:lnTo>
                <a:lnTo>
                  <a:pt x="149" y="476"/>
                </a:lnTo>
                <a:lnTo>
                  <a:pt x="145" y="471"/>
                </a:lnTo>
                <a:lnTo>
                  <a:pt x="139" y="468"/>
                </a:lnTo>
                <a:lnTo>
                  <a:pt x="132" y="453"/>
                </a:lnTo>
                <a:lnTo>
                  <a:pt x="131" y="447"/>
                </a:lnTo>
                <a:lnTo>
                  <a:pt x="129" y="443"/>
                </a:lnTo>
                <a:lnTo>
                  <a:pt x="129" y="440"/>
                </a:lnTo>
                <a:lnTo>
                  <a:pt x="128" y="439"/>
                </a:lnTo>
                <a:lnTo>
                  <a:pt x="122" y="433"/>
                </a:lnTo>
                <a:lnTo>
                  <a:pt x="117" y="429"/>
                </a:lnTo>
                <a:lnTo>
                  <a:pt x="115" y="428"/>
                </a:lnTo>
                <a:lnTo>
                  <a:pt x="114" y="428"/>
                </a:lnTo>
                <a:lnTo>
                  <a:pt x="114" y="428"/>
                </a:lnTo>
                <a:lnTo>
                  <a:pt x="111" y="425"/>
                </a:lnTo>
                <a:lnTo>
                  <a:pt x="101" y="419"/>
                </a:lnTo>
                <a:lnTo>
                  <a:pt x="92" y="414"/>
                </a:lnTo>
                <a:lnTo>
                  <a:pt x="88" y="409"/>
                </a:lnTo>
                <a:lnTo>
                  <a:pt x="85" y="408"/>
                </a:lnTo>
                <a:lnTo>
                  <a:pt x="81" y="401"/>
                </a:lnTo>
                <a:lnTo>
                  <a:pt x="78" y="393"/>
                </a:lnTo>
                <a:lnTo>
                  <a:pt x="75" y="382"/>
                </a:lnTo>
                <a:lnTo>
                  <a:pt x="75" y="373"/>
                </a:lnTo>
                <a:lnTo>
                  <a:pt x="75" y="369"/>
                </a:lnTo>
                <a:lnTo>
                  <a:pt x="75" y="364"/>
                </a:lnTo>
                <a:lnTo>
                  <a:pt x="76" y="352"/>
                </a:lnTo>
                <a:lnTo>
                  <a:pt x="78" y="347"/>
                </a:lnTo>
                <a:lnTo>
                  <a:pt x="79" y="343"/>
                </a:lnTo>
                <a:lnTo>
                  <a:pt x="79" y="340"/>
                </a:lnTo>
                <a:lnTo>
                  <a:pt x="79" y="338"/>
                </a:lnTo>
                <a:lnTo>
                  <a:pt x="81" y="337"/>
                </a:lnTo>
                <a:lnTo>
                  <a:pt x="83" y="333"/>
                </a:lnTo>
                <a:lnTo>
                  <a:pt x="86" y="327"/>
                </a:lnTo>
                <a:lnTo>
                  <a:pt x="86" y="325"/>
                </a:lnTo>
                <a:lnTo>
                  <a:pt x="85" y="323"/>
                </a:lnTo>
                <a:lnTo>
                  <a:pt x="81" y="320"/>
                </a:lnTo>
                <a:lnTo>
                  <a:pt x="79" y="318"/>
                </a:lnTo>
                <a:lnTo>
                  <a:pt x="76" y="309"/>
                </a:lnTo>
                <a:lnTo>
                  <a:pt x="75" y="301"/>
                </a:lnTo>
                <a:lnTo>
                  <a:pt x="75" y="299"/>
                </a:lnTo>
                <a:lnTo>
                  <a:pt x="75" y="298"/>
                </a:lnTo>
                <a:lnTo>
                  <a:pt x="68" y="293"/>
                </a:lnTo>
                <a:lnTo>
                  <a:pt x="65" y="290"/>
                </a:lnTo>
                <a:lnTo>
                  <a:pt x="65" y="288"/>
                </a:lnTo>
                <a:lnTo>
                  <a:pt x="64" y="288"/>
                </a:lnTo>
                <a:lnTo>
                  <a:pt x="64" y="288"/>
                </a:lnTo>
                <a:lnTo>
                  <a:pt x="62" y="286"/>
                </a:lnTo>
                <a:lnTo>
                  <a:pt x="58" y="280"/>
                </a:lnTo>
                <a:lnTo>
                  <a:pt x="54" y="273"/>
                </a:lnTo>
                <a:lnTo>
                  <a:pt x="50" y="269"/>
                </a:lnTo>
                <a:lnTo>
                  <a:pt x="50" y="262"/>
                </a:lnTo>
                <a:lnTo>
                  <a:pt x="50" y="256"/>
                </a:lnTo>
                <a:lnTo>
                  <a:pt x="51" y="252"/>
                </a:lnTo>
                <a:lnTo>
                  <a:pt x="54" y="248"/>
                </a:lnTo>
                <a:lnTo>
                  <a:pt x="54" y="244"/>
                </a:lnTo>
                <a:lnTo>
                  <a:pt x="51" y="235"/>
                </a:lnTo>
                <a:lnTo>
                  <a:pt x="50" y="228"/>
                </a:lnTo>
                <a:lnTo>
                  <a:pt x="50" y="223"/>
                </a:lnTo>
                <a:lnTo>
                  <a:pt x="60" y="202"/>
                </a:lnTo>
                <a:lnTo>
                  <a:pt x="69" y="181"/>
                </a:lnTo>
                <a:lnTo>
                  <a:pt x="81" y="163"/>
                </a:lnTo>
                <a:lnTo>
                  <a:pt x="92" y="148"/>
                </a:lnTo>
                <a:lnTo>
                  <a:pt x="103" y="134"/>
                </a:lnTo>
                <a:lnTo>
                  <a:pt x="114" y="121"/>
                </a:lnTo>
                <a:lnTo>
                  <a:pt x="125" y="112"/>
                </a:lnTo>
                <a:lnTo>
                  <a:pt x="136" y="102"/>
                </a:lnTo>
                <a:lnTo>
                  <a:pt x="146" y="95"/>
                </a:lnTo>
                <a:lnTo>
                  <a:pt x="156" y="89"/>
                </a:lnTo>
                <a:lnTo>
                  <a:pt x="171" y="79"/>
                </a:lnTo>
                <a:lnTo>
                  <a:pt x="177" y="77"/>
                </a:lnTo>
                <a:lnTo>
                  <a:pt x="181" y="75"/>
                </a:lnTo>
                <a:lnTo>
                  <a:pt x="184" y="74"/>
                </a:lnTo>
                <a:lnTo>
                  <a:pt x="185" y="74"/>
                </a:lnTo>
                <a:lnTo>
                  <a:pt x="186" y="82"/>
                </a:lnTo>
                <a:lnTo>
                  <a:pt x="188" y="89"/>
                </a:lnTo>
                <a:lnTo>
                  <a:pt x="189" y="93"/>
                </a:lnTo>
                <a:lnTo>
                  <a:pt x="189" y="96"/>
                </a:lnTo>
                <a:lnTo>
                  <a:pt x="189" y="99"/>
                </a:lnTo>
                <a:lnTo>
                  <a:pt x="189" y="99"/>
                </a:lnTo>
                <a:lnTo>
                  <a:pt x="189" y="99"/>
                </a:lnTo>
                <a:lnTo>
                  <a:pt x="188" y="100"/>
                </a:lnTo>
                <a:lnTo>
                  <a:pt x="182" y="102"/>
                </a:lnTo>
                <a:lnTo>
                  <a:pt x="175" y="103"/>
                </a:lnTo>
                <a:lnTo>
                  <a:pt x="170" y="105"/>
                </a:lnTo>
                <a:lnTo>
                  <a:pt x="163" y="102"/>
                </a:lnTo>
                <a:lnTo>
                  <a:pt x="159" y="100"/>
                </a:lnTo>
                <a:lnTo>
                  <a:pt x="156" y="99"/>
                </a:lnTo>
                <a:lnTo>
                  <a:pt x="154" y="99"/>
                </a:lnTo>
                <a:lnTo>
                  <a:pt x="152" y="105"/>
                </a:lnTo>
                <a:lnTo>
                  <a:pt x="149" y="107"/>
                </a:lnTo>
                <a:lnTo>
                  <a:pt x="146" y="113"/>
                </a:lnTo>
                <a:lnTo>
                  <a:pt x="145" y="114"/>
                </a:lnTo>
                <a:lnTo>
                  <a:pt x="145" y="114"/>
                </a:lnTo>
                <a:lnTo>
                  <a:pt x="145" y="116"/>
                </a:lnTo>
                <a:lnTo>
                  <a:pt x="142" y="120"/>
                </a:lnTo>
                <a:lnTo>
                  <a:pt x="140" y="124"/>
                </a:lnTo>
                <a:lnTo>
                  <a:pt x="139" y="130"/>
                </a:lnTo>
                <a:lnTo>
                  <a:pt x="140" y="134"/>
                </a:lnTo>
                <a:lnTo>
                  <a:pt x="142" y="138"/>
                </a:lnTo>
                <a:lnTo>
                  <a:pt x="145" y="142"/>
                </a:lnTo>
                <a:lnTo>
                  <a:pt x="145" y="144"/>
                </a:lnTo>
                <a:lnTo>
                  <a:pt x="146" y="144"/>
                </a:lnTo>
                <a:lnTo>
                  <a:pt x="147" y="144"/>
                </a:lnTo>
                <a:lnTo>
                  <a:pt x="152" y="144"/>
                </a:lnTo>
                <a:lnTo>
                  <a:pt x="157" y="142"/>
                </a:lnTo>
                <a:lnTo>
                  <a:pt x="159" y="141"/>
                </a:lnTo>
                <a:lnTo>
                  <a:pt x="160" y="139"/>
                </a:lnTo>
                <a:lnTo>
                  <a:pt x="160" y="132"/>
                </a:lnTo>
                <a:lnTo>
                  <a:pt x="160" y="130"/>
                </a:lnTo>
                <a:lnTo>
                  <a:pt x="160" y="130"/>
                </a:lnTo>
                <a:lnTo>
                  <a:pt x="157" y="123"/>
                </a:lnTo>
                <a:lnTo>
                  <a:pt x="156" y="120"/>
                </a:lnTo>
                <a:lnTo>
                  <a:pt x="154" y="120"/>
                </a:lnTo>
                <a:lnTo>
                  <a:pt x="154" y="118"/>
                </a:lnTo>
                <a:lnTo>
                  <a:pt x="156" y="118"/>
                </a:lnTo>
                <a:lnTo>
                  <a:pt x="157" y="118"/>
                </a:lnTo>
                <a:lnTo>
                  <a:pt x="161" y="118"/>
                </a:lnTo>
                <a:lnTo>
                  <a:pt x="166" y="117"/>
                </a:lnTo>
                <a:lnTo>
                  <a:pt x="172" y="117"/>
                </a:lnTo>
                <a:lnTo>
                  <a:pt x="179" y="117"/>
                </a:lnTo>
                <a:lnTo>
                  <a:pt x="189" y="117"/>
                </a:lnTo>
                <a:lnTo>
                  <a:pt x="200" y="118"/>
                </a:lnTo>
                <a:lnTo>
                  <a:pt x="210" y="120"/>
                </a:lnTo>
                <a:lnTo>
                  <a:pt x="218" y="123"/>
                </a:lnTo>
                <a:lnTo>
                  <a:pt x="223" y="127"/>
                </a:lnTo>
                <a:lnTo>
                  <a:pt x="225" y="132"/>
                </a:lnTo>
                <a:lnTo>
                  <a:pt x="228" y="142"/>
                </a:lnTo>
                <a:lnTo>
                  <a:pt x="231" y="146"/>
                </a:lnTo>
                <a:lnTo>
                  <a:pt x="235" y="149"/>
                </a:lnTo>
                <a:lnTo>
                  <a:pt x="239" y="152"/>
                </a:lnTo>
                <a:lnTo>
                  <a:pt x="239" y="155"/>
                </a:lnTo>
                <a:lnTo>
                  <a:pt x="238" y="159"/>
                </a:lnTo>
                <a:lnTo>
                  <a:pt x="235" y="164"/>
                </a:lnTo>
                <a:lnTo>
                  <a:pt x="227" y="174"/>
                </a:lnTo>
                <a:lnTo>
                  <a:pt x="223" y="180"/>
                </a:lnTo>
                <a:lnTo>
                  <a:pt x="220" y="184"/>
                </a:lnTo>
                <a:lnTo>
                  <a:pt x="218" y="187"/>
                </a:lnTo>
                <a:lnTo>
                  <a:pt x="216" y="185"/>
                </a:lnTo>
                <a:lnTo>
                  <a:pt x="213" y="184"/>
                </a:lnTo>
                <a:lnTo>
                  <a:pt x="210" y="180"/>
                </a:lnTo>
                <a:lnTo>
                  <a:pt x="206" y="173"/>
                </a:lnTo>
                <a:lnTo>
                  <a:pt x="206" y="170"/>
                </a:lnTo>
                <a:lnTo>
                  <a:pt x="205" y="169"/>
                </a:lnTo>
                <a:lnTo>
                  <a:pt x="206" y="167"/>
                </a:lnTo>
                <a:lnTo>
                  <a:pt x="207" y="164"/>
                </a:lnTo>
                <a:lnTo>
                  <a:pt x="209" y="162"/>
                </a:lnTo>
                <a:lnTo>
                  <a:pt x="207" y="160"/>
                </a:lnTo>
                <a:lnTo>
                  <a:pt x="205" y="159"/>
                </a:lnTo>
                <a:lnTo>
                  <a:pt x="200" y="159"/>
                </a:lnTo>
                <a:lnTo>
                  <a:pt x="195" y="159"/>
                </a:lnTo>
                <a:lnTo>
                  <a:pt x="189" y="160"/>
                </a:lnTo>
                <a:lnTo>
                  <a:pt x="186" y="163"/>
                </a:lnTo>
                <a:lnTo>
                  <a:pt x="182" y="167"/>
                </a:lnTo>
                <a:lnTo>
                  <a:pt x="181" y="171"/>
                </a:lnTo>
                <a:lnTo>
                  <a:pt x="181" y="176"/>
                </a:lnTo>
                <a:lnTo>
                  <a:pt x="182" y="178"/>
                </a:lnTo>
                <a:lnTo>
                  <a:pt x="185" y="178"/>
                </a:lnTo>
                <a:lnTo>
                  <a:pt x="189" y="181"/>
                </a:lnTo>
                <a:lnTo>
                  <a:pt x="193" y="184"/>
                </a:lnTo>
                <a:lnTo>
                  <a:pt x="196" y="189"/>
                </a:lnTo>
                <a:lnTo>
                  <a:pt x="195" y="194"/>
                </a:lnTo>
                <a:lnTo>
                  <a:pt x="195" y="196"/>
                </a:lnTo>
                <a:lnTo>
                  <a:pt x="195" y="201"/>
                </a:lnTo>
                <a:lnTo>
                  <a:pt x="193" y="205"/>
                </a:lnTo>
                <a:lnTo>
                  <a:pt x="192" y="209"/>
                </a:lnTo>
                <a:lnTo>
                  <a:pt x="189" y="213"/>
                </a:lnTo>
                <a:lnTo>
                  <a:pt x="182" y="224"/>
                </a:lnTo>
                <a:lnTo>
                  <a:pt x="177" y="231"/>
                </a:lnTo>
                <a:lnTo>
                  <a:pt x="171" y="237"/>
                </a:lnTo>
                <a:lnTo>
                  <a:pt x="170" y="238"/>
                </a:lnTo>
                <a:lnTo>
                  <a:pt x="168" y="238"/>
                </a:lnTo>
                <a:lnTo>
                  <a:pt x="166" y="237"/>
                </a:lnTo>
                <a:lnTo>
                  <a:pt x="164" y="238"/>
                </a:lnTo>
                <a:lnTo>
                  <a:pt x="164" y="241"/>
                </a:lnTo>
                <a:lnTo>
                  <a:pt x="164" y="244"/>
                </a:lnTo>
                <a:lnTo>
                  <a:pt x="167" y="252"/>
                </a:lnTo>
                <a:lnTo>
                  <a:pt x="167" y="260"/>
                </a:lnTo>
                <a:lnTo>
                  <a:pt x="166" y="267"/>
                </a:lnTo>
                <a:lnTo>
                  <a:pt x="164" y="273"/>
                </a:lnTo>
                <a:lnTo>
                  <a:pt x="164" y="276"/>
                </a:lnTo>
                <a:lnTo>
                  <a:pt x="161" y="277"/>
                </a:lnTo>
                <a:lnTo>
                  <a:pt x="159" y="276"/>
                </a:lnTo>
                <a:lnTo>
                  <a:pt x="154" y="273"/>
                </a:lnTo>
                <a:lnTo>
                  <a:pt x="147" y="265"/>
                </a:lnTo>
                <a:lnTo>
                  <a:pt x="146" y="259"/>
                </a:lnTo>
                <a:lnTo>
                  <a:pt x="145" y="254"/>
                </a:lnTo>
                <a:lnTo>
                  <a:pt x="142" y="249"/>
                </a:lnTo>
                <a:lnTo>
                  <a:pt x="139" y="247"/>
                </a:lnTo>
                <a:lnTo>
                  <a:pt x="136" y="247"/>
                </a:lnTo>
                <a:lnTo>
                  <a:pt x="132" y="248"/>
                </a:lnTo>
                <a:lnTo>
                  <a:pt x="125" y="251"/>
                </a:lnTo>
                <a:lnTo>
                  <a:pt x="122" y="254"/>
                </a:lnTo>
                <a:lnTo>
                  <a:pt x="120" y="254"/>
                </a:lnTo>
                <a:lnTo>
                  <a:pt x="115" y="252"/>
                </a:lnTo>
                <a:lnTo>
                  <a:pt x="110" y="251"/>
                </a:lnTo>
                <a:lnTo>
                  <a:pt x="106" y="247"/>
                </a:lnTo>
                <a:lnTo>
                  <a:pt x="104" y="244"/>
                </a:lnTo>
                <a:lnTo>
                  <a:pt x="101" y="242"/>
                </a:lnTo>
                <a:lnTo>
                  <a:pt x="97" y="244"/>
                </a:lnTo>
                <a:lnTo>
                  <a:pt x="88" y="249"/>
                </a:lnTo>
                <a:lnTo>
                  <a:pt x="76" y="255"/>
                </a:lnTo>
                <a:lnTo>
                  <a:pt x="72" y="258"/>
                </a:lnTo>
                <a:lnTo>
                  <a:pt x="69" y="259"/>
                </a:lnTo>
                <a:lnTo>
                  <a:pt x="67" y="263"/>
                </a:lnTo>
                <a:lnTo>
                  <a:pt x="67" y="267"/>
                </a:lnTo>
                <a:lnTo>
                  <a:pt x="69" y="270"/>
                </a:lnTo>
                <a:lnTo>
                  <a:pt x="75" y="269"/>
                </a:lnTo>
                <a:lnTo>
                  <a:pt x="82" y="266"/>
                </a:lnTo>
                <a:lnTo>
                  <a:pt x="89" y="267"/>
                </a:lnTo>
                <a:lnTo>
                  <a:pt x="93" y="272"/>
                </a:lnTo>
                <a:lnTo>
                  <a:pt x="95" y="279"/>
                </a:lnTo>
                <a:lnTo>
                  <a:pt x="90" y="283"/>
                </a:lnTo>
                <a:lnTo>
                  <a:pt x="85" y="286"/>
                </a:lnTo>
                <a:lnTo>
                  <a:pt x="81" y="286"/>
                </a:lnTo>
                <a:lnTo>
                  <a:pt x="79" y="288"/>
                </a:lnTo>
                <a:lnTo>
                  <a:pt x="83" y="295"/>
                </a:lnTo>
                <a:lnTo>
                  <a:pt x="89" y="301"/>
                </a:lnTo>
                <a:lnTo>
                  <a:pt x="93" y="306"/>
                </a:lnTo>
                <a:lnTo>
                  <a:pt x="95" y="313"/>
                </a:lnTo>
                <a:lnTo>
                  <a:pt x="97" y="316"/>
                </a:lnTo>
                <a:lnTo>
                  <a:pt x="101" y="318"/>
                </a:lnTo>
                <a:lnTo>
                  <a:pt x="113" y="316"/>
                </a:lnTo>
                <a:lnTo>
                  <a:pt x="125" y="312"/>
                </a:lnTo>
                <a:lnTo>
                  <a:pt x="131" y="311"/>
                </a:lnTo>
                <a:lnTo>
                  <a:pt x="135" y="308"/>
                </a:lnTo>
                <a:lnTo>
                  <a:pt x="138" y="308"/>
                </a:lnTo>
                <a:lnTo>
                  <a:pt x="142" y="308"/>
                </a:lnTo>
                <a:lnTo>
                  <a:pt x="152" y="306"/>
                </a:lnTo>
                <a:lnTo>
                  <a:pt x="161" y="308"/>
                </a:lnTo>
                <a:lnTo>
                  <a:pt x="164" y="311"/>
                </a:lnTo>
                <a:lnTo>
                  <a:pt x="164" y="313"/>
                </a:lnTo>
                <a:lnTo>
                  <a:pt x="167" y="316"/>
                </a:lnTo>
                <a:lnTo>
                  <a:pt x="171" y="320"/>
                </a:lnTo>
                <a:lnTo>
                  <a:pt x="184" y="325"/>
                </a:lnTo>
                <a:lnTo>
                  <a:pt x="195" y="327"/>
                </a:lnTo>
                <a:lnTo>
                  <a:pt x="200" y="327"/>
                </a:lnTo>
                <a:lnTo>
                  <a:pt x="205" y="329"/>
                </a:lnTo>
                <a:lnTo>
                  <a:pt x="213" y="332"/>
                </a:lnTo>
                <a:lnTo>
                  <a:pt x="223" y="334"/>
                </a:lnTo>
                <a:lnTo>
                  <a:pt x="234" y="337"/>
                </a:lnTo>
                <a:lnTo>
                  <a:pt x="245" y="343"/>
                </a:lnTo>
                <a:lnTo>
                  <a:pt x="248" y="350"/>
                </a:lnTo>
                <a:lnTo>
                  <a:pt x="248" y="355"/>
                </a:lnTo>
                <a:lnTo>
                  <a:pt x="246" y="361"/>
                </a:lnTo>
                <a:lnTo>
                  <a:pt x="243" y="366"/>
                </a:lnTo>
                <a:lnTo>
                  <a:pt x="238" y="376"/>
                </a:lnTo>
                <a:lnTo>
                  <a:pt x="235" y="380"/>
                </a:lnTo>
                <a:lnTo>
                  <a:pt x="235" y="383"/>
                </a:lnTo>
                <a:close/>
                <a:moveTo>
                  <a:pt x="295" y="70"/>
                </a:moveTo>
                <a:lnTo>
                  <a:pt x="292" y="75"/>
                </a:lnTo>
                <a:lnTo>
                  <a:pt x="289" y="81"/>
                </a:lnTo>
                <a:lnTo>
                  <a:pt x="281" y="91"/>
                </a:lnTo>
                <a:lnTo>
                  <a:pt x="278" y="95"/>
                </a:lnTo>
                <a:lnTo>
                  <a:pt x="276" y="99"/>
                </a:lnTo>
                <a:lnTo>
                  <a:pt x="274" y="102"/>
                </a:lnTo>
                <a:lnTo>
                  <a:pt x="276" y="105"/>
                </a:lnTo>
                <a:lnTo>
                  <a:pt x="276" y="107"/>
                </a:lnTo>
                <a:lnTo>
                  <a:pt x="274" y="110"/>
                </a:lnTo>
                <a:lnTo>
                  <a:pt x="273" y="118"/>
                </a:lnTo>
                <a:lnTo>
                  <a:pt x="270" y="121"/>
                </a:lnTo>
                <a:lnTo>
                  <a:pt x="267" y="121"/>
                </a:lnTo>
                <a:lnTo>
                  <a:pt x="262" y="120"/>
                </a:lnTo>
                <a:lnTo>
                  <a:pt x="255" y="114"/>
                </a:lnTo>
                <a:lnTo>
                  <a:pt x="241" y="102"/>
                </a:lnTo>
                <a:lnTo>
                  <a:pt x="228" y="92"/>
                </a:lnTo>
                <a:lnTo>
                  <a:pt x="224" y="88"/>
                </a:lnTo>
                <a:lnTo>
                  <a:pt x="220" y="84"/>
                </a:lnTo>
                <a:lnTo>
                  <a:pt x="220" y="79"/>
                </a:lnTo>
                <a:lnTo>
                  <a:pt x="220" y="74"/>
                </a:lnTo>
                <a:lnTo>
                  <a:pt x="221" y="73"/>
                </a:lnTo>
                <a:lnTo>
                  <a:pt x="223" y="71"/>
                </a:lnTo>
                <a:lnTo>
                  <a:pt x="230" y="70"/>
                </a:lnTo>
                <a:lnTo>
                  <a:pt x="237" y="67"/>
                </a:lnTo>
                <a:lnTo>
                  <a:pt x="239" y="66"/>
                </a:lnTo>
                <a:lnTo>
                  <a:pt x="239" y="64"/>
                </a:lnTo>
                <a:lnTo>
                  <a:pt x="250" y="54"/>
                </a:lnTo>
                <a:lnTo>
                  <a:pt x="262" y="47"/>
                </a:lnTo>
                <a:lnTo>
                  <a:pt x="274" y="43"/>
                </a:lnTo>
                <a:lnTo>
                  <a:pt x="285" y="42"/>
                </a:lnTo>
                <a:lnTo>
                  <a:pt x="296" y="42"/>
                </a:lnTo>
                <a:lnTo>
                  <a:pt x="305" y="43"/>
                </a:lnTo>
                <a:lnTo>
                  <a:pt x="312" y="46"/>
                </a:lnTo>
                <a:lnTo>
                  <a:pt x="315" y="49"/>
                </a:lnTo>
                <a:lnTo>
                  <a:pt x="312" y="53"/>
                </a:lnTo>
                <a:lnTo>
                  <a:pt x="308" y="54"/>
                </a:lnTo>
                <a:lnTo>
                  <a:pt x="302" y="57"/>
                </a:lnTo>
                <a:lnTo>
                  <a:pt x="296" y="61"/>
                </a:lnTo>
                <a:lnTo>
                  <a:pt x="295" y="64"/>
                </a:lnTo>
                <a:lnTo>
                  <a:pt x="295" y="70"/>
                </a:lnTo>
                <a:close/>
                <a:moveTo>
                  <a:pt x="536" y="308"/>
                </a:moveTo>
                <a:lnTo>
                  <a:pt x="537" y="311"/>
                </a:lnTo>
                <a:lnTo>
                  <a:pt x="543" y="316"/>
                </a:lnTo>
                <a:lnTo>
                  <a:pt x="550" y="320"/>
                </a:lnTo>
                <a:lnTo>
                  <a:pt x="561" y="323"/>
                </a:lnTo>
                <a:lnTo>
                  <a:pt x="558" y="343"/>
                </a:lnTo>
                <a:lnTo>
                  <a:pt x="554" y="362"/>
                </a:lnTo>
                <a:lnTo>
                  <a:pt x="541" y="398"/>
                </a:lnTo>
                <a:lnTo>
                  <a:pt x="525" y="429"/>
                </a:lnTo>
                <a:lnTo>
                  <a:pt x="507" y="457"/>
                </a:lnTo>
                <a:lnTo>
                  <a:pt x="498" y="468"/>
                </a:lnTo>
                <a:lnTo>
                  <a:pt x="490" y="478"/>
                </a:lnTo>
                <a:lnTo>
                  <a:pt x="482" y="487"/>
                </a:lnTo>
                <a:lnTo>
                  <a:pt x="475" y="494"/>
                </a:lnTo>
                <a:lnTo>
                  <a:pt x="469" y="500"/>
                </a:lnTo>
                <a:lnTo>
                  <a:pt x="465" y="504"/>
                </a:lnTo>
                <a:lnTo>
                  <a:pt x="462" y="507"/>
                </a:lnTo>
                <a:lnTo>
                  <a:pt x="461" y="507"/>
                </a:lnTo>
                <a:lnTo>
                  <a:pt x="455" y="501"/>
                </a:lnTo>
                <a:lnTo>
                  <a:pt x="452" y="496"/>
                </a:lnTo>
                <a:lnTo>
                  <a:pt x="450" y="487"/>
                </a:lnTo>
                <a:lnTo>
                  <a:pt x="450" y="481"/>
                </a:lnTo>
                <a:lnTo>
                  <a:pt x="450" y="478"/>
                </a:lnTo>
                <a:lnTo>
                  <a:pt x="451" y="478"/>
                </a:lnTo>
                <a:lnTo>
                  <a:pt x="452" y="471"/>
                </a:lnTo>
                <a:lnTo>
                  <a:pt x="454" y="467"/>
                </a:lnTo>
                <a:lnTo>
                  <a:pt x="454" y="462"/>
                </a:lnTo>
                <a:lnTo>
                  <a:pt x="455" y="460"/>
                </a:lnTo>
                <a:lnTo>
                  <a:pt x="455" y="458"/>
                </a:lnTo>
                <a:lnTo>
                  <a:pt x="455" y="458"/>
                </a:lnTo>
                <a:lnTo>
                  <a:pt x="455" y="446"/>
                </a:lnTo>
                <a:lnTo>
                  <a:pt x="455" y="437"/>
                </a:lnTo>
                <a:lnTo>
                  <a:pt x="455" y="432"/>
                </a:lnTo>
                <a:lnTo>
                  <a:pt x="455" y="428"/>
                </a:lnTo>
                <a:lnTo>
                  <a:pt x="455" y="425"/>
                </a:lnTo>
                <a:lnTo>
                  <a:pt x="455" y="423"/>
                </a:lnTo>
                <a:lnTo>
                  <a:pt x="455" y="422"/>
                </a:lnTo>
                <a:lnTo>
                  <a:pt x="455" y="421"/>
                </a:lnTo>
                <a:lnTo>
                  <a:pt x="455" y="416"/>
                </a:lnTo>
                <a:lnTo>
                  <a:pt x="454" y="411"/>
                </a:lnTo>
                <a:lnTo>
                  <a:pt x="451" y="405"/>
                </a:lnTo>
                <a:lnTo>
                  <a:pt x="447" y="400"/>
                </a:lnTo>
                <a:lnTo>
                  <a:pt x="441" y="397"/>
                </a:lnTo>
                <a:lnTo>
                  <a:pt x="431" y="398"/>
                </a:lnTo>
                <a:lnTo>
                  <a:pt x="427" y="400"/>
                </a:lnTo>
                <a:lnTo>
                  <a:pt x="420" y="403"/>
                </a:lnTo>
                <a:lnTo>
                  <a:pt x="409" y="407"/>
                </a:lnTo>
                <a:lnTo>
                  <a:pt x="402" y="408"/>
                </a:lnTo>
                <a:lnTo>
                  <a:pt x="397" y="411"/>
                </a:lnTo>
                <a:lnTo>
                  <a:pt x="392" y="411"/>
                </a:lnTo>
                <a:lnTo>
                  <a:pt x="388" y="412"/>
                </a:lnTo>
                <a:lnTo>
                  <a:pt x="381" y="412"/>
                </a:lnTo>
                <a:lnTo>
                  <a:pt x="373" y="412"/>
                </a:lnTo>
                <a:lnTo>
                  <a:pt x="360" y="412"/>
                </a:lnTo>
                <a:lnTo>
                  <a:pt x="354" y="412"/>
                </a:lnTo>
                <a:lnTo>
                  <a:pt x="348" y="411"/>
                </a:lnTo>
                <a:lnTo>
                  <a:pt x="342" y="407"/>
                </a:lnTo>
                <a:lnTo>
                  <a:pt x="338" y="403"/>
                </a:lnTo>
                <a:lnTo>
                  <a:pt x="333" y="390"/>
                </a:lnTo>
                <a:lnTo>
                  <a:pt x="330" y="375"/>
                </a:lnTo>
                <a:lnTo>
                  <a:pt x="328" y="359"/>
                </a:lnTo>
                <a:lnTo>
                  <a:pt x="330" y="347"/>
                </a:lnTo>
                <a:lnTo>
                  <a:pt x="330" y="341"/>
                </a:lnTo>
                <a:lnTo>
                  <a:pt x="330" y="337"/>
                </a:lnTo>
                <a:lnTo>
                  <a:pt x="330" y="334"/>
                </a:lnTo>
                <a:lnTo>
                  <a:pt x="330" y="333"/>
                </a:lnTo>
                <a:lnTo>
                  <a:pt x="331" y="313"/>
                </a:lnTo>
                <a:lnTo>
                  <a:pt x="334" y="298"/>
                </a:lnTo>
                <a:lnTo>
                  <a:pt x="338" y="286"/>
                </a:lnTo>
                <a:lnTo>
                  <a:pt x="344" y="279"/>
                </a:lnTo>
                <a:lnTo>
                  <a:pt x="351" y="273"/>
                </a:lnTo>
                <a:lnTo>
                  <a:pt x="359" y="272"/>
                </a:lnTo>
                <a:lnTo>
                  <a:pt x="367" y="272"/>
                </a:lnTo>
                <a:lnTo>
                  <a:pt x="376" y="273"/>
                </a:lnTo>
                <a:lnTo>
                  <a:pt x="384" y="277"/>
                </a:lnTo>
                <a:lnTo>
                  <a:pt x="392" y="281"/>
                </a:lnTo>
                <a:lnTo>
                  <a:pt x="406" y="291"/>
                </a:lnTo>
                <a:lnTo>
                  <a:pt x="412" y="295"/>
                </a:lnTo>
                <a:lnTo>
                  <a:pt x="416" y="299"/>
                </a:lnTo>
                <a:lnTo>
                  <a:pt x="419" y="302"/>
                </a:lnTo>
                <a:lnTo>
                  <a:pt x="420" y="304"/>
                </a:lnTo>
                <a:lnTo>
                  <a:pt x="430" y="309"/>
                </a:lnTo>
                <a:lnTo>
                  <a:pt x="438" y="313"/>
                </a:lnTo>
                <a:lnTo>
                  <a:pt x="447" y="316"/>
                </a:lnTo>
                <a:lnTo>
                  <a:pt x="454" y="316"/>
                </a:lnTo>
                <a:lnTo>
                  <a:pt x="459" y="315"/>
                </a:lnTo>
                <a:lnTo>
                  <a:pt x="465" y="313"/>
                </a:lnTo>
                <a:lnTo>
                  <a:pt x="473" y="306"/>
                </a:lnTo>
                <a:lnTo>
                  <a:pt x="479" y="297"/>
                </a:lnTo>
                <a:lnTo>
                  <a:pt x="483" y="288"/>
                </a:lnTo>
                <a:lnTo>
                  <a:pt x="484" y="281"/>
                </a:lnTo>
                <a:lnTo>
                  <a:pt x="486" y="279"/>
                </a:lnTo>
                <a:lnTo>
                  <a:pt x="486" y="279"/>
                </a:lnTo>
                <a:lnTo>
                  <a:pt x="497" y="273"/>
                </a:lnTo>
                <a:lnTo>
                  <a:pt x="505" y="270"/>
                </a:lnTo>
                <a:lnTo>
                  <a:pt x="512" y="267"/>
                </a:lnTo>
                <a:lnTo>
                  <a:pt x="516" y="265"/>
                </a:lnTo>
                <a:lnTo>
                  <a:pt x="519" y="265"/>
                </a:lnTo>
                <a:lnTo>
                  <a:pt x="521" y="263"/>
                </a:lnTo>
                <a:lnTo>
                  <a:pt x="521" y="263"/>
                </a:lnTo>
                <a:lnTo>
                  <a:pt x="522" y="256"/>
                </a:lnTo>
                <a:lnTo>
                  <a:pt x="523" y="252"/>
                </a:lnTo>
                <a:lnTo>
                  <a:pt x="525" y="248"/>
                </a:lnTo>
                <a:lnTo>
                  <a:pt x="525" y="247"/>
                </a:lnTo>
                <a:lnTo>
                  <a:pt x="526" y="244"/>
                </a:lnTo>
                <a:lnTo>
                  <a:pt x="526" y="244"/>
                </a:lnTo>
                <a:lnTo>
                  <a:pt x="523" y="235"/>
                </a:lnTo>
                <a:lnTo>
                  <a:pt x="523" y="230"/>
                </a:lnTo>
                <a:lnTo>
                  <a:pt x="522" y="224"/>
                </a:lnTo>
                <a:lnTo>
                  <a:pt x="522" y="222"/>
                </a:lnTo>
                <a:lnTo>
                  <a:pt x="521" y="219"/>
                </a:lnTo>
                <a:lnTo>
                  <a:pt x="521" y="219"/>
                </a:lnTo>
                <a:lnTo>
                  <a:pt x="502" y="210"/>
                </a:lnTo>
                <a:lnTo>
                  <a:pt x="489" y="205"/>
                </a:lnTo>
                <a:lnTo>
                  <a:pt x="479" y="199"/>
                </a:lnTo>
                <a:lnTo>
                  <a:pt x="472" y="196"/>
                </a:lnTo>
                <a:lnTo>
                  <a:pt x="469" y="195"/>
                </a:lnTo>
                <a:lnTo>
                  <a:pt x="466" y="194"/>
                </a:lnTo>
                <a:lnTo>
                  <a:pt x="465" y="194"/>
                </a:lnTo>
                <a:lnTo>
                  <a:pt x="465" y="195"/>
                </a:lnTo>
                <a:lnTo>
                  <a:pt x="465" y="198"/>
                </a:lnTo>
                <a:lnTo>
                  <a:pt x="464" y="202"/>
                </a:lnTo>
                <a:lnTo>
                  <a:pt x="462" y="206"/>
                </a:lnTo>
                <a:lnTo>
                  <a:pt x="462" y="213"/>
                </a:lnTo>
                <a:lnTo>
                  <a:pt x="464" y="222"/>
                </a:lnTo>
                <a:lnTo>
                  <a:pt x="466" y="230"/>
                </a:lnTo>
                <a:lnTo>
                  <a:pt x="470" y="238"/>
                </a:lnTo>
                <a:lnTo>
                  <a:pt x="470" y="240"/>
                </a:lnTo>
                <a:lnTo>
                  <a:pt x="469" y="242"/>
                </a:lnTo>
                <a:lnTo>
                  <a:pt x="466" y="251"/>
                </a:lnTo>
                <a:lnTo>
                  <a:pt x="465" y="255"/>
                </a:lnTo>
                <a:lnTo>
                  <a:pt x="462" y="258"/>
                </a:lnTo>
                <a:lnTo>
                  <a:pt x="459" y="259"/>
                </a:lnTo>
                <a:lnTo>
                  <a:pt x="455" y="259"/>
                </a:lnTo>
                <a:lnTo>
                  <a:pt x="444" y="252"/>
                </a:lnTo>
                <a:lnTo>
                  <a:pt x="436" y="247"/>
                </a:lnTo>
                <a:lnTo>
                  <a:pt x="429" y="244"/>
                </a:lnTo>
                <a:lnTo>
                  <a:pt x="425" y="241"/>
                </a:lnTo>
                <a:lnTo>
                  <a:pt x="422" y="240"/>
                </a:lnTo>
                <a:lnTo>
                  <a:pt x="420" y="238"/>
                </a:lnTo>
                <a:lnTo>
                  <a:pt x="420" y="238"/>
                </a:lnTo>
                <a:lnTo>
                  <a:pt x="419" y="238"/>
                </a:lnTo>
                <a:lnTo>
                  <a:pt x="413" y="237"/>
                </a:lnTo>
                <a:lnTo>
                  <a:pt x="405" y="238"/>
                </a:lnTo>
                <a:lnTo>
                  <a:pt x="395" y="244"/>
                </a:lnTo>
                <a:lnTo>
                  <a:pt x="387" y="248"/>
                </a:lnTo>
                <a:lnTo>
                  <a:pt x="379" y="249"/>
                </a:lnTo>
                <a:lnTo>
                  <a:pt x="370" y="251"/>
                </a:lnTo>
                <a:lnTo>
                  <a:pt x="363" y="249"/>
                </a:lnTo>
                <a:lnTo>
                  <a:pt x="356" y="248"/>
                </a:lnTo>
                <a:lnTo>
                  <a:pt x="351" y="245"/>
                </a:lnTo>
                <a:lnTo>
                  <a:pt x="347" y="244"/>
                </a:lnTo>
                <a:lnTo>
                  <a:pt x="345" y="244"/>
                </a:lnTo>
                <a:lnTo>
                  <a:pt x="345" y="242"/>
                </a:lnTo>
                <a:lnTo>
                  <a:pt x="345" y="241"/>
                </a:lnTo>
                <a:lnTo>
                  <a:pt x="348" y="235"/>
                </a:lnTo>
                <a:lnTo>
                  <a:pt x="351" y="231"/>
                </a:lnTo>
                <a:lnTo>
                  <a:pt x="354" y="227"/>
                </a:lnTo>
                <a:lnTo>
                  <a:pt x="359" y="223"/>
                </a:lnTo>
                <a:lnTo>
                  <a:pt x="365" y="219"/>
                </a:lnTo>
                <a:lnTo>
                  <a:pt x="370" y="216"/>
                </a:lnTo>
                <a:lnTo>
                  <a:pt x="374" y="213"/>
                </a:lnTo>
                <a:lnTo>
                  <a:pt x="379" y="210"/>
                </a:lnTo>
                <a:lnTo>
                  <a:pt x="380" y="209"/>
                </a:lnTo>
                <a:lnTo>
                  <a:pt x="380" y="209"/>
                </a:lnTo>
                <a:lnTo>
                  <a:pt x="380" y="208"/>
                </a:lnTo>
                <a:lnTo>
                  <a:pt x="380" y="205"/>
                </a:lnTo>
                <a:lnTo>
                  <a:pt x="379" y="196"/>
                </a:lnTo>
                <a:lnTo>
                  <a:pt x="379" y="185"/>
                </a:lnTo>
                <a:lnTo>
                  <a:pt x="380" y="174"/>
                </a:lnTo>
                <a:lnTo>
                  <a:pt x="383" y="170"/>
                </a:lnTo>
                <a:lnTo>
                  <a:pt x="384" y="167"/>
                </a:lnTo>
                <a:lnTo>
                  <a:pt x="387" y="167"/>
                </a:lnTo>
                <a:lnTo>
                  <a:pt x="390" y="167"/>
                </a:lnTo>
                <a:lnTo>
                  <a:pt x="395" y="167"/>
                </a:lnTo>
                <a:lnTo>
                  <a:pt x="401" y="167"/>
                </a:lnTo>
                <a:lnTo>
                  <a:pt x="405" y="164"/>
                </a:lnTo>
                <a:lnTo>
                  <a:pt x="411" y="162"/>
                </a:lnTo>
                <a:lnTo>
                  <a:pt x="416" y="163"/>
                </a:lnTo>
                <a:lnTo>
                  <a:pt x="420" y="166"/>
                </a:lnTo>
                <a:lnTo>
                  <a:pt x="426" y="170"/>
                </a:lnTo>
                <a:lnTo>
                  <a:pt x="431" y="174"/>
                </a:lnTo>
                <a:lnTo>
                  <a:pt x="437" y="177"/>
                </a:lnTo>
                <a:lnTo>
                  <a:pt x="444" y="180"/>
                </a:lnTo>
                <a:lnTo>
                  <a:pt x="451" y="178"/>
                </a:lnTo>
                <a:lnTo>
                  <a:pt x="457" y="178"/>
                </a:lnTo>
                <a:lnTo>
                  <a:pt x="461" y="178"/>
                </a:lnTo>
                <a:lnTo>
                  <a:pt x="464" y="177"/>
                </a:lnTo>
                <a:lnTo>
                  <a:pt x="465" y="176"/>
                </a:lnTo>
                <a:lnTo>
                  <a:pt x="468" y="170"/>
                </a:lnTo>
                <a:lnTo>
                  <a:pt x="470" y="167"/>
                </a:lnTo>
                <a:lnTo>
                  <a:pt x="476" y="164"/>
                </a:lnTo>
                <a:lnTo>
                  <a:pt x="480" y="163"/>
                </a:lnTo>
                <a:lnTo>
                  <a:pt x="486" y="164"/>
                </a:lnTo>
                <a:lnTo>
                  <a:pt x="494" y="170"/>
                </a:lnTo>
                <a:lnTo>
                  <a:pt x="498" y="176"/>
                </a:lnTo>
                <a:lnTo>
                  <a:pt x="500" y="178"/>
                </a:lnTo>
                <a:lnTo>
                  <a:pt x="501" y="178"/>
                </a:lnTo>
                <a:lnTo>
                  <a:pt x="511" y="181"/>
                </a:lnTo>
                <a:lnTo>
                  <a:pt x="518" y="181"/>
                </a:lnTo>
                <a:lnTo>
                  <a:pt x="523" y="183"/>
                </a:lnTo>
                <a:lnTo>
                  <a:pt x="528" y="184"/>
                </a:lnTo>
                <a:lnTo>
                  <a:pt x="529" y="184"/>
                </a:lnTo>
                <a:lnTo>
                  <a:pt x="530" y="184"/>
                </a:lnTo>
                <a:lnTo>
                  <a:pt x="530" y="184"/>
                </a:lnTo>
                <a:lnTo>
                  <a:pt x="530" y="183"/>
                </a:lnTo>
                <a:lnTo>
                  <a:pt x="530" y="178"/>
                </a:lnTo>
                <a:lnTo>
                  <a:pt x="529" y="173"/>
                </a:lnTo>
                <a:lnTo>
                  <a:pt x="528" y="167"/>
                </a:lnTo>
                <a:lnTo>
                  <a:pt x="528" y="163"/>
                </a:lnTo>
                <a:lnTo>
                  <a:pt x="526" y="159"/>
                </a:lnTo>
                <a:lnTo>
                  <a:pt x="526" y="157"/>
                </a:lnTo>
                <a:lnTo>
                  <a:pt x="526" y="159"/>
                </a:lnTo>
                <a:lnTo>
                  <a:pt x="533" y="173"/>
                </a:lnTo>
                <a:lnTo>
                  <a:pt x="541" y="189"/>
                </a:lnTo>
                <a:lnTo>
                  <a:pt x="548" y="209"/>
                </a:lnTo>
                <a:lnTo>
                  <a:pt x="554" y="230"/>
                </a:lnTo>
                <a:lnTo>
                  <a:pt x="560" y="248"/>
                </a:lnTo>
                <a:lnTo>
                  <a:pt x="562" y="266"/>
                </a:lnTo>
                <a:lnTo>
                  <a:pt x="562" y="280"/>
                </a:lnTo>
                <a:lnTo>
                  <a:pt x="562" y="284"/>
                </a:lnTo>
                <a:lnTo>
                  <a:pt x="561" y="288"/>
                </a:lnTo>
                <a:lnTo>
                  <a:pt x="557" y="286"/>
                </a:lnTo>
                <a:lnTo>
                  <a:pt x="554" y="284"/>
                </a:lnTo>
                <a:lnTo>
                  <a:pt x="551" y="284"/>
                </a:lnTo>
                <a:lnTo>
                  <a:pt x="551" y="283"/>
                </a:lnTo>
                <a:lnTo>
                  <a:pt x="539" y="283"/>
                </a:lnTo>
                <a:lnTo>
                  <a:pt x="530" y="283"/>
                </a:lnTo>
                <a:lnTo>
                  <a:pt x="525" y="283"/>
                </a:lnTo>
                <a:lnTo>
                  <a:pt x="521" y="283"/>
                </a:lnTo>
                <a:lnTo>
                  <a:pt x="518" y="283"/>
                </a:lnTo>
                <a:lnTo>
                  <a:pt x="516" y="283"/>
                </a:lnTo>
                <a:lnTo>
                  <a:pt x="515" y="283"/>
                </a:lnTo>
                <a:lnTo>
                  <a:pt x="536" y="308"/>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4" name="Freeform 214"/>
          <p:cNvSpPr>
            <a:spLocks noEditPoints="1"/>
          </p:cNvSpPr>
          <p:nvPr/>
        </p:nvSpPr>
        <p:spPr bwMode="auto">
          <a:xfrm>
            <a:off x="5163522" y="5264940"/>
            <a:ext cx="322080" cy="294186"/>
          </a:xfrm>
          <a:custGeom>
            <a:avLst/>
            <a:gdLst>
              <a:gd name="T0" fmla="*/ 618 w 671"/>
              <a:gd name="T1" fmla="*/ 444 h 610"/>
              <a:gd name="T2" fmla="*/ 183 w 671"/>
              <a:gd name="T3" fmla="*/ 444 h 610"/>
              <a:gd name="T4" fmla="*/ 72 w 671"/>
              <a:gd name="T5" fmla="*/ 44 h 610"/>
              <a:gd name="T6" fmla="*/ 0 w 671"/>
              <a:gd name="T7" fmla="*/ 44 h 610"/>
              <a:gd name="T8" fmla="*/ 0 w 671"/>
              <a:gd name="T9" fmla="*/ 0 h 610"/>
              <a:gd name="T10" fmla="*/ 105 w 671"/>
              <a:gd name="T11" fmla="*/ 0 h 610"/>
              <a:gd name="T12" fmla="*/ 217 w 671"/>
              <a:gd name="T13" fmla="*/ 400 h 610"/>
              <a:gd name="T14" fmla="*/ 581 w 671"/>
              <a:gd name="T15" fmla="*/ 400 h 610"/>
              <a:gd name="T16" fmla="*/ 618 w 671"/>
              <a:gd name="T17" fmla="*/ 200 h 610"/>
              <a:gd name="T18" fmla="*/ 266 w 671"/>
              <a:gd name="T19" fmla="*/ 200 h 610"/>
              <a:gd name="T20" fmla="*/ 266 w 671"/>
              <a:gd name="T21" fmla="*/ 155 h 610"/>
              <a:gd name="T22" fmla="*/ 671 w 671"/>
              <a:gd name="T23" fmla="*/ 155 h 610"/>
              <a:gd name="T24" fmla="*/ 618 w 671"/>
              <a:gd name="T25" fmla="*/ 444 h 610"/>
              <a:gd name="T26" fmla="*/ 529 w 671"/>
              <a:gd name="T27" fmla="*/ 355 h 610"/>
              <a:gd name="T28" fmla="*/ 484 w 671"/>
              <a:gd name="T29" fmla="*/ 355 h 610"/>
              <a:gd name="T30" fmla="*/ 484 w 671"/>
              <a:gd name="T31" fmla="*/ 244 h 610"/>
              <a:gd name="T32" fmla="*/ 529 w 671"/>
              <a:gd name="T33" fmla="*/ 244 h 610"/>
              <a:gd name="T34" fmla="*/ 529 w 671"/>
              <a:gd name="T35" fmla="*/ 355 h 610"/>
              <a:gd name="T36" fmla="*/ 460 w 671"/>
              <a:gd name="T37" fmla="*/ 355 h 610"/>
              <a:gd name="T38" fmla="*/ 415 w 671"/>
              <a:gd name="T39" fmla="*/ 355 h 610"/>
              <a:gd name="T40" fmla="*/ 415 w 671"/>
              <a:gd name="T41" fmla="*/ 244 h 610"/>
              <a:gd name="T42" fmla="*/ 460 w 671"/>
              <a:gd name="T43" fmla="*/ 244 h 610"/>
              <a:gd name="T44" fmla="*/ 460 w 671"/>
              <a:gd name="T45" fmla="*/ 355 h 610"/>
              <a:gd name="T46" fmla="*/ 393 w 671"/>
              <a:gd name="T47" fmla="*/ 355 h 610"/>
              <a:gd name="T48" fmla="*/ 348 w 671"/>
              <a:gd name="T49" fmla="*/ 355 h 610"/>
              <a:gd name="T50" fmla="*/ 348 w 671"/>
              <a:gd name="T51" fmla="*/ 244 h 610"/>
              <a:gd name="T52" fmla="*/ 393 w 671"/>
              <a:gd name="T53" fmla="*/ 244 h 610"/>
              <a:gd name="T54" fmla="*/ 393 w 671"/>
              <a:gd name="T55" fmla="*/ 355 h 610"/>
              <a:gd name="T56" fmla="*/ 324 w 671"/>
              <a:gd name="T57" fmla="*/ 355 h 610"/>
              <a:gd name="T58" fmla="*/ 279 w 671"/>
              <a:gd name="T59" fmla="*/ 355 h 610"/>
              <a:gd name="T60" fmla="*/ 279 w 671"/>
              <a:gd name="T61" fmla="*/ 244 h 610"/>
              <a:gd name="T62" fmla="*/ 324 w 671"/>
              <a:gd name="T63" fmla="*/ 244 h 610"/>
              <a:gd name="T64" fmla="*/ 324 w 671"/>
              <a:gd name="T65" fmla="*/ 355 h 610"/>
              <a:gd name="T66" fmla="*/ 533 w 671"/>
              <a:gd name="T67" fmla="*/ 521 h 610"/>
              <a:gd name="T68" fmla="*/ 511 w 671"/>
              <a:gd name="T69" fmla="*/ 543 h 610"/>
              <a:gd name="T70" fmla="*/ 533 w 671"/>
              <a:gd name="T71" fmla="*/ 565 h 610"/>
              <a:gd name="T72" fmla="*/ 555 w 671"/>
              <a:gd name="T73" fmla="*/ 543 h 610"/>
              <a:gd name="T74" fmla="*/ 533 w 671"/>
              <a:gd name="T75" fmla="*/ 521 h 610"/>
              <a:gd name="T76" fmla="*/ 533 w 671"/>
              <a:gd name="T77" fmla="*/ 610 h 610"/>
              <a:gd name="T78" fmla="*/ 466 w 671"/>
              <a:gd name="T79" fmla="*/ 543 h 610"/>
              <a:gd name="T80" fmla="*/ 533 w 671"/>
              <a:gd name="T81" fmla="*/ 476 h 610"/>
              <a:gd name="T82" fmla="*/ 600 w 671"/>
              <a:gd name="T83" fmla="*/ 543 h 610"/>
              <a:gd name="T84" fmla="*/ 533 w 671"/>
              <a:gd name="T85" fmla="*/ 610 h 610"/>
              <a:gd name="T86" fmla="*/ 244 w 671"/>
              <a:gd name="T87" fmla="*/ 521 h 610"/>
              <a:gd name="T88" fmla="*/ 222 w 671"/>
              <a:gd name="T89" fmla="*/ 543 h 610"/>
              <a:gd name="T90" fmla="*/ 244 w 671"/>
              <a:gd name="T91" fmla="*/ 565 h 610"/>
              <a:gd name="T92" fmla="*/ 266 w 671"/>
              <a:gd name="T93" fmla="*/ 543 h 610"/>
              <a:gd name="T94" fmla="*/ 244 w 671"/>
              <a:gd name="T95" fmla="*/ 521 h 610"/>
              <a:gd name="T96" fmla="*/ 244 w 671"/>
              <a:gd name="T97" fmla="*/ 610 h 610"/>
              <a:gd name="T98" fmla="*/ 177 w 671"/>
              <a:gd name="T99" fmla="*/ 543 h 610"/>
              <a:gd name="T100" fmla="*/ 244 w 671"/>
              <a:gd name="T101" fmla="*/ 476 h 610"/>
              <a:gd name="T102" fmla="*/ 311 w 671"/>
              <a:gd name="T103" fmla="*/ 543 h 610"/>
              <a:gd name="T104" fmla="*/ 244 w 671"/>
              <a:gd name="T105" fmla="*/ 610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71" h="610">
                <a:moveTo>
                  <a:pt x="618" y="444"/>
                </a:moveTo>
                <a:lnTo>
                  <a:pt x="183" y="444"/>
                </a:lnTo>
                <a:lnTo>
                  <a:pt x="72" y="44"/>
                </a:lnTo>
                <a:lnTo>
                  <a:pt x="0" y="44"/>
                </a:lnTo>
                <a:lnTo>
                  <a:pt x="0" y="0"/>
                </a:lnTo>
                <a:lnTo>
                  <a:pt x="105" y="0"/>
                </a:lnTo>
                <a:lnTo>
                  <a:pt x="217" y="400"/>
                </a:lnTo>
                <a:lnTo>
                  <a:pt x="581" y="400"/>
                </a:lnTo>
                <a:lnTo>
                  <a:pt x="618" y="200"/>
                </a:lnTo>
                <a:lnTo>
                  <a:pt x="266" y="200"/>
                </a:lnTo>
                <a:lnTo>
                  <a:pt x="266" y="155"/>
                </a:lnTo>
                <a:lnTo>
                  <a:pt x="671" y="155"/>
                </a:lnTo>
                <a:lnTo>
                  <a:pt x="618" y="444"/>
                </a:lnTo>
                <a:close/>
                <a:moveTo>
                  <a:pt x="529" y="355"/>
                </a:moveTo>
                <a:lnTo>
                  <a:pt x="484" y="355"/>
                </a:lnTo>
                <a:lnTo>
                  <a:pt x="484" y="244"/>
                </a:lnTo>
                <a:lnTo>
                  <a:pt x="529" y="244"/>
                </a:lnTo>
                <a:lnTo>
                  <a:pt x="529" y="355"/>
                </a:lnTo>
                <a:close/>
                <a:moveTo>
                  <a:pt x="460" y="355"/>
                </a:moveTo>
                <a:lnTo>
                  <a:pt x="415" y="355"/>
                </a:lnTo>
                <a:lnTo>
                  <a:pt x="415" y="244"/>
                </a:lnTo>
                <a:lnTo>
                  <a:pt x="460" y="244"/>
                </a:lnTo>
                <a:lnTo>
                  <a:pt x="460" y="355"/>
                </a:lnTo>
                <a:close/>
                <a:moveTo>
                  <a:pt x="393" y="355"/>
                </a:moveTo>
                <a:lnTo>
                  <a:pt x="348" y="355"/>
                </a:lnTo>
                <a:lnTo>
                  <a:pt x="348" y="244"/>
                </a:lnTo>
                <a:lnTo>
                  <a:pt x="393" y="244"/>
                </a:lnTo>
                <a:lnTo>
                  <a:pt x="393" y="355"/>
                </a:lnTo>
                <a:close/>
                <a:moveTo>
                  <a:pt x="324" y="355"/>
                </a:moveTo>
                <a:lnTo>
                  <a:pt x="279" y="355"/>
                </a:lnTo>
                <a:lnTo>
                  <a:pt x="279" y="244"/>
                </a:lnTo>
                <a:lnTo>
                  <a:pt x="324" y="244"/>
                </a:lnTo>
                <a:lnTo>
                  <a:pt x="324" y="355"/>
                </a:lnTo>
                <a:close/>
                <a:moveTo>
                  <a:pt x="533" y="521"/>
                </a:moveTo>
                <a:cubicBezTo>
                  <a:pt x="521" y="521"/>
                  <a:pt x="511" y="531"/>
                  <a:pt x="511" y="543"/>
                </a:cubicBezTo>
                <a:cubicBezTo>
                  <a:pt x="511" y="555"/>
                  <a:pt x="521" y="565"/>
                  <a:pt x="533" y="565"/>
                </a:cubicBezTo>
                <a:cubicBezTo>
                  <a:pt x="545" y="565"/>
                  <a:pt x="555" y="555"/>
                  <a:pt x="555" y="543"/>
                </a:cubicBezTo>
                <a:cubicBezTo>
                  <a:pt x="555" y="531"/>
                  <a:pt x="545" y="521"/>
                  <a:pt x="533" y="521"/>
                </a:cubicBezTo>
                <a:close/>
                <a:moveTo>
                  <a:pt x="533" y="610"/>
                </a:moveTo>
                <a:cubicBezTo>
                  <a:pt x="496" y="610"/>
                  <a:pt x="466" y="580"/>
                  <a:pt x="466" y="543"/>
                </a:cubicBezTo>
                <a:cubicBezTo>
                  <a:pt x="466" y="506"/>
                  <a:pt x="496" y="476"/>
                  <a:pt x="533" y="476"/>
                </a:cubicBezTo>
                <a:cubicBezTo>
                  <a:pt x="570" y="476"/>
                  <a:pt x="600" y="506"/>
                  <a:pt x="600" y="543"/>
                </a:cubicBezTo>
                <a:cubicBezTo>
                  <a:pt x="600" y="580"/>
                  <a:pt x="570" y="610"/>
                  <a:pt x="533" y="610"/>
                </a:cubicBezTo>
                <a:close/>
                <a:moveTo>
                  <a:pt x="244" y="521"/>
                </a:moveTo>
                <a:cubicBezTo>
                  <a:pt x="232" y="521"/>
                  <a:pt x="222" y="531"/>
                  <a:pt x="222" y="543"/>
                </a:cubicBezTo>
                <a:cubicBezTo>
                  <a:pt x="222" y="555"/>
                  <a:pt x="232" y="565"/>
                  <a:pt x="244" y="565"/>
                </a:cubicBezTo>
                <a:cubicBezTo>
                  <a:pt x="256" y="565"/>
                  <a:pt x="266" y="555"/>
                  <a:pt x="266" y="543"/>
                </a:cubicBezTo>
                <a:cubicBezTo>
                  <a:pt x="266" y="531"/>
                  <a:pt x="256" y="521"/>
                  <a:pt x="244" y="521"/>
                </a:cubicBezTo>
                <a:close/>
                <a:moveTo>
                  <a:pt x="244" y="610"/>
                </a:moveTo>
                <a:cubicBezTo>
                  <a:pt x="207" y="610"/>
                  <a:pt x="177" y="580"/>
                  <a:pt x="177" y="543"/>
                </a:cubicBezTo>
                <a:cubicBezTo>
                  <a:pt x="177" y="506"/>
                  <a:pt x="207" y="476"/>
                  <a:pt x="244" y="476"/>
                </a:cubicBezTo>
                <a:cubicBezTo>
                  <a:pt x="281" y="476"/>
                  <a:pt x="311" y="506"/>
                  <a:pt x="311" y="543"/>
                </a:cubicBezTo>
                <a:cubicBezTo>
                  <a:pt x="311" y="580"/>
                  <a:pt x="281" y="610"/>
                  <a:pt x="244" y="61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5" name="Freeform 223"/>
          <p:cNvSpPr>
            <a:spLocks noEditPoints="1"/>
          </p:cNvSpPr>
          <p:nvPr/>
        </p:nvSpPr>
        <p:spPr bwMode="auto">
          <a:xfrm>
            <a:off x="1990895" y="2558951"/>
            <a:ext cx="311938" cy="261215"/>
          </a:xfrm>
          <a:custGeom>
            <a:avLst/>
            <a:gdLst>
              <a:gd name="T0" fmla="*/ 480 w 645"/>
              <a:gd name="T1" fmla="*/ 151 h 542"/>
              <a:gd name="T2" fmla="*/ 480 w 645"/>
              <a:gd name="T3" fmla="*/ 444 h 542"/>
              <a:gd name="T4" fmla="*/ 425 w 645"/>
              <a:gd name="T5" fmla="*/ 444 h 542"/>
              <a:gd name="T6" fmla="*/ 425 w 645"/>
              <a:gd name="T7" fmla="*/ 151 h 542"/>
              <a:gd name="T8" fmla="*/ 425 w 645"/>
              <a:gd name="T9" fmla="*/ 147 h 542"/>
              <a:gd name="T10" fmla="*/ 480 w 645"/>
              <a:gd name="T11" fmla="*/ 147 h 542"/>
              <a:gd name="T12" fmla="*/ 480 w 645"/>
              <a:gd name="T13" fmla="*/ 151 h 542"/>
              <a:gd name="T14" fmla="*/ 0 w 645"/>
              <a:gd name="T15" fmla="*/ 444 h 542"/>
              <a:gd name="T16" fmla="*/ 105 w 645"/>
              <a:gd name="T17" fmla="*/ 444 h 542"/>
              <a:gd name="T18" fmla="*/ 105 w 645"/>
              <a:gd name="T19" fmla="*/ 151 h 542"/>
              <a:gd name="T20" fmla="*/ 105 w 645"/>
              <a:gd name="T21" fmla="*/ 147 h 542"/>
              <a:gd name="T22" fmla="*/ 52 w 645"/>
              <a:gd name="T23" fmla="*/ 147 h 542"/>
              <a:gd name="T24" fmla="*/ 48 w 645"/>
              <a:gd name="T25" fmla="*/ 131 h 542"/>
              <a:gd name="T26" fmla="*/ 137 w 645"/>
              <a:gd name="T27" fmla="*/ 86 h 542"/>
              <a:gd name="T28" fmla="*/ 201 w 645"/>
              <a:gd name="T29" fmla="*/ 54 h 542"/>
              <a:gd name="T30" fmla="*/ 290 w 645"/>
              <a:gd name="T31" fmla="*/ 9 h 542"/>
              <a:gd name="T32" fmla="*/ 355 w 645"/>
              <a:gd name="T33" fmla="*/ 9 h 542"/>
              <a:gd name="T34" fmla="*/ 444 w 645"/>
              <a:gd name="T35" fmla="*/ 54 h 542"/>
              <a:gd name="T36" fmla="*/ 508 w 645"/>
              <a:gd name="T37" fmla="*/ 86 h 542"/>
              <a:gd name="T38" fmla="*/ 597 w 645"/>
              <a:gd name="T39" fmla="*/ 131 h 542"/>
              <a:gd name="T40" fmla="*/ 594 w 645"/>
              <a:gd name="T41" fmla="*/ 147 h 542"/>
              <a:gd name="T42" fmla="*/ 550 w 645"/>
              <a:gd name="T43" fmla="*/ 147 h 542"/>
              <a:gd name="T44" fmla="*/ 550 w 645"/>
              <a:gd name="T45" fmla="*/ 151 h 542"/>
              <a:gd name="T46" fmla="*/ 550 w 645"/>
              <a:gd name="T47" fmla="*/ 444 h 542"/>
              <a:gd name="T48" fmla="*/ 645 w 645"/>
              <a:gd name="T49" fmla="*/ 444 h 542"/>
              <a:gd name="T50" fmla="*/ 645 w 645"/>
              <a:gd name="T51" fmla="*/ 542 h 542"/>
              <a:gd name="T52" fmla="*/ 0 w 645"/>
              <a:gd name="T53" fmla="*/ 542 h 542"/>
              <a:gd name="T54" fmla="*/ 0 w 645"/>
              <a:gd name="T55" fmla="*/ 444 h 542"/>
              <a:gd name="T56" fmla="*/ 175 w 645"/>
              <a:gd name="T57" fmla="*/ 444 h 542"/>
              <a:gd name="T58" fmla="*/ 230 w 645"/>
              <a:gd name="T59" fmla="*/ 444 h 542"/>
              <a:gd name="T60" fmla="*/ 230 w 645"/>
              <a:gd name="T61" fmla="*/ 151 h 542"/>
              <a:gd name="T62" fmla="*/ 230 w 645"/>
              <a:gd name="T63" fmla="*/ 147 h 542"/>
              <a:gd name="T64" fmla="*/ 175 w 645"/>
              <a:gd name="T65" fmla="*/ 147 h 542"/>
              <a:gd name="T66" fmla="*/ 175 w 645"/>
              <a:gd name="T67" fmla="*/ 151 h 542"/>
              <a:gd name="T68" fmla="*/ 175 w 645"/>
              <a:gd name="T69" fmla="*/ 444 h 542"/>
              <a:gd name="T70" fmla="*/ 300 w 645"/>
              <a:gd name="T71" fmla="*/ 444 h 542"/>
              <a:gd name="T72" fmla="*/ 355 w 645"/>
              <a:gd name="T73" fmla="*/ 444 h 542"/>
              <a:gd name="T74" fmla="*/ 355 w 645"/>
              <a:gd name="T75" fmla="*/ 151 h 542"/>
              <a:gd name="T76" fmla="*/ 355 w 645"/>
              <a:gd name="T77" fmla="*/ 147 h 542"/>
              <a:gd name="T78" fmla="*/ 300 w 645"/>
              <a:gd name="T79" fmla="*/ 147 h 542"/>
              <a:gd name="T80" fmla="*/ 300 w 645"/>
              <a:gd name="T81" fmla="*/ 151 h 542"/>
              <a:gd name="T82" fmla="*/ 300 w 645"/>
              <a:gd name="T83" fmla="*/ 444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45" h="542">
                <a:moveTo>
                  <a:pt x="480" y="151"/>
                </a:moveTo>
                <a:lnTo>
                  <a:pt x="480" y="444"/>
                </a:lnTo>
                <a:lnTo>
                  <a:pt x="425" y="444"/>
                </a:lnTo>
                <a:lnTo>
                  <a:pt x="425" y="151"/>
                </a:lnTo>
                <a:lnTo>
                  <a:pt x="425" y="147"/>
                </a:lnTo>
                <a:lnTo>
                  <a:pt x="480" y="147"/>
                </a:lnTo>
                <a:lnTo>
                  <a:pt x="480" y="151"/>
                </a:lnTo>
                <a:close/>
                <a:moveTo>
                  <a:pt x="0" y="444"/>
                </a:moveTo>
                <a:lnTo>
                  <a:pt x="105" y="444"/>
                </a:lnTo>
                <a:lnTo>
                  <a:pt x="105" y="151"/>
                </a:lnTo>
                <a:lnTo>
                  <a:pt x="105" y="147"/>
                </a:lnTo>
                <a:lnTo>
                  <a:pt x="52" y="147"/>
                </a:lnTo>
                <a:cubicBezTo>
                  <a:pt x="32" y="147"/>
                  <a:pt x="30" y="140"/>
                  <a:pt x="48" y="131"/>
                </a:cubicBezTo>
                <a:lnTo>
                  <a:pt x="137" y="86"/>
                </a:lnTo>
                <a:cubicBezTo>
                  <a:pt x="155" y="77"/>
                  <a:pt x="184" y="63"/>
                  <a:pt x="201" y="54"/>
                </a:cubicBezTo>
                <a:lnTo>
                  <a:pt x="290" y="9"/>
                </a:lnTo>
                <a:cubicBezTo>
                  <a:pt x="308" y="0"/>
                  <a:pt x="337" y="0"/>
                  <a:pt x="355" y="9"/>
                </a:cubicBezTo>
                <a:lnTo>
                  <a:pt x="444" y="54"/>
                </a:lnTo>
                <a:cubicBezTo>
                  <a:pt x="462" y="63"/>
                  <a:pt x="491" y="77"/>
                  <a:pt x="508" y="86"/>
                </a:cubicBezTo>
                <a:lnTo>
                  <a:pt x="597" y="131"/>
                </a:lnTo>
                <a:cubicBezTo>
                  <a:pt x="615" y="140"/>
                  <a:pt x="613" y="147"/>
                  <a:pt x="594" y="147"/>
                </a:cubicBezTo>
                <a:lnTo>
                  <a:pt x="550" y="147"/>
                </a:lnTo>
                <a:lnTo>
                  <a:pt x="550" y="151"/>
                </a:lnTo>
                <a:lnTo>
                  <a:pt x="550" y="444"/>
                </a:lnTo>
                <a:lnTo>
                  <a:pt x="645" y="444"/>
                </a:lnTo>
                <a:lnTo>
                  <a:pt x="645" y="542"/>
                </a:lnTo>
                <a:lnTo>
                  <a:pt x="0" y="542"/>
                </a:lnTo>
                <a:lnTo>
                  <a:pt x="0" y="444"/>
                </a:lnTo>
                <a:close/>
                <a:moveTo>
                  <a:pt x="175" y="444"/>
                </a:moveTo>
                <a:lnTo>
                  <a:pt x="230" y="444"/>
                </a:lnTo>
                <a:lnTo>
                  <a:pt x="230" y="151"/>
                </a:lnTo>
                <a:lnTo>
                  <a:pt x="230" y="147"/>
                </a:lnTo>
                <a:lnTo>
                  <a:pt x="175" y="147"/>
                </a:lnTo>
                <a:lnTo>
                  <a:pt x="175" y="151"/>
                </a:lnTo>
                <a:lnTo>
                  <a:pt x="175" y="444"/>
                </a:lnTo>
                <a:close/>
                <a:moveTo>
                  <a:pt x="300" y="444"/>
                </a:moveTo>
                <a:lnTo>
                  <a:pt x="355" y="444"/>
                </a:lnTo>
                <a:lnTo>
                  <a:pt x="355" y="151"/>
                </a:lnTo>
                <a:lnTo>
                  <a:pt x="355" y="147"/>
                </a:lnTo>
                <a:cubicBezTo>
                  <a:pt x="339" y="147"/>
                  <a:pt x="318" y="147"/>
                  <a:pt x="300" y="147"/>
                </a:cubicBezTo>
                <a:lnTo>
                  <a:pt x="300" y="151"/>
                </a:lnTo>
                <a:lnTo>
                  <a:pt x="300" y="444"/>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6" name="Freeform 225"/>
          <p:cNvSpPr>
            <a:spLocks noEditPoints="1"/>
          </p:cNvSpPr>
          <p:nvPr/>
        </p:nvSpPr>
        <p:spPr bwMode="auto">
          <a:xfrm>
            <a:off x="3925917" y="4032406"/>
            <a:ext cx="309401" cy="362658"/>
          </a:xfrm>
          <a:custGeom>
            <a:avLst/>
            <a:gdLst>
              <a:gd name="T0" fmla="*/ 427 w 642"/>
              <a:gd name="T1" fmla="*/ 662 h 746"/>
              <a:gd name="T2" fmla="*/ 429 w 642"/>
              <a:gd name="T3" fmla="*/ 625 h 746"/>
              <a:gd name="T4" fmla="*/ 555 w 642"/>
              <a:gd name="T5" fmla="*/ 478 h 746"/>
              <a:gd name="T6" fmla="*/ 427 w 642"/>
              <a:gd name="T7" fmla="*/ 662 h 746"/>
              <a:gd name="T8" fmla="*/ 453 w 642"/>
              <a:gd name="T9" fmla="*/ 171 h 746"/>
              <a:gd name="T10" fmla="*/ 360 w 642"/>
              <a:gd name="T11" fmla="*/ 0 h 746"/>
              <a:gd name="T12" fmla="*/ 270 w 642"/>
              <a:gd name="T13" fmla="*/ 163 h 746"/>
              <a:gd name="T14" fmla="*/ 202 w 642"/>
              <a:gd name="T15" fmla="*/ 656 h 746"/>
              <a:gd name="T16" fmla="*/ 540 w 642"/>
              <a:gd name="T17" fmla="*/ 635 h 746"/>
              <a:gd name="T18" fmla="*/ 453 w 642"/>
              <a:gd name="T19" fmla="*/ 171 h 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2" h="746">
                <a:moveTo>
                  <a:pt x="427" y="662"/>
                </a:moveTo>
                <a:cubicBezTo>
                  <a:pt x="406" y="654"/>
                  <a:pt x="400" y="642"/>
                  <a:pt x="429" y="625"/>
                </a:cubicBezTo>
                <a:cubicBezTo>
                  <a:pt x="457" y="608"/>
                  <a:pt x="501" y="578"/>
                  <a:pt x="555" y="478"/>
                </a:cubicBezTo>
                <a:cubicBezTo>
                  <a:pt x="555" y="478"/>
                  <a:pt x="545" y="627"/>
                  <a:pt x="427" y="662"/>
                </a:cubicBezTo>
                <a:close/>
                <a:moveTo>
                  <a:pt x="453" y="171"/>
                </a:moveTo>
                <a:cubicBezTo>
                  <a:pt x="390" y="104"/>
                  <a:pt x="360" y="0"/>
                  <a:pt x="360" y="0"/>
                </a:cubicBezTo>
                <a:cubicBezTo>
                  <a:pt x="360" y="0"/>
                  <a:pt x="322" y="103"/>
                  <a:pt x="270" y="163"/>
                </a:cubicBezTo>
                <a:cubicBezTo>
                  <a:pt x="219" y="223"/>
                  <a:pt x="0" y="463"/>
                  <a:pt x="202" y="656"/>
                </a:cubicBezTo>
                <a:cubicBezTo>
                  <a:pt x="309" y="746"/>
                  <a:pt x="463" y="733"/>
                  <a:pt x="540" y="635"/>
                </a:cubicBezTo>
                <a:cubicBezTo>
                  <a:pt x="617" y="536"/>
                  <a:pt x="642" y="377"/>
                  <a:pt x="453" y="17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7" name="Freeform 227"/>
          <p:cNvSpPr>
            <a:spLocks noEditPoints="1"/>
          </p:cNvSpPr>
          <p:nvPr/>
        </p:nvSpPr>
        <p:spPr bwMode="auto">
          <a:xfrm>
            <a:off x="4562474" y="4022265"/>
            <a:ext cx="268824" cy="370267"/>
          </a:xfrm>
          <a:custGeom>
            <a:avLst/>
            <a:gdLst>
              <a:gd name="T0" fmla="*/ 464 w 559"/>
              <a:gd name="T1" fmla="*/ 294 h 765"/>
              <a:gd name="T2" fmla="*/ 243 w 559"/>
              <a:gd name="T3" fmla="*/ 0 h 765"/>
              <a:gd name="T4" fmla="*/ 125 w 559"/>
              <a:gd name="T5" fmla="*/ 269 h 765"/>
              <a:gd name="T6" fmla="*/ 6 w 559"/>
              <a:gd name="T7" fmla="*/ 513 h 765"/>
              <a:gd name="T8" fmla="*/ 239 w 559"/>
              <a:gd name="T9" fmla="*/ 764 h 765"/>
              <a:gd name="T10" fmla="*/ 168 w 559"/>
              <a:gd name="T11" fmla="*/ 658 h 765"/>
              <a:gd name="T12" fmla="*/ 223 w 559"/>
              <a:gd name="T13" fmla="*/ 545 h 765"/>
              <a:gd name="T14" fmla="*/ 282 w 559"/>
              <a:gd name="T15" fmla="*/ 419 h 765"/>
              <a:gd name="T16" fmla="*/ 382 w 559"/>
              <a:gd name="T17" fmla="*/ 556 h 765"/>
              <a:gd name="T18" fmla="*/ 423 w 559"/>
              <a:gd name="T19" fmla="*/ 641 h 765"/>
              <a:gd name="T20" fmla="*/ 375 w 559"/>
              <a:gd name="T21" fmla="*/ 749 h 765"/>
              <a:gd name="T22" fmla="*/ 550 w 559"/>
              <a:gd name="T23" fmla="*/ 476 h 765"/>
              <a:gd name="T24" fmla="*/ 464 w 559"/>
              <a:gd name="T25" fmla="*/ 294 h 765"/>
              <a:gd name="T26" fmla="*/ 346 w 559"/>
              <a:gd name="T27" fmla="*/ 642 h 765"/>
              <a:gd name="T28" fmla="*/ 288 w 559"/>
              <a:gd name="T29" fmla="*/ 565 h 765"/>
              <a:gd name="T30" fmla="*/ 258 w 559"/>
              <a:gd name="T31" fmla="*/ 635 h 765"/>
              <a:gd name="T32" fmla="*/ 227 w 559"/>
              <a:gd name="T33" fmla="*/ 699 h 765"/>
              <a:gd name="T34" fmla="*/ 287 w 559"/>
              <a:gd name="T35" fmla="*/ 764 h 765"/>
              <a:gd name="T36" fmla="*/ 287 w 559"/>
              <a:gd name="T37" fmla="*/ 764 h 765"/>
              <a:gd name="T38" fmla="*/ 299 w 559"/>
              <a:gd name="T39" fmla="*/ 765 h 765"/>
              <a:gd name="T40" fmla="*/ 323 w 559"/>
              <a:gd name="T41" fmla="*/ 760 h 765"/>
              <a:gd name="T42" fmla="*/ 323 w 559"/>
              <a:gd name="T43" fmla="*/ 760 h 765"/>
              <a:gd name="T44" fmla="*/ 368 w 559"/>
              <a:gd name="T45" fmla="*/ 689 h 765"/>
              <a:gd name="T46" fmla="*/ 346 w 559"/>
              <a:gd name="T47" fmla="*/ 642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59" h="765">
                <a:moveTo>
                  <a:pt x="464" y="294"/>
                </a:moveTo>
                <a:cubicBezTo>
                  <a:pt x="373" y="176"/>
                  <a:pt x="243" y="0"/>
                  <a:pt x="243" y="0"/>
                </a:cubicBezTo>
                <a:cubicBezTo>
                  <a:pt x="273" y="126"/>
                  <a:pt x="171" y="225"/>
                  <a:pt x="125" y="269"/>
                </a:cubicBezTo>
                <a:cubicBezTo>
                  <a:pt x="48" y="322"/>
                  <a:pt x="0" y="413"/>
                  <a:pt x="6" y="513"/>
                </a:cubicBezTo>
                <a:cubicBezTo>
                  <a:pt x="15" y="643"/>
                  <a:pt x="114" y="746"/>
                  <a:pt x="239" y="764"/>
                </a:cubicBezTo>
                <a:cubicBezTo>
                  <a:pt x="199" y="745"/>
                  <a:pt x="171" y="705"/>
                  <a:pt x="168" y="658"/>
                </a:cubicBezTo>
                <a:cubicBezTo>
                  <a:pt x="165" y="612"/>
                  <a:pt x="187" y="569"/>
                  <a:pt x="223" y="545"/>
                </a:cubicBezTo>
                <a:cubicBezTo>
                  <a:pt x="245" y="524"/>
                  <a:pt x="296" y="479"/>
                  <a:pt x="282" y="419"/>
                </a:cubicBezTo>
                <a:cubicBezTo>
                  <a:pt x="282" y="419"/>
                  <a:pt x="340" y="501"/>
                  <a:pt x="382" y="556"/>
                </a:cubicBezTo>
                <a:cubicBezTo>
                  <a:pt x="408" y="581"/>
                  <a:pt x="421" y="616"/>
                  <a:pt x="423" y="641"/>
                </a:cubicBezTo>
                <a:cubicBezTo>
                  <a:pt x="426" y="685"/>
                  <a:pt x="407" y="724"/>
                  <a:pt x="375" y="749"/>
                </a:cubicBezTo>
                <a:cubicBezTo>
                  <a:pt x="484" y="708"/>
                  <a:pt x="559" y="599"/>
                  <a:pt x="550" y="476"/>
                </a:cubicBezTo>
                <a:cubicBezTo>
                  <a:pt x="547" y="421"/>
                  <a:pt x="519" y="348"/>
                  <a:pt x="464" y="294"/>
                </a:cubicBezTo>
                <a:close/>
                <a:moveTo>
                  <a:pt x="346" y="642"/>
                </a:moveTo>
                <a:cubicBezTo>
                  <a:pt x="322" y="611"/>
                  <a:pt x="288" y="565"/>
                  <a:pt x="288" y="565"/>
                </a:cubicBezTo>
                <a:cubicBezTo>
                  <a:pt x="296" y="598"/>
                  <a:pt x="269" y="624"/>
                  <a:pt x="258" y="635"/>
                </a:cubicBezTo>
                <a:cubicBezTo>
                  <a:pt x="237" y="649"/>
                  <a:pt x="225" y="673"/>
                  <a:pt x="227" y="699"/>
                </a:cubicBezTo>
                <a:cubicBezTo>
                  <a:pt x="229" y="733"/>
                  <a:pt x="255" y="759"/>
                  <a:pt x="287" y="764"/>
                </a:cubicBezTo>
                <a:lnTo>
                  <a:pt x="287" y="764"/>
                </a:lnTo>
                <a:cubicBezTo>
                  <a:pt x="291" y="765"/>
                  <a:pt x="295" y="765"/>
                  <a:pt x="299" y="765"/>
                </a:cubicBezTo>
                <a:cubicBezTo>
                  <a:pt x="308" y="765"/>
                  <a:pt x="316" y="764"/>
                  <a:pt x="323" y="760"/>
                </a:cubicBezTo>
                <a:lnTo>
                  <a:pt x="323" y="760"/>
                </a:lnTo>
                <a:cubicBezTo>
                  <a:pt x="351" y="749"/>
                  <a:pt x="371" y="721"/>
                  <a:pt x="368" y="689"/>
                </a:cubicBezTo>
                <a:cubicBezTo>
                  <a:pt x="368" y="675"/>
                  <a:pt x="360" y="656"/>
                  <a:pt x="346" y="64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8" name="Freeform 252"/>
          <p:cNvSpPr>
            <a:spLocks noEditPoints="1"/>
          </p:cNvSpPr>
          <p:nvPr/>
        </p:nvSpPr>
        <p:spPr bwMode="auto">
          <a:xfrm>
            <a:off x="2637592" y="5249722"/>
            <a:ext cx="344906" cy="324617"/>
          </a:xfrm>
          <a:custGeom>
            <a:avLst/>
            <a:gdLst>
              <a:gd name="T0" fmla="*/ 572 w 713"/>
              <a:gd name="T1" fmla="*/ 664 h 669"/>
              <a:gd name="T2" fmla="*/ 594 w 713"/>
              <a:gd name="T3" fmla="*/ 647 h 669"/>
              <a:gd name="T4" fmla="*/ 528 w 713"/>
              <a:gd name="T5" fmla="*/ 612 h 669"/>
              <a:gd name="T6" fmla="*/ 548 w 713"/>
              <a:gd name="T7" fmla="*/ 636 h 669"/>
              <a:gd name="T8" fmla="*/ 318 w 713"/>
              <a:gd name="T9" fmla="*/ 663 h 669"/>
              <a:gd name="T10" fmla="*/ 384 w 713"/>
              <a:gd name="T11" fmla="*/ 507 h 669"/>
              <a:gd name="T12" fmla="*/ 318 w 713"/>
              <a:gd name="T13" fmla="*/ 663 h 669"/>
              <a:gd name="T14" fmla="*/ 194 w 713"/>
              <a:gd name="T15" fmla="*/ 651 h 669"/>
              <a:gd name="T16" fmla="*/ 278 w 713"/>
              <a:gd name="T17" fmla="*/ 656 h 669"/>
              <a:gd name="T18" fmla="*/ 167 w 713"/>
              <a:gd name="T19" fmla="*/ 634 h 669"/>
              <a:gd name="T20" fmla="*/ 188 w 713"/>
              <a:gd name="T21" fmla="*/ 610 h 669"/>
              <a:gd name="T22" fmla="*/ 106 w 713"/>
              <a:gd name="T23" fmla="*/ 587 h 669"/>
              <a:gd name="T24" fmla="*/ 189 w 713"/>
              <a:gd name="T25" fmla="*/ 587 h 669"/>
              <a:gd name="T26" fmla="*/ 106 w 713"/>
              <a:gd name="T27" fmla="*/ 587 h 669"/>
              <a:gd name="T28" fmla="*/ 127 w 713"/>
              <a:gd name="T29" fmla="*/ 528 h 669"/>
              <a:gd name="T30" fmla="*/ 106 w 713"/>
              <a:gd name="T31" fmla="*/ 565 h 669"/>
              <a:gd name="T32" fmla="*/ 87 w 713"/>
              <a:gd name="T33" fmla="*/ 477 h 669"/>
              <a:gd name="T34" fmla="*/ 109 w 713"/>
              <a:gd name="T35" fmla="*/ 514 h 669"/>
              <a:gd name="T36" fmla="*/ 45 w 713"/>
              <a:gd name="T37" fmla="*/ 439 h 669"/>
              <a:gd name="T38" fmla="*/ 128 w 713"/>
              <a:gd name="T39" fmla="*/ 439 h 669"/>
              <a:gd name="T40" fmla="*/ 45 w 713"/>
              <a:gd name="T41" fmla="*/ 439 h 669"/>
              <a:gd name="T42" fmla="*/ 128 w 713"/>
              <a:gd name="T43" fmla="*/ 371 h 669"/>
              <a:gd name="T44" fmla="*/ 45 w 713"/>
              <a:gd name="T45" fmla="*/ 371 h 669"/>
              <a:gd name="T46" fmla="*/ 97 w 713"/>
              <a:gd name="T47" fmla="*/ 268 h 669"/>
              <a:gd name="T48" fmla="*/ 75 w 713"/>
              <a:gd name="T49" fmla="*/ 325 h 669"/>
              <a:gd name="T50" fmla="*/ 75 w 713"/>
              <a:gd name="T51" fmla="*/ 192 h 669"/>
              <a:gd name="T52" fmla="*/ 97 w 713"/>
              <a:gd name="T53" fmla="*/ 253 h 669"/>
              <a:gd name="T54" fmla="*/ 75 w 713"/>
              <a:gd name="T55" fmla="*/ 192 h 669"/>
              <a:gd name="T56" fmla="*/ 128 w 713"/>
              <a:gd name="T57" fmla="*/ 145 h 669"/>
              <a:gd name="T58" fmla="*/ 45 w 713"/>
              <a:gd name="T59" fmla="*/ 145 h 669"/>
              <a:gd name="T60" fmla="*/ 97 w 713"/>
              <a:gd name="T61" fmla="*/ 35 h 669"/>
              <a:gd name="T62" fmla="*/ 75 w 713"/>
              <a:gd name="T63" fmla="*/ 96 h 669"/>
              <a:gd name="T64" fmla="*/ 161 w 713"/>
              <a:gd name="T65" fmla="*/ 292 h 669"/>
              <a:gd name="T66" fmla="*/ 392 w 713"/>
              <a:gd name="T67" fmla="*/ 292 h 669"/>
              <a:gd name="T68" fmla="*/ 175 w 713"/>
              <a:gd name="T69" fmla="*/ 481 h 669"/>
              <a:gd name="T70" fmla="*/ 161 w 713"/>
              <a:gd name="T71" fmla="*/ 57 h 669"/>
              <a:gd name="T72" fmla="*/ 392 w 713"/>
              <a:gd name="T73" fmla="*/ 57 h 669"/>
              <a:gd name="T74" fmla="*/ 175 w 713"/>
              <a:gd name="T75" fmla="*/ 261 h 669"/>
              <a:gd name="T76" fmla="*/ 455 w 713"/>
              <a:gd name="T77" fmla="*/ 185 h 669"/>
              <a:gd name="T78" fmla="*/ 477 w 713"/>
              <a:gd name="T79" fmla="*/ 246 h 669"/>
              <a:gd name="T80" fmla="*/ 455 w 713"/>
              <a:gd name="T81" fmla="*/ 185 h 669"/>
              <a:gd name="T82" fmla="*/ 507 w 713"/>
              <a:gd name="T83" fmla="*/ 138 h 669"/>
              <a:gd name="T84" fmla="*/ 424 w 713"/>
              <a:gd name="T85" fmla="*/ 138 h 669"/>
              <a:gd name="T86" fmla="*/ 477 w 713"/>
              <a:gd name="T87" fmla="*/ 28 h 669"/>
              <a:gd name="T88" fmla="*/ 455 w 713"/>
              <a:gd name="T89" fmla="*/ 89 h 669"/>
              <a:gd name="T90" fmla="*/ 476 w 713"/>
              <a:gd name="T91" fmla="*/ 325 h 669"/>
              <a:gd name="T92" fmla="*/ 457 w 713"/>
              <a:gd name="T93" fmla="*/ 268 h 669"/>
              <a:gd name="T94" fmla="*/ 476 w 713"/>
              <a:gd name="T95" fmla="*/ 325 h 669"/>
              <a:gd name="T96" fmla="*/ 479 w 713"/>
              <a:gd name="T97" fmla="*/ 342 h 669"/>
              <a:gd name="T98" fmla="*/ 454 w 713"/>
              <a:gd name="T99" fmla="*/ 400 h 669"/>
              <a:gd name="T100" fmla="*/ 459 w 713"/>
              <a:gd name="T101" fmla="*/ 463 h 669"/>
              <a:gd name="T102" fmla="*/ 483 w 713"/>
              <a:gd name="T103" fmla="*/ 416 h 669"/>
              <a:gd name="T104" fmla="*/ 521 w 713"/>
              <a:gd name="T105" fmla="*/ 495 h 669"/>
              <a:gd name="T106" fmla="*/ 438 w 713"/>
              <a:gd name="T107" fmla="*/ 495 h 669"/>
              <a:gd name="T108" fmla="*/ 521 w 713"/>
              <a:gd name="T109" fmla="*/ 495 h 669"/>
              <a:gd name="T110" fmla="*/ 483 w 713"/>
              <a:gd name="T111" fmla="*/ 565 h 669"/>
              <a:gd name="T112" fmla="*/ 507 w 713"/>
              <a:gd name="T113" fmla="*/ 528 h 669"/>
              <a:gd name="T114" fmla="*/ 521 w 713"/>
              <a:gd name="T115" fmla="*/ 599 h 669"/>
              <a:gd name="T116" fmla="*/ 501 w 713"/>
              <a:gd name="T117" fmla="*/ 574 h 669"/>
              <a:gd name="T118" fmla="*/ 534 w 713"/>
              <a:gd name="T119" fmla="*/ 427 h 669"/>
              <a:gd name="T120" fmla="*/ 24 w 713"/>
              <a:gd name="T121" fmla="*/ 369 h 669"/>
              <a:gd name="T122" fmla="*/ 534 w 713"/>
              <a:gd name="T123" fmla="*/ 427 h 6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13" h="669">
                <a:moveTo>
                  <a:pt x="624" y="655"/>
                </a:moveTo>
                <a:cubicBezTo>
                  <a:pt x="624" y="660"/>
                  <a:pt x="610" y="664"/>
                  <a:pt x="593" y="664"/>
                </a:cubicBezTo>
                <a:lnTo>
                  <a:pt x="572" y="664"/>
                </a:lnTo>
                <a:cubicBezTo>
                  <a:pt x="555" y="664"/>
                  <a:pt x="541" y="660"/>
                  <a:pt x="541" y="656"/>
                </a:cubicBezTo>
                <a:cubicBezTo>
                  <a:pt x="542" y="651"/>
                  <a:pt x="556" y="647"/>
                  <a:pt x="572" y="647"/>
                </a:cubicBezTo>
                <a:lnTo>
                  <a:pt x="594" y="647"/>
                </a:lnTo>
                <a:cubicBezTo>
                  <a:pt x="611" y="647"/>
                  <a:pt x="625" y="651"/>
                  <a:pt x="624" y="655"/>
                </a:cubicBezTo>
                <a:close/>
                <a:moveTo>
                  <a:pt x="497" y="624"/>
                </a:moveTo>
                <a:cubicBezTo>
                  <a:pt x="497" y="617"/>
                  <a:pt x="511" y="612"/>
                  <a:pt x="528" y="612"/>
                </a:cubicBezTo>
                <a:lnTo>
                  <a:pt x="550" y="612"/>
                </a:lnTo>
                <a:cubicBezTo>
                  <a:pt x="567" y="612"/>
                  <a:pt x="580" y="617"/>
                  <a:pt x="580" y="624"/>
                </a:cubicBezTo>
                <a:cubicBezTo>
                  <a:pt x="579" y="631"/>
                  <a:pt x="565" y="636"/>
                  <a:pt x="548" y="636"/>
                </a:cubicBezTo>
                <a:lnTo>
                  <a:pt x="527" y="636"/>
                </a:lnTo>
                <a:cubicBezTo>
                  <a:pt x="510" y="636"/>
                  <a:pt x="496" y="631"/>
                  <a:pt x="497" y="624"/>
                </a:cubicBezTo>
                <a:close/>
                <a:moveTo>
                  <a:pt x="318" y="663"/>
                </a:moveTo>
                <a:cubicBezTo>
                  <a:pt x="236" y="629"/>
                  <a:pt x="205" y="573"/>
                  <a:pt x="192" y="539"/>
                </a:cubicBezTo>
                <a:cubicBezTo>
                  <a:pt x="179" y="504"/>
                  <a:pt x="216" y="507"/>
                  <a:pt x="216" y="507"/>
                </a:cubicBezTo>
                <a:lnTo>
                  <a:pt x="384" y="507"/>
                </a:lnTo>
                <a:cubicBezTo>
                  <a:pt x="384" y="507"/>
                  <a:pt x="412" y="504"/>
                  <a:pt x="415" y="532"/>
                </a:cubicBezTo>
                <a:cubicBezTo>
                  <a:pt x="424" y="625"/>
                  <a:pt x="523" y="667"/>
                  <a:pt x="523" y="667"/>
                </a:cubicBezTo>
                <a:cubicBezTo>
                  <a:pt x="523" y="667"/>
                  <a:pt x="464" y="667"/>
                  <a:pt x="318" y="663"/>
                </a:cubicBezTo>
                <a:close/>
                <a:moveTo>
                  <a:pt x="247" y="662"/>
                </a:moveTo>
                <a:lnTo>
                  <a:pt x="225" y="661"/>
                </a:lnTo>
                <a:cubicBezTo>
                  <a:pt x="208" y="660"/>
                  <a:pt x="194" y="655"/>
                  <a:pt x="194" y="651"/>
                </a:cubicBezTo>
                <a:cubicBezTo>
                  <a:pt x="194" y="646"/>
                  <a:pt x="208" y="643"/>
                  <a:pt x="225" y="644"/>
                </a:cubicBezTo>
                <a:lnTo>
                  <a:pt x="247" y="645"/>
                </a:lnTo>
                <a:cubicBezTo>
                  <a:pt x="265" y="646"/>
                  <a:pt x="278" y="651"/>
                  <a:pt x="278" y="656"/>
                </a:cubicBezTo>
                <a:cubicBezTo>
                  <a:pt x="278" y="660"/>
                  <a:pt x="265" y="663"/>
                  <a:pt x="247" y="662"/>
                </a:cubicBezTo>
                <a:close/>
                <a:moveTo>
                  <a:pt x="188" y="635"/>
                </a:moveTo>
                <a:lnTo>
                  <a:pt x="167" y="634"/>
                </a:lnTo>
                <a:cubicBezTo>
                  <a:pt x="150" y="633"/>
                  <a:pt x="137" y="627"/>
                  <a:pt x="137" y="620"/>
                </a:cubicBezTo>
                <a:cubicBezTo>
                  <a:pt x="137" y="613"/>
                  <a:pt x="150" y="609"/>
                  <a:pt x="167" y="609"/>
                </a:cubicBezTo>
                <a:lnTo>
                  <a:pt x="188" y="610"/>
                </a:lnTo>
                <a:cubicBezTo>
                  <a:pt x="205" y="611"/>
                  <a:pt x="218" y="617"/>
                  <a:pt x="218" y="624"/>
                </a:cubicBezTo>
                <a:cubicBezTo>
                  <a:pt x="218" y="631"/>
                  <a:pt x="205" y="635"/>
                  <a:pt x="188" y="635"/>
                </a:cubicBezTo>
                <a:close/>
                <a:moveTo>
                  <a:pt x="106" y="587"/>
                </a:moveTo>
                <a:cubicBezTo>
                  <a:pt x="106" y="580"/>
                  <a:pt x="120" y="574"/>
                  <a:pt x="137" y="574"/>
                </a:cubicBezTo>
                <a:lnTo>
                  <a:pt x="158" y="574"/>
                </a:lnTo>
                <a:cubicBezTo>
                  <a:pt x="175" y="574"/>
                  <a:pt x="189" y="580"/>
                  <a:pt x="189" y="587"/>
                </a:cubicBezTo>
                <a:cubicBezTo>
                  <a:pt x="189" y="593"/>
                  <a:pt x="175" y="599"/>
                  <a:pt x="158" y="599"/>
                </a:cubicBezTo>
                <a:lnTo>
                  <a:pt x="137" y="599"/>
                </a:lnTo>
                <a:cubicBezTo>
                  <a:pt x="120" y="599"/>
                  <a:pt x="106" y="593"/>
                  <a:pt x="106" y="587"/>
                </a:cubicBezTo>
                <a:close/>
                <a:moveTo>
                  <a:pt x="75" y="546"/>
                </a:moveTo>
                <a:cubicBezTo>
                  <a:pt x="75" y="536"/>
                  <a:pt x="89" y="528"/>
                  <a:pt x="106" y="528"/>
                </a:cubicBezTo>
                <a:lnTo>
                  <a:pt x="127" y="528"/>
                </a:lnTo>
                <a:cubicBezTo>
                  <a:pt x="144" y="528"/>
                  <a:pt x="158" y="536"/>
                  <a:pt x="158" y="546"/>
                </a:cubicBezTo>
                <a:cubicBezTo>
                  <a:pt x="158" y="557"/>
                  <a:pt x="144" y="565"/>
                  <a:pt x="127" y="565"/>
                </a:cubicBezTo>
                <a:lnTo>
                  <a:pt x="106" y="565"/>
                </a:lnTo>
                <a:cubicBezTo>
                  <a:pt x="89" y="565"/>
                  <a:pt x="75" y="557"/>
                  <a:pt x="75" y="546"/>
                </a:cubicBezTo>
                <a:close/>
                <a:moveTo>
                  <a:pt x="56" y="495"/>
                </a:moveTo>
                <a:cubicBezTo>
                  <a:pt x="56" y="485"/>
                  <a:pt x="70" y="477"/>
                  <a:pt x="87" y="477"/>
                </a:cubicBezTo>
                <a:lnTo>
                  <a:pt x="109" y="477"/>
                </a:lnTo>
                <a:cubicBezTo>
                  <a:pt x="126" y="477"/>
                  <a:pt x="139" y="485"/>
                  <a:pt x="139" y="495"/>
                </a:cubicBezTo>
                <a:cubicBezTo>
                  <a:pt x="139" y="505"/>
                  <a:pt x="126" y="514"/>
                  <a:pt x="109" y="514"/>
                </a:cubicBezTo>
                <a:lnTo>
                  <a:pt x="87" y="514"/>
                </a:lnTo>
                <a:cubicBezTo>
                  <a:pt x="70" y="514"/>
                  <a:pt x="56" y="505"/>
                  <a:pt x="56" y="495"/>
                </a:cubicBezTo>
                <a:close/>
                <a:moveTo>
                  <a:pt x="45" y="439"/>
                </a:moveTo>
                <a:cubicBezTo>
                  <a:pt x="45" y="426"/>
                  <a:pt x="58" y="416"/>
                  <a:pt x="75" y="416"/>
                </a:cubicBezTo>
                <a:lnTo>
                  <a:pt x="97" y="416"/>
                </a:lnTo>
                <a:cubicBezTo>
                  <a:pt x="114" y="416"/>
                  <a:pt x="128" y="426"/>
                  <a:pt x="128" y="439"/>
                </a:cubicBezTo>
                <a:cubicBezTo>
                  <a:pt x="128" y="452"/>
                  <a:pt x="114" y="463"/>
                  <a:pt x="97" y="463"/>
                </a:cubicBezTo>
                <a:lnTo>
                  <a:pt x="75" y="463"/>
                </a:lnTo>
                <a:cubicBezTo>
                  <a:pt x="58" y="463"/>
                  <a:pt x="45" y="452"/>
                  <a:pt x="45" y="439"/>
                </a:cubicBezTo>
                <a:close/>
                <a:moveTo>
                  <a:pt x="75" y="342"/>
                </a:moveTo>
                <a:lnTo>
                  <a:pt x="97" y="342"/>
                </a:lnTo>
                <a:cubicBezTo>
                  <a:pt x="114" y="342"/>
                  <a:pt x="128" y="355"/>
                  <a:pt x="128" y="371"/>
                </a:cubicBezTo>
                <a:cubicBezTo>
                  <a:pt x="128" y="387"/>
                  <a:pt x="114" y="400"/>
                  <a:pt x="97" y="400"/>
                </a:cubicBezTo>
                <a:lnTo>
                  <a:pt x="75" y="400"/>
                </a:lnTo>
                <a:cubicBezTo>
                  <a:pt x="58" y="400"/>
                  <a:pt x="45" y="387"/>
                  <a:pt x="45" y="371"/>
                </a:cubicBezTo>
                <a:cubicBezTo>
                  <a:pt x="45" y="355"/>
                  <a:pt x="58" y="342"/>
                  <a:pt x="75" y="342"/>
                </a:cubicBezTo>
                <a:close/>
                <a:moveTo>
                  <a:pt x="75" y="268"/>
                </a:moveTo>
                <a:lnTo>
                  <a:pt x="97" y="268"/>
                </a:lnTo>
                <a:cubicBezTo>
                  <a:pt x="114" y="268"/>
                  <a:pt x="128" y="281"/>
                  <a:pt x="128" y="297"/>
                </a:cubicBezTo>
                <a:cubicBezTo>
                  <a:pt x="128" y="313"/>
                  <a:pt x="114" y="325"/>
                  <a:pt x="97" y="325"/>
                </a:cubicBezTo>
                <a:lnTo>
                  <a:pt x="75" y="325"/>
                </a:lnTo>
                <a:cubicBezTo>
                  <a:pt x="58" y="325"/>
                  <a:pt x="45" y="313"/>
                  <a:pt x="45" y="297"/>
                </a:cubicBezTo>
                <a:cubicBezTo>
                  <a:pt x="45" y="281"/>
                  <a:pt x="58" y="268"/>
                  <a:pt x="75" y="268"/>
                </a:cubicBezTo>
                <a:close/>
                <a:moveTo>
                  <a:pt x="75" y="192"/>
                </a:moveTo>
                <a:lnTo>
                  <a:pt x="97" y="192"/>
                </a:lnTo>
                <a:cubicBezTo>
                  <a:pt x="114" y="192"/>
                  <a:pt x="128" y="205"/>
                  <a:pt x="128" y="222"/>
                </a:cubicBezTo>
                <a:cubicBezTo>
                  <a:pt x="128" y="239"/>
                  <a:pt x="114" y="253"/>
                  <a:pt x="97" y="253"/>
                </a:cubicBezTo>
                <a:lnTo>
                  <a:pt x="75" y="253"/>
                </a:lnTo>
                <a:cubicBezTo>
                  <a:pt x="58" y="253"/>
                  <a:pt x="45" y="239"/>
                  <a:pt x="45" y="222"/>
                </a:cubicBezTo>
                <a:cubicBezTo>
                  <a:pt x="45" y="205"/>
                  <a:pt x="58" y="192"/>
                  <a:pt x="75" y="192"/>
                </a:cubicBezTo>
                <a:close/>
                <a:moveTo>
                  <a:pt x="75" y="114"/>
                </a:moveTo>
                <a:lnTo>
                  <a:pt x="97" y="114"/>
                </a:lnTo>
                <a:cubicBezTo>
                  <a:pt x="114" y="114"/>
                  <a:pt x="128" y="128"/>
                  <a:pt x="128" y="145"/>
                </a:cubicBezTo>
                <a:cubicBezTo>
                  <a:pt x="128" y="162"/>
                  <a:pt x="114" y="175"/>
                  <a:pt x="97" y="175"/>
                </a:cubicBezTo>
                <a:lnTo>
                  <a:pt x="75" y="175"/>
                </a:lnTo>
                <a:cubicBezTo>
                  <a:pt x="58" y="175"/>
                  <a:pt x="45" y="162"/>
                  <a:pt x="45" y="145"/>
                </a:cubicBezTo>
                <a:cubicBezTo>
                  <a:pt x="45" y="128"/>
                  <a:pt x="58" y="114"/>
                  <a:pt x="75" y="114"/>
                </a:cubicBezTo>
                <a:close/>
                <a:moveTo>
                  <a:pt x="75" y="35"/>
                </a:moveTo>
                <a:lnTo>
                  <a:pt x="97" y="35"/>
                </a:lnTo>
                <a:cubicBezTo>
                  <a:pt x="114" y="35"/>
                  <a:pt x="128" y="48"/>
                  <a:pt x="128" y="65"/>
                </a:cubicBezTo>
                <a:cubicBezTo>
                  <a:pt x="128" y="82"/>
                  <a:pt x="114" y="96"/>
                  <a:pt x="97" y="96"/>
                </a:cubicBezTo>
                <a:lnTo>
                  <a:pt x="75" y="96"/>
                </a:lnTo>
                <a:cubicBezTo>
                  <a:pt x="58" y="96"/>
                  <a:pt x="45" y="82"/>
                  <a:pt x="45" y="65"/>
                </a:cubicBezTo>
                <a:cubicBezTo>
                  <a:pt x="45" y="48"/>
                  <a:pt x="58" y="35"/>
                  <a:pt x="75" y="35"/>
                </a:cubicBezTo>
                <a:close/>
                <a:moveTo>
                  <a:pt x="161" y="292"/>
                </a:moveTo>
                <a:cubicBezTo>
                  <a:pt x="161" y="285"/>
                  <a:pt x="167" y="280"/>
                  <a:pt x="175" y="280"/>
                </a:cubicBezTo>
                <a:lnTo>
                  <a:pt x="377" y="280"/>
                </a:lnTo>
                <a:cubicBezTo>
                  <a:pt x="385" y="280"/>
                  <a:pt x="392" y="285"/>
                  <a:pt x="392" y="292"/>
                </a:cubicBezTo>
                <a:lnTo>
                  <a:pt x="392" y="469"/>
                </a:lnTo>
                <a:cubicBezTo>
                  <a:pt x="392" y="475"/>
                  <a:pt x="385" y="481"/>
                  <a:pt x="377" y="481"/>
                </a:cubicBezTo>
                <a:lnTo>
                  <a:pt x="175" y="481"/>
                </a:lnTo>
                <a:cubicBezTo>
                  <a:pt x="167" y="481"/>
                  <a:pt x="161" y="475"/>
                  <a:pt x="161" y="469"/>
                </a:cubicBezTo>
                <a:lnTo>
                  <a:pt x="161" y="292"/>
                </a:lnTo>
                <a:close/>
                <a:moveTo>
                  <a:pt x="161" y="57"/>
                </a:moveTo>
                <a:cubicBezTo>
                  <a:pt x="161" y="50"/>
                  <a:pt x="167" y="44"/>
                  <a:pt x="175" y="44"/>
                </a:cubicBezTo>
                <a:lnTo>
                  <a:pt x="377" y="44"/>
                </a:lnTo>
                <a:cubicBezTo>
                  <a:pt x="385" y="44"/>
                  <a:pt x="392" y="50"/>
                  <a:pt x="392" y="57"/>
                </a:cubicBezTo>
                <a:lnTo>
                  <a:pt x="392" y="248"/>
                </a:lnTo>
                <a:cubicBezTo>
                  <a:pt x="392" y="255"/>
                  <a:pt x="385" y="261"/>
                  <a:pt x="377" y="261"/>
                </a:cubicBezTo>
                <a:lnTo>
                  <a:pt x="175" y="261"/>
                </a:lnTo>
                <a:cubicBezTo>
                  <a:pt x="167" y="261"/>
                  <a:pt x="161" y="255"/>
                  <a:pt x="161" y="248"/>
                </a:cubicBezTo>
                <a:lnTo>
                  <a:pt x="161" y="57"/>
                </a:lnTo>
                <a:close/>
                <a:moveTo>
                  <a:pt x="455" y="185"/>
                </a:moveTo>
                <a:lnTo>
                  <a:pt x="477" y="185"/>
                </a:lnTo>
                <a:cubicBezTo>
                  <a:pt x="493" y="185"/>
                  <a:pt x="507" y="199"/>
                  <a:pt x="507" y="216"/>
                </a:cubicBezTo>
                <a:cubicBezTo>
                  <a:pt x="507" y="232"/>
                  <a:pt x="493" y="246"/>
                  <a:pt x="477" y="246"/>
                </a:cubicBezTo>
                <a:lnTo>
                  <a:pt x="455" y="246"/>
                </a:lnTo>
                <a:cubicBezTo>
                  <a:pt x="438" y="246"/>
                  <a:pt x="424" y="233"/>
                  <a:pt x="424" y="216"/>
                </a:cubicBezTo>
                <a:cubicBezTo>
                  <a:pt x="424" y="199"/>
                  <a:pt x="438" y="185"/>
                  <a:pt x="455" y="185"/>
                </a:cubicBezTo>
                <a:close/>
                <a:moveTo>
                  <a:pt x="455" y="107"/>
                </a:moveTo>
                <a:lnTo>
                  <a:pt x="477" y="107"/>
                </a:lnTo>
                <a:cubicBezTo>
                  <a:pt x="493" y="107"/>
                  <a:pt x="507" y="121"/>
                  <a:pt x="507" y="138"/>
                </a:cubicBezTo>
                <a:cubicBezTo>
                  <a:pt x="507" y="155"/>
                  <a:pt x="493" y="169"/>
                  <a:pt x="477" y="169"/>
                </a:cubicBezTo>
                <a:lnTo>
                  <a:pt x="455" y="169"/>
                </a:lnTo>
                <a:cubicBezTo>
                  <a:pt x="438" y="169"/>
                  <a:pt x="424" y="155"/>
                  <a:pt x="424" y="138"/>
                </a:cubicBezTo>
                <a:cubicBezTo>
                  <a:pt x="424" y="121"/>
                  <a:pt x="438" y="108"/>
                  <a:pt x="455" y="107"/>
                </a:cubicBezTo>
                <a:close/>
                <a:moveTo>
                  <a:pt x="455" y="28"/>
                </a:moveTo>
                <a:lnTo>
                  <a:pt x="477" y="28"/>
                </a:lnTo>
                <a:cubicBezTo>
                  <a:pt x="493" y="28"/>
                  <a:pt x="507" y="42"/>
                  <a:pt x="507" y="59"/>
                </a:cubicBezTo>
                <a:cubicBezTo>
                  <a:pt x="507" y="76"/>
                  <a:pt x="493" y="89"/>
                  <a:pt x="477" y="89"/>
                </a:cubicBezTo>
                <a:lnTo>
                  <a:pt x="455" y="89"/>
                </a:lnTo>
                <a:cubicBezTo>
                  <a:pt x="438" y="89"/>
                  <a:pt x="424" y="76"/>
                  <a:pt x="424" y="59"/>
                </a:cubicBezTo>
                <a:cubicBezTo>
                  <a:pt x="424" y="42"/>
                  <a:pt x="438" y="28"/>
                  <a:pt x="455" y="28"/>
                </a:cubicBezTo>
                <a:close/>
                <a:moveTo>
                  <a:pt x="476" y="325"/>
                </a:moveTo>
                <a:lnTo>
                  <a:pt x="454" y="325"/>
                </a:lnTo>
                <a:cubicBezTo>
                  <a:pt x="437" y="325"/>
                  <a:pt x="424" y="313"/>
                  <a:pt x="425" y="297"/>
                </a:cubicBezTo>
                <a:cubicBezTo>
                  <a:pt x="426" y="281"/>
                  <a:pt x="440" y="268"/>
                  <a:pt x="457" y="268"/>
                </a:cubicBezTo>
                <a:lnTo>
                  <a:pt x="479" y="268"/>
                </a:lnTo>
                <a:cubicBezTo>
                  <a:pt x="496" y="268"/>
                  <a:pt x="509" y="281"/>
                  <a:pt x="508" y="297"/>
                </a:cubicBezTo>
                <a:cubicBezTo>
                  <a:pt x="507" y="313"/>
                  <a:pt x="493" y="325"/>
                  <a:pt x="476" y="325"/>
                </a:cubicBezTo>
                <a:close/>
                <a:moveTo>
                  <a:pt x="425" y="371"/>
                </a:moveTo>
                <a:cubicBezTo>
                  <a:pt x="426" y="355"/>
                  <a:pt x="440" y="342"/>
                  <a:pt x="457" y="342"/>
                </a:cubicBezTo>
                <a:lnTo>
                  <a:pt x="479" y="342"/>
                </a:lnTo>
                <a:cubicBezTo>
                  <a:pt x="496" y="342"/>
                  <a:pt x="509" y="355"/>
                  <a:pt x="508" y="371"/>
                </a:cubicBezTo>
                <a:cubicBezTo>
                  <a:pt x="507" y="387"/>
                  <a:pt x="492" y="400"/>
                  <a:pt x="476" y="400"/>
                </a:cubicBezTo>
                <a:lnTo>
                  <a:pt x="454" y="400"/>
                </a:lnTo>
                <a:cubicBezTo>
                  <a:pt x="437" y="400"/>
                  <a:pt x="424" y="387"/>
                  <a:pt x="425" y="371"/>
                </a:cubicBezTo>
                <a:close/>
                <a:moveTo>
                  <a:pt x="480" y="463"/>
                </a:moveTo>
                <a:lnTo>
                  <a:pt x="459" y="463"/>
                </a:lnTo>
                <a:cubicBezTo>
                  <a:pt x="442" y="463"/>
                  <a:pt x="429" y="452"/>
                  <a:pt x="429" y="439"/>
                </a:cubicBezTo>
                <a:cubicBezTo>
                  <a:pt x="430" y="426"/>
                  <a:pt x="444" y="416"/>
                  <a:pt x="461" y="416"/>
                </a:cubicBezTo>
                <a:lnTo>
                  <a:pt x="483" y="416"/>
                </a:lnTo>
                <a:cubicBezTo>
                  <a:pt x="500" y="416"/>
                  <a:pt x="513" y="426"/>
                  <a:pt x="512" y="439"/>
                </a:cubicBezTo>
                <a:cubicBezTo>
                  <a:pt x="511" y="452"/>
                  <a:pt x="497" y="463"/>
                  <a:pt x="480" y="463"/>
                </a:cubicBezTo>
                <a:close/>
                <a:moveTo>
                  <a:pt x="521" y="495"/>
                </a:moveTo>
                <a:cubicBezTo>
                  <a:pt x="520" y="505"/>
                  <a:pt x="506" y="514"/>
                  <a:pt x="489" y="514"/>
                </a:cubicBezTo>
                <a:lnTo>
                  <a:pt x="467" y="514"/>
                </a:lnTo>
                <a:cubicBezTo>
                  <a:pt x="450" y="514"/>
                  <a:pt x="437" y="505"/>
                  <a:pt x="438" y="495"/>
                </a:cubicBezTo>
                <a:cubicBezTo>
                  <a:pt x="438" y="485"/>
                  <a:pt x="453" y="477"/>
                  <a:pt x="469" y="477"/>
                </a:cubicBezTo>
                <a:lnTo>
                  <a:pt x="491" y="477"/>
                </a:lnTo>
                <a:cubicBezTo>
                  <a:pt x="508" y="477"/>
                  <a:pt x="521" y="485"/>
                  <a:pt x="521" y="495"/>
                </a:cubicBezTo>
                <a:close/>
                <a:moveTo>
                  <a:pt x="536" y="546"/>
                </a:moveTo>
                <a:cubicBezTo>
                  <a:pt x="536" y="557"/>
                  <a:pt x="522" y="565"/>
                  <a:pt x="505" y="565"/>
                </a:cubicBezTo>
                <a:lnTo>
                  <a:pt x="483" y="565"/>
                </a:lnTo>
                <a:cubicBezTo>
                  <a:pt x="466" y="565"/>
                  <a:pt x="453" y="557"/>
                  <a:pt x="453" y="546"/>
                </a:cubicBezTo>
                <a:cubicBezTo>
                  <a:pt x="454" y="536"/>
                  <a:pt x="468" y="528"/>
                  <a:pt x="485" y="528"/>
                </a:cubicBezTo>
                <a:lnTo>
                  <a:pt x="507" y="528"/>
                </a:lnTo>
                <a:cubicBezTo>
                  <a:pt x="524" y="528"/>
                  <a:pt x="537" y="536"/>
                  <a:pt x="536" y="546"/>
                </a:cubicBezTo>
                <a:close/>
                <a:moveTo>
                  <a:pt x="552" y="587"/>
                </a:moveTo>
                <a:cubicBezTo>
                  <a:pt x="552" y="593"/>
                  <a:pt x="538" y="599"/>
                  <a:pt x="521" y="599"/>
                </a:cubicBezTo>
                <a:lnTo>
                  <a:pt x="499" y="599"/>
                </a:lnTo>
                <a:cubicBezTo>
                  <a:pt x="482" y="599"/>
                  <a:pt x="469" y="593"/>
                  <a:pt x="469" y="587"/>
                </a:cubicBezTo>
                <a:cubicBezTo>
                  <a:pt x="470" y="580"/>
                  <a:pt x="484" y="574"/>
                  <a:pt x="501" y="574"/>
                </a:cubicBezTo>
                <a:lnTo>
                  <a:pt x="522" y="574"/>
                </a:lnTo>
                <a:cubicBezTo>
                  <a:pt x="539" y="574"/>
                  <a:pt x="553" y="580"/>
                  <a:pt x="552" y="587"/>
                </a:cubicBezTo>
                <a:close/>
                <a:moveTo>
                  <a:pt x="534" y="427"/>
                </a:moveTo>
                <a:cubicBezTo>
                  <a:pt x="534" y="221"/>
                  <a:pt x="534" y="3"/>
                  <a:pt x="534" y="3"/>
                </a:cubicBezTo>
                <a:lnTo>
                  <a:pt x="24" y="0"/>
                </a:lnTo>
                <a:cubicBezTo>
                  <a:pt x="24" y="10"/>
                  <a:pt x="24" y="369"/>
                  <a:pt x="24" y="369"/>
                </a:cubicBezTo>
                <a:cubicBezTo>
                  <a:pt x="24" y="369"/>
                  <a:pt x="0" y="669"/>
                  <a:pt x="246" y="669"/>
                </a:cubicBezTo>
                <a:cubicBezTo>
                  <a:pt x="493" y="669"/>
                  <a:pt x="713" y="669"/>
                  <a:pt x="713" y="669"/>
                </a:cubicBezTo>
                <a:cubicBezTo>
                  <a:pt x="713" y="669"/>
                  <a:pt x="534" y="633"/>
                  <a:pt x="534" y="427"/>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9" name="Freeform 253"/>
          <p:cNvSpPr>
            <a:spLocks noEditPoints="1"/>
          </p:cNvSpPr>
          <p:nvPr/>
        </p:nvSpPr>
        <p:spPr bwMode="auto">
          <a:xfrm>
            <a:off x="4549790" y="2056808"/>
            <a:ext cx="291649" cy="291649"/>
          </a:xfrm>
          <a:custGeom>
            <a:avLst/>
            <a:gdLst>
              <a:gd name="T0" fmla="*/ 317 w 607"/>
              <a:gd name="T1" fmla="*/ 307 h 600"/>
              <a:gd name="T2" fmla="*/ 425 w 607"/>
              <a:gd name="T3" fmla="*/ 551 h 600"/>
              <a:gd name="T4" fmla="*/ 145 w 607"/>
              <a:gd name="T5" fmla="*/ 561 h 600"/>
              <a:gd name="T6" fmla="*/ 505 w 607"/>
              <a:gd name="T7" fmla="*/ 503 h 600"/>
              <a:gd name="T8" fmla="*/ 371 w 607"/>
              <a:gd name="T9" fmla="*/ 573 h 600"/>
              <a:gd name="T10" fmla="*/ 491 w 607"/>
              <a:gd name="T11" fmla="*/ 456 h 600"/>
              <a:gd name="T12" fmla="*/ 357 w 607"/>
              <a:gd name="T13" fmla="*/ 539 h 600"/>
              <a:gd name="T14" fmla="*/ 228 w 607"/>
              <a:gd name="T15" fmla="*/ 561 h 600"/>
              <a:gd name="T16" fmla="*/ 541 w 607"/>
              <a:gd name="T17" fmla="*/ 474 h 600"/>
              <a:gd name="T18" fmla="*/ 279 w 607"/>
              <a:gd name="T19" fmla="*/ 447 h 600"/>
              <a:gd name="T20" fmla="*/ 605 w 607"/>
              <a:gd name="T21" fmla="*/ 299 h 600"/>
              <a:gd name="T22" fmla="*/ 496 w 607"/>
              <a:gd name="T23" fmla="*/ 395 h 600"/>
              <a:gd name="T24" fmla="*/ 170 w 607"/>
              <a:gd name="T25" fmla="*/ 546 h 600"/>
              <a:gd name="T26" fmla="*/ 94 w 607"/>
              <a:gd name="T27" fmla="*/ 471 h 600"/>
              <a:gd name="T28" fmla="*/ 560 w 607"/>
              <a:gd name="T29" fmla="*/ 324 h 600"/>
              <a:gd name="T30" fmla="*/ 253 w 607"/>
              <a:gd name="T31" fmla="*/ 539 h 600"/>
              <a:gd name="T32" fmla="*/ 354 w 607"/>
              <a:gd name="T33" fmla="*/ 418 h 600"/>
              <a:gd name="T34" fmla="*/ 318 w 607"/>
              <a:gd name="T35" fmla="*/ 522 h 600"/>
              <a:gd name="T36" fmla="*/ 431 w 607"/>
              <a:gd name="T37" fmla="*/ 567 h 600"/>
              <a:gd name="T38" fmla="*/ 414 w 607"/>
              <a:gd name="T39" fmla="*/ 584 h 600"/>
              <a:gd name="T40" fmla="*/ 448 w 607"/>
              <a:gd name="T41" fmla="*/ 567 h 600"/>
              <a:gd name="T42" fmla="*/ 377 w 607"/>
              <a:gd name="T43" fmla="*/ 591 h 600"/>
              <a:gd name="T44" fmla="*/ 230 w 607"/>
              <a:gd name="T45" fmla="*/ 361 h 600"/>
              <a:gd name="T46" fmla="*/ 363 w 607"/>
              <a:gd name="T47" fmla="*/ 394 h 600"/>
              <a:gd name="T48" fmla="*/ 28 w 607"/>
              <a:gd name="T49" fmla="*/ 430 h 600"/>
              <a:gd name="T50" fmla="*/ 462 w 607"/>
              <a:gd name="T51" fmla="*/ 235 h 600"/>
              <a:gd name="T52" fmla="*/ 128 w 607"/>
              <a:gd name="T53" fmla="*/ 456 h 600"/>
              <a:gd name="T54" fmla="*/ 475 w 607"/>
              <a:gd name="T55" fmla="*/ 224 h 600"/>
              <a:gd name="T56" fmla="*/ 565 w 607"/>
              <a:gd name="T57" fmla="*/ 238 h 600"/>
              <a:gd name="T58" fmla="*/ 214 w 607"/>
              <a:gd name="T59" fmla="*/ 365 h 600"/>
              <a:gd name="T60" fmla="*/ 169 w 607"/>
              <a:gd name="T61" fmla="*/ 46 h 600"/>
              <a:gd name="T62" fmla="*/ 219 w 607"/>
              <a:gd name="T63" fmla="*/ 12 h 600"/>
              <a:gd name="T64" fmla="*/ 122 w 607"/>
              <a:gd name="T65" fmla="*/ 63 h 600"/>
              <a:gd name="T66" fmla="*/ 398 w 607"/>
              <a:gd name="T67" fmla="*/ 108 h 600"/>
              <a:gd name="T68" fmla="*/ 69 w 607"/>
              <a:gd name="T69" fmla="*/ 250 h 600"/>
              <a:gd name="T70" fmla="*/ 171 w 607"/>
              <a:gd name="T71" fmla="*/ 145 h 600"/>
              <a:gd name="T72" fmla="*/ 231 w 607"/>
              <a:gd name="T73" fmla="*/ 120 h 600"/>
              <a:gd name="T74" fmla="*/ 169 w 607"/>
              <a:gd name="T75" fmla="*/ 235 h 600"/>
              <a:gd name="T76" fmla="*/ 30 w 607"/>
              <a:gd name="T77" fmla="*/ 246 h 600"/>
              <a:gd name="T78" fmla="*/ 376 w 607"/>
              <a:gd name="T79" fmla="*/ 8 h 600"/>
              <a:gd name="T80" fmla="*/ 154 w 607"/>
              <a:gd name="T81" fmla="*/ 132 h 600"/>
              <a:gd name="T82" fmla="*/ 238 w 607"/>
              <a:gd name="T83" fmla="*/ 30 h 600"/>
              <a:gd name="T84" fmla="*/ 188 w 607"/>
              <a:gd name="T85" fmla="*/ 57 h 600"/>
              <a:gd name="T86" fmla="*/ 356 w 607"/>
              <a:gd name="T87" fmla="*/ 3 h 600"/>
              <a:gd name="T88" fmla="*/ 41 w 607"/>
              <a:gd name="T89" fmla="*/ 150 h 600"/>
              <a:gd name="T90" fmla="*/ 104 w 607"/>
              <a:gd name="T91" fmla="*/ 87 h 600"/>
              <a:gd name="T92" fmla="*/ 318 w 607"/>
              <a:gd name="T93" fmla="*/ 42 h 600"/>
              <a:gd name="T94" fmla="*/ 456 w 607"/>
              <a:gd name="T95" fmla="*/ 67 h 600"/>
              <a:gd name="T96" fmla="*/ 207 w 607"/>
              <a:gd name="T97" fmla="*/ 349 h 600"/>
              <a:gd name="T98" fmla="*/ 13 w 607"/>
              <a:gd name="T99" fmla="*/ 358 h 600"/>
              <a:gd name="T100" fmla="*/ 45 w 607"/>
              <a:gd name="T101" fmla="*/ 266 h 600"/>
              <a:gd name="T102" fmla="*/ 45 w 607"/>
              <a:gd name="T103" fmla="*/ 266 h 600"/>
              <a:gd name="T104" fmla="*/ 467 w 607"/>
              <a:gd name="T105" fmla="*/ 207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07" h="600">
                <a:moveTo>
                  <a:pt x="309" y="311"/>
                </a:moveTo>
                <a:cubicBezTo>
                  <a:pt x="295" y="279"/>
                  <a:pt x="282" y="247"/>
                  <a:pt x="269" y="216"/>
                </a:cubicBezTo>
                <a:lnTo>
                  <a:pt x="273" y="214"/>
                </a:lnTo>
                <a:cubicBezTo>
                  <a:pt x="297" y="203"/>
                  <a:pt x="319" y="190"/>
                  <a:pt x="339" y="177"/>
                </a:cubicBezTo>
                <a:cubicBezTo>
                  <a:pt x="358" y="206"/>
                  <a:pt x="373" y="237"/>
                  <a:pt x="387" y="268"/>
                </a:cubicBezTo>
                <a:cubicBezTo>
                  <a:pt x="365" y="282"/>
                  <a:pt x="341" y="295"/>
                  <a:pt x="317" y="307"/>
                </a:cubicBezTo>
                <a:cubicBezTo>
                  <a:pt x="314" y="308"/>
                  <a:pt x="311" y="309"/>
                  <a:pt x="309" y="311"/>
                </a:cubicBezTo>
                <a:close/>
                <a:moveTo>
                  <a:pt x="404" y="506"/>
                </a:moveTo>
                <a:cubicBezTo>
                  <a:pt x="414" y="501"/>
                  <a:pt x="424" y="496"/>
                  <a:pt x="434" y="491"/>
                </a:cubicBezTo>
                <a:cubicBezTo>
                  <a:pt x="434" y="495"/>
                  <a:pt x="434" y="500"/>
                  <a:pt x="434" y="504"/>
                </a:cubicBezTo>
                <a:cubicBezTo>
                  <a:pt x="434" y="519"/>
                  <a:pt x="434" y="533"/>
                  <a:pt x="433" y="546"/>
                </a:cubicBezTo>
                <a:cubicBezTo>
                  <a:pt x="430" y="548"/>
                  <a:pt x="428" y="549"/>
                  <a:pt x="425" y="551"/>
                </a:cubicBezTo>
                <a:cubicBezTo>
                  <a:pt x="422" y="552"/>
                  <a:pt x="420" y="553"/>
                  <a:pt x="417" y="554"/>
                </a:cubicBezTo>
                <a:cubicBezTo>
                  <a:pt x="411" y="541"/>
                  <a:pt x="403" y="527"/>
                  <a:pt x="396" y="510"/>
                </a:cubicBezTo>
                <a:cubicBezTo>
                  <a:pt x="399" y="509"/>
                  <a:pt x="401" y="508"/>
                  <a:pt x="404" y="506"/>
                </a:cubicBezTo>
                <a:close/>
                <a:moveTo>
                  <a:pt x="245" y="599"/>
                </a:moveTo>
                <a:lnTo>
                  <a:pt x="245" y="600"/>
                </a:lnTo>
                <a:cubicBezTo>
                  <a:pt x="209" y="593"/>
                  <a:pt x="175" y="579"/>
                  <a:pt x="145" y="561"/>
                </a:cubicBezTo>
                <a:cubicBezTo>
                  <a:pt x="157" y="563"/>
                  <a:pt x="170" y="564"/>
                  <a:pt x="184" y="564"/>
                </a:cubicBezTo>
                <a:cubicBezTo>
                  <a:pt x="188" y="564"/>
                  <a:pt x="193" y="564"/>
                  <a:pt x="198" y="563"/>
                </a:cubicBezTo>
                <a:cubicBezTo>
                  <a:pt x="223" y="578"/>
                  <a:pt x="251" y="589"/>
                  <a:pt x="279" y="596"/>
                </a:cubicBezTo>
                <a:cubicBezTo>
                  <a:pt x="267" y="598"/>
                  <a:pt x="256" y="599"/>
                  <a:pt x="245" y="599"/>
                </a:cubicBezTo>
                <a:close/>
                <a:moveTo>
                  <a:pt x="548" y="410"/>
                </a:moveTo>
                <a:cubicBezTo>
                  <a:pt x="539" y="443"/>
                  <a:pt x="524" y="475"/>
                  <a:pt x="505" y="503"/>
                </a:cubicBezTo>
                <a:cubicBezTo>
                  <a:pt x="502" y="505"/>
                  <a:pt x="499" y="507"/>
                  <a:pt x="496" y="510"/>
                </a:cubicBezTo>
                <a:cubicBezTo>
                  <a:pt x="502" y="488"/>
                  <a:pt x="506" y="465"/>
                  <a:pt x="509" y="443"/>
                </a:cubicBezTo>
                <a:cubicBezTo>
                  <a:pt x="523" y="432"/>
                  <a:pt x="536" y="421"/>
                  <a:pt x="548" y="410"/>
                </a:cubicBezTo>
                <a:close/>
                <a:moveTo>
                  <a:pt x="332" y="536"/>
                </a:moveTo>
                <a:cubicBezTo>
                  <a:pt x="336" y="541"/>
                  <a:pt x="341" y="546"/>
                  <a:pt x="346" y="551"/>
                </a:cubicBezTo>
                <a:cubicBezTo>
                  <a:pt x="355" y="559"/>
                  <a:pt x="363" y="566"/>
                  <a:pt x="371" y="573"/>
                </a:cubicBezTo>
                <a:cubicBezTo>
                  <a:pt x="364" y="576"/>
                  <a:pt x="357" y="578"/>
                  <a:pt x="351" y="580"/>
                </a:cubicBezTo>
                <a:cubicBezTo>
                  <a:pt x="331" y="571"/>
                  <a:pt x="311" y="560"/>
                  <a:pt x="293" y="548"/>
                </a:cubicBezTo>
                <a:cubicBezTo>
                  <a:pt x="306" y="545"/>
                  <a:pt x="319" y="541"/>
                  <a:pt x="332" y="536"/>
                </a:cubicBezTo>
                <a:close/>
                <a:moveTo>
                  <a:pt x="451" y="504"/>
                </a:moveTo>
                <a:cubicBezTo>
                  <a:pt x="451" y="497"/>
                  <a:pt x="450" y="489"/>
                  <a:pt x="450" y="482"/>
                </a:cubicBezTo>
                <a:cubicBezTo>
                  <a:pt x="464" y="474"/>
                  <a:pt x="478" y="465"/>
                  <a:pt x="491" y="456"/>
                </a:cubicBezTo>
                <a:cubicBezTo>
                  <a:pt x="488" y="479"/>
                  <a:pt x="482" y="501"/>
                  <a:pt x="475" y="523"/>
                </a:cubicBezTo>
                <a:cubicBezTo>
                  <a:pt x="467" y="528"/>
                  <a:pt x="458" y="533"/>
                  <a:pt x="450" y="538"/>
                </a:cubicBezTo>
                <a:cubicBezTo>
                  <a:pt x="450" y="527"/>
                  <a:pt x="451" y="516"/>
                  <a:pt x="451" y="504"/>
                </a:cubicBezTo>
                <a:close/>
                <a:moveTo>
                  <a:pt x="402" y="561"/>
                </a:moveTo>
                <a:cubicBezTo>
                  <a:pt x="397" y="563"/>
                  <a:pt x="393" y="565"/>
                  <a:pt x="388" y="567"/>
                </a:cubicBezTo>
                <a:cubicBezTo>
                  <a:pt x="378" y="558"/>
                  <a:pt x="369" y="550"/>
                  <a:pt x="357" y="539"/>
                </a:cubicBezTo>
                <a:cubicBezTo>
                  <a:pt x="354" y="536"/>
                  <a:pt x="352" y="533"/>
                  <a:pt x="349" y="530"/>
                </a:cubicBezTo>
                <a:cubicBezTo>
                  <a:pt x="359" y="526"/>
                  <a:pt x="370" y="522"/>
                  <a:pt x="381" y="517"/>
                </a:cubicBezTo>
                <a:cubicBezTo>
                  <a:pt x="388" y="533"/>
                  <a:pt x="395" y="548"/>
                  <a:pt x="402" y="561"/>
                </a:cubicBezTo>
                <a:close/>
                <a:moveTo>
                  <a:pt x="327" y="587"/>
                </a:moveTo>
                <a:lnTo>
                  <a:pt x="322" y="588"/>
                </a:lnTo>
                <a:cubicBezTo>
                  <a:pt x="289" y="584"/>
                  <a:pt x="258" y="575"/>
                  <a:pt x="228" y="561"/>
                </a:cubicBezTo>
                <a:cubicBezTo>
                  <a:pt x="243" y="559"/>
                  <a:pt x="257" y="556"/>
                  <a:pt x="272" y="553"/>
                </a:cubicBezTo>
                <a:cubicBezTo>
                  <a:pt x="290" y="566"/>
                  <a:pt x="308" y="577"/>
                  <a:pt x="327" y="587"/>
                </a:cubicBezTo>
                <a:close/>
                <a:moveTo>
                  <a:pt x="604" y="344"/>
                </a:moveTo>
                <a:cubicBezTo>
                  <a:pt x="599" y="380"/>
                  <a:pt x="587" y="415"/>
                  <a:pt x="571" y="446"/>
                </a:cubicBezTo>
                <a:lnTo>
                  <a:pt x="570" y="445"/>
                </a:lnTo>
                <a:cubicBezTo>
                  <a:pt x="561" y="455"/>
                  <a:pt x="551" y="465"/>
                  <a:pt x="541" y="474"/>
                </a:cubicBezTo>
                <a:cubicBezTo>
                  <a:pt x="555" y="447"/>
                  <a:pt x="564" y="418"/>
                  <a:pt x="570" y="388"/>
                </a:cubicBezTo>
                <a:cubicBezTo>
                  <a:pt x="584" y="373"/>
                  <a:pt x="595" y="359"/>
                  <a:pt x="604" y="344"/>
                </a:cubicBezTo>
                <a:close/>
                <a:moveTo>
                  <a:pt x="339" y="424"/>
                </a:moveTo>
                <a:cubicBezTo>
                  <a:pt x="351" y="452"/>
                  <a:pt x="362" y="478"/>
                  <a:pt x="373" y="501"/>
                </a:cubicBezTo>
                <a:cubicBezTo>
                  <a:pt x="360" y="507"/>
                  <a:pt x="348" y="512"/>
                  <a:pt x="335" y="516"/>
                </a:cubicBezTo>
                <a:cubicBezTo>
                  <a:pt x="314" y="495"/>
                  <a:pt x="296" y="471"/>
                  <a:pt x="279" y="447"/>
                </a:cubicBezTo>
                <a:cubicBezTo>
                  <a:pt x="299" y="440"/>
                  <a:pt x="319" y="433"/>
                  <a:pt x="339" y="424"/>
                </a:cubicBezTo>
                <a:close/>
                <a:moveTo>
                  <a:pt x="570" y="260"/>
                </a:moveTo>
                <a:cubicBezTo>
                  <a:pt x="580" y="247"/>
                  <a:pt x="589" y="234"/>
                  <a:pt x="596" y="221"/>
                </a:cubicBezTo>
                <a:cubicBezTo>
                  <a:pt x="602" y="246"/>
                  <a:pt x="606" y="271"/>
                  <a:pt x="607" y="298"/>
                </a:cubicBezTo>
                <a:lnTo>
                  <a:pt x="606" y="298"/>
                </a:lnTo>
                <a:lnTo>
                  <a:pt x="605" y="299"/>
                </a:lnTo>
                <a:lnTo>
                  <a:pt x="604" y="304"/>
                </a:lnTo>
                <a:cubicBezTo>
                  <a:pt x="598" y="320"/>
                  <a:pt x="588" y="338"/>
                  <a:pt x="575" y="355"/>
                </a:cubicBezTo>
                <a:cubicBezTo>
                  <a:pt x="576" y="345"/>
                  <a:pt x="576" y="335"/>
                  <a:pt x="576" y="324"/>
                </a:cubicBezTo>
                <a:cubicBezTo>
                  <a:pt x="576" y="302"/>
                  <a:pt x="574" y="281"/>
                  <a:pt x="570" y="260"/>
                </a:cubicBezTo>
                <a:close/>
                <a:moveTo>
                  <a:pt x="491" y="336"/>
                </a:moveTo>
                <a:cubicBezTo>
                  <a:pt x="494" y="355"/>
                  <a:pt x="496" y="375"/>
                  <a:pt x="496" y="395"/>
                </a:cubicBezTo>
                <a:cubicBezTo>
                  <a:pt x="496" y="407"/>
                  <a:pt x="495" y="420"/>
                  <a:pt x="494" y="432"/>
                </a:cubicBezTo>
                <a:cubicBezTo>
                  <a:pt x="480" y="442"/>
                  <a:pt x="465" y="452"/>
                  <a:pt x="449" y="462"/>
                </a:cubicBezTo>
                <a:cubicBezTo>
                  <a:pt x="447" y="432"/>
                  <a:pt x="443" y="403"/>
                  <a:pt x="437" y="374"/>
                </a:cubicBezTo>
                <a:cubicBezTo>
                  <a:pt x="456" y="362"/>
                  <a:pt x="474" y="349"/>
                  <a:pt x="491" y="336"/>
                </a:cubicBezTo>
                <a:close/>
                <a:moveTo>
                  <a:pt x="133" y="515"/>
                </a:moveTo>
                <a:cubicBezTo>
                  <a:pt x="145" y="526"/>
                  <a:pt x="157" y="536"/>
                  <a:pt x="170" y="546"/>
                </a:cubicBezTo>
                <a:cubicBezTo>
                  <a:pt x="152" y="545"/>
                  <a:pt x="136" y="542"/>
                  <a:pt x="122" y="537"/>
                </a:cubicBezTo>
                <a:cubicBezTo>
                  <a:pt x="115" y="535"/>
                  <a:pt x="109" y="532"/>
                  <a:pt x="103" y="529"/>
                </a:cubicBezTo>
                <a:lnTo>
                  <a:pt x="103" y="530"/>
                </a:lnTo>
                <a:cubicBezTo>
                  <a:pt x="79" y="509"/>
                  <a:pt x="59" y="485"/>
                  <a:pt x="43" y="458"/>
                </a:cubicBezTo>
                <a:cubicBezTo>
                  <a:pt x="47" y="460"/>
                  <a:pt x="50" y="461"/>
                  <a:pt x="54" y="462"/>
                </a:cubicBezTo>
                <a:cubicBezTo>
                  <a:pt x="66" y="467"/>
                  <a:pt x="79" y="469"/>
                  <a:pt x="94" y="471"/>
                </a:cubicBezTo>
                <a:cubicBezTo>
                  <a:pt x="106" y="487"/>
                  <a:pt x="119" y="502"/>
                  <a:pt x="133" y="515"/>
                </a:cubicBezTo>
                <a:close/>
                <a:moveTo>
                  <a:pt x="511" y="419"/>
                </a:moveTo>
                <a:cubicBezTo>
                  <a:pt x="511" y="411"/>
                  <a:pt x="512" y="403"/>
                  <a:pt x="512" y="395"/>
                </a:cubicBezTo>
                <a:cubicBezTo>
                  <a:pt x="512" y="371"/>
                  <a:pt x="510" y="347"/>
                  <a:pt x="506" y="324"/>
                </a:cubicBezTo>
                <a:cubicBezTo>
                  <a:pt x="525" y="308"/>
                  <a:pt x="542" y="292"/>
                  <a:pt x="556" y="276"/>
                </a:cubicBezTo>
                <a:cubicBezTo>
                  <a:pt x="559" y="292"/>
                  <a:pt x="560" y="308"/>
                  <a:pt x="560" y="324"/>
                </a:cubicBezTo>
                <a:cubicBezTo>
                  <a:pt x="560" y="342"/>
                  <a:pt x="558" y="360"/>
                  <a:pt x="555" y="378"/>
                </a:cubicBezTo>
                <a:cubicBezTo>
                  <a:pt x="543" y="392"/>
                  <a:pt x="528" y="405"/>
                  <a:pt x="511" y="419"/>
                </a:cubicBezTo>
                <a:close/>
                <a:moveTo>
                  <a:pt x="128" y="473"/>
                </a:moveTo>
                <a:cubicBezTo>
                  <a:pt x="146" y="473"/>
                  <a:pt x="165" y="472"/>
                  <a:pt x="185" y="469"/>
                </a:cubicBezTo>
                <a:cubicBezTo>
                  <a:pt x="198" y="486"/>
                  <a:pt x="213" y="502"/>
                  <a:pt x="229" y="517"/>
                </a:cubicBezTo>
                <a:cubicBezTo>
                  <a:pt x="237" y="525"/>
                  <a:pt x="245" y="532"/>
                  <a:pt x="253" y="539"/>
                </a:cubicBezTo>
                <a:cubicBezTo>
                  <a:pt x="235" y="542"/>
                  <a:pt x="217" y="545"/>
                  <a:pt x="200" y="546"/>
                </a:cubicBezTo>
                <a:cubicBezTo>
                  <a:pt x="180" y="534"/>
                  <a:pt x="161" y="520"/>
                  <a:pt x="144" y="503"/>
                </a:cubicBezTo>
                <a:cubicBezTo>
                  <a:pt x="134" y="494"/>
                  <a:pt x="125" y="484"/>
                  <a:pt x="116" y="473"/>
                </a:cubicBezTo>
                <a:cubicBezTo>
                  <a:pt x="120" y="473"/>
                  <a:pt x="124" y="473"/>
                  <a:pt x="128" y="473"/>
                </a:cubicBezTo>
                <a:close/>
                <a:moveTo>
                  <a:pt x="388" y="494"/>
                </a:moveTo>
                <a:cubicBezTo>
                  <a:pt x="378" y="471"/>
                  <a:pt x="366" y="445"/>
                  <a:pt x="354" y="418"/>
                </a:cubicBezTo>
                <a:cubicBezTo>
                  <a:pt x="360" y="415"/>
                  <a:pt x="365" y="413"/>
                  <a:pt x="371" y="410"/>
                </a:cubicBezTo>
                <a:cubicBezTo>
                  <a:pt x="388" y="401"/>
                  <a:pt x="405" y="392"/>
                  <a:pt x="422" y="383"/>
                </a:cubicBezTo>
                <a:cubicBezTo>
                  <a:pt x="428" y="412"/>
                  <a:pt x="432" y="441"/>
                  <a:pt x="433" y="471"/>
                </a:cubicBezTo>
                <a:cubicBezTo>
                  <a:pt x="422" y="478"/>
                  <a:pt x="409" y="484"/>
                  <a:pt x="397" y="490"/>
                </a:cubicBezTo>
                <a:cubicBezTo>
                  <a:pt x="394" y="492"/>
                  <a:pt x="391" y="493"/>
                  <a:pt x="388" y="494"/>
                </a:cubicBezTo>
                <a:close/>
                <a:moveTo>
                  <a:pt x="318" y="522"/>
                </a:moveTo>
                <a:cubicBezTo>
                  <a:pt x="303" y="527"/>
                  <a:pt x="288" y="531"/>
                  <a:pt x="274" y="534"/>
                </a:cubicBezTo>
                <a:cubicBezTo>
                  <a:pt x="262" y="525"/>
                  <a:pt x="251" y="516"/>
                  <a:pt x="240" y="505"/>
                </a:cubicBezTo>
                <a:cubicBezTo>
                  <a:pt x="227" y="493"/>
                  <a:pt x="215" y="480"/>
                  <a:pt x="204" y="466"/>
                </a:cubicBezTo>
                <a:cubicBezTo>
                  <a:pt x="223" y="462"/>
                  <a:pt x="243" y="457"/>
                  <a:pt x="263" y="452"/>
                </a:cubicBezTo>
                <a:cubicBezTo>
                  <a:pt x="279" y="476"/>
                  <a:pt x="298" y="500"/>
                  <a:pt x="318" y="522"/>
                </a:cubicBezTo>
                <a:close/>
                <a:moveTo>
                  <a:pt x="431" y="567"/>
                </a:moveTo>
                <a:cubicBezTo>
                  <a:pt x="431" y="571"/>
                  <a:pt x="431" y="574"/>
                  <a:pt x="430" y="577"/>
                </a:cubicBezTo>
                <a:lnTo>
                  <a:pt x="430" y="578"/>
                </a:lnTo>
                <a:cubicBezTo>
                  <a:pt x="428" y="575"/>
                  <a:pt x="427" y="573"/>
                  <a:pt x="425" y="570"/>
                </a:cubicBezTo>
                <a:cubicBezTo>
                  <a:pt x="427" y="569"/>
                  <a:pt x="429" y="568"/>
                  <a:pt x="431" y="567"/>
                </a:cubicBezTo>
                <a:close/>
                <a:moveTo>
                  <a:pt x="410" y="577"/>
                </a:moveTo>
                <a:cubicBezTo>
                  <a:pt x="412" y="579"/>
                  <a:pt x="413" y="582"/>
                  <a:pt x="414" y="584"/>
                </a:cubicBezTo>
                <a:lnTo>
                  <a:pt x="411" y="586"/>
                </a:lnTo>
                <a:cubicBezTo>
                  <a:pt x="409" y="584"/>
                  <a:pt x="406" y="582"/>
                  <a:pt x="404" y="580"/>
                </a:cubicBezTo>
                <a:cubicBezTo>
                  <a:pt x="406" y="579"/>
                  <a:pt x="408" y="578"/>
                  <a:pt x="410" y="577"/>
                </a:cubicBezTo>
                <a:close/>
                <a:moveTo>
                  <a:pt x="465" y="550"/>
                </a:moveTo>
                <a:lnTo>
                  <a:pt x="463" y="553"/>
                </a:lnTo>
                <a:cubicBezTo>
                  <a:pt x="458" y="558"/>
                  <a:pt x="453" y="563"/>
                  <a:pt x="448" y="567"/>
                </a:cubicBezTo>
                <a:lnTo>
                  <a:pt x="448" y="568"/>
                </a:lnTo>
                <a:lnTo>
                  <a:pt x="447" y="569"/>
                </a:lnTo>
                <a:cubicBezTo>
                  <a:pt x="448" y="565"/>
                  <a:pt x="448" y="562"/>
                  <a:pt x="448" y="559"/>
                </a:cubicBezTo>
                <a:cubicBezTo>
                  <a:pt x="454" y="556"/>
                  <a:pt x="459" y="553"/>
                  <a:pt x="465" y="550"/>
                </a:cubicBezTo>
                <a:close/>
                <a:moveTo>
                  <a:pt x="390" y="590"/>
                </a:moveTo>
                <a:cubicBezTo>
                  <a:pt x="386" y="590"/>
                  <a:pt x="381" y="591"/>
                  <a:pt x="377" y="591"/>
                </a:cubicBezTo>
                <a:lnTo>
                  <a:pt x="376" y="590"/>
                </a:lnTo>
                <a:cubicBezTo>
                  <a:pt x="379" y="589"/>
                  <a:pt x="383" y="588"/>
                  <a:pt x="386" y="586"/>
                </a:cubicBezTo>
                <a:lnTo>
                  <a:pt x="390" y="590"/>
                </a:lnTo>
                <a:close/>
                <a:moveTo>
                  <a:pt x="332" y="408"/>
                </a:moveTo>
                <a:cubicBezTo>
                  <a:pt x="311" y="417"/>
                  <a:pt x="290" y="425"/>
                  <a:pt x="269" y="431"/>
                </a:cubicBezTo>
                <a:cubicBezTo>
                  <a:pt x="254" y="409"/>
                  <a:pt x="241" y="385"/>
                  <a:pt x="230" y="361"/>
                </a:cubicBezTo>
                <a:cubicBezTo>
                  <a:pt x="253" y="353"/>
                  <a:pt x="277" y="344"/>
                  <a:pt x="300" y="334"/>
                </a:cubicBezTo>
                <a:cubicBezTo>
                  <a:pt x="311" y="359"/>
                  <a:pt x="322" y="384"/>
                  <a:pt x="332" y="408"/>
                </a:cubicBezTo>
                <a:close/>
                <a:moveTo>
                  <a:pt x="325" y="323"/>
                </a:moveTo>
                <a:cubicBezTo>
                  <a:pt x="349" y="311"/>
                  <a:pt x="372" y="298"/>
                  <a:pt x="393" y="285"/>
                </a:cubicBezTo>
                <a:cubicBezTo>
                  <a:pt x="403" y="311"/>
                  <a:pt x="411" y="337"/>
                  <a:pt x="418" y="364"/>
                </a:cubicBezTo>
                <a:cubicBezTo>
                  <a:pt x="400" y="375"/>
                  <a:pt x="382" y="385"/>
                  <a:pt x="363" y="394"/>
                </a:cubicBezTo>
                <a:cubicBezTo>
                  <a:pt x="358" y="396"/>
                  <a:pt x="352" y="399"/>
                  <a:pt x="347" y="401"/>
                </a:cubicBezTo>
                <a:cubicBezTo>
                  <a:pt x="337" y="377"/>
                  <a:pt x="326" y="352"/>
                  <a:pt x="315" y="327"/>
                </a:cubicBezTo>
                <a:cubicBezTo>
                  <a:pt x="318" y="326"/>
                  <a:pt x="322" y="324"/>
                  <a:pt x="325" y="323"/>
                </a:cubicBezTo>
                <a:close/>
                <a:moveTo>
                  <a:pt x="59" y="446"/>
                </a:moveTo>
                <a:cubicBezTo>
                  <a:pt x="47" y="441"/>
                  <a:pt x="37" y="436"/>
                  <a:pt x="29" y="429"/>
                </a:cubicBezTo>
                <a:lnTo>
                  <a:pt x="28" y="430"/>
                </a:lnTo>
                <a:cubicBezTo>
                  <a:pt x="20" y="412"/>
                  <a:pt x="14" y="394"/>
                  <a:pt x="9" y="376"/>
                </a:cubicBezTo>
                <a:cubicBezTo>
                  <a:pt x="21" y="380"/>
                  <a:pt x="34" y="382"/>
                  <a:pt x="48" y="384"/>
                </a:cubicBezTo>
                <a:cubicBezTo>
                  <a:pt x="56" y="407"/>
                  <a:pt x="67" y="430"/>
                  <a:pt x="80" y="451"/>
                </a:cubicBezTo>
                <a:cubicBezTo>
                  <a:pt x="73" y="450"/>
                  <a:pt x="66" y="448"/>
                  <a:pt x="59" y="446"/>
                </a:cubicBezTo>
                <a:close/>
                <a:moveTo>
                  <a:pt x="407" y="276"/>
                </a:moveTo>
                <a:cubicBezTo>
                  <a:pt x="427" y="263"/>
                  <a:pt x="445" y="249"/>
                  <a:pt x="462" y="235"/>
                </a:cubicBezTo>
                <a:cubicBezTo>
                  <a:pt x="474" y="261"/>
                  <a:pt x="482" y="288"/>
                  <a:pt x="488" y="316"/>
                </a:cubicBezTo>
                <a:cubicBezTo>
                  <a:pt x="471" y="330"/>
                  <a:pt x="452" y="343"/>
                  <a:pt x="432" y="355"/>
                </a:cubicBezTo>
                <a:cubicBezTo>
                  <a:pt x="426" y="328"/>
                  <a:pt x="417" y="302"/>
                  <a:pt x="407" y="276"/>
                </a:cubicBezTo>
                <a:close/>
                <a:moveTo>
                  <a:pt x="134" y="382"/>
                </a:moveTo>
                <a:cubicBezTo>
                  <a:pt x="145" y="407"/>
                  <a:pt x="158" y="430"/>
                  <a:pt x="173" y="452"/>
                </a:cubicBezTo>
                <a:cubicBezTo>
                  <a:pt x="158" y="454"/>
                  <a:pt x="143" y="456"/>
                  <a:pt x="128" y="456"/>
                </a:cubicBezTo>
                <a:cubicBezTo>
                  <a:pt x="119" y="456"/>
                  <a:pt x="110" y="455"/>
                  <a:pt x="102" y="454"/>
                </a:cubicBezTo>
                <a:cubicBezTo>
                  <a:pt x="87" y="433"/>
                  <a:pt x="75" y="410"/>
                  <a:pt x="66" y="386"/>
                </a:cubicBezTo>
                <a:cubicBezTo>
                  <a:pt x="71" y="386"/>
                  <a:pt x="77" y="386"/>
                  <a:pt x="82" y="386"/>
                </a:cubicBezTo>
                <a:cubicBezTo>
                  <a:pt x="99" y="386"/>
                  <a:pt x="116" y="385"/>
                  <a:pt x="134" y="382"/>
                </a:cubicBezTo>
                <a:close/>
                <a:moveTo>
                  <a:pt x="502" y="305"/>
                </a:moveTo>
                <a:cubicBezTo>
                  <a:pt x="496" y="277"/>
                  <a:pt x="487" y="250"/>
                  <a:pt x="475" y="224"/>
                </a:cubicBezTo>
                <a:cubicBezTo>
                  <a:pt x="493" y="208"/>
                  <a:pt x="509" y="191"/>
                  <a:pt x="522" y="175"/>
                </a:cubicBezTo>
                <a:cubicBezTo>
                  <a:pt x="536" y="199"/>
                  <a:pt x="546" y="226"/>
                  <a:pt x="552" y="254"/>
                </a:cubicBezTo>
                <a:cubicBezTo>
                  <a:pt x="538" y="271"/>
                  <a:pt x="521" y="288"/>
                  <a:pt x="502" y="305"/>
                </a:cubicBezTo>
                <a:close/>
                <a:moveTo>
                  <a:pt x="553" y="129"/>
                </a:moveTo>
                <a:cubicBezTo>
                  <a:pt x="567" y="150"/>
                  <a:pt x="579" y="173"/>
                  <a:pt x="588" y="197"/>
                </a:cubicBezTo>
                <a:cubicBezTo>
                  <a:pt x="582" y="211"/>
                  <a:pt x="574" y="224"/>
                  <a:pt x="565" y="238"/>
                </a:cubicBezTo>
                <a:cubicBezTo>
                  <a:pt x="557" y="211"/>
                  <a:pt x="547" y="185"/>
                  <a:pt x="533" y="160"/>
                </a:cubicBezTo>
                <a:cubicBezTo>
                  <a:pt x="541" y="150"/>
                  <a:pt x="547" y="140"/>
                  <a:pt x="553" y="129"/>
                </a:cubicBezTo>
                <a:close/>
                <a:moveTo>
                  <a:pt x="252" y="436"/>
                </a:moveTo>
                <a:cubicBezTo>
                  <a:pt x="232" y="442"/>
                  <a:pt x="211" y="447"/>
                  <a:pt x="191" y="450"/>
                </a:cubicBezTo>
                <a:cubicBezTo>
                  <a:pt x="175" y="428"/>
                  <a:pt x="161" y="404"/>
                  <a:pt x="150" y="380"/>
                </a:cubicBezTo>
                <a:cubicBezTo>
                  <a:pt x="171" y="376"/>
                  <a:pt x="192" y="371"/>
                  <a:pt x="214" y="365"/>
                </a:cubicBezTo>
                <a:cubicBezTo>
                  <a:pt x="225" y="390"/>
                  <a:pt x="238" y="413"/>
                  <a:pt x="252" y="436"/>
                </a:cubicBezTo>
                <a:close/>
                <a:moveTo>
                  <a:pt x="169" y="46"/>
                </a:moveTo>
                <a:cubicBezTo>
                  <a:pt x="169" y="41"/>
                  <a:pt x="169" y="35"/>
                  <a:pt x="170" y="30"/>
                </a:cubicBezTo>
                <a:cubicBezTo>
                  <a:pt x="172" y="29"/>
                  <a:pt x="174" y="28"/>
                  <a:pt x="176" y="27"/>
                </a:cubicBezTo>
                <a:cubicBezTo>
                  <a:pt x="177" y="31"/>
                  <a:pt x="179" y="35"/>
                  <a:pt x="181" y="40"/>
                </a:cubicBezTo>
                <a:cubicBezTo>
                  <a:pt x="177" y="42"/>
                  <a:pt x="173" y="44"/>
                  <a:pt x="169" y="46"/>
                </a:cubicBezTo>
                <a:close/>
                <a:moveTo>
                  <a:pt x="196" y="33"/>
                </a:moveTo>
                <a:cubicBezTo>
                  <a:pt x="194" y="28"/>
                  <a:pt x="192" y="24"/>
                  <a:pt x="191" y="20"/>
                </a:cubicBezTo>
                <a:cubicBezTo>
                  <a:pt x="194" y="19"/>
                  <a:pt x="197" y="18"/>
                  <a:pt x="199" y="17"/>
                </a:cubicBezTo>
                <a:cubicBezTo>
                  <a:pt x="203" y="20"/>
                  <a:pt x="206" y="23"/>
                  <a:pt x="209" y="26"/>
                </a:cubicBezTo>
                <a:cubicBezTo>
                  <a:pt x="205" y="28"/>
                  <a:pt x="200" y="31"/>
                  <a:pt x="196" y="33"/>
                </a:cubicBezTo>
                <a:close/>
                <a:moveTo>
                  <a:pt x="219" y="12"/>
                </a:moveTo>
                <a:cubicBezTo>
                  <a:pt x="221" y="13"/>
                  <a:pt x="224" y="15"/>
                  <a:pt x="227" y="16"/>
                </a:cubicBezTo>
                <a:lnTo>
                  <a:pt x="224" y="17"/>
                </a:lnTo>
                <a:lnTo>
                  <a:pt x="219" y="12"/>
                </a:lnTo>
                <a:close/>
                <a:moveTo>
                  <a:pt x="129" y="56"/>
                </a:moveTo>
                <a:cubicBezTo>
                  <a:pt x="128" y="58"/>
                  <a:pt x="127" y="60"/>
                  <a:pt x="126" y="62"/>
                </a:cubicBezTo>
                <a:lnTo>
                  <a:pt x="122" y="63"/>
                </a:lnTo>
                <a:cubicBezTo>
                  <a:pt x="124" y="61"/>
                  <a:pt x="126" y="58"/>
                  <a:pt x="129" y="56"/>
                </a:cubicBezTo>
                <a:close/>
                <a:moveTo>
                  <a:pt x="153" y="41"/>
                </a:moveTo>
                <a:cubicBezTo>
                  <a:pt x="153" y="45"/>
                  <a:pt x="153" y="49"/>
                  <a:pt x="153" y="53"/>
                </a:cubicBezTo>
                <a:lnTo>
                  <a:pt x="147" y="55"/>
                </a:lnTo>
                <a:cubicBezTo>
                  <a:pt x="149" y="50"/>
                  <a:pt x="151" y="46"/>
                  <a:pt x="153" y="41"/>
                </a:cubicBezTo>
                <a:close/>
                <a:moveTo>
                  <a:pt x="398" y="108"/>
                </a:moveTo>
                <a:cubicBezTo>
                  <a:pt x="379" y="87"/>
                  <a:pt x="357" y="69"/>
                  <a:pt x="334" y="52"/>
                </a:cubicBezTo>
                <a:cubicBezTo>
                  <a:pt x="343" y="44"/>
                  <a:pt x="351" y="36"/>
                  <a:pt x="359" y="28"/>
                </a:cubicBezTo>
                <a:cubicBezTo>
                  <a:pt x="385" y="38"/>
                  <a:pt x="410" y="53"/>
                  <a:pt x="432" y="70"/>
                </a:cubicBezTo>
                <a:cubicBezTo>
                  <a:pt x="423" y="82"/>
                  <a:pt x="411" y="95"/>
                  <a:pt x="398" y="108"/>
                </a:cubicBezTo>
                <a:close/>
                <a:moveTo>
                  <a:pt x="100" y="248"/>
                </a:moveTo>
                <a:cubicBezTo>
                  <a:pt x="89" y="249"/>
                  <a:pt x="79" y="250"/>
                  <a:pt x="69" y="250"/>
                </a:cubicBezTo>
                <a:cubicBezTo>
                  <a:pt x="61" y="250"/>
                  <a:pt x="53" y="249"/>
                  <a:pt x="46" y="248"/>
                </a:cubicBezTo>
                <a:cubicBezTo>
                  <a:pt x="48" y="221"/>
                  <a:pt x="53" y="194"/>
                  <a:pt x="62" y="168"/>
                </a:cubicBezTo>
                <a:cubicBezTo>
                  <a:pt x="75" y="167"/>
                  <a:pt x="88" y="166"/>
                  <a:pt x="101" y="163"/>
                </a:cubicBezTo>
                <a:cubicBezTo>
                  <a:pt x="98" y="192"/>
                  <a:pt x="97" y="220"/>
                  <a:pt x="100" y="248"/>
                </a:cubicBezTo>
                <a:close/>
                <a:moveTo>
                  <a:pt x="185" y="230"/>
                </a:moveTo>
                <a:cubicBezTo>
                  <a:pt x="179" y="202"/>
                  <a:pt x="174" y="174"/>
                  <a:pt x="171" y="145"/>
                </a:cubicBezTo>
                <a:cubicBezTo>
                  <a:pt x="186" y="140"/>
                  <a:pt x="201" y="134"/>
                  <a:pt x="216" y="127"/>
                </a:cubicBezTo>
                <a:cubicBezTo>
                  <a:pt x="225" y="151"/>
                  <a:pt x="236" y="178"/>
                  <a:pt x="248" y="206"/>
                </a:cubicBezTo>
                <a:cubicBezTo>
                  <a:pt x="227" y="216"/>
                  <a:pt x="206" y="224"/>
                  <a:pt x="185" y="230"/>
                </a:cubicBezTo>
                <a:close/>
                <a:moveTo>
                  <a:pt x="266" y="198"/>
                </a:moveTo>
                <a:lnTo>
                  <a:pt x="263" y="200"/>
                </a:lnTo>
                <a:cubicBezTo>
                  <a:pt x="251" y="171"/>
                  <a:pt x="240" y="144"/>
                  <a:pt x="231" y="120"/>
                </a:cubicBezTo>
                <a:cubicBezTo>
                  <a:pt x="247" y="112"/>
                  <a:pt x="263" y="103"/>
                  <a:pt x="278" y="94"/>
                </a:cubicBezTo>
                <a:cubicBezTo>
                  <a:pt x="297" y="115"/>
                  <a:pt x="314" y="138"/>
                  <a:pt x="330" y="162"/>
                </a:cubicBezTo>
                <a:cubicBezTo>
                  <a:pt x="310" y="175"/>
                  <a:pt x="288" y="187"/>
                  <a:pt x="266" y="198"/>
                </a:cubicBezTo>
                <a:close/>
                <a:moveTo>
                  <a:pt x="118" y="160"/>
                </a:moveTo>
                <a:cubicBezTo>
                  <a:pt x="130" y="158"/>
                  <a:pt x="143" y="154"/>
                  <a:pt x="156" y="150"/>
                </a:cubicBezTo>
                <a:cubicBezTo>
                  <a:pt x="158" y="179"/>
                  <a:pt x="163" y="207"/>
                  <a:pt x="169" y="235"/>
                </a:cubicBezTo>
                <a:cubicBezTo>
                  <a:pt x="151" y="240"/>
                  <a:pt x="133" y="244"/>
                  <a:pt x="116" y="246"/>
                </a:cubicBezTo>
                <a:cubicBezTo>
                  <a:pt x="113" y="218"/>
                  <a:pt x="114" y="189"/>
                  <a:pt x="118" y="160"/>
                </a:cubicBezTo>
                <a:close/>
                <a:moveTo>
                  <a:pt x="7" y="239"/>
                </a:moveTo>
                <a:cubicBezTo>
                  <a:pt x="12" y="214"/>
                  <a:pt x="20" y="190"/>
                  <a:pt x="32" y="167"/>
                </a:cubicBezTo>
                <a:cubicBezTo>
                  <a:pt x="36" y="168"/>
                  <a:pt x="40" y="168"/>
                  <a:pt x="45" y="168"/>
                </a:cubicBezTo>
                <a:cubicBezTo>
                  <a:pt x="37" y="193"/>
                  <a:pt x="32" y="220"/>
                  <a:pt x="30" y="246"/>
                </a:cubicBezTo>
                <a:cubicBezTo>
                  <a:pt x="21" y="244"/>
                  <a:pt x="14" y="242"/>
                  <a:pt x="7" y="239"/>
                </a:cubicBezTo>
                <a:close/>
                <a:moveTo>
                  <a:pt x="376" y="8"/>
                </a:moveTo>
                <a:cubicBezTo>
                  <a:pt x="403" y="14"/>
                  <a:pt x="428" y="24"/>
                  <a:pt x="452" y="38"/>
                </a:cubicBezTo>
                <a:cubicBezTo>
                  <a:pt x="449" y="44"/>
                  <a:pt x="445" y="50"/>
                  <a:pt x="442" y="56"/>
                </a:cubicBezTo>
                <a:cubicBezTo>
                  <a:pt x="420" y="39"/>
                  <a:pt x="396" y="26"/>
                  <a:pt x="370" y="15"/>
                </a:cubicBezTo>
                <a:cubicBezTo>
                  <a:pt x="372" y="12"/>
                  <a:pt x="374" y="10"/>
                  <a:pt x="376" y="8"/>
                </a:cubicBezTo>
                <a:close/>
                <a:moveTo>
                  <a:pt x="291" y="85"/>
                </a:moveTo>
                <a:cubicBezTo>
                  <a:pt x="301" y="78"/>
                  <a:pt x="311" y="71"/>
                  <a:pt x="320" y="63"/>
                </a:cubicBezTo>
                <a:cubicBezTo>
                  <a:pt x="344" y="79"/>
                  <a:pt x="367" y="98"/>
                  <a:pt x="386" y="119"/>
                </a:cubicBezTo>
                <a:cubicBezTo>
                  <a:pt x="373" y="131"/>
                  <a:pt x="359" y="142"/>
                  <a:pt x="343" y="153"/>
                </a:cubicBezTo>
                <a:cubicBezTo>
                  <a:pt x="327" y="129"/>
                  <a:pt x="310" y="107"/>
                  <a:pt x="291" y="85"/>
                </a:cubicBezTo>
                <a:close/>
                <a:moveTo>
                  <a:pt x="154" y="132"/>
                </a:moveTo>
                <a:cubicBezTo>
                  <a:pt x="143" y="136"/>
                  <a:pt x="132" y="139"/>
                  <a:pt x="121" y="141"/>
                </a:cubicBezTo>
                <a:cubicBezTo>
                  <a:pt x="125" y="119"/>
                  <a:pt x="131" y="98"/>
                  <a:pt x="138" y="77"/>
                </a:cubicBezTo>
                <a:cubicBezTo>
                  <a:pt x="143" y="75"/>
                  <a:pt x="147" y="73"/>
                  <a:pt x="152" y="72"/>
                </a:cubicBezTo>
                <a:cubicBezTo>
                  <a:pt x="152" y="92"/>
                  <a:pt x="153" y="112"/>
                  <a:pt x="154" y="132"/>
                </a:cubicBezTo>
                <a:close/>
                <a:moveTo>
                  <a:pt x="279" y="72"/>
                </a:moveTo>
                <a:cubicBezTo>
                  <a:pt x="266" y="57"/>
                  <a:pt x="252" y="43"/>
                  <a:pt x="238" y="30"/>
                </a:cubicBezTo>
                <a:cubicBezTo>
                  <a:pt x="241" y="28"/>
                  <a:pt x="244" y="26"/>
                  <a:pt x="248" y="23"/>
                </a:cubicBezTo>
                <a:cubicBezTo>
                  <a:pt x="268" y="32"/>
                  <a:pt x="287" y="41"/>
                  <a:pt x="305" y="53"/>
                </a:cubicBezTo>
                <a:cubicBezTo>
                  <a:pt x="297" y="59"/>
                  <a:pt x="288" y="65"/>
                  <a:pt x="279" y="72"/>
                </a:cubicBezTo>
                <a:close/>
                <a:moveTo>
                  <a:pt x="170" y="127"/>
                </a:moveTo>
                <a:cubicBezTo>
                  <a:pt x="168" y="107"/>
                  <a:pt x="168" y="86"/>
                  <a:pt x="168" y="66"/>
                </a:cubicBezTo>
                <a:cubicBezTo>
                  <a:pt x="175" y="63"/>
                  <a:pt x="181" y="60"/>
                  <a:pt x="188" y="57"/>
                </a:cubicBezTo>
                <a:cubicBezTo>
                  <a:pt x="194" y="72"/>
                  <a:pt x="201" y="90"/>
                  <a:pt x="209" y="111"/>
                </a:cubicBezTo>
                <a:cubicBezTo>
                  <a:pt x="196" y="117"/>
                  <a:pt x="183" y="122"/>
                  <a:pt x="170" y="127"/>
                </a:cubicBezTo>
                <a:close/>
                <a:moveTo>
                  <a:pt x="356" y="3"/>
                </a:moveTo>
                <a:lnTo>
                  <a:pt x="352" y="8"/>
                </a:lnTo>
                <a:cubicBezTo>
                  <a:pt x="344" y="5"/>
                  <a:pt x="335" y="2"/>
                  <a:pt x="326" y="0"/>
                </a:cubicBezTo>
                <a:cubicBezTo>
                  <a:pt x="336" y="1"/>
                  <a:pt x="346" y="2"/>
                  <a:pt x="356" y="3"/>
                </a:cubicBezTo>
                <a:close/>
                <a:moveTo>
                  <a:pt x="265" y="80"/>
                </a:moveTo>
                <a:cubicBezTo>
                  <a:pt x="252" y="89"/>
                  <a:pt x="238" y="96"/>
                  <a:pt x="224" y="104"/>
                </a:cubicBezTo>
                <a:cubicBezTo>
                  <a:pt x="216" y="83"/>
                  <a:pt x="208" y="64"/>
                  <a:pt x="202" y="50"/>
                </a:cubicBezTo>
                <a:cubicBezTo>
                  <a:pt x="210" y="46"/>
                  <a:pt x="217" y="42"/>
                  <a:pt x="223" y="38"/>
                </a:cubicBezTo>
                <a:cubicBezTo>
                  <a:pt x="238" y="52"/>
                  <a:pt x="252" y="66"/>
                  <a:pt x="265" y="80"/>
                </a:cubicBezTo>
                <a:close/>
                <a:moveTo>
                  <a:pt x="41" y="150"/>
                </a:moveTo>
                <a:cubicBezTo>
                  <a:pt x="50" y="134"/>
                  <a:pt x="61" y="119"/>
                  <a:pt x="72" y="105"/>
                </a:cubicBezTo>
                <a:cubicBezTo>
                  <a:pt x="64" y="120"/>
                  <a:pt x="57" y="135"/>
                  <a:pt x="51" y="150"/>
                </a:cubicBezTo>
                <a:cubicBezTo>
                  <a:pt x="48" y="150"/>
                  <a:pt x="44" y="151"/>
                  <a:pt x="41" y="150"/>
                </a:cubicBezTo>
                <a:close/>
                <a:moveTo>
                  <a:pt x="104" y="145"/>
                </a:moveTo>
                <a:cubicBezTo>
                  <a:pt x="92" y="147"/>
                  <a:pt x="80" y="149"/>
                  <a:pt x="69" y="150"/>
                </a:cubicBezTo>
                <a:cubicBezTo>
                  <a:pt x="78" y="128"/>
                  <a:pt x="90" y="107"/>
                  <a:pt x="104" y="87"/>
                </a:cubicBezTo>
                <a:cubicBezTo>
                  <a:pt x="109" y="85"/>
                  <a:pt x="114" y="84"/>
                  <a:pt x="119" y="83"/>
                </a:cubicBezTo>
                <a:cubicBezTo>
                  <a:pt x="112" y="103"/>
                  <a:pt x="107" y="124"/>
                  <a:pt x="104" y="145"/>
                </a:cubicBezTo>
                <a:close/>
                <a:moveTo>
                  <a:pt x="263" y="13"/>
                </a:moveTo>
                <a:cubicBezTo>
                  <a:pt x="266" y="11"/>
                  <a:pt x="269" y="9"/>
                  <a:pt x="272" y="6"/>
                </a:cubicBezTo>
                <a:cubicBezTo>
                  <a:pt x="295" y="9"/>
                  <a:pt x="318" y="14"/>
                  <a:pt x="340" y="21"/>
                </a:cubicBezTo>
                <a:cubicBezTo>
                  <a:pt x="334" y="28"/>
                  <a:pt x="326" y="35"/>
                  <a:pt x="318" y="42"/>
                </a:cubicBezTo>
                <a:cubicBezTo>
                  <a:pt x="301" y="31"/>
                  <a:pt x="283" y="21"/>
                  <a:pt x="263" y="13"/>
                </a:cubicBezTo>
                <a:close/>
                <a:moveTo>
                  <a:pt x="456" y="67"/>
                </a:moveTo>
                <a:cubicBezTo>
                  <a:pt x="460" y="60"/>
                  <a:pt x="464" y="54"/>
                  <a:pt x="467" y="47"/>
                </a:cubicBezTo>
                <a:cubicBezTo>
                  <a:pt x="495" y="65"/>
                  <a:pt x="520" y="87"/>
                  <a:pt x="541" y="113"/>
                </a:cubicBezTo>
                <a:cubicBezTo>
                  <a:pt x="536" y="123"/>
                  <a:pt x="530" y="134"/>
                  <a:pt x="523" y="144"/>
                </a:cubicBezTo>
                <a:cubicBezTo>
                  <a:pt x="505" y="115"/>
                  <a:pt x="482" y="89"/>
                  <a:pt x="456" y="67"/>
                </a:cubicBezTo>
                <a:close/>
                <a:moveTo>
                  <a:pt x="353" y="168"/>
                </a:moveTo>
                <a:cubicBezTo>
                  <a:pt x="369" y="156"/>
                  <a:pt x="384" y="145"/>
                  <a:pt x="398" y="132"/>
                </a:cubicBezTo>
                <a:cubicBezTo>
                  <a:pt x="421" y="158"/>
                  <a:pt x="440" y="187"/>
                  <a:pt x="455" y="218"/>
                </a:cubicBezTo>
                <a:cubicBezTo>
                  <a:pt x="438" y="232"/>
                  <a:pt x="420" y="246"/>
                  <a:pt x="400" y="259"/>
                </a:cubicBezTo>
                <a:cubicBezTo>
                  <a:pt x="387" y="228"/>
                  <a:pt x="371" y="197"/>
                  <a:pt x="353" y="168"/>
                </a:cubicBezTo>
                <a:close/>
                <a:moveTo>
                  <a:pt x="207" y="349"/>
                </a:moveTo>
                <a:cubicBezTo>
                  <a:pt x="185" y="355"/>
                  <a:pt x="164" y="360"/>
                  <a:pt x="143" y="363"/>
                </a:cubicBezTo>
                <a:cubicBezTo>
                  <a:pt x="130" y="331"/>
                  <a:pt x="122" y="298"/>
                  <a:pt x="117" y="264"/>
                </a:cubicBezTo>
                <a:cubicBezTo>
                  <a:pt x="136" y="261"/>
                  <a:pt x="154" y="257"/>
                  <a:pt x="174" y="252"/>
                </a:cubicBezTo>
                <a:cubicBezTo>
                  <a:pt x="182" y="285"/>
                  <a:pt x="193" y="318"/>
                  <a:pt x="207" y="349"/>
                </a:cubicBezTo>
                <a:close/>
                <a:moveTo>
                  <a:pt x="42" y="365"/>
                </a:moveTo>
                <a:cubicBezTo>
                  <a:pt x="32" y="364"/>
                  <a:pt x="22" y="361"/>
                  <a:pt x="13" y="358"/>
                </a:cubicBezTo>
                <a:cubicBezTo>
                  <a:pt x="10" y="357"/>
                  <a:pt x="7" y="356"/>
                  <a:pt x="5" y="355"/>
                </a:cubicBezTo>
                <a:cubicBezTo>
                  <a:pt x="2" y="338"/>
                  <a:pt x="0" y="320"/>
                  <a:pt x="0" y="302"/>
                </a:cubicBezTo>
                <a:cubicBezTo>
                  <a:pt x="0" y="287"/>
                  <a:pt x="1" y="272"/>
                  <a:pt x="3" y="257"/>
                </a:cubicBezTo>
                <a:cubicBezTo>
                  <a:pt x="11" y="260"/>
                  <a:pt x="20" y="262"/>
                  <a:pt x="29" y="264"/>
                </a:cubicBezTo>
                <a:cubicBezTo>
                  <a:pt x="28" y="298"/>
                  <a:pt x="33" y="332"/>
                  <a:pt x="42" y="365"/>
                </a:cubicBezTo>
                <a:close/>
                <a:moveTo>
                  <a:pt x="45" y="266"/>
                </a:moveTo>
                <a:cubicBezTo>
                  <a:pt x="53" y="267"/>
                  <a:pt x="61" y="267"/>
                  <a:pt x="70" y="267"/>
                </a:cubicBezTo>
                <a:cubicBezTo>
                  <a:pt x="80" y="267"/>
                  <a:pt x="91" y="266"/>
                  <a:pt x="101" y="265"/>
                </a:cubicBezTo>
                <a:cubicBezTo>
                  <a:pt x="106" y="300"/>
                  <a:pt x="114" y="333"/>
                  <a:pt x="127" y="365"/>
                </a:cubicBezTo>
                <a:cubicBezTo>
                  <a:pt x="111" y="367"/>
                  <a:pt x="96" y="368"/>
                  <a:pt x="82" y="368"/>
                </a:cubicBezTo>
                <a:cubicBezTo>
                  <a:pt x="74" y="368"/>
                  <a:pt x="67" y="368"/>
                  <a:pt x="60" y="367"/>
                </a:cubicBezTo>
                <a:cubicBezTo>
                  <a:pt x="50" y="334"/>
                  <a:pt x="45" y="300"/>
                  <a:pt x="45" y="266"/>
                </a:cubicBezTo>
                <a:close/>
                <a:moveTo>
                  <a:pt x="294" y="317"/>
                </a:moveTo>
                <a:cubicBezTo>
                  <a:pt x="270" y="328"/>
                  <a:pt x="246" y="337"/>
                  <a:pt x="222" y="344"/>
                </a:cubicBezTo>
                <a:cubicBezTo>
                  <a:pt x="209" y="313"/>
                  <a:pt x="198" y="281"/>
                  <a:pt x="189" y="247"/>
                </a:cubicBezTo>
                <a:cubicBezTo>
                  <a:pt x="211" y="241"/>
                  <a:pt x="233" y="233"/>
                  <a:pt x="254" y="223"/>
                </a:cubicBezTo>
                <a:cubicBezTo>
                  <a:pt x="267" y="254"/>
                  <a:pt x="280" y="285"/>
                  <a:pt x="294" y="317"/>
                </a:cubicBezTo>
                <a:close/>
                <a:moveTo>
                  <a:pt x="467" y="207"/>
                </a:moveTo>
                <a:cubicBezTo>
                  <a:pt x="452" y="176"/>
                  <a:pt x="432" y="148"/>
                  <a:pt x="410" y="121"/>
                </a:cubicBezTo>
                <a:cubicBezTo>
                  <a:pt x="424" y="108"/>
                  <a:pt x="436" y="94"/>
                  <a:pt x="446" y="81"/>
                </a:cubicBezTo>
                <a:cubicBezTo>
                  <a:pt x="472" y="103"/>
                  <a:pt x="495" y="129"/>
                  <a:pt x="513" y="158"/>
                </a:cubicBezTo>
                <a:cubicBezTo>
                  <a:pt x="500" y="175"/>
                  <a:pt x="485" y="191"/>
                  <a:pt x="467" y="207"/>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0" name="Freeform 256"/>
          <p:cNvSpPr>
            <a:spLocks noEditPoints="1"/>
          </p:cNvSpPr>
          <p:nvPr/>
        </p:nvSpPr>
        <p:spPr bwMode="auto">
          <a:xfrm>
            <a:off x="7600689" y="2069488"/>
            <a:ext cx="339834" cy="261215"/>
          </a:xfrm>
          <a:custGeom>
            <a:avLst/>
            <a:gdLst>
              <a:gd name="T0" fmla="*/ 306 w 702"/>
              <a:gd name="T1" fmla="*/ 500 h 536"/>
              <a:gd name="T2" fmla="*/ 241 w 702"/>
              <a:gd name="T3" fmla="*/ 440 h 536"/>
              <a:gd name="T4" fmla="*/ 366 w 702"/>
              <a:gd name="T5" fmla="*/ 439 h 536"/>
              <a:gd name="T6" fmla="*/ 306 w 702"/>
              <a:gd name="T7" fmla="*/ 500 h 536"/>
              <a:gd name="T8" fmla="*/ 421 w 702"/>
              <a:gd name="T9" fmla="*/ 253 h 536"/>
              <a:gd name="T10" fmla="*/ 452 w 702"/>
              <a:gd name="T11" fmla="*/ 284 h 536"/>
              <a:gd name="T12" fmla="*/ 421 w 702"/>
              <a:gd name="T13" fmla="*/ 314 h 536"/>
              <a:gd name="T14" fmla="*/ 391 w 702"/>
              <a:gd name="T15" fmla="*/ 284 h 536"/>
              <a:gd name="T16" fmla="*/ 421 w 702"/>
              <a:gd name="T17" fmla="*/ 253 h 536"/>
              <a:gd name="T18" fmla="*/ 326 w 702"/>
              <a:gd name="T19" fmla="*/ 285 h 536"/>
              <a:gd name="T20" fmla="*/ 357 w 702"/>
              <a:gd name="T21" fmla="*/ 315 h 536"/>
              <a:gd name="T22" fmla="*/ 326 w 702"/>
              <a:gd name="T23" fmla="*/ 346 h 536"/>
              <a:gd name="T24" fmla="*/ 295 w 702"/>
              <a:gd name="T25" fmla="*/ 315 h 536"/>
              <a:gd name="T26" fmla="*/ 326 w 702"/>
              <a:gd name="T27" fmla="*/ 285 h 536"/>
              <a:gd name="T28" fmla="*/ 696 w 702"/>
              <a:gd name="T29" fmla="*/ 440 h 536"/>
              <a:gd name="T30" fmla="*/ 598 w 702"/>
              <a:gd name="T31" fmla="*/ 44 h 536"/>
              <a:gd name="T32" fmla="*/ 557 w 702"/>
              <a:gd name="T33" fmla="*/ 11 h 536"/>
              <a:gd name="T34" fmla="*/ 535 w 702"/>
              <a:gd name="T35" fmla="*/ 47 h 536"/>
              <a:gd name="T36" fmla="*/ 60 w 702"/>
              <a:gd name="T37" fmla="*/ 331 h 536"/>
              <a:gd name="T38" fmla="*/ 0 w 702"/>
              <a:gd name="T39" fmla="*/ 320 h 536"/>
              <a:gd name="T40" fmla="*/ 41 w 702"/>
              <a:gd name="T41" fmla="*/ 479 h 536"/>
              <a:gd name="T42" fmla="*/ 84 w 702"/>
              <a:gd name="T43" fmla="*/ 440 h 536"/>
              <a:gd name="T44" fmla="*/ 195 w 702"/>
              <a:gd name="T45" fmla="*/ 440 h 536"/>
              <a:gd name="T46" fmla="*/ 295 w 702"/>
              <a:gd name="T47" fmla="*/ 536 h 536"/>
              <a:gd name="T48" fmla="*/ 412 w 702"/>
              <a:gd name="T49" fmla="*/ 440 h 536"/>
              <a:gd name="T50" fmla="*/ 412 w 702"/>
              <a:gd name="T51" fmla="*/ 439 h 536"/>
              <a:gd name="T52" fmla="*/ 650 w 702"/>
              <a:gd name="T53" fmla="*/ 438 h 536"/>
              <a:gd name="T54" fmla="*/ 680 w 702"/>
              <a:gd name="T55" fmla="*/ 470 h 536"/>
              <a:gd name="T56" fmla="*/ 696 w 702"/>
              <a:gd name="T57" fmla="*/ 440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02" h="536">
                <a:moveTo>
                  <a:pt x="306" y="500"/>
                </a:moveTo>
                <a:cubicBezTo>
                  <a:pt x="250" y="502"/>
                  <a:pt x="245" y="490"/>
                  <a:pt x="241" y="440"/>
                </a:cubicBezTo>
                <a:lnTo>
                  <a:pt x="366" y="439"/>
                </a:lnTo>
                <a:cubicBezTo>
                  <a:pt x="365" y="466"/>
                  <a:pt x="369" y="500"/>
                  <a:pt x="306" y="500"/>
                </a:cubicBezTo>
                <a:close/>
                <a:moveTo>
                  <a:pt x="421" y="253"/>
                </a:moveTo>
                <a:cubicBezTo>
                  <a:pt x="439" y="253"/>
                  <a:pt x="452" y="267"/>
                  <a:pt x="452" y="284"/>
                </a:cubicBezTo>
                <a:cubicBezTo>
                  <a:pt x="452" y="300"/>
                  <a:pt x="439" y="314"/>
                  <a:pt x="421" y="314"/>
                </a:cubicBezTo>
                <a:cubicBezTo>
                  <a:pt x="404" y="314"/>
                  <a:pt x="391" y="300"/>
                  <a:pt x="391" y="284"/>
                </a:cubicBezTo>
                <a:cubicBezTo>
                  <a:pt x="391" y="267"/>
                  <a:pt x="404" y="253"/>
                  <a:pt x="421" y="253"/>
                </a:cubicBezTo>
                <a:close/>
                <a:moveTo>
                  <a:pt x="326" y="285"/>
                </a:moveTo>
                <a:cubicBezTo>
                  <a:pt x="343" y="285"/>
                  <a:pt x="357" y="299"/>
                  <a:pt x="357" y="315"/>
                </a:cubicBezTo>
                <a:cubicBezTo>
                  <a:pt x="357" y="332"/>
                  <a:pt x="343" y="346"/>
                  <a:pt x="326" y="346"/>
                </a:cubicBezTo>
                <a:cubicBezTo>
                  <a:pt x="309" y="346"/>
                  <a:pt x="295" y="332"/>
                  <a:pt x="295" y="315"/>
                </a:cubicBezTo>
                <a:cubicBezTo>
                  <a:pt x="295" y="299"/>
                  <a:pt x="309" y="285"/>
                  <a:pt x="326" y="285"/>
                </a:cubicBezTo>
                <a:close/>
                <a:moveTo>
                  <a:pt x="696" y="440"/>
                </a:moveTo>
                <a:lnTo>
                  <a:pt x="598" y="44"/>
                </a:lnTo>
                <a:cubicBezTo>
                  <a:pt x="598" y="44"/>
                  <a:pt x="590" y="0"/>
                  <a:pt x="557" y="11"/>
                </a:cubicBezTo>
                <a:cubicBezTo>
                  <a:pt x="524" y="22"/>
                  <a:pt x="535" y="47"/>
                  <a:pt x="535" y="47"/>
                </a:cubicBezTo>
                <a:cubicBezTo>
                  <a:pt x="535" y="47"/>
                  <a:pt x="68" y="326"/>
                  <a:pt x="60" y="331"/>
                </a:cubicBezTo>
                <a:cubicBezTo>
                  <a:pt x="52" y="336"/>
                  <a:pt x="0" y="320"/>
                  <a:pt x="0" y="320"/>
                </a:cubicBezTo>
                <a:lnTo>
                  <a:pt x="41" y="479"/>
                </a:lnTo>
                <a:lnTo>
                  <a:pt x="84" y="440"/>
                </a:lnTo>
                <a:lnTo>
                  <a:pt x="195" y="440"/>
                </a:lnTo>
                <a:cubicBezTo>
                  <a:pt x="191" y="464"/>
                  <a:pt x="188" y="536"/>
                  <a:pt x="295" y="536"/>
                </a:cubicBezTo>
                <a:cubicBezTo>
                  <a:pt x="407" y="536"/>
                  <a:pt x="410" y="479"/>
                  <a:pt x="412" y="440"/>
                </a:cubicBezTo>
                <a:lnTo>
                  <a:pt x="412" y="439"/>
                </a:lnTo>
                <a:lnTo>
                  <a:pt x="650" y="438"/>
                </a:lnTo>
                <a:cubicBezTo>
                  <a:pt x="650" y="438"/>
                  <a:pt x="658" y="479"/>
                  <a:pt x="680" y="470"/>
                </a:cubicBezTo>
                <a:cubicBezTo>
                  <a:pt x="702" y="462"/>
                  <a:pt x="696" y="440"/>
                  <a:pt x="696" y="44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1" name="Freeform 261"/>
          <p:cNvSpPr>
            <a:spLocks noEditPoints="1"/>
          </p:cNvSpPr>
          <p:nvPr/>
        </p:nvSpPr>
        <p:spPr bwMode="auto">
          <a:xfrm>
            <a:off x="5739210" y="5275082"/>
            <a:ext cx="357585" cy="273897"/>
          </a:xfrm>
          <a:custGeom>
            <a:avLst/>
            <a:gdLst>
              <a:gd name="T0" fmla="*/ 172 w 742"/>
              <a:gd name="T1" fmla="*/ 76 h 563"/>
              <a:gd name="T2" fmla="*/ 109 w 742"/>
              <a:gd name="T3" fmla="*/ 10 h 563"/>
              <a:gd name="T4" fmla="*/ 50 w 742"/>
              <a:gd name="T5" fmla="*/ 2 h 563"/>
              <a:gd name="T6" fmla="*/ 0 w 742"/>
              <a:gd name="T7" fmla="*/ 35 h 563"/>
              <a:gd name="T8" fmla="*/ 66 w 742"/>
              <a:gd name="T9" fmla="*/ 54 h 563"/>
              <a:gd name="T10" fmla="*/ 110 w 742"/>
              <a:gd name="T11" fmla="*/ 69 h 563"/>
              <a:gd name="T12" fmla="*/ 131 w 742"/>
              <a:gd name="T13" fmla="*/ 113 h 563"/>
              <a:gd name="T14" fmla="*/ 271 w 742"/>
              <a:gd name="T15" fmla="*/ 384 h 563"/>
              <a:gd name="T16" fmla="*/ 285 w 742"/>
              <a:gd name="T17" fmla="*/ 392 h 563"/>
              <a:gd name="T18" fmla="*/ 514 w 742"/>
              <a:gd name="T19" fmla="*/ 393 h 563"/>
              <a:gd name="T20" fmla="*/ 569 w 742"/>
              <a:gd name="T21" fmla="*/ 364 h 563"/>
              <a:gd name="T22" fmla="*/ 567 w 742"/>
              <a:gd name="T23" fmla="*/ 357 h 563"/>
              <a:gd name="T24" fmla="*/ 562 w 742"/>
              <a:gd name="T25" fmla="*/ 351 h 563"/>
              <a:gd name="T26" fmla="*/ 549 w 742"/>
              <a:gd name="T27" fmla="*/ 348 h 563"/>
              <a:gd name="T28" fmla="*/ 296 w 742"/>
              <a:gd name="T29" fmla="*/ 335 h 563"/>
              <a:gd name="T30" fmla="*/ 314 w 742"/>
              <a:gd name="T31" fmla="*/ 294 h 563"/>
              <a:gd name="T32" fmla="*/ 597 w 742"/>
              <a:gd name="T33" fmla="*/ 294 h 563"/>
              <a:gd name="T34" fmla="*/ 606 w 742"/>
              <a:gd name="T35" fmla="*/ 293 h 563"/>
              <a:gd name="T36" fmla="*/ 614 w 742"/>
              <a:gd name="T37" fmla="*/ 288 h 563"/>
              <a:gd name="T38" fmla="*/ 618 w 742"/>
              <a:gd name="T39" fmla="*/ 283 h 563"/>
              <a:gd name="T40" fmla="*/ 715 w 742"/>
              <a:gd name="T41" fmla="*/ 113 h 563"/>
              <a:gd name="T42" fmla="*/ 340 w 742"/>
              <a:gd name="T43" fmla="*/ 433 h 563"/>
              <a:gd name="T44" fmla="*/ 340 w 742"/>
              <a:gd name="T45" fmla="*/ 563 h 563"/>
              <a:gd name="T46" fmla="*/ 340 w 742"/>
              <a:gd name="T47" fmla="*/ 433 h 563"/>
              <a:gd name="T48" fmla="*/ 426 w 742"/>
              <a:gd name="T49" fmla="*/ 498 h 563"/>
              <a:gd name="T50" fmla="*/ 556 w 742"/>
              <a:gd name="T51" fmla="*/ 498 h 563"/>
              <a:gd name="T52" fmla="*/ 474 w 742"/>
              <a:gd name="T53" fmla="*/ 133 h 563"/>
              <a:gd name="T54" fmla="*/ 509 w 742"/>
              <a:gd name="T55" fmla="*/ 238 h 563"/>
              <a:gd name="T56" fmla="*/ 474 w 742"/>
              <a:gd name="T57" fmla="*/ 133 h 563"/>
              <a:gd name="T58" fmla="*/ 452 w 742"/>
              <a:gd name="T59" fmla="*/ 133 h 563"/>
              <a:gd name="T60" fmla="*/ 416 w 742"/>
              <a:gd name="T61" fmla="*/ 238 h 563"/>
              <a:gd name="T62" fmla="*/ 361 w 742"/>
              <a:gd name="T63" fmla="*/ 133 h 563"/>
              <a:gd name="T64" fmla="*/ 397 w 742"/>
              <a:gd name="T65" fmla="*/ 238 h 563"/>
              <a:gd name="T66" fmla="*/ 361 w 742"/>
              <a:gd name="T67" fmla="*/ 133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42" h="563">
                <a:moveTo>
                  <a:pt x="673" y="76"/>
                </a:moveTo>
                <a:lnTo>
                  <a:pt x="172" y="76"/>
                </a:lnTo>
                <a:cubicBezTo>
                  <a:pt x="170" y="76"/>
                  <a:pt x="167" y="76"/>
                  <a:pt x="164" y="75"/>
                </a:cubicBezTo>
                <a:lnTo>
                  <a:pt x="109" y="10"/>
                </a:lnTo>
                <a:cubicBezTo>
                  <a:pt x="109" y="10"/>
                  <a:pt x="102" y="1"/>
                  <a:pt x="82" y="2"/>
                </a:cubicBezTo>
                <a:cubicBezTo>
                  <a:pt x="70" y="3"/>
                  <a:pt x="58" y="3"/>
                  <a:pt x="50" y="2"/>
                </a:cubicBezTo>
                <a:cubicBezTo>
                  <a:pt x="45" y="1"/>
                  <a:pt x="41" y="0"/>
                  <a:pt x="36" y="0"/>
                </a:cubicBezTo>
                <a:cubicBezTo>
                  <a:pt x="16" y="0"/>
                  <a:pt x="0" y="16"/>
                  <a:pt x="0" y="35"/>
                </a:cubicBezTo>
                <a:cubicBezTo>
                  <a:pt x="0" y="55"/>
                  <a:pt x="16" y="71"/>
                  <a:pt x="36" y="71"/>
                </a:cubicBezTo>
                <a:cubicBezTo>
                  <a:pt x="49" y="71"/>
                  <a:pt x="60" y="64"/>
                  <a:pt x="66" y="54"/>
                </a:cubicBezTo>
                <a:lnTo>
                  <a:pt x="85" y="54"/>
                </a:lnTo>
                <a:cubicBezTo>
                  <a:pt x="85" y="54"/>
                  <a:pt x="97" y="50"/>
                  <a:pt x="110" y="69"/>
                </a:cubicBezTo>
                <a:cubicBezTo>
                  <a:pt x="114" y="73"/>
                  <a:pt x="120" y="82"/>
                  <a:pt x="128" y="92"/>
                </a:cubicBezTo>
                <a:cubicBezTo>
                  <a:pt x="127" y="97"/>
                  <a:pt x="128" y="104"/>
                  <a:pt x="131" y="113"/>
                </a:cubicBezTo>
                <a:lnTo>
                  <a:pt x="267" y="379"/>
                </a:lnTo>
                <a:lnTo>
                  <a:pt x="271" y="384"/>
                </a:lnTo>
                <a:lnTo>
                  <a:pt x="277" y="388"/>
                </a:lnTo>
                <a:lnTo>
                  <a:pt x="285" y="392"/>
                </a:lnTo>
                <a:lnTo>
                  <a:pt x="294" y="393"/>
                </a:lnTo>
                <a:lnTo>
                  <a:pt x="514" y="393"/>
                </a:lnTo>
                <a:cubicBezTo>
                  <a:pt x="554" y="393"/>
                  <a:pt x="568" y="380"/>
                  <a:pt x="568" y="368"/>
                </a:cubicBezTo>
                <a:lnTo>
                  <a:pt x="569" y="364"/>
                </a:lnTo>
                <a:lnTo>
                  <a:pt x="568" y="360"/>
                </a:lnTo>
                <a:lnTo>
                  <a:pt x="567" y="357"/>
                </a:lnTo>
                <a:lnTo>
                  <a:pt x="565" y="354"/>
                </a:lnTo>
                <a:lnTo>
                  <a:pt x="562" y="351"/>
                </a:lnTo>
                <a:lnTo>
                  <a:pt x="558" y="349"/>
                </a:lnTo>
                <a:lnTo>
                  <a:pt x="549" y="348"/>
                </a:lnTo>
                <a:lnTo>
                  <a:pt x="314" y="348"/>
                </a:lnTo>
                <a:cubicBezTo>
                  <a:pt x="314" y="348"/>
                  <a:pt x="302" y="350"/>
                  <a:pt x="296" y="335"/>
                </a:cubicBezTo>
                <a:lnTo>
                  <a:pt x="280" y="303"/>
                </a:lnTo>
                <a:cubicBezTo>
                  <a:pt x="280" y="295"/>
                  <a:pt x="306" y="294"/>
                  <a:pt x="314" y="294"/>
                </a:cubicBezTo>
                <a:lnTo>
                  <a:pt x="593" y="294"/>
                </a:lnTo>
                <a:lnTo>
                  <a:pt x="597" y="294"/>
                </a:lnTo>
                <a:lnTo>
                  <a:pt x="602" y="293"/>
                </a:lnTo>
                <a:lnTo>
                  <a:pt x="606" y="293"/>
                </a:lnTo>
                <a:lnTo>
                  <a:pt x="611" y="290"/>
                </a:lnTo>
                <a:lnTo>
                  <a:pt x="614" y="288"/>
                </a:lnTo>
                <a:lnTo>
                  <a:pt x="616" y="286"/>
                </a:lnTo>
                <a:lnTo>
                  <a:pt x="618" y="283"/>
                </a:lnTo>
                <a:lnTo>
                  <a:pt x="620" y="280"/>
                </a:lnTo>
                <a:lnTo>
                  <a:pt x="715" y="113"/>
                </a:lnTo>
                <a:cubicBezTo>
                  <a:pt x="742" y="76"/>
                  <a:pt x="720" y="75"/>
                  <a:pt x="673" y="76"/>
                </a:cubicBezTo>
                <a:close/>
                <a:moveTo>
                  <a:pt x="340" y="433"/>
                </a:moveTo>
                <a:cubicBezTo>
                  <a:pt x="304" y="433"/>
                  <a:pt x="275" y="463"/>
                  <a:pt x="275" y="498"/>
                </a:cubicBezTo>
                <a:cubicBezTo>
                  <a:pt x="275" y="534"/>
                  <a:pt x="304" y="563"/>
                  <a:pt x="340" y="563"/>
                </a:cubicBezTo>
                <a:cubicBezTo>
                  <a:pt x="376" y="563"/>
                  <a:pt x="405" y="534"/>
                  <a:pt x="405" y="498"/>
                </a:cubicBezTo>
                <a:cubicBezTo>
                  <a:pt x="405" y="462"/>
                  <a:pt x="376" y="433"/>
                  <a:pt x="340" y="433"/>
                </a:cubicBezTo>
                <a:close/>
                <a:moveTo>
                  <a:pt x="491" y="433"/>
                </a:moveTo>
                <a:cubicBezTo>
                  <a:pt x="455" y="433"/>
                  <a:pt x="426" y="463"/>
                  <a:pt x="426" y="498"/>
                </a:cubicBezTo>
                <a:cubicBezTo>
                  <a:pt x="426" y="534"/>
                  <a:pt x="455" y="563"/>
                  <a:pt x="491" y="563"/>
                </a:cubicBezTo>
                <a:cubicBezTo>
                  <a:pt x="527" y="563"/>
                  <a:pt x="556" y="534"/>
                  <a:pt x="556" y="498"/>
                </a:cubicBezTo>
                <a:cubicBezTo>
                  <a:pt x="556" y="462"/>
                  <a:pt x="527" y="433"/>
                  <a:pt x="491" y="433"/>
                </a:cubicBezTo>
                <a:close/>
                <a:moveTo>
                  <a:pt x="474" y="133"/>
                </a:moveTo>
                <a:lnTo>
                  <a:pt x="509" y="133"/>
                </a:lnTo>
                <a:lnTo>
                  <a:pt x="509" y="238"/>
                </a:lnTo>
                <a:lnTo>
                  <a:pt x="474" y="238"/>
                </a:lnTo>
                <a:lnTo>
                  <a:pt x="474" y="133"/>
                </a:lnTo>
                <a:close/>
                <a:moveTo>
                  <a:pt x="416" y="133"/>
                </a:moveTo>
                <a:lnTo>
                  <a:pt x="452" y="133"/>
                </a:lnTo>
                <a:lnTo>
                  <a:pt x="452" y="238"/>
                </a:lnTo>
                <a:lnTo>
                  <a:pt x="416" y="238"/>
                </a:lnTo>
                <a:lnTo>
                  <a:pt x="416" y="133"/>
                </a:lnTo>
                <a:close/>
                <a:moveTo>
                  <a:pt x="361" y="133"/>
                </a:moveTo>
                <a:lnTo>
                  <a:pt x="397" y="133"/>
                </a:lnTo>
                <a:lnTo>
                  <a:pt x="397" y="238"/>
                </a:lnTo>
                <a:lnTo>
                  <a:pt x="361" y="238"/>
                </a:lnTo>
                <a:lnTo>
                  <a:pt x="361" y="133"/>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2" name="Freeform 263"/>
          <p:cNvSpPr>
            <a:spLocks noEditPoints="1"/>
          </p:cNvSpPr>
          <p:nvPr/>
        </p:nvSpPr>
        <p:spPr bwMode="auto">
          <a:xfrm>
            <a:off x="5782322" y="4648676"/>
            <a:ext cx="263752" cy="286575"/>
          </a:xfrm>
          <a:custGeom>
            <a:avLst/>
            <a:gdLst>
              <a:gd name="T0" fmla="*/ 516 w 544"/>
              <a:gd name="T1" fmla="*/ 188 h 592"/>
              <a:gd name="T2" fmla="*/ 272 w 544"/>
              <a:gd name="T3" fmla="*/ 243 h 592"/>
              <a:gd name="T4" fmla="*/ 29 w 544"/>
              <a:gd name="T5" fmla="*/ 188 h 592"/>
              <a:gd name="T6" fmla="*/ 0 w 544"/>
              <a:gd name="T7" fmla="*/ 232 h 592"/>
              <a:gd name="T8" fmla="*/ 272 w 544"/>
              <a:gd name="T9" fmla="*/ 332 h 592"/>
              <a:gd name="T10" fmla="*/ 544 w 544"/>
              <a:gd name="T11" fmla="*/ 232 h 592"/>
              <a:gd name="T12" fmla="*/ 516 w 544"/>
              <a:gd name="T13" fmla="*/ 188 h 592"/>
              <a:gd name="T14" fmla="*/ 516 w 544"/>
              <a:gd name="T15" fmla="*/ 448 h 592"/>
              <a:gd name="T16" fmla="*/ 272 w 544"/>
              <a:gd name="T17" fmla="*/ 504 h 592"/>
              <a:gd name="T18" fmla="*/ 29 w 544"/>
              <a:gd name="T19" fmla="*/ 448 h 592"/>
              <a:gd name="T20" fmla="*/ 0 w 544"/>
              <a:gd name="T21" fmla="*/ 493 h 592"/>
              <a:gd name="T22" fmla="*/ 272 w 544"/>
              <a:gd name="T23" fmla="*/ 592 h 592"/>
              <a:gd name="T24" fmla="*/ 544 w 544"/>
              <a:gd name="T25" fmla="*/ 493 h 592"/>
              <a:gd name="T26" fmla="*/ 516 w 544"/>
              <a:gd name="T27" fmla="*/ 448 h 592"/>
              <a:gd name="T28" fmla="*/ 516 w 544"/>
              <a:gd name="T29" fmla="*/ 321 h 592"/>
              <a:gd name="T30" fmla="*/ 272 w 544"/>
              <a:gd name="T31" fmla="*/ 376 h 592"/>
              <a:gd name="T32" fmla="*/ 29 w 544"/>
              <a:gd name="T33" fmla="*/ 321 h 592"/>
              <a:gd name="T34" fmla="*/ 0 w 544"/>
              <a:gd name="T35" fmla="*/ 365 h 592"/>
              <a:gd name="T36" fmla="*/ 272 w 544"/>
              <a:gd name="T37" fmla="*/ 464 h 592"/>
              <a:gd name="T38" fmla="*/ 544 w 544"/>
              <a:gd name="T39" fmla="*/ 365 h 592"/>
              <a:gd name="T40" fmla="*/ 516 w 544"/>
              <a:gd name="T41" fmla="*/ 321 h 592"/>
              <a:gd name="T42" fmla="*/ 272 w 544"/>
              <a:gd name="T43" fmla="*/ 199 h 592"/>
              <a:gd name="T44" fmla="*/ 544 w 544"/>
              <a:gd name="T45" fmla="*/ 99 h 592"/>
              <a:gd name="T46" fmla="*/ 272 w 544"/>
              <a:gd name="T47" fmla="*/ 0 h 592"/>
              <a:gd name="T48" fmla="*/ 0 w 544"/>
              <a:gd name="T49" fmla="*/ 99 h 592"/>
              <a:gd name="T50" fmla="*/ 272 w 544"/>
              <a:gd name="T51" fmla="*/ 199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4" h="592">
                <a:moveTo>
                  <a:pt x="516" y="188"/>
                </a:moveTo>
                <a:cubicBezTo>
                  <a:pt x="471" y="221"/>
                  <a:pt x="379" y="243"/>
                  <a:pt x="272" y="243"/>
                </a:cubicBezTo>
                <a:cubicBezTo>
                  <a:pt x="165" y="243"/>
                  <a:pt x="73" y="221"/>
                  <a:pt x="29" y="188"/>
                </a:cubicBezTo>
                <a:cubicBezTo>
                  <a:pt x="11" y="201"/>
                  <a:pt x="0" y="216"/>
                  <a:pt x="0" y="232"/>
                </a:cubicBezTo>
                <a:cubicBezTo>
                  <a:pt x="0" y="287"/>
                  <a:pt x="122" y="332"/>
                  <a:pt x="272" y="332"/>
                </a:cubicBezTo>
                <a:cubicBezTo>
                  <a:pt x="422" y="332"/>
                  <a:pt x="544" y="287"/>
                  <a:pt x="544" y="232"/>
                </a:cubicBezTo>
                <a:cubicBezTo>
                  <a:pt x="544" y="216"/>
                  <a:pt x="534" y="201"/>
                  <a:pt x="516" y="188"/>
                </a:cubicBezTo>
                <a:close/>
                <a:moveTo>
                  <a:pt x="516" y="448"/>
                </a:moveTo>
                <a:cubicBezTo>
                  <a:pt x="471" y="481"/>
                  <a:pt x="379" y="504"/>
                  <a:pt x="272" y="504"/>
                </a:cubicBezTo>
                <a:cubicBezTo>
                  <a:pt x="165" y="504"/>
                  <a:pt x="73" y="481"/>
                  <a:pt x="29" y="448"/>
                </a:cubicBezTo>
                <a:cubicBezTo>
                  <a:pt x="11" y="462"/>
                  <a:pt x="0" y="477"/>
                  <a:pt x="0" y="493"/>
                </a:cubicBezTo>
                <a:cubicBezTo>
                  <a:pt x="0" y="548"/>
                  <a:pt x="122" y="592"/>
                  <a:pt x="272" y="592"/>
                </a:cubicBezTo>
                <a:cubicBezTo>
                  <a:pt x="422" y="592"/>
                  <a:pt x="544" y="548"/>
                  <a:pt x="544" y="493"/>
                </a:cubicBezTo>
                <a:cubicBezTo>
                  <a:pt x="544" y="477"/>
                  <a:pt x="534" y="462"/>
                  <a:pt x="516" y="448"/>
                </a:cubicBezTo>
                <a:close/>
                <a:moveTo>
                  <a:pt x="516" y="321"/>
                </a:moveTo>
                <a:cubicBezTo>
                  <a:pt x="471" y="353"/>
                  <a:pt x="379" y="376"/>
                  <a:pt x="272" y="376"/>
                </a:cubicBezTo>
                <a:cubicBezTo>
                  <a:pt x="165" y="376"/>
                  <a:pt x="73" y="353"/>
                  <a:pt x="29" y="321"/>
                </a:cubicBezTo>
                <a:cubicBezTo>
                  <a:pt x="11" y="334"/>
                  <a:pt x="0" y="349"/>
                  <a:pt x="0" y="365"/>
                </a:cubicBezTo>
                <a:cubicBezTo>
                  <a:pt x="0" y="420"/>
                  <a:pt x="122" y="464"/>
                  <a:pt x="272" y="464"/>
                </a:cubicBezTo>
                <a:cubicBezTo>
                  <a:pt x="422" y="464"/>
                  <a:pt x="544" y="420"/>
                  <a:pt x="544" y="365"/>
                </a:cubicBezTo>
                <a:cubicBezTo>
                  <a:pt x="544" y="349"/>
                  <a:pt x="534" y="334"/>
                  <a:pt x="516" y="321"/>
                </a:cubicBezTo>
                <a:close/>
                <a:moveTo>
                  <a:pt x="272" y="199"/>
                </a:moveTo>
                <a:cubicBezTo>
                  <a:pt x="422" y="199"/>
                  <a:pt x="544" y="154"/>
                  <a:pt x="544" y="99"/>
                </a:cubicBezTo>
                <a:cubicBezTo>
                  <a:pt x="544" y="44"/>
                  <a:pt x="422" y="0"/>
                  <a:pt x="272" y="0"/>
                </a:cubicBezTo>
                <a:cubicBezTo>
                  <a:pt x="122" y="0"/>
                  <a:pt x="0" y="44"/>
                  <a:pt x="0" y="99"/>
                </a:cubicBezTo>
                <a:cubicBezTo>
                  <a:pt x="0" y="154"/>
                  <a:pt x="122" y="199"/>
                  <a:pt x="272" y="19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3" name="Freeform 264"/>
          <p:cNvSpPr>
            <a:spLocks noEditPoints="1"/>
          </p:cNvSpPr>
          <p:nvPr/>
        </p:nvSpPr>
        <p:spPr bwMode="auto">
          <a:xfrm>
            <a:off x="7608294" y="3066166"/>
            <a:ext cx="322080" cy="289112"/>
          </a:xfrm>
          <a:custGeom>
            <a:avLst/>
            <a:gdLst>
              <a:gd name="T0" fmla="*/ 345 w 668"/>
              <a:gd name="T1" fmla="*/ 162 h 599"/>
              <a:gd name="T2" fmla="*/ 183 w 668"/>
              <a:gd name="T3" fmla="*/ 0 h 599"/>
              <a:gd name="T4" fmla="*/ 21 w 668"/>
              <a:gd name="T5" fmla="*/ 162 h 599"/>
              <a:gd name="T6" fmla="*/ 21 w 668"/>
              <a:gd name="T7" fmla="*/ 237 h 599"/>
              <a:gd name="T8" fmla="*/ 96 w 668"/>
              <a:gd name="T9" fmla="*/ 237 h 599"/>
              <a:gd name="T10" fmla="*/ 130 w 668"/>
              <a:gd name="T11" fmla="*/ 202 h 599"/>
              <a:gd name="T12" fmla="*/ 130 w 668"/>
              <a:gd name="T13" fmla="*/ 546 h 599"/>
              <a:gd name="T14" fmla="*/ 183 w 668"/>
              <a:gd name="T15" fmla="*/ 599 h 599"/>
              <a:gd name="T16" fmla="*/ 236 w 668"/>
              <a:gd name="T17" fmla="*/ 546 h 599"/>
              <a:gd name="T18" fmla="*/ 236 w 668"/>
              <a:gd name="T19" fmla="*/ 202 h 599"/>
              <a:gd name="T20" fmla="*/ 270 w 668"/>
              <a:gd name="T21" fmla="*/ 237 h 599"/>
              <a:gd name="T22" fmla="*/ 308 w 668"/>
              <a:gd name="T23" fmla="*/ 252 h 599"/>
              <a:gd name="T24" fmla="*/ 345 w 668"/>
              <a:gd name="T25" fmla="*/ 237 h 599"/>
              <a:gd name="T26" fmla="*/ 345 w 668"/>
              <a:gd name="T27" fmla="*/ 162 h 599"/>
              <a:gd name="T28" fmla="*/ 647 w 668"/>
              <a:gd name="T29" fmla="*/ 362 h 599"/>
              <a:gd name="T30" fmla="*/ 572 w 668"/>
              <a:gd name="T31" fmla="*/ 362 h 599"/>
              <a:gd name="T32" fmla="*/ 538 w 668"/>
              <a:gd name="T33" fmla="*/ 396 h 599"/>
              <a:gd name="T34" fmla="*/ 538 w 668"/>
              <a:gd name="T35" fmla="*/ 53 h 599"/>
              <a:gd name="T36" fmla="*/ 485 w 668"/>
              <a:gd name="T37" fmla="*/ 0 h 599"/>
              <a:gd name="T38" fmla="*/ 432 w 668"/>
              <a:gd name="T39" fmla="*/ 53 h 599"/>
              <a:gd name="T40" fmla="*/ 432 w 668"/>
              <a:gd name="T41" fmla="*/ 396 h 599"/>
              <a:gd name="T42" fmla="*/ 398 w 668"/>
              <a:gd name="T43" fmla="*/ 362 h 599"/>
              <a:gd name="T44" fmla="*/ 361 w 668"/>
              <a:gd name="T45" fmla="*/ 346 h 599"/>
              <a:gd name="T46" fmla="*/ 323 w 668"/>
              <a:gd name="T47" fmla="*/ 362 h 599"/>
              <a:gd name="T48" fmla="*/ 323 w 668"/>
              <a:gd name="T49" fmla="*/ 437 h 599"/>
              <a:gd name="T50" fmla="*/ 485 w 668"/>
              <a:gd name="T51" fmla="*/ 599 h 599"/>
              <a:gd name="T52" fmla="*/ 647 w 668"/>
              <a:gd name="T53" fmla="*/ 437 h 599"/>
              <a:gd name="T54" fmla="*/ 647 w 668"/>
              <a:gd name="T55" fmla="*/ 362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68" h="599">
                <a:moveTo>
                  <a:pt x="345" y="162"/>
                </a:moveTo>
                <a:lnTo>
                  <a:pt x="183" y="0"/>
                </a:lnTo>
                <a:lnTo>
                  <a:pt x="21" y="162"/>
                </a:lnTo>
                <a:cubicBezTo>
                  <a:pt x="0" y="182"/>
                  <a:pt x="0" y="216"/>
                  <a:pt x="21" y="237"/>
                </a:cubicBezTo>
                <a:cubicBezTo>
                  <a:pt x="42" y="257"/>
                  <a:pt x="75" y="257"/>
                  <a:pt x="96" y="237"/>
                </a:cubicBezTo>
                <a:lnTo>
                  <a:pt x="130" y="202"/>
                </a:lnTo>
                <a:lnTo>
                  <a:pt x="130" y="546"/>
                </a:lnTo>
                <a:cubicBezTo>
                  <a:pt x="130" y="575"/>
                  <a:pt x="154" y="599"/>
                  <a:pt x="183" y="599"/>
                </a:cubicBezTo>
                <a:cubicBezTo>
                  <a:pt x="212" y="599"/>
                  <a:pt x="236" y="575"/>
                  <a:pt x="236" y="546"/>
                </a:cubicBezTo>
                <a:lnTo>
                  <a:pt x="236" y="202"/>
                </a:lnTo>
                <a:lnTo>
                  <a:pt x="270" y="237"/>
                </a:lnTo>
                <a:cubicBezTo>
                  <a:pt x="281" y="247"/>
                  <a:pt x="294" y="252"/>
                  <a:pt x="308" y="252"/>
                </a:cubicBezTo>
                <a:cubicBezTo>
                  <a:pt x="321" y="252"/>
                  <a:pt x="335" y="247"/>
                  <a:pt x="345" y="237"/>
                </a:cubicBezTo>
                <a:cubicBezTo>
                  <a:pt x="366" y="216"/>
                  <a:pt x="366" y="182"/>
                  <a:pt x="345" y="162"/>
                </a:cubicBezTo>
                <a:close/>
                <a:moveTo>
                  <a:pt x="647" y="362"/>
                </a:moveTo>
                <a:cubicBezTo>
                  <a:pt x="627" y="341"/>
                  <a:pt x="593" y="341"/>
                  <a:pt x="572" y="362"/>
                </a:cubicBezTo>
                <a:lnTo>
                  <a:pt x="538" y="396"/>
                </a:lnTo>
                <a:lnTo>
                  <a:pt x="538" y="53"/>
                </a:lnTo>
                <a:cubicBezTo>
                  <a:pt x="538" y="23"/>
                  <a:pt x="515" y="0"/>
                  <a:pt x="485" y="0"/>
                </a:cubicBezTo>
                <a:cubicBezTo>
                  <a:pt x="456" y="0"/>
                  <a:pt x="432" y="23"/>
                  <a:pt x="432" y="53"/>
                </a:cubicBezTo>
                <a:lnTo>
                  <a:pt x="432" y="396"/>
                </a:lnTo>
                <a:lnTo>
                  <a:pt x="398" y="362"/>
                </a:lnTo>
                <a:cubicBezTo>
                  <a:pt x="388" y="351"/>
                  <a:pt x="374" y="346"/>
                  <a:pt x="361" y="346"/>
                </a:cubicBezTo>
                <a:cubicBezTo>
                  <a:pt x="347" y="346"/>
                  <a:pt x="334" y="351"/>
                  <a:pt x="323" y="362"/>
                </a:cubicBezTo>
                <a:cubicBezTo>
                  <a:pt x="303" y="382"/>
                  <a:pt x="303" y="416"/>
                  <a:pt x="323" y="437"/>
                </a:cubicBezTo>
                <a:lnTo>
                  <a:pt x="485" y="599"/>
                </a:lnTo>
                <a:lnTo>
                  <a:pt x="647" y="437"/>
                </a:lnTo>
                <a:cubicBezTo>
                  <a:pt x="668" y="416"/>
                  <a:pt x="668" y="383"/>
                  <a:pt x="647" y="36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4" name="Freeform 269"/>
          <p:cNvSpPr>
            <a:spLocks noEditPoints="1"/>
          </p:cNvSpPr>
          <p:nvPr/>
        </p:nvSpPr>
        <p:spPr bwMode="auto">
          <a:xfrm>
            <a:off x="2632522" y="3489686"/>
            <a:ext cx="390555" cy="413381"/>
          </a:xfrm>
          <a:custGeom>
            <a:avLst/>
            <a:gdLst>
              <a:gd name="T0" fmla="*/ 98 w 810"/>
              <a:gd name="T1" fmla="*/ 471 h 855"/>
              <a:gd name="T2" fmla="*/ 1 w 810"/>
              <a:gd name="T3" fmla="*/ 510 h 855"/>
              <a:gd name="T4" fmla="*/ 1 w 810"/>
              <a:gd name="T5" fmla="*/ 855 h 855"/>
              <a:gd name="T6" fmla="*/ 171 w 810"/>
              <a:gd name="T7" fmla="*/ 815 h 855"/>
              <a:gd name="T8" fmla="*/ 102 w 810"/>
              <a:gd name="T9" fmla="*/ 481 h 855"/>
              <a:gd name="T10" fmla="*/ 609 w 810"/>
              <a:gd name="T11" fmla="*/ 71 h 855"/>
              <a:gd name="T12" fmla="*/ 598 w 810"/>
              <a:gd name="T13" fmla="*/ 73 h 855"/>
              <a:gd name="T14" fmla="*/ 591 w 810"/>
              <a:gd name="T15" fmla="*/ 80 h 855"/>
              <a:gd name="T16" fmla="*/ 584 w 810"/>
              <a:gd name="T17" fmla="*/ 115 h 855"/>
              <a:gd name="T18" fmla="*/ 590 w 810"/>
              <a:gd name="T19" fmla="*/ 124 h 855"/>
              <a:gd name="T20" fmla="*/ 703 w 810"/>
              <a:gd name="T21" fmla="*/ 405 h 855"/>
              <a:gd name="T22" fmla="*/ 704 w 810"/>
              <a:gd name="T23" fmla="*/ 412 h 855"/>
              <a:gd name="T24" fmla="*/ 709 w 810"/>
              <a:gd name="T25" fmla="*/ 418 h 855"/>
              <a:gd name="T26" fmla="*/ 740 w 810"/>
              <a:gd name="T27" fmla="*/ 433 h 855"/>
              <a:gd name="T28" fmla="*/ 747 w 810"/>
              <a:gd name="T29" fmla="*/ 430 h 855"/>
              <a:gd name="T30" fmla="*/ 752 w 810"/>
              <a:gd name="T31" fmla="*/ 422 h 855"/>
              <a:gd name="T32" fmla="*/ 577 w 810"/>
              <a:gd name="T33" fmla="*/ 151 h 855"/>
              <a:gd name="T34" fmla="*/ 568 w 810"/>
              <a:gd name="T35" fmla="*/ 150 h 855"/>
              <a:gd name="T36" fmla="*/ 559 w 810"/>
              <a:gd name="T37" fmla="*/ 154 h 855"/>
              <a:gd name="T38" fmla="*/ 549 w 810"/>
              <a:gd name="T39" fmla="*/ 180 h 855"/>
              <a:gd name="T40" fmla="*/ 551 w 810"/>
              <a:gd name="T41" fmla="*/ 186 h 855"/>
              <a:gd name="T42" fmla="*/ 558 w 810"/>
              <a:gd name="T43" fmla="*/ 193 h 855"/>
              <a:gd name="T44" fmla="*/ 634 w 810"/>
              <a:gd name="T45" fmla="*/ 393 h 855"/>
              <a:gd name="T46" fmla="*/ 636 w 810"/>
              <a:gd name="T47" fmla="*/ 397 h 855"/>
              <a:gd name="T48" fmla="*/ 660 w 810"/>
              <a:gd name="T49" fmla="*/ 408 h 855"/>
              <a:gd name="T50" fmla="*/ 667 w 810"/>
              <a:gd name="T51" fmla="*/ 408 h 855"/>
              <a:gd name="T52" fmla="*/ 672 w 810"/>
              <a:gd name="T53" fmla="*/ 404 h 855"/>
              <a:gd name="T54" fmla="*/ 577 w 810"/>
              <a:gd name="T55" fmla="*/ 151 h 855"/>
              <a:gd name="T56" fmla="*/ 537 w 810"/>
              <a:gd name="T57" fmla="*/ 215 h 855"/>
              <a:gd name="T58" fmla="*/ 529 w 810"/>
              <a:gd name="T59" fmla="*/ 217 h 855"/>
              <a:gd name="T60" fmla="*/ 523 w 810"/>
              <a:gd name="T61" fmla="*/ 221 h 855"/>
              <a:gd name="T62" fmla="*/ 516 w 810"/>
              <a:gd name="T63" fmla="*/ 240 h 855"/>
              <a:gd name="T64" fmla="*/ 520 w 810"/>
              <a:gd name="T65" fmla="*/ 244 h 855"/>
              <a:gd name="T66" fmla="*/ 574 w 810"/>
              <a:gd name="T67" fmla="*/ 381 h 855"/>
              <a:gd name="T68" fmla="*/ 574 w 810"/>
              <a:gd name="T69" fmla="*/ 384 h 855"/>
              <a:gd name="T70" fmla="*/ 577 w 810"/>
              <a:gd name="T71" fmla="*/ 387 h 855"/>
              <a:gd name="T72" fmla="*/ 598 w 810"/>
              <a:gd name="T73" fmla="*/ 392 h 855"/>
              <a:gd name="T74" fmla="*/ 602 w 810"/>
              <a:gd name="T75" fmla="*/ 390 h 855"/>
              <a:gd name="T76" fmla="*/ 607 w 810"/>
              <a:gd name="T77" fmla="*/ 386 h 855"/>
              <a:gd name="T78" fmla="*/ 527 w 810"/>
              <a:gd name="T79" fmla="*/ 368 h 855"/>
              <a:gd name="T80" fmla="*/ 540 w 810"/>
              <a:gd name="T81" fmla="*/ 362 h 855"/>
              <a:gd name="T82" fmla="*/ 508 w 810"/>
              <a:gd name="T83" fmla="*/ 283 h 855"/>
              <a:gd name="T84" fmla="*/ 498 w 810"/>
              <a:gd name="T85" fmla="*/ 290 h 855"/>
              <a:gd name="T86" fmla="*/ 330 w 810"/>
              <a:gd name="T87" fmla="*/ 0 h 855"/>
              <a:gd name="T88" fmla="*/ 598 w 810"/>
              <a:gd name="T89" fmla="*/ 700 h 855"/>
              <a:gd name="T90" fmla="*/ 527 w 810"/>
              <a:gd name="T91" fmla="*/ 368 h 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10" h="855">
                <a:moveTo>
                  <a:pt x="102" y="481"/>
                </a:moveTo>
                <a:cubicBezTo>
                  <a:pt x="100" y="478"/>
                  <a:pt x="100" y="474"/>
                  <a:pt x="98" y="471"/>
                </a:cubicBezTo>
                <a:lnTo>
                  <a:pt x="0" y="471"/>
                </a:lnTo>
                <a:lnTo>
                  <a:pt x="1" y="510"/>
                </a:lnTo>
                <a:lnTo>
                  <a:pt x="1" y="815"/>
                </a:lnTo>
                <a:lnTo>
                  <a:pt x="1" y="855"/>
                </a:lnTo>
                <a:lnTo>
                  <a:pt x="139" y="854"/>
                </a:lnTo>
                <a:cubicBezTo>
                  <a:pt x="157" y="854"/>
                  <a:pt x="171" y="837"/>
                  <a:pt x="171" y="815"/>
                </a:cubicBezTo>
                <a:lnTo>
                  <a:pt x="171" y="597"/>
                </a:lnTo>
                <a:cubicBezTo>
                  <a:pt x="126" y="557"/>
                  <a:pt x="112" y="514"/>
                  <a:pt x="102" y="481"/>
                </a:cubicBezTo>
                <a:close/>
                <a:moveTo>
                  <a:pt x="615" y="73"/>
                </a:moveTo>
                <a:lnTo>
                  <a:pt x="609" y="71"/>
                </a:lnTo>
                <a:lnTo>
                  <a:pt x="603" y="72"/>
                </a:lnTo>
                <a:lnTo>
                  <a:pt x="598" y="73"/>
                </a:lnTo>
                <a:lnTo>
                  <a:pt x="593" y="76"/>
                </a:lnTo>
                <a:lnTo>
                  <a:pt x="591" y="80"/>
                </a:lnTo>
                <a:lnTo>
                  <a:pt x="584" y="110"/>
                </a:lnTo>
                <a:lnTo>
                  <a:pt x="584" y="115"/>
                </a:lnTo>
                <a:lnTo>
                  <a:pt x="587" y="119"/>
                </a:lnTo>
                <a:lnTo>
                  <a:pt x="590" y="124"/>
                </a:lnTo>
                <a:lnTo>
                  <a:pt x="595" y="129"/>
                </a:lnTo>
                <a:cubicBezTo>
                  <a:pt x="595" y="129"/>
                  <a:pt x="752" y="233"/>
                  <a:pt x="703" y="405"/>
                </a:cubicBezTo>
                <a:lnTo>
                  <a:pt x="703" y="409"/>
                </a:lnTo>
                <a:lnTo>
                  <a:pt x="704" y="412"/>
                </a:lnTo>
                <a:lnTo>
                  <a:pt x="706" y="415"/>
                </a:lnTo>
                <a:lnTo>
                  <a:pt x="709" y="418"/>
                </a:lnTo>
                <a:lnTo>
                  <a:pt x="736" y="432"/>
                </a:lnTo>
                <a:lnTo>
                  <a:pt x="740" y="433"/>
                </a:lnTo>
                <a:lnTo>
                  <a:pt x="743" y="433"/>
                </a:lnTo>
                <a:lnTo>
                  <a:pt x="747" y="430"/>
                </a:lnTo>
                <a:lnTo>
                  <a:pt x="750" y="428"/>
                </a:lnTo>
                <a:lnTo>
                  <a:pt x="752" y="422"/>
                </a:lnTo>
                <a:cubicBezTo>
                  <a:pt x="752" y="422"/>
                  <a:pt x="810" y="217"/>
                  <a:pt x="615" y="73"/>
                </a:cubicBezTo>
                <a:close/>
                <a:moveTo>
                  <a:pt x="577" y="151"/>
                </a:moveTo>
                <a:lnTo>
                  <a:pt x="572" y="150"/>
                </a:lnTo>
                <a:lnTo>
                  <a:pt x="568" y="150"/>
                </a:lnTo>
                <a:lnTo>
                  <a:pt x="563" y="152"/>
                </a:lnTo>
                <a:lnTo>
                  <a:pt x="559" y="154"/>
                </a:lnTo>
                <a:lnTo>
                  <a:pt x="556" y="157"/>
                </a:lnTo>
                <a:lnTo>
                  <a:pt x="549" y="180"/>
                </a:lnTo>
                <a:lnTo>
                  <a:pt x="549" y="183"/>
                </a:lnTo>
                <a:lnTo>
                  <a:pt x="551" y="186"/>
                </a:lnTo>
                <a:lnTo>
                  <a:pt x="554" y="190"/>
                </a:lnTo>
                <a:lnTo>
                  <a:pt x="558" y="193"/>
                </a:lnTo>
                <a:cubicBezTo>
                  <a:pt x="558" y="193"/>
                  <a:pt x="684" y="261"/>
                  <a:pt x="634" y="390"/>
                </a:cubicBezTo>
                <a:lnTo>
                  <a:pt x="634" y="393"/>
                </a:lnTo>
                <a:lnTo>
                  <a:pt x="635" y="395"/>
                </a:lnTo>
                <a:lnTo>
                  <a:pt x="636" y="397"/>
                </a:lnTo>
                <a:lnTo>
                  <a:pt x="638" y="399"/>
                </a:lnTo>
                <a:lnTo>
                  <a:pt x="660" y="408"/>
                </a:lnTo>
                <a:lnTo>
                  <a:pt x="664" y="409"/>
                </a:lnTo>
                <a:lnTo>
                  <a:pt x="667" y="408"/>
                </a:lnTo>
                <a:lnTo>
                  <a:pt x="669" y="406"/>
                </a:lnTo>
                <a:lnTo>
                  <a:pt x="672" y="404"/>
                </a:lnTo>
                <a:lnTo>
                  <a:pt x="675" y="401"/>
                </a:lnTo>
                <a:cubicBezTo>
                  <a:pt x="675" y="401"/>
                  <a:pt x="734" y="246"/>
                  <a:pt x="577" y="151"/>
                </a:cubicBezTo>
                <a:close/>
                <a:moveTo>
                  <a:pt x="541" y="215"/>
                </a:moveTo>
                <a:lnTo>
                  <a:pt x="537" y="215"/>
                </a:lnTo>
                <a:lnTo>
                  <a:pt x="533" y="216"/>
                </a:lnTo>
                <a:lnTo>
                  <a:pt x="529" y="217"/>
                </a:lnTo>
                <a:lnTo>
                  <a:pt x="526" y="219"/>
                </a:lnTo>
                <a:lnTo>
                  <a:pt x="523" y="221"/>
                </a:lnTo>
                <a:lnTo>
                  <a:pt x="516" y="237"/>
                </a:lnTo>
                <a:lnTo>
                  <a:pt x="516" y="240"/>
                </a:lnTo>
                <a:lnTo>
                  <a:pt x="517" y="242"/>
                </a:lnTo>
                <a:lnTo>
                  <a:pt x="520" y="244"/>
                </a:lnTo>
                <a:lnTo>
                  <a:pt x="523" y="246"/>
                </a:lnTo>
                <a:cubicBezTo>
                  <a:pt x="523" y="246"/>
                  <a:pt x="623" y="287"/>
                  <a:pt x="574" y="381"/>
                </a:cubicBezTo>
                <a:lnTo>
                  <a:pt x="574" y="383"/>
                </a:lnTo>
                <a:lnTo>
                  <a:pt x="574" y="384"/>
                </a:lnTo>
                <a:lnTo>
                  <a:pt x="575" y="386"/>
                </a:lnTo>
                <a:lnTo>
                  <a:pt x="577" y="387"/>
                </a:lnTo>
                <a:lnTo>
                  <a:pt x="594" y="392"/>
                </a:lnTo>
                <a:lnTo>
                  <a:pt x="598" y="392"/>
                </a:lnTo>
                <a:lnTo>
                  <a:pt x="600" y="392"/>
                </a:lnTo>
                <a:lnTo>
                  <a:pt x="602" y="390"/>
                </a:lnTo>
                <a:lnTo>
                  <a:pt x="605" y="389"/>
                </a:lnTo>
                <a:lnTo>
                  <a:pt x="607" y="386"/>
                </a:lnTo>
                <a:cubicBezTo>
                  <a:pt x="607" y="386"/>
                  <a:pt x="665" y="274"/>
                  <a:pt x="541" y="215"/>
                </a:cubicBezTo>
                <a:close/>
                <a:moveTo>
                  <a:pt x="527" y="368"/>
                </a:moveTo>
                <a:lnTo>
                  <a:pt x="535" y="364"/>
                </a:lnTo>
                <a:lnTo>
                  <a:pt x="540" y="362"/>
                </a:lnTo>
                <a:cubicBezTo>
                  <a:pt x="558" y="355"/>
                  <a:pt x="566" y="331"/>
                  <a:pt x="557" y="309"/>
                </a:cubicBezTo>
                <a:cubicBezTo>
                  <a:pt x="548" y="287"/>
                  <a:pt x="526" y="275"/>
                  <a:pt x="508" y="283"/>
                </a:cubicBezTo>
                <a:cubicBezTo>
                  <a:pt x="504" y="284"/>
                  <a:pt x="501" y="287"/>
                  <a:pt x="498" y="290"/>
                </a:cubicBezTo>
                <a:lnTo>
                  <a:pt x="498" y="290"/>
                </a:lnTo>
                <a:lnTo>
                  <a:pt x="448" y="309"/>
                </a:lnTo>
                <a:lnTo>
                  <a:pt x="330" y="0"/>
                </a:lnTo>
                <a:cubicBezTo>
                  <a:pt x="141" y="76"/>
                  <a:pt x="47" y="290"/>
                  <a:pt x="120" y="481"/>
                </a:cubicBezTo>
                <a:cubicBezTo>
                  <a:pt x="193" y="673"/>
                  <a:pt x="406" y="769"/>
                  <a:pt x="598" y="700"/>
                </a:cubicBezTo>
                <a:lnTo>
                  <a:pt x="478" y="386"/>
                </a:lnTo>
                <a:lnTo>
                  <a:pt x="527" y="368"/>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5" name="Freeform 270"/>
          <p:cNvSpPr>
            <a:spLocks noEditPoints="1"/>
          </p:cNvSpPr>
          <p:nvPr/>
        </p:nvSpPr>
        <p:spPr bwMode="auto">
          <a:xfrm>
            <a:off x="2614770" y="4075520"/>
            <a:ext cx="403235" cy="261215"/>
          </a:xfrm>
          <a:custGeom>
            <a:avLst/>
            <a:gdLst>
              <a:gd name="T0" fmla="*/ 649 w 834"/>
              <a:gd name="T1" fmla="*/ 475 h 541"/>
              <a:gd name="T2" fmla="*/ 616 w 834"/>
              <a:gd name="T3" fmla="*/ 479 h 541"/>
              <a:gd name="T4" fmla="*/ 230 w 834"/>
              <a:gd name="T5" fmla="*/ 479 h 541"/>
              <a:gd name="T6" fmla="*/ 186 w 834"/>
              <a:gd name="T7" fmla="*/ 472 h 541"/>
              <a:gd name="T8" fmla="*/ 74 w 834"/>
              <a:gd name="T9" fmla="*/ 355 h 541"/>
              <a:gd name="T10" fmla="*/ 155 w 834"/>
              <a:gd name="T11" fmla="*/ 245 h 541"/>
              <a:gd name="T12" fmla="*/ 279 w 834"/>
              <a:gd name="T13" fmla="*/ 142 h 541"/>
              <a:gd name="T14" fmla="*/ 324 w 834"/>
              <a:gd name="T15" fmla="*/ 150 h 541"/>
              <a:gd name="T16" fmla="*/ 466 w 834"/>
              <a:gd name="T17" fmla="*/ 62 h 541"/>
              <a:gd name="T18" fmla="*/ 614 w 834"/>
              <a:gd name="T19" fmla="*/ 180 h 541"/>
              <a:gd name="T20" fmla="*/ 598 w 834"/>
              <a:gd name="T21" fmla="*/ 233 h 541"/>
              <a:gd name="T22" fmla="*/ 616 w 834"/>
              <a:gd name="T23" fmla="*/ 233 h 541"/>
              <a:gd name="T24" fmla="*/ 651 w 834"/>
              <a:gd name="T25" fmla="*/ 237 h 541"/>
              <a:gd name="T26" fmla="*/ 761 w 834"/>
              <a:gd name="T27" fmla="*/ 356 h 541"/>
              <a:gd name="T28" fmla="*/ 649 w 834"/>
              <a:gd name="T29" fmla="*/ 475 h 541"/>
              <a:gd name="T30" fmla="*/ 677 w 834"/>
              <a:gd name="T31" fmla="*/ 187 h 541"/>
              <a:gd name="T32" fmla="*/ 678 w 834"/>
              <a:gd name="T33" fmla="*/ 175 h 541"/>
              <a:gd name="T34" fmla="*/ 469 w 834"/>
              <a:gd name="T35" fmla="*/ 0 h 541"/>
              <a:gd name="T36" fmla="*/ 290 w 834"/>
              <a:gd name="T37" fmla="*/ 86 h 541"/>
              <a:gd name="T38" fmla="*/ 271 w 834"/>
              <a:gd name="T39" fmla="*/ 85 h 541"/>
              <a:gd name="T40" fmla="*/ 93 w 834"/>
              <a:gd name="T41" fmla="*/ 209 h 541"/>
              <a:gd name="T42" fmla="*/ 0 w 834"/>
              <a:gd name="T43" fmla="*/ 360 h 541"/>
              <a:gd name="T44" fmla="*/ 160 w 834"/>
              <a:gd name="T45" fmla="*/ 532 h 541"/>
              <a:gd name="T46" fmla="*/ 218 w 834"/>
              <a:gd name="T47" fmla="*/ 541 h 541"/>
              <a:gd name="T48" fmla="*/ 628 w 834"/>
              <a:gd name="T49" fmla="*/ 541 h 541"/>
              <a:gd name="T50" fmla="*/ 673 w 834"/>
              <a:gd name="T51" fmla="*/ 536 h 541"/>
              <a:gd name="T52" fmla="*/ 834 w 834"/>
              <a:gd name="T53" fmla="*/ 361 h 541"/>
              <a:gd name="T54" fmla="*/ 677 w 834"/>
              <a:gd name="T55" fmla="*/ 18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34" h="541">
                <a:moveTo>
                  <a:pt x="649" y="475"/>
                </a:moveTo>
                <a:cubicBezTo>
                  <a:pt x="639" y="477"/>
                  <a:pt x="628" y="479"/>
                  <a:pt x="616" y="479"/>
                </a:cubicBezTo>
                <a:lnTo>
                  <a:pt x="230" y="479"/>
                </a:lnTo>
                <a:cubicBezTo>
                  <a:pt x="214" y="479"/>
                  <a:pt x="199" y="476"/>
                  <a:pt x="186" y="472"/>
                </a:cubicBezTo>
                <a:cubicBezTo>
                  <a:pt x="123" y="466"/>
                  <a:pt x="74" y="416"/>
                  <a:pt x="74" y="355"/>
                </a:cubicBezTo>
                <a:cubicBezTo>
                  <a:pt x="74" y="304"/>
                  <a:pt x="107" y="262"/>
                  <a:pt x="155" y="245"/>
                </a:cubicBezTo>
                <a:cubicBezTo>
                  <a:pt x="163" y="187"/>
                  <a:pt x="215" y="142"/>
                  <a:pt x="279" y="142"/>
                </a:cubicBezTo>
                <a:cubicBezTo>
                  <a:pt x="295" y="142"/>
                  <a:pt x="310" y="145"/>
                  <a:pt x="324" y="150"/>
                </a:cubicBezTo>
                <a:cubicBezTo>
                  <a:pt x="340" y="99"/>
                  <a:pt x="398" y="62"/>
                  <a:pt x="466" y="62"/>
                </a:cubicBezTo>
                <a:cubicBezTo>
                  <a:pt x="548" y="62"/>
                  <a:pt x="614" y="115"/>
                  <a:pt x="614" y="180"/>
                </a:cubicBezTo>
                <a:cubicBezTo>
                  <a:pt x="614" y="199"/>
                  <a:pt x="608" y="217"/>
                  <a:pt x="598" y="233"/>
                </a:cubicBezTo>
                <a:lnTo>
                  <a:pt x="616" y="233"/>
                </a:lnTo>
                <a:cubicBezTo>
                  <a:pt x="628" y="233"/>
                  <a:pt x="640" y="235"/>
                  <a:pt x="651" y="237"/>
                </a:cubicBezTo>
                <a:cubicBezTo>
                  <a:pt x="713" y="244"/>
                  <a:pt x="761" y="295"/>
                  <a:pt x="761" y="356"/>
                </a:cubicBezTo>
                <a:cubicBezTo>
                  <a:pt x="761" y="417"/>
                  <a:pt x="712" y="468"/>
                  <a:pt x="649" y="475"/>
                </a:cubicBezTo>
                <a:close/>
                <a:moveTo>
                  <a:pt x="677" y="187"/>
                </a:moveTo>
                <a:cubicBezTo>
                  <a:pt x="677" y="183"/>
                  <a:pt x="678" y="179"/>
                  <a:pt x="678" y="175"/>
                </a:cubicBezTo>
                <a:cubicBezTo>
                  <a:pt x="678" y="79"/>
                  <a:pt x="584" y="0"/>
                  <a:pt x="469" y="0"/>
                </a:cubicBezTo>
                <a:cubicBezTo>
                  <a:pt x="394" y="0"/>
                  <a:pt x="327" y="34"/>
                  <a:pt x="290" y="86"/>
                </a:cubicBezTo>
                <a:cubicBezTo>
                  <a:pt x="283" y="85"/>
                  <a:pt x="277" y="85"/>
                  <a:pt x="271" y="85"/>
                </a:cubicBezTo>
                <a:cubicBezTo>
                  <a:pt x="188" y="85"/>
                  <a:pt x="116" y="137"/>
                  <a:pt x="93" y="209"/>
                </a:cubicBezTo>
                <a:cubicBezTo>
                  <a:pt x="37" y="240"/>
                  <a:pt x="0" y="297"/>
                  <a:pt x="0" y="360"/>
                </a:cubicBezTo>
                <a:cubicBezTo>
                  <a:pt x="0" y="447"/>
                  <a:pt x="69" y="521"/>
                  <a:pt x="160" y="532"/>
                </a:cubicBezTo>
                <a:cubicBezTo>
                  <a:pt x="178" y="538"/>
                  <a:pt x="198" y="541"/>
                  <a:pt x="218" y="541"/>
                </a:cubicBezTo>
                <a:lnTo>
                  <a:pt x="628" y="541"/>
                </a:lnTo>
                <a:cubicBezTo>
                  <a:pt x="643" y="541"/>
                  <a:pt x="658" y="539"/>
                  <a:pt x="673" y="536"/>
                </a:cubicBezTo>
                <a:cubicBezTo>
                  <a:pt x="765" y="524"/>
                  <a:pt x="834" y="450"/>
                  <a:pt x="834" y="361"/>
                </a:cubicBezTo>
                <a:cubicBezTo>
                  <a:pt x="834" y="274"/>
                  <a:pt x="767" y="200"/>
                  <a:pt x="677" y="187"/>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6" name="Freeform 276"/>
          <p:cNvSpPr>
            <a:spLocks noEditPoints="1"/>
          </p:cNvSpPr>
          <p:nvPr/>
        </p:nvSpPr>
        <p:spPr bwMode="auto">
          <a:xfrm>
            <a:off x="4529501" y="5277620"/>
            <a:ext cx="332226" cy="271361"/>
          </a:xfrm>
          <a:custGeom>
            <a:avLst/>
            <a:gdLst>
              <a:gd name="T0" fmla="*/ 606 w 689"/>
              <a:gd name="T1" fmla="*/ 312 h 561"/>
              <a:gd name="T2" fmla="*/ 549 w 689"/>
              <a:gd name="T3" fmla="*/ 462 h 561"/>
              <a:gd name="T4" fmla="*/ 614 w 689"/>
              <a:gd name="T5" fmla="*/ 518 h 561"/>
              <a:gd name="T6" fmla="*/ 129 w 689"/>
              <a:gd name="T7" fmla="*/ 462 h 561"/>
              <a:gd name="T8" fmla="*/ 194 w 689"/>
              <a:gd name="T9" fmla="*/ 518 h 561"/>
              <a:gd name="T10" fmla="*/ 623 w 689"/>
              <a:gd name="T11" fmla="*/ 260 h 561"/>
              <a:gd name="T12" fmla="*/ 532 w 689"/>
              <a:gd name="T13" fmla="*/ 297 h 561"/>
              <a:gd name="T14" fmla="*/ 518 w 689"/>
              <a:gd name="T15" fmla="*/ 296 h 561"/>
              <a:gd name="T16" fmla="*/ 518 w 689"/>
              <a:gd name="T17" fmla="*/ 296 h 561"/>
              <a:gd name="T18" fmla="*/ 477 w 689"/>
              <a:gd name="T19" fmla="*/ 250 h 561"/>
              <a:gd name="T20" fmla="*/ 387 w 689"/>
              <a:gd name="T21" fmla="*/ 244 h 561"/>
              <a:gd name="T22" fmla="*/ 333 w 689"/>
              <a:gd name="T23" fmla="*/ 291 h 561"/>
              <a:gd name="T24" fmla="*/ 319 w 689"/>
              <a:gd name="T25" fmla="*/ 290 h 561"/>
              <a:gd name="T26" fmla="*/ 319 w 689"/>
              <a:gd name="T27" fmla="*/ 290 h 561"/>
              <a:gd name="T28" fmla="*/ 270 w 689"/>
              <a:gd name="T29" fmla="*/ 237 h 561"/>
              <a:gd name="T30" fmla="*/ 181 w 689"/>
              <a:gd name="T31" fmla="*/ 231 h 561"/>
              <a:gd name="T32" fmla="*/ 142 w 689"/>
              <a:gd name="T33" fmla="*/ 285 h 561"/>
              <a:gd name="T34" fmla="*/ 144 w 689"/>
              <a:gd name="T35" fmla="*/ 299 h 561"/>
              <a:gd name="T36" fmla="*/ 144 w 689"/>
              <a:gd name="T37" fmla="*/ 299 h 561"/>
              <a:gd name="T38" fmla="*/ 189 w 689"/>
              <a:gd name="T39" fmla="*/ 346 h 561"/>
              <a:gd name="T40" fmla="*/ 269 w 689"/>
              <a:gd name="T41" fmla="*/ 346 h 561"/>
              <a:gd name="T42" fmla="*/ 319 w 689"/>
              <a:gd name="T43" fmla="*/ 304 h 561"/>
              <a:gd name="T44" fmla="*/ 332 w 689"/>
              <a:gd name="T45" fmla="*/ 304 h 561"/>
              <a:gd name="T46" fmla="*/ 332 w 689"/>
              <a:gd name="T47" fmla="*/ 304 h 561"/>
              <a:gd name="T48" fmla="*/ 377 w 689"/>
              <a:gd name="T49" fmla="*/ 346 h 561"/>
              <a:gd name="T50" fmla="*/ 458 w 689"/>
              <a:gd name="T51" fmla="*/ 346 h 561"/>
              <a:gd name="T52" fmla="*/ 515 w 689"/>
              <a:gd name="T53" fmla="*/ 310 h 561"/>
              <a:gd name="T54" fmla="*/ 529 w 689"/>
              <a:gd name="T55" fmla="*/ 310 h 561"/>
              <a:gd name="T56" fmla="*/ 529 w 689"/>
              <a:gd name="T57" fmla="*/ 310 h 561"/>
              <a:gd name="T58" fmla="*/ 218 w 689"/>
              <a:gd name="T59" fmla="*/ 220 h 561"/>
              <a:gd name="T60" fmla="*/ 215 w 689"/>
              <a:gd name="T61" fmla="*/ 102 h 561"/>
              <a:gd name="T62" fmla="*/ 161 w 689"/>
              <a:gd name="T63" fmla="*/ 146 h 561"/>
              <a:gd name="T64" fmla="*/ 162 w 689"/>
              <a:gd name="T65" fmla="*/ 159 h 561"/>
              <a:gd name="T66" fmla="*/ 162 w 689"/>
              <a:gd name="T67" fmla="*/ 159 h 561"/>
              <a:gd name="T68" fmla="*/ 270 w 689"/>
              <a:gd name="T69" fmla="*/ 223 h 561"/>
              <a:gd name="T70" fmla="*/ 272 w 689"/>
              <a:gd name="T71" fmla="*/ 110 h 561"/>
              <a:gd name="T72" fmla="*/ 284 w 689"/>
              <a:gd name="T73" fmla="*/ 172 h 561"/>
              <a:gd name="T74" fmla="*/ 285 w 689"/>
              <a:gd name="T75" fmla="*/ 159 h 561"/>
              <a:gd name="T76" fmla="*/ 285 w 689"/>
              <a:gd name="T77" fmla="*/ 159 h 561"/>
              <a:gd name="T78" fmla="*/ 375 w 689"/>
              <a:gd name="T79" fmla="*/ 230 h 561"/>
              <a:gd name="T80" fmla="*/ 385 w 689"/>
              <a:gd name="T81" fmla="*/ 124 h 561"/>
              <a:gd name="T82" fmla="*/ 393 w 689"/>
              <a:gd name="T83" fmla="*/ 184 h 561"/>
              <a:gd name="T84" fmla="*/ 394 w 689"/>
              <a:gd name="T85" fmla="*/ 170 h 561"/>
              <a:gd name="T86" fmla="*/ 394 w 689"/>
              <a:gd name="T87" fmla="*/ 170 h 561"/>
              <a:gd name="T88" fmla="*/ 479 w 689"/>
              <a:gd name="T89" fmla="*/ 237 h 561"/>
              <a:gd name="T90" fmla="*/ 498 w 689"/>
              <a:gd name="T91" fmla="*/ 139 h 561"/>
              <a:gd name="T92" fmla="*/ 501 w 689"/>
              <a:gd name="T93" fmla="*/ 195 h 561"/>
              <a:gd name="T94" fmla="*/ 504 w 689"/>
              <a:gd name="T95" fmla="*/ 182 h 561"/>
              <a:gd name="T96" fmla="*/ 504 w 689"/>
              <a:gd name="T97" fmla="*/ 182 h 561"/>
              <a:gd name="T98" fmla="*/ 584 w 689"/>
              <a:gd name="T99" fmla="*/ 244 h 561"/>
              <a:gd name="T100" fmla="*/ 612 w 689"/>
              <a:gd name="T101" fmla="*/ 153 h 561"/>
              <a:gd name="T102" fmla="*/ 610 w 689"/>
              <a:gd name="T103" fmla="*/ 207 h 561"/>
              <a:gd name="T104" fmla="*/ 613 w 689"/>
              <a:gd name="T105" fmla="*/ 193 h 561"/>
              <a:gd name="T106" fmla="*/ 613 w 689"/>
              <a:gd name="T107" fmla="*/ 193 h 561"/>
              <a:gd name="T108" fmla="*/ 609 w 689"/>
              <a:gd name="T109" fmla="*/ 423 h 561"/>
              <a:gd name="T110" fmla="*/ 617 w 689"/>
              <a:gd name="T111" fmla="*/ 364 h 561"/>
              <a:gd name="T112" fmla="*/ 110 w 689"/>
              <a:gd name="T113" fmla="*/ 62 h 561"/>
              <a:gd name="T114" fmla="*/ 37 w 689"/>
              <a:gd name="T115" fmla="*/ 74 h 561"/>
              <a:gd name="T116" fmla="*/ 94 w 689"/>
              <a:gd name="T117" fmla="*/ 431 h 561"/>
              <a:gd name="T118" fmla="*/ 662 w 689"/>
              <a:gd name="T119" fmla="*/ 47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9" h="561">
                <a:moveTo>
                  <a:pt x="595" y="346"/>
                </a:moveTo>
                <a:lnTo>
                  <a:pt x="568" y="346"/>
                </a:lnTo>
                <a:lnTo>
                  <a:pt x="578" y="312"/>
                </a:lnTo>
                <a:lnTo>
                  <a:pt x="606" y="312"/>
                </a:lnTo>
                <a:lnTo>
                  <a:pt x="595" y="346"/>
                </a:lnTo>
                <a:close/>
                <a:moveTo>
                  <a:pt x="594" y="481"/>
                </a:moveTo>
                <a:lnTo>
                  <a:pt x="594" y="462"/>
                </a:lnTo>
                <a:lnTo>
                  <a:pt x="549" y="462"/>
                </a:lnTo>
                <a:lnTo>
                  <a:pt x="549" y="481"/>
                </a:lnTo>
                <a:cubicBezTo>
                  <a:pt x="537" y="489"/>
                  <a:pt x="528" y="502"/>
                  <a:pt x="528" y="518"/>
                </a:cubicBezTo>
                <a:cubicBezTo>
                  <a:pt x="528" y="542"/>
                  <a:pt x="548" y="561"/>
                  <a:pt x="571" y="561"/>
                </a:cubicBezTo>
                <a:cubicBezTo>
                  <a:pt x="595" y="561"/>
                  <a:pt x="614" y="542"/>
                  <a:pt x="614" y="518"/>
                </a:cubicBezTo>
                <a:cubicBezTo>
                  <a:pt x="614" y="502"/>
                  <a:pt x="606" y="489"/>
                  <a:pt x="594" y="481"/>
                </a:cubicBezTo>
                <a:close/>
                <a:moveTo>
                  <a:pt x="174" y="481"/>
                </a:moveTo>
                <a:lnTo>
                  <a:pt x="174" y="462"/>
                </a:lnTo>
                <a:lnTo>
                  <a:pt x="129" y="462"/>
                </a:lnTo>
                <a:lnTo>
                  <a:pt x="129" y="481"/>
                </a:lnTo>
                <a:cubicBezTo>
                  <a:pt x="117" y="489"/>
                  <a:pt x="108" y="502"/>
                  <a:pt x="108" y="518"/>
                </a:cubicBezTo>
                <a:cubicBezTo>
                  <a:pt x="108" y="542"/>
                  <a:pt x="128" y="561"/>
                  <a:pt x="151" y="561"/>
                </a:cubicBezTo>
                <a:cubicBezTo>
                  <a:pt x="175" y="561"/>
                  <a:pt x="194" y="542"/>
                  <a:pt x="194" y="518"/>
                </a:cubicBezTo>
                <a:cubicBezTo>
                  <a:pt x="194" y="502"/>
                  <a:pt x="186" y="489"/>
                  <a:pt x="174" y="481"/>
                </a:cubicBezTo>
                <a:close/>
                <a:moveTo>
                  <a:pt x="582" y="298"/>
                </a:moveTo>
                <a:lnTo>
                  <a:pt x="594" y="258"/>
                </a:lnTo>
                <a:lnTo>
                  <a:pt x="623" y="260"/>
                </a:lnTo>
                <a:lnTo>
                  <a:pt x="610" y="299"/>
                </a:lnTo>
                <a:lnTo>
                  <a:pt x="582" y="298"/>
                </a:lnTo>
                <a:close/>
                <a:moveTo>
                  <a:pt x="568" y="298"/>
                </a:moveTo>
                <a:lnTo>
                  <a:pt x="532" y="297"/>
                </a:lnTo>
                <a:lnTo>
                  <a:pt x="542" y="255"/>
                </a:lnTo>
                <a:lnTo>
                  <a:pt x="580" y="257"/>
                </a:lnTo>
                <a:lnTo>
                  <a:pt x="568" y="298"/>
                </a:lnTo>
                <a:close/>
                <a:moveTo>
                  <a:pt x="518" y="296"/>
                </a:moveTo>
                <a:lnTo>
                  <a:pt x="482" y="295"/>
                </a:lnTo>
                <a:lnTo>
                  <a:pt x="490" y="251"/>
                </a:lnTo>
                <a:lnTo>
                  <a:pt x="529" y="254"/>
                </a:lnTo>
                <a:lnTo>
                  <a:pt x="518" y="296"/>
                </a:lnTo>
                <a:close/>
                <a:moveTo>
                  <a:pt x="468" y="295"/>
                </a:moveTo>
                <a:lnTo>
                  <a:pt x="432" y="294"/>
                </a:lnTo>
                <a:lnTo>
                  <a:pt x="439" y="248"/>
                </a:lnTo>
                <a:lnTo>
                  <a:pt x="477" y="250"/>
                </a:lnTo>
                <a:lnTo>
                  <a:pt x="468" y="295"/>
                </a:lnTo>
                <a:close/>
                <a:moveTo>
                  <a:pt x="419" y="293"/>
                </a:moveTo>
                <a:lnTo>
                  <a:pt x="382" y="292"/>
                </a:lnTo>
                <a:lnTo>
                  <a:pt x="387" y="244"/>
                </a:lnTo>
                <a:lnTo>
                  <a:pt x="425" y="247"/>
                </a:lnTo>
                <a:lnTo>
                  <a:pt x="419" y="293"/>
                </a:lnTo>
                <a:close/>
                <a:moveTo>
                  <a:pt x="369" y="292"/>
                </a:moveTo>
                <a:lnTo>
                  <a:pt x="333" y="291"/>
                </a:lnTo>
                <a:lnTo>
                  <a:pt x="335" y="241"/>
                </a:lnTo>
                <a:lnTo>
                  <a:pt x="374" y="243"/>
                </a:lnTo>
                <a:lnTo>
                  <a:pt x="369" y="292"/>
                </a:lnTo>
                <a:close/>
                <a:moveTo>
                  <a:pt x="319" y="290"/>
                </a:moveTo>
                <a:lnTo>
                  <a:pt x="283" y="289"/>
                </a:lnTo>
                <a:lnTo>
                  <a:pt x="284" y="237"/>
                </a:lnTo>
                <a:lnTo>
                  <a:pt x="322" y="240"/>
                </a:lnTo>
                <a:lnTo>
                  <a:pt x="319" y="290"/>
                </a:lnTo>
                <a:close/>
                <a:moveTo>
                  <a:pt x="270" y="289"/>
                </a:moveTo>
                <a:lnTo>
                  <a:pt x="234" y="288"/>
                </a:lnTo>
                <a:lnTo>
                  <a:pt x="232" y="234"/>
                </a:lnTo>
                <a:lnTo>
                  <a:pt x="270" y="237"/>
                </a:lnTo>
                <a:lnTo>
                  <a:pt x="270" y="289"/>
                </a:lnTo>
                <a:close/>
                <a:moveTo>
                  <a:pt x="220" y="287"/>
                </a:moveTo>
                <a:lnTo>
                  <a:pt x="184" y="286"/>
                </a:lnTo>
                <a:lnTo>
                  <a:pt x="181" y="231"/>
                </a:lnTo>
                <a:lnTo>
                  <a:pt x="219" y="233"/>
                </a:lnTo>
                <a:lnTo>
                  <a:pt x="220" y="287"/>
                </a:lnTo>
                <a:close/>
                <a:moveTo>
                  <a:pt x="171" y="286"/>
                </a:moveTo>
                <a:lnTo>
                  <a:pt x="142" y="285"/>
                </a:lnTo>
                <a:lnTo>
                  <a:pt x="135" y="228"/>
                </a:lnTo>
                <a:lnTo>
                  <a:pt x="167" y="230"/>
                </a:lnTo>
                <a:lnTo>
                  <a:pt x="171" y="286"/>
                </a:lnTo>
                <a:close/>
                <a:moveTo>
                  <a:pt x="144" y="299"/>
                </a:moveTo>
                <a:lnTo>
                  <a:pt x="172" y="299"/>
                </a:lnTo>
                <a:lnTo>
                  <a:pt x="175" y="346"/>
                </a:lnTo>
                <a:lnTo>
                  <a:pt x="149" y="346"/>
                </a:lnTo>
                <a:lnTo>
                  <a:pt x="144" y="299"/>
                </a:lnTo>
                <a:close/>
                <a:moveTo>
                  <a:pt x="185" y="300"/>
                </a:moveTo>
                <a:lnTo>
                  <a:pt x="221" y="301"/>
                </a:lnTo>
                <a:lnTo>
                  <a:pt x="222" y="346"/>
                </a:lnTo>
                <a:lnTo>
                  <a:pt x="189" y="346"/>
                </a:lnTo>
                <a:lnTo>
                  <a:pt x="185" y="300"/>
                </a:lnTo>
                <a:close/>
                <a:moveTo>
                  <a:pt x="234" y="301"/>
                </a:moveTo>
                <a:lnTo>
                  <a:pt x="270" y="302"/>
                </a:lnTo>
                <a:lnTo>
                  <a:pt x="269" y="346"/>
                </a:lnTo>
                <a:lnTo>
                  <a:pt x="235" y="346"/>
                </a:lnTo>
                <a:lnTo>
                  <a:pt x="234" y="301"/>
                </a:lnTo>
                <a:close/>
                <a:moveTo>
                  <a:pt x="283" y="303"/>
                </a:moveTo>
                <a:lnTo>
                  <a:pt x="319" y="304"/>
                </a:lnTo>
                <a:lnTo>
                  <a:pt x="316" y="346"/>
                </a:lnTo>
                <a:lnTo>
                  <a:pt x="283" y="346"/>
                </a:lnTo>
                <a:lnTo>
                  <a:pt x="283" y="303"/>
                </a:lnTo>
                <a:close/>
                <a:moveTo>
                  <a:pt x="332" y="304"/>
                </a:moveTo>
                <a:lnTo>
                  <a:pt x="368" y="305"/>
                </a:lnTo>
                <a:lnTo>
                  <a:pt x="364" y="346"/>
                </a:lnTo>
                <a:lnTo>
                  <a:pt x="330" y="346"/>
                </a:lnTo>
                <a:lnTo>
                  <a:pt x="332" y="304"/>
                </a:lnTo>
                <a:close/>
                <a:moveTo>
                  <a:pt x="381" y="306"/>
                </a:moveTo>
                <a:lnTo>
                  <a:pt x="417" y="307"/>
                </a:lnTo>
                <a:lnTo>
                  <a:pt x="411" y="346"/>
                </a:lnTo>
                <a:lnTo>
                  <a:pt x="377" y="346"/>
                </a:lnTo>
                <a:lnTo>
                  <a:pt x="381" y="306"/>
                </a:lnTo>
                <a:close/>
                <a:moveTo>
                  <a:pt x="430" y="307"/>
                </a:moveTo>
                <a:lnTo>
                  <a:pt x="466" y="308"/>
                </a:lnTo>
                <a:lnTo>
                  <a:pt x="458" y="346"/>
                </a:lnTo>
                <a:lnTo>
                  <a:pt x="425" y="346"/>
                </a:lnTo>
                <a:lnTo>
                  <a:pt x="430" y="307"/>
                </a:lnTo>
                <a:close/>
                <a:moveTo>
                  <a:pt x="479" y="309"/>
                </a:moveTo>
                <a:lnTo>
                  <a:pt x="515" y="310"/>
                </a:lnTo>
                <a:lnTo>
                  <a:pt x="506" y="346"/>
                </a:lnTo>
                <a:lnTo>
                  <a:pt x="472" y="346"/>
                </a:lnTo>
                <a:lnTo>
                  <a:pt x="479" y="309"/>
                </a:lnTo>
                <a:close/>
                <a:moveTo>
                  <a:pt x="529" y="310"/>
                </a:moveTo>
                <a:lnTo>
                  <a:pt x="564" y="311"/>
                </a:lnTo>
                <a:lnTo>
                  <a:pt x="554" y="346"/>
                </a:lnTo>
                <a:lnTo>
                  <a:pt x="520" y="346"/>
                </a:lnTo>
                <a:lnTo>
                  <a:pt x="529" y="310"/>
                </a:lnTo>
                <a:close/>
                <a:moveTo>
                  <a:pt x="180" y="217"/>
                </a:moveTo>
                <a:lnTo>
                  <a:pt x="176" y="161"/>
                </a:lnTo>
                <a:lnTo>
                  <a:pt x="217" y="165"/>
                </a:lnTo>
                <a:lnTo>
                  <a:pt x="218" y="220"/>
                </a:lnTo>
                <a:lnTo>
                  <a:pt x="180" y="217"/>
                </a:lnTo>
                <a:close/>
                <a:moveTo>
                  <a:pt x="175" y="147"/>
                </a:moveTo>
                <a:lnTo>
                  <a:pt x="172" y="97"/>
                </a:lnTo>
                <a:lnTo>
                  <a:pt x="215" y="102"/>
                </a:lnTo>
                <a:lnTo>
                  <a:pt x="216" y="152"/>
                </a:lnTo>
                <a:lnTo>
                  <a:pt x="175" y="147"/>
                </a:lnTo>
                <a:close/>
                <a:moveTo>
                  <a:pt x="158" y="95"/>
                </a:moveTo>
                <a:lnTo>
                  <a:pt x="161" y="146"/>
                </a:lnTo>
                <a:lnTo>
                  <a:pt x="125" y="142"/>
                </a:lnTo>
                <a:lnTo>
                  <a:pt x="118" y="90"/>
                </a:lnTo>
                <a:lnTo>
                  <a:pt x="158" y="95"/>
                </a:lnTo>
                <a:close/>
                <a:moveTo>
                  <a:pt x="162" y="159"/>
                </a:moveTo>
                <a:lnTo>
                  <a:pt x="166" y="216"/>
                </a:lnTo>
                <a:lnTo>
                  <a:pt x="133" y="214"/>
                </a:lnTo>
                <a:lnTo>
                  <a:pt x="126" y="156"/>
                </a:lnTo>
                <a:lnTo>
                  <a:pt x="162" y="159"/>
                </a:lnTo>
                <a:close/>
                <a:moveTo>
                  <a:pt x="232" y="221"/>
                </a:moveTo>
                <a:lnTo>
                  <a:pt x="230" y="166"/>
                </a:lnTo>
                <a:lnTo>
                  <a:pt x="271" y="171"/>
                </a:lnTo>
                <a:lnTo>
                  <a:pt x="270" y="223"/>
                </a:lnTo>
                <a:lnTo>
                  <a:pt x="232" y="221"/>
                </a:lnTo>
                <a:close/>
                <a:moveTo>
                  <a:pt x="230" y="153"/>
                </a:moveTo>
                <a:lnTo>
                  <a:pt x="228" y="104"/>
                </a:lnTo>
                <a:lnTo>
                  <a:pt x="272" y="110"/>
                </a:lnTo>
                <a:lnTo>
                  <a:pt x="271" y="157"/>
                </a:lnTo>
                <a:lnTo>
                  <a:pt x="230" y="153"/>
                </a:lnTo>
                <a:close/>
                <a:moveTo>
                  <a:pt x="284" y="224"/>
                </a:moveTo>
                <a:lnTo>
                  <a:pt x="284" y="172"/>
                </a:lnTo>
                <a:lnTo>
                  <a:pt x="325" y="177"/>
                </a:lnTo>
                <a:lnTo>
                  <a:pt x="323" y="227"/>
                </a:lnTo>
                <a:lnTo>
                  <a:pt x="284" y="224"/>
                </a:lnTo>
                <a:close/>
                <a:moveTo>
                  <a:pt x="285" y="159"/>
                </a:moveTo>
                <a:lnTo>
                  <a:pt x="285" y="111"/>
                </a:lnTo>
                <a:lnTo>
                  <a:pt x="328" y="117"/>
                </a:lnTo>
                <a:lnTo>
                  <a:pt x="326" y="163"/>
                </a:lnTo>
                <a:lnTo>
                  <a:pt x="285" y="159"/>
                </a:lnTo>
                <a:close/>
                <a:moveTo>
                  <a:pt x="336" y="228"/>
                </a:moveTo>
                <a:lnTo>
                  <a:pt x="339" y="178"/>
                </a:lnTo>
                <a:lnTo>
                  <a:pt x="379" y="182"/>
                </a:lnTo>
                <a:lnTo>
                  <a:pt x="375" y="230"/>
                </a:lnTo>
                <a:lnTo>
                  <a:pt x="336" y="228"/>
                </a:lnTo>
                <a:close/>
                <a:moveTo>
                  <a:pt x="339" y="164"/>
                </a:moveTo>
                <a:lnTo>
                  <a:pt x="342" y="119"/>
                </a:lnTo>
                <a:lnTo>
                  <a:pt x="385" y="124"/>
                </a:lnTo>
                <a:lnTo>
                  <a:pt x="381" y="169"/>
                </a:lnTo>
                <a:lnTo>
                  <a:pt x="339" y="164"/>
                </a:lnTo>
                <a:close/>
                <a:moveTo>
                  <a:pt x="388" y="231"/>
                </a:moveTo>
                <a:lnTo>
                  <a:pt x="393" y="184"/>
                </a:lnTo>
                <a:lnTo>
                  <a:pt x="434" y="188"/>
                </a:lnTo>
                <a:lnTo>
                  <a:pt x="427" y="234"/>
                </a:lnTo>
                <a:lnTo>
                  <a:pt x="388" y="231"/>
                </a:lnTo>
                <a:close/>
                <a:moveTo>
                  <a:pt x="394" y="170"/>
                </a:moveTo>
                <a:lnTo>
                  <a:pt x="398" y="126"/>
                </a:lnTo>
                <a:lnTo>
                  <a:pt x="442" y="131"/>
                </a:lnTo>
                <a:lnTo>
                  <a:pt x="436" y="175"/>
                </a:lnTo>
                <a:lnTo>
                  <a:pt x="394" y="170"/>
                </a:lnTo>
                <a:close/>
                <a:moveTo>
                  <a:pt x="441" y="235"/>
                </a:moveTo>
                <a:lnTo>
                  <a:pt x="447" y="189"/>
                </a:lnTo>
                <a:lnTo>
                  <a:pt x="488" y="194"/>
                </a:lnTo>
                <a:lnTo>
                  <a:pt x="479" y="237"/>
                </a:lnTo>
                <a:lnTo>
                  <a:pt x="441" y="235"/>
                </a:lnTo>
                <a:close/>
                <a:moveTo>
                  <a:pt x="449" y="176"/>
                </a:moveTo>
                <a:lnTo>
                  <a:pt x="455" y="133"/>
                </a:lnTo>
                <a:lnTo>
                  <a:pt x="498" y="139"/>
                </a:lnTo>
                <a:lnTo>
                  <a:pt x="490" y="180"/>
                </a:lnTo>
                <a:lnTo>
                  <a:pt x="449" y="176"/>
                </a:lnTo>
                <a:close/>
                <a:moveTo>
                  <a:pt x="493" y="238"/>
                </a:moveTo>
                <a:lnTo>
                  <a:pt x="501" y="195"/>
                </a:lnTo>
                <a:lnTo>
                  <a:pt x="542" y="199"/>
                </a:lnTo>
                <a:lnTo>
                  <a:pt x="532" y="241"/>
                </a:lnTo>
                <a:lnTo>
                  <a:pt x="493" y="238"/>
                </a:lnTo>
                <a:close/>
                <a:moveTo>
                  <a:pt x="504" y="182"/>
                </a:moveTo>
                <a:lnTo>
                  <a:pt x="512" y="140"/>
                </a:lnTo>
                <a:lnTo>
                  <a:pt x="555" y="146"/>
                </a:lnTo>
                <a:lnTo>
                  <a:pt x="545" y="186"/>
                </a:lnTo>
                <a:lnTo>
                  <a:pt x="504" y="182"/>
                </a:lnTo>
                <a:close/>
                <a:moveTo>
                  <a:pt x="545" y="242"/>
                </a:moveTo>
                <a:lnTo>
                  <a:pt x="555" y="201"/>
                </a:lnTo>
                <a:lnTo>
                  <a:pt x="596" y="205"/>
                </a:lnTo>
                <a:lnTo>
                  <a:pt x="584" y="244"/>
                </a:lnTo>
                <a:lnTo>
                  <a:pt x="545" y="242"/>
                </a:lnTo>
                <a:close/>
                <a:moveTo>
                  <a:pt x="559" y="188"/>
                </a:moveTo>
                <a:lnTo>
                  <a:pt x="568" y="148"/>
                </a:lnTo>
                <a:lnTo>
                  <a:pt x="612" y="153"/>
                </a:lnTo>
                <a:lnTo>
                  <a:pt x="600" y="192"/>
                </a:lnTo>
                <a:lnTo>
                  <a:pt x="559" y="188"/>
                </a:lnTo>
                <a:close/>
                <a:moveTo>
                  <a:pt x="598" y="245"/>
                </a:moveTo>
                <a:lnTo>
                  <a:pt x="610" y="207"/>
                </a:lnTo>
                <a:lnTo>
                  <a:pt x="640" y="210"/>
                </a:lnTo>
                <a:lnTo>
                  <a:pt x="628" y="247"/>
                </a:lnTo>
                <a:lnTo>
                  <a:pt x="598" y="245"/>
                </a:lnTo>
                <a:close/>
                <a:moveTo>
                  <a:pt x="613" y="193"/>
                </a:moveTo>
                <a:lnTo>
                  <a:pt x="625" y="155"/>
                </a:lnTo>
                <a:lnTo>
                  <a:pt x="657" y="159"/>
                </a:lnTo>
                <a:lnTo>
                  <a:pt x="644" y="197"/>
                </a:lnTo>
                <a:lnTo>
                  <a:pt x="613" y="193"/>
                </a:lnTo>
                <a:close/>
                <a:moveTo>
                  <a:pt x="671" y="474"/>
                </a:moveTo>
                <a:cubicBezTo>
                  <a:pt x="675" y="474"/>
                  <a:pt x="678" y="473"/>
                  <a:pt x="681" y="470"/>
                </a:cubicBezTo>
                <a:cubicBezTo>
                  <a:pt x="686" y="465"/>
                  <a:pt x="686" y="456"/>
                  <a:pt x="681" y="451"/>
                </a:cubicBezTo>
                <a:cubicBezTo>
                  <a:pt x="653" y="423"/>
                  <a:pt x="610" y="423"/>
                  <a:pt x="609" y="423"/>
                </a:cubicBezTo>
                <a:lnTo>
                  <a:pt x="126" y="423"/>
                </a:lnTo>
                <a:lnTo>
                  <a:pt x="146" y="373"/>
                </a:lnTo>
                <a:lnTo>
                  <a:pt x="604" y="373"/>
                </a:lnTo>
                <a:cubicBezTo>
                  <a:pt x="610" y="373"/>
                  <a:pt x="615" y="370"/>
                  <a:pt x="617" y="364"/>
                </a:cubicBezTo>
                <a:lnTo>
                  <a:pt x="687" y="152"/>
                </a:lnTo>
                <a:cubicBezTo>
                  <a:pt x="689" y="148"/>
                  <a:pt x="688" y="144"/>
                  <a:pt x="686" y="140"/>
                </a:cubicBezTo>
                <a:cubicBezTo>
                  <a:pt x="684" y="137"/>
                  <a:pt x="680" y="135"/>
                  <a:pt x="676" y="134"/>
                </a:cubicBezTo>
                <a:lnTo>
                  <a:pt x="110" y="62"/>
                </a:lnTo>
                <a:cubicBezTo>
                  <a:pt x="104" y="55"/>
                  <a:pt x="92" y="43"/>
                  <a:pt x="74" y="35"/>
                </a:cubicBezTo>
                <a:cubicBezTo>
                  <a:pt x="73" y="15"/>
                  <a:pt x="57" y="0"/>
                  <a:pt x="37" y="0"/>
                </a:cubicBezTo>
                <a:cubicBezTo>
                  <a:pt x="17" y="0"/>
                  <a:pt x="0" y="17"/>
                  <a:pt x="0" y="37"/>
                </a:cubicBezTo>
                <a:cubicBezTo>
                  <a:pt x="0" y="57"/>
                  <a:pt x="17" y="74"/>
                  <a:pt x="37" y="74"/>
                </a:cubicBezTo>
                <a:cubicBezTo>
                  <a:pt x="49" y="74"/>
                  <a:pt x="59" y="69"/>
                  <a:pt x="66" y="60"/>
                </a:cubicBezTo>
                <a:cubicBezTo>
                  <a:pt x="78" y="67"/>
                  <a:pt x="87" y="76"/>
                  <a:pt x="90" y="80"/>
                </a:cubicBezTo>
                <a:lnTo>
                  <a:pt x="124" y="358"/>
                </a:lnTo>
                <a:lnTo>
                  <a:pt x="94" y="431"/>
                </a:lnTo>
                <a:cubicBezTo>
                  <a:pt x="92" y="435"/>
                  <a:pt x="92" y="440"/>
                  <a:pt x="95" y="443"/>
                </a:cubicBezTo>
                <a:cubicBezTo>
                  <a:pt x="97" y="447"/>
                  <a:pt x="102" y="449"/>
                  <a:pt x="106" y="449"/>
                </a:cubicBezTo>
                <a:lnTo>
                  <a:pt x="609" y="449"/>
                </a:lnTo>
                <a:cubicBezTo>
                  <a:pt x="609" y="449"/>
                  <a:pt x="642" y="450"/>
                  <a:pt x="662" y="470"/>
                </a:cubicBezTo>
                <a:cubicBezTo>
                  <a:pt x="665" y="473"/>
                  <a:pt x="668" y="474"/>
                  <a:pt x="671" y="474"/>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7" name="Freeform 283"/>
          <p:cNvSpPr>
            <a:spLocks noEditPoints="1"/>
          </p:cNvSpPr>
          <p:nvPr/>
        </p:nvSpPr>
        <p:spPr bwMode="auto">
          <a:xfrm>
            <a:off x="3269075" y="1529306"/>
            <a:ext cx="311938" cy="235854"/>
          </a:xfrm>
          <a:custGeom>
            <a:avLst/>
            <a:gdLst>
              <a:gd name="T0" fmla="*/ 387 w 647"/>
              <a:gd name="T1" fmla="*/ 196 h 487"/>
              <a:gd name="T2" fmla="*/ 266 w 647"/>
              <a:gd name="T3" fmla="*/ 196 h 487"/>
              <a:gd name="T4" fmla="*/ 250 w 647"/>
              <a:gd name="T5" fmla="*/ 268 h 487"/>
              <a:gd name="T6" fmla="*/ 334 w 647"/>
              <a:gd name="T7" fmla="*/ 268 h 487"/>
              <a:gd name="T8" fmla="*/ 374 w 647"/>
              <a:gd name="T9" fmla="*/ 249 h 487"/>
              <a:gd name="T10" fmla="*/ 387 w 647"/>
              <a:gd name="T11" fmla="*/ 196 h 487"/>
              <a:gd name="T12" fmla="*/ 647 w 647"/>
              <a:gd name="T13" fmla="*/ 24 h 487"/>
              <a:gd name="T14" fmla="*/ 643 w 647"/>
              <a:gd name="T15" fmla="*/ 163 h 487"/>
              <a:gd name="T16" fmla="*/ 529 w 647"/>
              <a:gd name="T17" fmla="*/ 163 h 487"/>
              <a:gd name="T18" fmla="*/ 485 w 647"/>
              <a:gd name="T19" fmla="*/ 196 h 487"/>
              <a:gd name="T20" fmla="*/ 436 w 647"/>
              <a:gd name="T21" fmla="*/ 196 h 487"/>
              <a:gd name="T22" fmla="*/ 419 w 647"/>
              <a:gd name="T23" fmla="*/ 268 h 487"/>
              <a:gd name="T24" fmla="*/ 355 w 647"/>
              <a:gd name="T25" fmla="*/ 311 h 487"/>
              <a:gd name="T26" fmla="*/ 247 w 647"/>
              <a:gd name="T27" fmla="*/ 311 h 487"/>
              <a:gd name="T28" fmla="*/ 220 w 647"/>
              <a:gd name="T29" fmla="*/ 445 h 487"/>
              <a:gd name="T30" fmla="*/ 185 w 647"/>
              <a:gd name="T31" fmla="*/ 484 h 487"/>
              <a:gd name="T32" fmla="*/ 60 w 647"/>
              <a:gd name="T33" fmla="*/ 484 h 487"/>
              <a:gd name="T34" fmla="*/ 25 w 647"/>
              <a:gd name="T35" fmla="*/ 390 h 487"/>
              <a:gd name="T36" fmla="*/ 66 w 647"/>
              <a:gd name="T37" fmla="*/ 234 h 487"/>
              <a:gd name="T38" fmla="*/ 16 w 647"/>
              <a:gd name="T39" fmla="*/ 175 h 487"/>
              <a:gd name="T40" fmla="*/ 34 w 647"/>
              <a:gd name="T41" fmla="*/ 157 h 487"/>
              <a:gd name="T42" fmla="*/ 18 w 647"/>
              <a:gd name="T43" fmla="*/ 87 h 487"/>
              <a:gd name="T44" fmla="*/ 5 w 647"/>
              <a:gd name="T45" fmla="*/ 51 h 487"/>
              <a:gd name="T46" fmla="*/ 46 w 647"/>
              <a:gd name="T47" fmla="*/ 51 h 487"/>
              <a:gd name="T48" fmla="*/ 67 w 647"/>
              <a:gd name="T49" fmla="*/ 26 h 487"/>
              <a:gd name="T50" fmla="*/ 86 w 647"/>
              <a:gd name="T51" fmla="*/ 5 h 487"/>
              <a:gd name="T52" fmla="*/ 106 w 647"/>
              <a:gd name="T53" fmla="*/ 5 h 487"/>
              <a:gd name="T54" fmla="*/ 110 w 647"/>
              <a:gd name="T55" fmla="*/ 25 h 487"/>
              <a:gd name="T56" fmla="*/ 528 w 647"/>
              <a:gd name="T57" fmla="*/ 25 h 487"/>
              <a:gd name="T58" fmla="*/ 565 w 647"/>
              <a:gd name="T59" fmla="*/ 0 h 487"/>
              <a:gd name="T60" fmla="*/ 597 w 647"/>
              <a:gd name="T61" fmla="*/ 0 h 487"/>
              <a:gd name="T62" fmla="*/ 600 w 647"/>
              <a:gd name="T63" fmla="*/ 24 h 487"/>
              <a:gd name="T64" fmla="*/ 647 w 647"/>
              <a:gd name="T65" fmla="*/ 24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47" h="487">
                <a:moveTo>
                  <a:pt x="387" y="196"/>
                </a:moveTo>
                <a:lnTo>
                  <a:pt x="266" y="196"/>
                </a:lnTo>
                <a:lnTo>
                  <a:pt x="250" y="268"/>
                </a:lnTo>
                <a:cubicBezTo>
                  <a:pt x="250" y="268"/>
                  <a:pt x="298" y="268"/>
                  <a:pt x="334" y="268"/>
                </a:cubicBezTo>
                <a:cubicBezTo>
                  <a:pt x="371" y="268"/>
                  <a:pt x="374" y="249"/>
                  <a:pt x="374" y="249"/>
                </a:cubicBezTo>
                <a:lnTo>
                  <a:pt x="387" y="196"/>
                </a:lnTo>
                <a:close/>
                <a:moveTo>
                  <a:pt x="647" y="24"/>
                </a:moveTo>
                <a:lnTo>
                  <a:pt x="643" y="163"/>
                </a:lnTo>
                <a:lnTo>
                  <a:pt x="529" y="163"/>
                </a:lnTo>
                <a:cubicBezTo>
                  <a:pt x="512" y="192"/>
                  <a:pt x="485" y="196"/>
                  <a:pt x="485" y="196"/>
                </a:cubicBezTo>
                <a:lnTo>
                  <a:pt x="436" y="196"/>
                </a:lnTo>
                <a:cubicBezTo>
                  <a:pt x="436" y="196"/>
                  <a:pt x="429" y="233"/>
                  <a:pt x="419" y="268"/>
                </a:cubicBezTo>
                <a:cubicBezTo>
                  <a:pt x="404" y="316"/>
                  <a:pt x="355" y="311"/>
                  <a:pt x="355" y="311"/>
                </a:cubicBezTo>
                <a:lnTo>
                  <a:pt x="247" y="311"/>
                </a:lnTo>
                <a:cubicBezTo>
                  <a:pt x="247" y="311"/>
                  <a:pt x="227" y="403"/>
                  <a:pt x="220" y="445"/>
                </a:cubicBezTo>
                <a:cubicBezTo>
                  <a:pt x="213" y="487"/>
                  <a:pt x="185" y="484"/>
                  <a:pt x="185" y="484"/>
                </a:cubicBezTo>
                <a:cubicBezTo>
                  <a:pt x="185" y="484"/>
                  <a:pt x="120" y="484"/>
                  <a:pt x="60" y="484"/>
                </a:cubicBezTo>
                <a:cubicBezTo>
                  <a:pt x="0" y="484"/>
                  <a:pt x="21" y="423"/>
                  <a:pt x="25" y="390"/>
                </a:cubicBezTo>
                <a:cubicBezTo>
                  <a:pt x="29" y="356"/>
                  <a:pt x="62" y="263"/>
                  <a:pt x="66" y="234"/>
                </a:cubicBezTo>
                <a:cubicBezTo>
                  <a:pt x="71" y="205"/>
                  <a:pt x="16" y="175"/>
                  <a:pt x="16" y="175"/>
                </a:cubicBezTo>
                <a:cubicBezTo>
                  <a:pt x="16" y="175"/>
                  <a:pt x="29" y="166"/>
                  <a:pt x="34" y="157"/>
                </a:cubicBezTo>
                <a:cubicBezTo>
                  <a:pt x="38" y="149"/>
                  <a:pt x="26" y="103"/>
                  <a:pt x="18" y="87"/>
                </a:cubicBezTo>
                <a:cubicBezTo>
                  <a:pt x="10" y="71"/>
                  <a:pt x="5" y="51"/>
                  <a:pt x="5" y="51"/>
                </a:cubicBezTo>
                <a:lnTo>
                  <a:pt x="46" y="51"/>
                </a:lnTo>
                <a:lnTo>
                  <a:pt x="67" y="26"/>
                </a:lnTo>
                <a:lnTo>
                  <a:pt x="86" y="5"/>
                </a:lnTo>
                <a:lnTo>
                  <a:pt x="106" y="5"/>
                </a:lnTo>
                <a:lnTo>
                  <a:pt x="110" y="25"/>
                </a:lnTo>
                <a:lnTo>
                  <a:pt x="528" y="25"/>
                </a:lnTo>
                <a:lnTo>
                  <a:pt x="565" y="0"/>
                </a:lnTo>
                <a:lnTo>
                  <a:pt x="597" y="0"/>
                </a:lnTo>
                <a:lnTo>
                  <a:pt x="600" y="24"/>
                </a:lnTo>
                <a:lnTo>
                  <a:pt x="647" y="24"/>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8" name="Freeform 285"/>
          <p:cNvSpPr>
            <a:spLocks/>
          </p:cNvSpPr>
          <p:nvPr/>
        </p:nvSpPr>
        <p:spPr bwMode="auto">
          <a:xfrm>
            <a:off x="7078258" y="3058557"/>
            <a:ext cx="205421" cy="309401"/>
          </a:xfrm>
          <a:custGeom>
            <a:avLst/>
            <a:gdLst>
              <a:gd name="T0" fmla="*/ 426 w 428"/>
              <a:gd name="T1" fmla="*/ 544 h 640"/>
              <a:gd name="T2" fmla="*/ 426 w 428"/>
              <a:gd name="T3" fmla="*/ 451 h 640"/>
              <a:gd name="T4" fmla="*/ 426 w 428"/>
              <a:gd name="T5" fmla="*/ 444 h 640"/>
              <a:gd name="T6" fmla="*/ 426 w 428"/>
              <a:gd name="T7" fmla="*/ 112 h 640"/>
              <a:gd name="T8" fmla="*/ 426 w 428"/>
              <a:gd name="T9" fmla="*/ 106 h 640"/>
              <a:gd name="T10" fmla="*/ 404 w 428"/>
              <a:gd name="T11" fmla="*/ 91 h 640"/>
              <a:gd name="T12" fmla="*/ 59 w 428"/>
              <a:gd name="T13" fmla="*/ 157 h 640"/>
              <a:gd name="T14" fmla="*/ 59 w 428"/>
              <a:gd name="T15" fmla="*/ 155 h 640"/>
              <a:gd name="T16" fmla="*/ 31 w 428"/>
              <a:gd name="T17" fmla="*/ 101 h 640"/>
              <a:gd name="T18" fmla="*/ 361 w 428"/>
              <a:gd name="T19" fmla="*/ 38 h 640"/>
              <a:gd name="T20" fmla="*/ 376 w 428"/>
              <a:gd name="T21" fmla="*/ 17 h 640"/>
              <a:gd name="T22" fmla="*/ 354 w 428"/>
              <a:gd name="T23" fmla="*/ 2 h 640"/>
              <a:gd name="T24" fmla="*/ 17 w 428"/>
              <a:gd name="T25" fmla="*/ 66 h 640"/>
              <a:gd name="T26" fmla="*/ 2 w 428"/>
              <a:gd name="T27" fmla="*/ 87 h 640"/>
              <a:gd name="T28" fmla="*/ 2 w 428"/>
              <a:gd name="T29" fmla="*/ 180 h 640"/>
              <a:gd name="T30" fmla="*/ 2 w 428"/>
              <a:gd name="T31" fmla="*/ 187 h 640"/>
              <a:gd name="T32" fmla="*/ 2 w 428"/>
              <a:gd name="T33" fmla="*/ 519 h 640"/>
              <a:gd name="T34" fmla="*/ 2 w 428"/>
              <a:gd name="T35" fmla="*/ 525 h 640"/>
              <a:gd name="T36" fmla="*/ 3 w 428"/>
              <a:gd name="T37" fmla="*/ 575 h 640"/>
              <a:gd name="T38" fmla="*/ 3 w 428"/>
              <a:gd name="T39" fmla="*/ 575 h 640"/>
              <a:gd name="T40" fmla="*/ 74 w 428"/>
              <a:gd name="T41" fmla="*/ 630 h 640"/>
              <a:gd name="T42" fmla="*/ 411 w 428"/>
              <a:gd name="T43" fmla="*/ 565 h 640"/>
              <a:gd name="T44" fmla="*/ 426 w 428"/>
              <a:gd name="T45" fmla="*/ 54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8" h="640">
                <a:moveTo>
                  <a:pt x="426" y="544"/>
                </a:moveTo>
                <a:lnTo>
                  <a:pt x="426" y="451"/>
                </a:lnTo>
                <a:cubicBezTo>
                  <a:pt x="426" y="448"/>
                  <a:pt x="426" y="446"/>
                  <a:pt x="426" y="444"/>
                </a:cubicBezTo>
                <a:lnTo>
                  <a:pt x="426" y="112"/>
                </a:lnTo>
                <a:cubicBezTo>
                  <a:pt x="426" y="110"/>
                  <a:pt x="426" y="108"/>
                  <a:pt x="426" y="106"/>
                </a:cubicBezTo>
                <a:cubicBezTo>
                  <a:pt x="424" y="95"/>
                  <a:pt x="414" y="89"/>
                  <a:pt x="404" y="91"/>
                </a:cubicBezTo>
                <a:lnTo>
                  <a:pt x="59" y="157"/>
                </a:lnTo>
                <a:lnTo>
                  <a:pt x="59" y="155"/>
                </a:lnTo>
                <a:cubicBezTo>
                  <a:pt x="59" y="155"/>
                  <a:pt x="21" y="124"/>
                  <a:pt x="31" y="101"/>
                </a:cubicBezTo>
                <a:lnTo>
                  <a:pt x="361" y="38"/>
                </a:lnTo>
                <a:cubicBezTo>
                  <a:pt x="371" y="37"/>
                  <a:pt x="378" y="27"/>
                  <a:pt x="376" y="17"/>
                </a:cubicBezTo>
                <a:cubicBezTo>
                  <a:pt x="374" y="6"/>
                  <a:pt x="364" y="0"/>
                  <a:pt x="354" y="2"/>
                </a:cubicBezTo>
                <a:lnTo>
                  <a:pt x="17" y="66"/>
                </a:lnTo>
                <a:cubicBezTo>
                  <a:pt x="7" y="67"/>
                  <a:pt x="0" y="77"/>
                  <a:pt x="2" y="87"/>
                </a:cubicBezTo>
                <a:lnTo>
                  <a:pt x="2" y="180"/>
                </a:lnTo>
                <a:cubicBezTo>
                  <a:pt x="2" y="182"/>
                  <a:pt x="2" y="185"/>
                  <a:pt x="2" y="187"/>
                </a:cubicBezTo>
                <a:lnTo>
                  <a:pt x="2" y="519"/>
                </a:lnTo>
                <a:cubicBezTo>
                  <a:pt x="2" y="521"/>
                  <a:pt x="2" y="523"/>
                  <a:pt x="2" y="525"/>
                </a:cubicBezTo>
                <a:cubicBezTo>
                  <a:pt x="2" y="525"/>
                  <a:pt x="3" y="550"/>
                  <a:pt x="3" y="575"/>
                </a:cubicBezTo>
                <a:lnTo>
                  <a:pt x="3" y="575"/>
                </a:lnTo>
                <a:cubicBezTo>
                  <a:pt x="3" y="575"/>
                  <a:pt x="8" y="640"/>
                  <a:pt x="74" y="630"/>
                </a:cubicBezTo>
                <a:lnTo>
                  <a:pt x="411" y="565"/>
                </a:lnTo>
                <a:cubicBezTo>
                  <a:pt x="421" y="564"/>
                  <a:pt x="428" y="554"/>
                  <a:pt x="426" y="544"/>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9" name="Freeform 347"/>
          <p:cNvSpPr>
            <a:spLocks noEditPoints="1"/>
          </p:cNvSpPr>
          <p:nvPr/>
        </p:nvSpPr>
        <p:spPr bwMode="auto">
          <a:xfrm>
            <a:off x="3210747" y="4037481"/>
            <a:ext cx="428595" cy="339834"/>
          </a:xfrm>
          <a:custGeom>
            <a:avLst/>
            <a:gdLst>
              <a:gd name="T0" fmla="*/ 431 w 889"/>
              <a:gd name="T1" fmla="*/ 158 h 700"/>
              <a:gd name="T2" fmla="*/ 417 w 889"/>
              <a:gd name="T3" fmla="*/ 152 h 700"/>
              <a:gd name="T4" fmla="*/ 378 w 889"/>
              <a:gd name="T5" fmla="*/ 115 h 700"/>
              <a:gd name="T6" fmla="*/ 378 w 889"/>
              <a:gd name="T7" fmla="*/ 86 h 700"/>
              <a:gd name="T8" fmla="*/ 406 w 889"/>
              <a:gd name="T9" fmla="*/ 86 h 700"/>
              <a:gd name="T10" fmla="*/ 445 w 889"/>
              <a:gd name="T11" fmla="*/ 124 h 700"/>
              <a:gd name="T12" fmla="*/ 445 w 889"/>
              <a:gd name="T13" fmla="*/ 152 h 700"/>
              <a:gd name="T14" fmla="*/ 431 w 889"/>
              <a:gd name="T15" fmla="*/ 158 h 700"/>
              <a:gd name="T16" fmla="*/ 756 w 889"/>
              <a:gd name="T17" fmla="*/ 154 h 700"/>
              <a:gd name="T18" fmla="*/ 742 w 889"/>
              <a:gd name="T19" fmla="*/ 148 h 700"/>
              <a:gd name="T20" fmla="*/ 742 w 889"/>
              <a:gd name="T21" fmla="*/ 120 h 700"/>
              <a:gd name="T22" fmla="*/ 779 w 889"/>
              <a:gd name="T23" fmla="*/ 82 h 700"/>
              <a:gd name="T24" fmla="*/ 808 w 889"/>
              <a:gd name="T25" fmla="*/ 81 h 700"/>
              <a:gd name="T26" fmla="*/ 808 w 889"/>
              <a:gd name="T27" fmla="*/ 109 h 700"/>
              <a:gd name="T28" fmla="*/ 770 w 889"/>
              <a:gd name="T29" fmla="*/ 148 h 700"/>
              <a:gd name="T30" fmla="*/ 756 w 889"/>
              <a:gd name="T31" fmla="*/ 154 h 700"/>
              <a:gd name="T32" fmla="*/ 869 w 889"/>
              <a:gd name="T33" fmla="*/ 314 h 700"/>
              <a:gd name="T34" fmla="*/ 816 w 889"/>
              <a:gd name="T35" fmla="*/ 314 h 700"/>
              <a:gd name="T36" fmla="*/ 795 w 889"/>
              <a:gd name="T37" fmla="*/ 295 h 700"/>
              <a:gd name="T38" fmla="*/ 815 w 889"/>
              <a:gd name="T39" fmla="*/ 274 h 700"/>
              <a:gd name="T40" fmla="*/ 869 w 889"/>
              <a:gd name="T41" fmla="*/ 274 h 700"/>
              <a:gd name="T42" fmla="*/ 889 w 889"/>
              <a:gd name="T43" fmla="*/ 293 h 700"/>
              <a:gd name="T44" fmla="*/ 869 w 889"/>
              <a:gd name="T45" fmla="*/ 314 h 700"/>
              <a:gd name="T46" fmla="*/ 594 w 889"/>
              <a:gd name="T47" fmla="*/ 94 h 700"/>
              <a:gd name="T48" fmla="*/ 574 w 889"/>
              <a:gd name="T49" fmla="*/ 74 h 700"/>
              <a:gd name="T50" fmla="*/ 573 w 889"/>
              <a:gd name="T51" fmla="*/ 20 h 700"/>
              <a:gd name="T52" fmla="*/ 593 w 889"/>
              <a:gd name="T53" fmla="*/ 0 h 700"/>
              <a:gd name="T54" fmla="*/ 613 w 889"/>
              <a:gd name="T55" fmla="*/ 19 h 700"/>
              <a:gd name="T56" fmla="*/ 614 w 889"/>
              <a:gd name="T57" fmla="*/ 73 h 700"/>
              <a:gd name="T58" fmla="*/ 594 w 889"/>
              <a:gd name="T59" fmla="*/ 94 h 700"/>
              <a:gd name="T60" fmla="*/ 595 w 889"/>
              <a:gd name="T61" fmla="*/ 161 h 700"/>
              <a:gd name="T62" fmla="*/ 732 w 889"/>
              <a:gd name="T63" fmla="*/ 295 h 700"/>
              <a:gd name="T64" fmla="*/ 726 w 889"/>
              <a:gd name="T65" fmla="*/ 336 h 700"/>
              <a:gd name="T66" fmla="*/ 672 w 889"/>
              <a:gd name="T67" fmla="*/ 328 h 700"/>
              <a:gd name="T68" fmla="*/ 635 w 889"/>
              <a:gd name="T69" fmla="*/ 332 h 700"/>
              <a:gd name="T70" fmla="*/ 502 w 889"/>
              <a:gd name="T71" fmla="*/ 200 h 700"/>
              <a:gd name="T72" fmla="*/ 595 w 889"/>
              <a:gd name="T73" fmla="*/ 161 h 700"/>
              <a:gd name="T74" fmla="*/ 763 w 889"/>
              <a:gd name="T75" fmla="*/ 351 h 700"/>
              <a:gd name="T76" fmla="*/ 772 w 889"/>
              <a:gd name="T77" fmla="*/ 295 h 700"/>
              <a:gd name="T78" fmla="*/ 594 w 889"/>
              <a:gd name="T79" fmla="*/ 122 h 700"/>
              <a:gd name="T80" fmla="*/ 461 w 889"/>
              <a:gd name="T81" fmla="*/ 186 h 700"/>
              <a:gd name="T82" fmla="*/ 395 w 889"/>
              <a:gd name="T83" fmla="*/ 178 h 700"/>
              <a:gd name="T84" fmla="*/ 139 w 889"/>
              <a:gd name="T85" fmla="*/ 431 h 700"/>
              <a:gd name="T86" fmla="*/ 133 w 889"/>
              <a:gd name="T87" fmla="*/ 431 h 700"/>
              <a:gd name="T88" fmla="*/ 1 w 889"/>
              <a:gd name="T89" fmla="*/ 567 h 700"/>
              <a:gd name="T90" fmla="*/ 137 w 889"/>
              <a:gd name="T91" fmla="*/ 699 h 700"/>
              <a:gd name="T92" fmla="*/ 677 w 889"/>
              <a:gd name="T93" fmla="*/ 693 h 700"/>
              <a:gd name="T94" fmla="*/ 857 w 889"/>
              <a:gd name="T95" fmla="*/ 508 h 700"/>
              <a:gd name="T96" fmla="*/ 763 w 889"/>
              <a:gd name="T97" fmla="*/ 351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89" h="700">
                <a:moveTo>
                  <a:pt x="431" y="158"/>
                </a:moveTo>
                <a:cubicBezTo>
                  <a:pt x="426" y="158"/>
                  <a:pt x="421" y="156"/>
                  <a:pt x="417" y="152"/>
                </a:cubicBezTo>
                <a:lnTo>
                  <a:pt x="378" y="115"/>
                </a:lnTo>
                <a:cubicBezTo>
                  <a:pt x="371" y="107"/>
                  <a:pt x="370" y="94"/>
                  <a:pt x="378" y="86"/>
                </a:cubicBezTo>
                <a:cubicBezTo>
                  <a:pt x="386" y="79"/>
                  <a:pt x="398" y="78"/>
                  <a:pt x="406" y="86"/>
                </a:cubicBezTo>
                <a:lnTo>
                  <a:pt x="445" y="124"/>
                </a:lnTo>
                <a:cubicBezTo>
                  <a:pt x="453" y="131"/>
                  <a:pt x="453" y="144"/>
                  <a:pt x="445" y="152"/>
                </a:cubicBezTo>
                <a:cubicBezTo>
                  <a:pt x="441" y="156"/>
                  <a:pt x="436" y="158"/>
                  <a:pt x="431" y="158"/>
                </a:cubicBezTo>
                <a:close/>
                <a:moveTo>
                  <a:pt x="756" y="154"/>
                </a:moveTo>
                <a:cubicBezTo>
                  <a:pt x="751" y="154"/>
                  <a:pt x="746" y="152"/>
                  <a:pt x="742" y="148"/>
                </a:cubicBezTo>
                <a:cubicBezTo>
                  <a:pt x="734" y="141"/>
                  <a:pt x="734" y="128"/>
                  <a:pt x="742" y="120"/>
                </a:cubicBezTo>
                <a:lnTo>
                  <a:pt x="779" y="82"/>
                </a:lnTo>
                <a:cubicBezTo>
                  <a:pt x="787" y="74"/>
                  <a:pt x="800" y="74"/>
                  <a:pt x="808" y="81"/>
                </a:cubicBezTo>
                <a:cubicBezTo>
                  <a:pt x="815" y="89"/>
                  <a:pt x="816" y="102"/>
                  <a:pt x="808" y="109"/>
                </a:cubicBezTo>
                <a:lnTo>
                  <a:pt x="770" y="148"/>
                </a:lnTo>
                <a:cubicBezTo>
                  <a:pt x="766" y="152"/>
                  <a:pt x="761" y="154"/>
                  <a:pt x="756" y="154"/>
                </a:cubicBezTo>
                <a:close/>
                <a:moveTo>
                  <a:pt x="869" y="314"/>
                </a:moveTo>
                <a:lnTo>
                  <a:pt x="816" y="314"/>
                </a:lnTo>
                <a:cubicBezTo>
                  <a:pt x="805" y="314"/>
                  <a:pt x="796" y="306"/>
                  <a:pt x="795" y="295"/>
                </a:cubicBezTo>
                <a:cubicBezTo>
                  <a:pt x="795" y="284"/>
                  <a:pt x="804" y="275"/>
                  <a:pt x="815" y="274"/>
                </a:cubicBezTo>
                <a:lnTo>
                  <a:pt x="869" y="274"/>
                </a:lnTo>
                <a:cubicBezTo>
                  <a:pt x="880" y="274"/>
                  <a:pt x="889" y="282"/>
                  <a:pt x="889" y="293"/>
                </a:cubicBezTo>
                <a:cubicBezTo>
                  <a:pt x="889" y="304"/>
                  <a:pt x="880" y="313"/>
                  <a:pt x="869" y="314"/>
                </a:cubicBezTo>
                <a:close/>
                <a:moveTo>
                  <a:pt x="594" y="94"/>
                </a:moveTo>
                <a:cubicBezTo>
                  <a:pt x="583" y="94"/>
                  <a:pt x="574" y="85"/>
                  <a:pt x="574" y="74"/>
                </a:cubicBezTo>
                <a:lnTo>
                  <a:pt x="573" y="20"/>
                </a:lnTo>
                <a:cubicBezTo>
                  <a:pt x="573" y="9"/>
                  <a:pt x="582" y="0"/>
                  <a:pt x="593" y="0"/>
                </a:cubicBezTo>
                <a:cubicBezTo>
                  <a:pt x="604" y="0"/>
                  <a:pt x="613" y="8"/>
                  <a:pt x="613" y="19"/>
                </a:cubicBezTo>
                <a:lnTo>
                  <a:pt x="614" y="73"/>
                </a:lnTo>
                <a:cubicBezTo>
                  <a:pt x="614" y="84"/>
                  <a:pt x="605" y="93"/>
                  <a:pt x="594" y="94"/>
                </a:cubicBezTo>
                <a:close/>
                <a:moveTo>
                  <a:pt x="595" y="161"/>
                </a:moveTo>
                <a:cubicBezTo>
                  <a:pt x="669" y="161"/>
                  <a:pt x="731" y="221"/>
                  <a:pt x="732" y="295"/>
                </a:cubicBezTo>
                <a:cubicBezTo>
                  <a:pt x="732" y="309"/>
                  <a:pt x="730" y="323"/>
                  <a:pt x="726" y="336"/>
                </a:cubicBezTo>
                <a:cubicBezTo>
                  <a:pt x="709" y="331"/>
                  <a:pt x="691" y="328"/>
                  <a:pt x="672" y="328"/>
                </a:cubicBezTo>
                <a:cubicBezTo>
                  <a:pt x="660" y="328"/>
                  <a:pt x="647" y="330"/>
                  <a:pt x="635" y="332"/>
                </a:cubicBezTo>
                <a:cubicBezTo>
                  <a:pt x="609" y="272"/>
                  <a:pt x="560" y="225"/>
                  <a:pt x="502" y="200"/>
                </a:cubicBezTo>
                <a:cubicBezTo>
                  <a:pt x="526" y="176"/>
                  <a:pt x="559" y="162"/>
                  <a:pt x="595" y="161"/>
                </a:cubicBezTo>
                <a:close/>
                <a:moveTo>
                  <a:pt x="763" y="351"/>
                </a:moveTo>
                <a:cubicBezTo>
                  <a:pt x="769" y="334"/>
                  <a:pt x="772" y="315"/>
                  <a:pt x="772" y="295"/>
                </a:cubicBezTo>
                <a:cubicBezTo>
                  <a:pt x="771" y="198"/>
                  <a:pt x="691" y="120"/>
                  <a:pt x="594" y="122"/>
                </a:cubicBezTo>
                <a:cubicBezTo>
                  <a:pt x="540" y="122"/>
                  <a:pt x="492" y="147"/>
                  <a:pt x="461" y="186"/>
                </a:cubicBezTo>
                <a:cubicBezTo>
                  <a:pt x="440" y="180"/>
                  <a:pt x="418" y="178"/>
                  <a:pt x="395" y="178"/>
                </a:cubicBezTo>
                <a:cubicBezTo>
                  <a:pt x="255" y="180"/>
                  <a:pt x="142" y="292"/>
                  <a:pt x="139" y="431"/>
                </a:cubicBezTo>
                <a:cubicBezTo>
                  <a:pt x="137" y="431"/>
                  <a:pt x="135" y="431"/>
                  <a:pt x="133" y="431"/>
                </a:cubicBezTo>
                <a:cubicBezTo>
                  <a:pt x="59" y="432"/>
                  <a:pt x="0" y="493"/>
                  <a:pt x="1" y="567"/>
                </a:cubicBezTo>
                <a:cubicBezTo>
                  <a:pt x="2" y="641"/>
                  <a:pt x="63" y="700"/>
                  <a:pt x="137" y="699"/>
                </a:cubicBezTo>
                <a:lnTo>
                  <a:pt x="677" y="693"/>
                </a:lnTo>
                <a:cubicBezTo>
                  <a:pt x="777" y="692"/>
                  <a:pt x="858" y="609"/>
                  <a:pt x="857" y="508"/>
                </a:cubicBezTo>
                <a:cubicBezTo>
                  <a:pt x="856" y="441"/>
                  <a:pt x="818" y="382"/>
                  <a:pt x="763" y="35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0" name="Freeform 351"/>
          <p:cNvSpPr>
            <a:spLocks noEditPoints="1"/>
          </p:cNvSpPr>
          <p:nvPr/>
        </p:nvSpPr>
        <p:spPr bwMode="auto">
          <a:xfrm>
            <a:off x="7633655" y="1488729"/>
            <a:ext cx="271361" cy="317008"/>
          </a:xfrm>
          <a:custGeom>
            <a:avLst/>
            <a:gdLst>
              <a:gd name="T0" fmla="*/ 491 w 557"/>
              <a:gd name="T1" fmla="*/ 278 h 655"/>
              <a:gd name="T2" fmla="*/ 327 w 557"/>
              <a:gd name="T3" fmla="*/ 71 h 655"/>
              <a:gd name="T4" fmla="*/ 327 w 557"/>
              <a:gd name="T5" fmla="*/ 49 h 655"/>
              <a:gd name="T6" fmla="*/ 278 w 557"/>
              <a:gd name="T7" fmla="*/ 0 h 655"/>
              <a:gd name="T8" fmla="*/ 229 w 557"/>
              <a:gd name="T9" fmla="*/ 49 h 655"/>
              <a:gd name="T10" fmla="*/ 229 w 557"/>
              <a:gd name="T11" fmla="*/ 71 h 655"/>
              <a:gd name="T12" fmla="*/ 65 w 557"/>
              <a:gd name="T13" fmla="*/ 278 h 655"/>
              <a:gd name="T14" fmla="*/ 65 w 557"/>
              <a:gd name="T15" fmla="*/ 458 h 655"/>
              <a:gd name="T16" fmla="*/ 0 w 557"/>
              <a:gd name="T17" fmla="*/ 524 h 655"/>
              <a:gd name="T18" fmla="*/ 0 w 557"/>
              <a:gd name="T19" fmla="*/ 557 h 655"/>
              <a:gd name="T20" fmla="*/ 557 w 557"/>
              <a:gd name="T21" fmla="*/ 557 h 655"/>
              <a:gd name="T22" fmla="*/ 557 w 557"/>
              <a:gd name="T23" fmla="*/ 524 h 655"/>
              <a:gd name="T24" fmla="*/ 491 w 557"/>
              <a:gd name="T25" fmla="*/ 458 h 655"/>
              <a:gd name="T26" fmla="*/ 491 w 557"/>
              <a:gd name="T27" fmla="*/ 278 h 655"/>
              <a:gd name="T28" fmla="*/ 278 w 557"/>
              <a:gd name="T29" fmla="*/ 655 h 655"/>
              <a:gd name="T30" fmla="*/ 291 w 557"/>
              <a:gd name="T31" fmla="*/ 654 h 655"/>
              <a:gd name="T32" fmla="*/ 338 w 557"/>
              <a:gd name="T33" fmla="*/ 615 h 655"/>
              <a:gd name="T34" fmla="*/ 344 w 557"/>
              <a:gd name="T35" fmla="*/ 589 h 655"/>
              <a:gd name="T36" fmla="*/ 213 w 557"/>
              <a:gd name="T37" fmla="*/ 589 h 655"/>
              <a:gd name="T38" fmla="*/ 278 w 557"/>
              <a:gd name="T39" fmla="*/ 655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57" h="655">
                <a:moveTo>
                  <a:pt x="491" y="278"/>
                </a:moveTo>
                <a:cubicBezTo>
                  <a:pt x="491" y="177"/>
                  <a:pt x="421" y="93"/>
                  <a:pt x="327" y="71"/>
                </a:cubicBezTo>
                <a:lnTo>
                  <a:pt x="327" y="49"/>
                </a:lnTo>
                <a:cubicBezTo>
                  <a:pt x="327" y="22"/>
                  <a:pt x="305" y="0"/>
                  <a:pt x="278" y="0"/>
                </a:cubicBezTo>
                <a:cubicBezTo>
                  <a:pt x="251" y="0"/>
                  <a:pt x="229" y="22"/>
                  <a:pt x="229" y="49"/>
                </a:cubicBezTo>
                <a:lnTo>
                  <a:pt x="229" y="71"/>
                </a:lnTo>
                <a:cubicBezTo>
                  <a:pt x="135" y="93"/>
                  <a:pt x="65" y="178"/>
                  <a:pt x="65" y="278"/>
                </a:cubicBezTo>
                <a:lnTo>
                  <a:pt x="65" y="458"/>
                </a:lnTo>
                <a:lnTo>
                  <a:pt x="0" y="524"/>
                </a:lnTo>
                <a:lnTo>
                  <a:pt x="0" y="557"/>
                </a:lnTo>
                <a:lnTo>
                  <a:pt x="557" y="557"/>
                </a:lnTo>
                <a:lnTo>
                  <a:pt x="557" y="524"/>
                </a:lnTo>
                <a:lnTo>
                  <a:pt x="491" y="458"/>
                </a:lnTo>
                <a:lnTo>
                  <a:pt x="491" y="278"/>
                </a:lnTo>
                <a:close/>
                <a:moveTo>
                  <a:pt x="278" y="655"/>
                </a:moveTo>
                <a:cubicBezTo>
                  <a:pt x="283" y="655"/>
                  <a:pt x="287" y="655"/>
                  <a:pt x="291" y="654"/>
                </a:cubicBezTo>
                <a:cubicBezTo>
                  <a:pt x="313" y="649"/>
                  <a:pt x="330" y="635"/>
                  <a:pt x="338" y="615"/>
                </a:cubicBezTo>
                <a:cubicBezTo>
                  <a:pt x="342" y="607"/>
                  <a:pt x="344" y="599"/>
                  <a:pt x="344" y="589"/>
                </a:cubicBezTo>
                <a:lnTo>
                  <a:pt x="213" y="589"/>
                </a:lnTo>
                <a:cubicBezTo>
                  <a:pt x="213" y="625"/>
                  <a:pt x="242" y="655"/>
                  <a:pt x="278" y="655"/>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1" name="Freeform 353"/>
          <p:cNvSpPr>
            <a:spLocks noEditPoints="1"/>
          </p:cNvSpPr>
          <p:nvPr/>
        </p:nvSpPr>
        <p:spPr bwMode="auto">
          <a:xfrm>
            <a:off x="3264004" y="4623313"/>
            <a:ext cx="322080" cy="334763"/>
          </a:xfrm>
          <a:custGeom>
            <a:avLst/>
            <a:gdLst>
              <a:gd name="T0" fmla="*/ 69 w 666"/>
              <a:gd name="T1" fmla="*/ 384 h 692"/>
              <a:gd name="T2" fmla="*/ 37 w 666"/>
              <a:gd name="T3" fmla="*/ 660 h 692"/>
              <a:gd name="T4" fmla="*/ 298 w 666"/>
              <a:gd name="T5" fmla="*/ 692 h 692"/>
              <a:gd name="T6" fmla="*/ 306 w 666"/>
              <a:gd name="T7" fmla="*/ 395 h 692"/>
              <a:gd name="T8" fmla="*/ 409 w 666"/>
              <a:gd name="T9" fmla="*/ 95 h 692"/>
              <a:gd name="T10" fmla="*/ 471 w 666"/>
              <a:gd name="T11" fmla="*/ 106 h 692"/>
              <a:gd name="T12" fmla="*/ 532 w 666"/>
              <a:gd name="T13" fmla="*/ 90 h 692"/>
              <a:gd name="T14" fmla="*/ 510 w 666"/>
              <a:gd name="T15" fmla="*/ 52 h 692"/>
              <a:gd name="T16" fmla="*/ 409 w 666"/>
              <a:gd name="T17" fmla="*/ 95 h 692"/>
              <a:gd name="T18" fmla="*/ 471 w 666"/>
              <a:gd name="T19" fmla="*/ 158 h 692"/>
              <a:gd name="T20" fmla="*/ 345 w 666"/>
              <a:gd name="T21" fmla="*/ 108 h 692"/>
              <a:gd name="T22" fmla="*/ 482 w 666"/>
              <a:gd name="T23" fmla="*/ 3 h 692"/>
              <a:gd name="T24" fmla="*/ 585 w 666"/>
              <a:gd name="T25" fmla="*/ 61 h 692"/>
              <a:gd name="T26" fmla="*/ 512 w 666"/>
              <a:gd name="T27" fmla="*/ 155 h 692"/>
              <a:gd name="T28" fmla="*/ 157 w 666"/>
              <a:gd name="T29" fmla="*/ 52 h 692"/>
              <a:gd name="T30" fmla="*/ 134 w 666"/>
              <a:gd name="T31" fmla="*/ 90 h 692"/>
              <a:gd name="T32" fmla="*/ 195 w 666"/>
              <a:gd name="T33" fmla="*/ 106 h 692"/>
              <a:gd name="T34" fmla="*/ 258 w 666"/>
              <a:gd name="T35" fmla="*/ 96 h 692"/>
              <a:gd name="T36" fmla="*/ 157 w 666"/>
              <a:gd name="T37" fmla="*/ 52 h 692"/>
              <a:gd name="T38" fmla="*/ 155 w 666"/>
              <a:gd name="T39" fmla="*/ 155 h 692"/>
              <a:gd name="T40" fmla="*/ 82 w 666"/>
              <a:gd name="T41" fmla="*/ 61 h 692"/>
              <a:gd name="T42" fmla="*/ 185 w 666"/>
              <a:gd name="T43" fmla="*/ 3 h 692"/>
              <a:gd name="T44" fmla="*/ 322 w 666"/>
              <a:gd name="T45" fmla="*/ 108 h 692"/>
              <a:gd name="T46" fmla="*/ 195 w 666"/>
              <a:gd name="T47" fmla="*/ 158 h 692"/>
              <a:gd name="T48" fmla="*/ 370 w 666"/>
              <a:gd name="T49" fmla="*/ 182 h 692"/>
              <a:gd name="T50" fmla="*/ 360 w 666"/>
              <a:gd name="T51" fmla="*/ 339 h 692"/>
              <a:gd name="T52" fmla="*/ 633 w 666"/>
              <a:gd name="T53" fmla="*/ 348 h 692"/>
              <a:gd name="T54" fmla="*/ 666 w 666"/>
              <a:gd name="T55" fmla="*/ 214 h 692"/>
              <a:gd name="T56" fmla="*/ 306 w 666"/>
              <a:gd name="T57" fmla="*/ 193 h 692"/>
              <a:gd name="T58" fmla="*/ 33 w 666"/>
              <a:gd name="T59" fmla="*/ 182 h 692"/>
              <a:gd name="T60" fmla="*/ 0 w 666"/>
              <a:gd name="T61" fmla="*/ 316 h 692"/>
              <a:gd name="T62" fmla="*/ 296 w 666"/>
              <a:gd name="T63" fmla="*/ 348 h 692"/>
              <a:gd name="T64" fmla="*/ 306 w 666"/>
              <a:gd name="T65" fmla="*/ 193 h 692"/>
              <a:gd name="T66" fmla="*/ 372 w 666"/>
              <a:gd name="T67" fmla="*/ 384 h 692"/>
              <a:gd name="T68" fmla="*/ 360 w 666"/>
              <a:gd name="T69" fmla="*/ 684 h 692"/>
              <a:gd name="T70" fmla="*/ 597 w 666"/>
              <a:gd name="T71" fmla="*/ 692 h 692"/>
              <a:gd name="T72" fmla="*/ 629 w 666"/>
              <a:gd name="T73" fmla="*/ 417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66" h="692">
                <a:moveTo>
                  <a:pt x="294" y="384"/>
                </a:moveTo>
                <a:lnTo>
                  <a:pt x="69" y="384"/>
                </a:lnTo>
                <a:cubicBezTo>
                  <a:pt x="52" y="384"/>
                  <a:pt x="37" y="399"/>
                  <a:pt x="37" y="417"/>
                </a:cubicBezTo>
                <a:lnTo>
                  <a:pt x="37" y="660"/>
                </a:lnTo>
                <a:cubicBezTo>
                  <a:pt x="37" y="678"/>
                  <a:pt x="52" y="692"/>
                  <a:pt x="69" y="692"/>
                </a:cubicBezTo>
                <a:lnTo>
                  <a:pt x="298" y="692"/>
                </a:lnTo>
                <a:cubicBezTo>
                  <a:pt x="306" y="692"/>
                  <a:pt x="306" y="684"/>
                  <a:pt x="306" y="684"/>
                </a:cubicBezTo>
                <a:lnTo>
                  <a:pt x="306" y="395"/>
                </a:lnTo>
                <a:cubicBezTo>
                  <a:pt x="306" y="395"/>
                  <a:pt x="306" y="384"/>
                  <a:pt x="294" y="384"/>
                </a:cubicBezTo>
                <a:close/>
                <a:moveTo>
                  <a:pt x="409" y="95"/>
                </a:moveTo>
                <a:cubicBezTo>
                  <a:pt x="408" y="96"/>
                  <a:pt x="408" y="98"/>
                  <a:pt x="409" y="98"/>
                </a:cubicBezTo>
                <a:cubicBezTo>
                  <a:pt x="424" y="102"/>
                  <a:pt x="446" y="106"/>
                  <a:pt x="471" y="106"/>
                </a:cubicBezTo>
                <a:cubicBezTo>
                  <a:pt x="483" y="106"/>
                  <a:pt x="493" y="105"/>
                  <a:pt x="502" y="104"/>
                </a:cubicBezTo>
                <a:cubicBezTo>
                  <a:pt x="517" y="101"/>
                  <a:pt x="528" y="96"/>
                  <a:pt x="532" y="90"/>
                </a:cubicBezTo>
                <a:cubicBezTo>
                  <a:pt x="533" y="88"/>
                  <a:pt x="537" y="84"/>
                  <a:pt x="534" y="71"/>
                </a:cubicBezTo>
                <a:cubicBezTo>
                  <a:pt x="531" y="56"/>
                  <a:pt x="526" y="52"/>
                  <a:pt x="510" y="52"/>
                </a:cubicBezTo>
                <a:cubicBezTo>
                  <a:pt x="505" y="52"/>
                  <a:pt x="499" y="52"/>
                  <a:pt x="492" y="54"/>
                </a:cubicBezTo>
                <a:cubicBezTo>
                  <a:pt x="463" y="59"/>
                  <a:pt x="428" y="80"/>
                  <a:pt x="409" y="95"/>
                </a:cubicBezTo>
                <a:close/>
                <a:moveTo>
                  <a:pt x="471" y="158"/>
                </a:moveTo>
                <a:lnTo>
                  <a:pt x="471" y="158"/>
                </a:lnTo>
                <a:cubicBezTo>
                  <a:pt x="446" y="158"/>
                  <a:pt x="420" y="155"/>
                  <a:pt x="398" y="149"/>
                </a:cubicBezTo>
                <a:cubicBezTo>
                  <a:pt x="366" y="140"/>
                  <a:pt x="349" y="127"/>
                  <a:pt x="345" y="108"/>
                </a:cubicBezTo>
                <a:cubicBezTo>
                  <a:pt x="343" y="96"/>
                  <a:pt x="345" y="75"/>
                  <a:pt x="395" y="42"/>
                </a:cubicBezTo>
                <a:cubicBezTo>
                  <a:pt x="424" y="22"/>
                  <a:pt x="456" y="8"/>
                  <a:pt x="482" y="3"/>
                </a:cubicBezTo>
                <a:cubicBezTo>
                  <a:pt x="492" y="1"/>
                  <a:pt x="501" y="0"/>
                  <a:pt x="510" y="0"/>
                </a:cubicBezTo>
                <a:cubicBezTo>
                  <a:pt x="551" y="0"/>
                  <a:pt x="577" y="22"/>
                  <a:pt x="585" y="61"/>
                </a:cubicBezTo>
                <a:cubicBezTo>
                  <a:pt x="589" y="84"/>
                  <a:pt x="586" y="104"/>
                  <a:pt x="575" y="119"/>
                </a:cubicBezTo>
                <a:cubicBezTo>
                  <a:pt x="562" y="137"/>
                  <a:pt x="542" y="149"/>
                  <a:pt x="512" y="155"/>
                </a:cubicBezTo>
                <a:cubicBezTo>
                  <a:pt x="500" y="157"/>
                  <a:pt x="486" y="158"/>
                  <a:pt x="471" y="158"/>
                </a:cubicBezTo>
                <a:close/>
                <a:moveTo>
                  <a:pt x="157" y="52"/>
                </a:moveTo>
                <a:cubicBezTo>
                  <a:pt x="141" y="52"/>
                  <a:pt x="136" y="56"/>
                  <a:pt x="133" y="71"/>
                </a:cubicBezTo>
                <a:cubicBezTo>
                  <a:pt x="130" y="84"/>
                  <a:pt x="133" y="88"/>
                  <a:pt x="134" y="90"/>
                </a:cubicBezTo>
                <a:cubicBezTo>
                  <a:pt x="138" y="96"/>
                  <a:pt x="149" y="101"/>
                  <a:pt x="165" y="104"/>
                </a:cubicBezTo>
                <a:cubicBezTo>
                  <a:pt x="174" y="105"/>
                  <a:pt x="184" y="106"/>
                  <a:pt x="195" y="106"/>
                </a:cubicBezTo>
                <a:cubicBezTo>
                  <a:pt x="220" y="106"/>
                  <a:pt x="242" y="102"/>
                  <a:pt x="257" y="98"/>
                </a:cubicBezTo>
                <a:cubicBezTo>
                  <a:pt x="258" y="98"/>
                  <a:pt x="260" y="97"/>
                  <a:pt x="258" y="96"/>
                </a:cubicBezTo>
                <a:cubicBezTo>
                  <a:pt x="239" y="80"/>
                  <a:pt x="204" y="59"/>
                  <a:pt x="175" y="54"/>
                </a:cubicBezTo>
                <a:cubicBezTo>
                  <a:pt x="168" y="52"/>
                  <a:pt x="162" y="52"/>
                  <a:pt x="157" y="52"/>
                </a:cubicBezTo>
                <a:close/>
                <a:moveTo>
                  <a:pt x="195" y="158"/>
                </a:moveTo>
                <a:cubicBezTo>
                  <a:pt x="181" y="158"/>
                  <a:pt x="167" y="157"/>
                  <a:pt x="155" y="155"/>
                </a:cubicBezTo>
                <a:cubicBezTo>
                  <a:pt x="125" y="149"/>
                  <a:pt x="104" y="137"/>
                  <a:pt x="92" y="119"/>
                </a:cubicBezTo>
                <a:cubicBezTo>
                  <a:pt x="81" y="104"/>
                  <a:pt x="77" y="84"/>
                  <a:pt x="82" y="61"/>
                </a:cubicBezTo>
                <a:cubicBezTo>
                  <a:pt x="89" y="22"/>
                  <a:pt x="116" y="0"/>
                  <a:pt x="157" y="0"/>
                </a:cubicBezTo>
                <a:cubicBezTo>
                  <a:pt x="165" y="0"/>
                  <a:pt x="175" y="1"/>
                  <a:pt x="185" y="3"/>
                </a:cubicBezTo>
                <a:cubicBezTo>
                  <a:pt x="210" y="8"/>
                  <a:pt x="243" y="22"/>
                  <a:pt x="272" y="42"/>
                </a:cubicBezTo>
                <a:cubicBezTo>
                  <a:pt x="322" y="75"/>
                  <a:pt x="324" y="96"/>
                  <a:pt x="322" y="108"/>
                </a:cubicBezTo>
                <a:cubicBezTo>
                  <a:pt x="318" y="127"/>
                  <a:pt x="301" y="140"/>
                  <a:pt x="269" y="149"/>
                </a:cubicBezTo>
                <a:cubicBezTo>
                  <a:pt x="247" y="155"/>
                  <a:pt x="220" y="158"/>
                  <a:pt x="195" y="158"/>
                </a:cubicBezTo>
                <a:close/>
                <a:moveTo>
                  <a:pt x="633" y="182"/>
                </a:moveTo>
                <a:lnTo>
                  <a:pt x="370" y="182"/>
                </a:lnTo>
                <a:cubicBezTo>
                  <a:pt x="360" y="182"/>
                  <a:pt x="360" y="192"/>
                  <a:pt x="360" y="192"/>
                </a:cubicBezTo>
                <a:lnTo>
                  <a:pt x="360" y="339"/>
                </a:lnTo>
                <a:cubicBezTo>
                  <a:pt x="360" y="339"/>
                  <a:pt x="360" y="348"/>
                  <a:pt x="373" y="348"/>
                </a:cubicBezTo>
                <a:lnTo>
                  <a:pt x="633" y="348"/>
                </a:lnTo>
                <a:cubicBezTo>
                  <a:pt x="651" y="348"/>
                  <a:pt x="666" y="333"/>
                  <a:pt x="666" y="316"/>
                </a:cubicBezTo>
                <a:lnTo>
                  <a:pt x="666" y="214"/>
                </a:lnTo>
                <a:cubicBezTo>
                  <a:pt x="666" y="197"/>
                  <a:pt x="651" y="182"/>
                  <a:pt x="633" y="182"/>
                </a:cubicBezTo>
                <a:close/>
                <a:moveTo>
                  <a:pt x="306" y="193"/>
                </a:moveTo>
                <a:cubicBezTo>
                  <a:pt x="306" y="193"/>
                  <a:pt x="306" y="182"/>
                  <a:pt x="295" y="182"/>
                </a:cubicBezTo>
                <a:lnTo>
                  <a:pt x="33" y="182"/>
                </a:lnTo>
                <a:cubicBezTo>
                  <a:pt x="15" y="182"/>
                  <a:pt x="0" y="197"/>
                  <a:pt x="0" y="214"/>
                </a:cubicBezTo>
                <a:lnTo>
                  <a:pt x="0" y="316"/>
                </a:lnTo>
                <a:cubicBezTo>
                  <a:pt x="0" y="333"/>
                  <a:pt x="15" y="348"/>
                  <a:pt x="33" y="348"/>
                </a:cubicBezTo>
                <a:lnTo>
                  <a:pt x="296" y="348"/>
                </a:lnTo>
                <a:cubicBezTo>
                  <a:pt x="306" y="348"/>
                  <a:pt x="306" y="339"/>
                  <a:pt x="306" y="339"/>
                </a:cubicBezTo>
                <a:lnTo>
                  <a:pt x="306" y="193"/>
                </a:lnTo>
                <a:close/>
                <a:moveTo>
                  <a:pt x="597" y="384"/>
                </a:moveTo>
                <a:lnTo>
                  <a:pt x="372" y="384"/>
                </a:lnTo>
                <a:cubicBezTo>
                  <a:pt x="358" y="384"/>
                  <a:pt x="360" y="399"/>
                  <a:pt x="360" y="399"/>
                </a:cubicBezTo>
                <a:lnTo>
                  <a:pt x="360" y="684"/>
                </a:lnTo>
                <a:cubicBezTo>
                  <a:pt x="360" y="684"/>
                  <a:pt x="360" y="692"/>
                  <a:pt x="368" y="692"/>
                </a:cubicBezTo>
                <a:lnTo>
                  <a:pt x="597" y="692"/>
                </a:lnTo>
                <a:cubicBezTo>
                  <a:pt x="614" y="692"/>
                  <a:pt x="629" y="678"/>
                  <a:pt x="629" y="660"/>
                </a:cubicBezTo>
                <a:lnTo>
                  <a:pt x="629" y="417"/>
                </a:lnTo>
                <a:cubicBezTo>
                  <a:pt x="629" y="399"/>
                  <a:pt x="614" y="384"/>
                  <a:pt x="597" y="384"/>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2" name="Freeform 359"/>
          <p:cNvSpPr>
            <a:spLocks/>
          </p:cNvSpPr>
          <p:nvPr/>
        </p:nvSpPr>
        <p:spPr bwMode="auto">
          <a:xfrm>
            <a:off x="7012320" y="2520910"/>
            <a:ext cx="337297" cy="337297"/>
          </a:xfrm>
          <a:custGeom>
            <a:avLst/>
            <a:gdLst>
              <a:gd name="T0" fmla="*/ 553 w 698"/>
              <a:gd name="T1" fmla="*/ 513 h 698"/>
              <a:gd name="T2" fmla="*/ 223 w 698"/>
              <a:gd name="T3" fmla="*/ 536 h 698"/>
              <a:gd name="T4" fmla="*/ 78 w 698"/>
              <a:gd name="T5" fmla="*/ 681 h 698"/>
              <a:gd name="T6" fmla="*/ 17 w 698"/>
              <a:gd name="T7" fmla="*/ 681 h 698"/>
              <a:gd name="T8" fmla="*/ 17 w 698"/>
              <a:gd name="T9" fmla="*/ 620 h 698"/>
              <a:gd name="T10" fmla="*/ 162 w 698"/>
              <a:gd name="T11" fmla="*/ 475 h 698"/>
              <a:gd name="T12" fmla="*/ 186 w 698"/>
              <a:gd name="T13" fmla="*/ 145 h 698"/>
              <a:gd name="T14" fmla="*/ 272 w 698"/>
              <a:gd name="T15" fmla="*/ 58 h 698"/>
              <a:gd name="T16" fmla="*/ 334 w 698"/>
              <a:gd name="T17" fmla="*/ 119 h 698"/>
              <a:gd name="T18" fmla="*/ 436 w 698"/>
              <a:gd name="T19" fmla="*/ 17 h 698"/>
              <a:gd name="T20" fmla="*/ 497 w 698"/>
              <a:gd name="T21" fmla="*/ 17 h 698"/>
              <a:gd name="T22" fmla="*/ 497 w 698"/>
              <a:gd name="T23" fmla="*/ 79 h 698"/>
              <a:gd name="T24" fmla="*/ 395 w 698"/>
              <a:gd name="T25" fmla="*/ 181 h 698"/>
              <a:gd name="T26" fmla="*/ 517 w 698"/>
              <a:gd name="T27" fmla="*/ 303 h 698"/>
              <a:gd name="T28" fmla="*/ 620 w 698"/>
              <a:gd name="T29" fmla="*/ 201 h 698"/>
              <a:gd name="T30" fmla="*/ 681 w 698"/>
              <a:gd name="T31" fmla="*/ 201 h 698"/>
              <a:gd name="T32" fmla="*/ 681 w 698"/>
              <a:gd name="T33" fmla="*/ 262 h 698"/>
              <a:gd name="T34" fmla="*/ 579 w 698"/>
              <a:gd name="T35" fmla="*/ 365 h 698"/>
              <a:gd name="T36" fmla="*/ 640 w 698"/>
              <a:gd name="T37" fmla="*/ 426 h 698"/>
              <a:gd name="T38" fmla="*/ 553 w 698"/>
              <a:gd name="T39" fmla="*/ 513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98" h="698">
                <a:moveTo>
                  <a:pt x="553" y="513"/>
                </a:moveTo>
                <a:cubicBezTo>
                  <a:pt x="463" y="603"/>
                  <a:pt x="322" y="610"/>
                  <a:pt x="223" y="536"/>
                </a:cubicBezTo>
                <a:lnTo>
                  <a:pt x="78" y="681"/>
                </a:lnTo>
                <a:cubicBezTo>
                  <a:pt x="61" y="698"/>
                  <a:pt x="34" y="698"/>
                  <a:pt x="17" y="681"/>
                </a:cubicBezTo>
                <a:cubicBezTo>
                  <a:pt x="0" y="664"/>
                  <a:pt x="0" y="637"/>
                  <a:pt x="17" y="620"/>
                </a:cubicBezTo>
                <a:lnTo>
                  <a:pt x="162" y="475"/>
                </a:lnTo>
                <a:cubicBezTo>
                  <a:pt x="88" y="376"/>
                  <a:pt x="95" y="235"/>
                  <a:pt x="186" y="145"/>
                </a:cubicBezTo>
                <a:lnTo>
                  <a:pt x="272" y="58"/>
                </a:lnTo>
                <a:lnTo>
                  <a:pt x="334" y="119"/>
                </a:lnTo>
                <a:lnTo>
                  <a:pt x="436" y="17"/>
                </a:lnTo>
                <a:cubicBezTo>
                  <a:pt x="453" y="0"/>
                  <a:pt x="480" y="0"/>
                  <a:pt x="497" y="17"/>
                </a:cubicBezTo>
                <a:cubicBezTo>
                  <a:pt x="514" y="34"/>
                  <a:pt x="514" y="62"/>
                  <a:pt x="497" y="79"/>
                </a:cubicBezTo>
                <a:lnTo>
                  <a:pt x="395" y="181"/>
                </a:lnTo>
                <a:lnTo>
                  <a:pt x="517" y="303"/>
                </a:lnTo>
                <a:lnTo>
                  <a:pt x="620" y="201"/>
                </a:lnTo>
                <a:cubicBezTo>
                  <a:pt x="637" y="184"/>
                  <a:pt x="664" y="184"/>
                  <a:pt x="681" y="201"/>
                </a:cubicBezTo>
                <a:cubicBezTo>
                  <a:pt x="698" y="218"/>
                  <a:pt x="698" y="245"/>
                  <a:pt x="681" y="262"/>
                </a:cubicBezTo>
                <a:lnTo>
                  <a:pt x="579" y="365"/>
                </a:lnTo>
                <a:lnTo>
                  <a:pt x="640" y="426"/>
                </a:lnTo>
                <a:lnTo>
                  <a:pt x="553" y="513"/>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3" name="Freeform 360"/>
          <p:cNvSpPr>
            <a:spLocks noEditPoints="1"/>
          </p:cNvSpPr>
          <p:nvPr/>
        </p:nvSpPr>
        <p:spPr bwMode="auto">
          <a:xfrm>
            <a:off x="5138159" y="4628387"/>
            <a:ext cx="372803" cy="327153"/>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4" name="Freeform 363"/>
          <p:cNvSpPr>
            <a:spLocks/>
          </p:cNvSpPr>
          <p:nvPr/>
        </p:nvSpPr>
        <p:spPr bwMode="auto">
          <a:xfrm>
            <a:off x="7623511" y="5267476"/>
            <a:ext cx="291649" cy="291649"/>
          </a:xfrm>
          <a:custGeom>
            <a:avLst/>
            <a:gdLst>
              <a:gd name="T0" fmla="*/ 602 w 602"/>
              <a:gd name="T1" fmla="*/ 301 h 602"/>
              <a:gd name="T2" fmla="*/ 593 w 602"/>
              <a:gd name="T3" fmla="*/ 322 h 602"/>
              <a:gd name="T4" fmla="*/ 499 w 602"/>
              <a:gd name="T5" fmla="*/ 406 h 602"/>
              <a:gd name="T6" fmla="*/ 480 w 602"/>
              <a:gd name="T7" fmla="*/ 413 h 602"/>
              <a:gd name="T8" fmla="*/ 452 w 602"/>
              <a:gd name="T9" fmla="*/ 385 h 602"/>
              <a:gd name="T10" fmla="*/ 461 w 602"/>
              <a:gd name="T11" fmla="*/ 364 h 602"/>
              <a:gd name="T12" fmla="*/ 500 w 602"/>
              <a:gd name="T13" fmla="*/ 329 h 602"/>
              <a:gd name="T14" fmla="*/ 329 w 602"/>
              <a:gd name="T15" fmla="*/ 329 h 602"/>
              <a:gd name="T16" fmla="*/ 329 w 602"/>
              <a:gd name="T17" fmla="*/ 500 h 602"/>
              <a:gd name="T18" fmla="*/ 365 w 602"/>
              <a:gd name="T19" fmla="*/ 460 h 602"/>
              <a:gd name="T20" fmla="*/ 386 w 602"/>
              <a:gd name="T21" fmla="*/ 451 h 602"/>
              <a:gd name="T22" fmla="*/ 414 w 602"/>
              <a:gd name="T23" fmla="*/ 479 h 602"/>
              <a:gd name="T24" fmla="*/ 407 w 602"/>
              <a:gd name="T25" fmla="*/ 498 h 602"/>
              <a:gd name="T26" fmla="*/ 322 w 602"/>
              <a:gd name="T27" fmla="*/ 592 h 602"/>
              <a:gd name="T28" fmla="*/ 301 w 602"/>
              <a:gd name="T29" fmla="*/ 602 h 602"/>
              <a:gd name="T30" fmla="*/ 280 w 602"/>
              <a:gd name="T31" fmla="*/ 592 h 602"/>
              <a:gd name="T32" fmla="*/ 196 w 602"/>
              <a:gd name="T33" fmla="*/ 498 h 602"/>
              <a:gd name="T34" fmla="*/ 188 w 602"/>
              <a:gd name="T35" fmla="*/ 479 h 602"/>
              <a:gd name="T36" fmla="*/ 217 w 602"/>
              <a:gd name="T37" fmla="*/ 451 h 602"/>
              <a:gd name="T38" fmla="*/ 238 w 602"/>
              <a:gd name="T39" fmla="*/ 460 h 602"/>
              <a:gd name="T40" fmla="*/ 273 w 602"/>
              <a:gd name="T41" fmla="*/ 500 h 602"/>
              <a:gd name="T42" fmla="*/ 273 w 602"/>
              <a:gd name="T43" fmla="*/ 329 h 602"/>
              <a:gd name="T44" fmla="*/ 102 w 602"/>
              <a:gd name="T45" fmla="*/ 329 h 602"/>
              <a:gd name="T46" fmla="*/ 141 w 602"/>
              <a:gd name="T47" fmla="*/ 364 h 602"/>
              <a:gd name="T48" fmla="*/ 151 w 602"/>
              <a:gd name="T49" fmla="*/ 385 h 602"/>
              <a:gd name="T50" fmla="*/ 123 w 602"/>
              <a:gd name="T51" fmla="*/ 413 h 602"/>
              <a:gd name="T52" fmla="*/ 104 w 602"/>
              <a:gd name="T53" fmla="*/ 406 h 602"/>
              <a:gd name="T54" fmla="*/ 10 w 602"/>
              <a:gd name="T55" fmla="*/ 322 h 602"/>
              <a:gd name="T56" fmla="*/ 0 w 602"/>
              <a:gd name="T57" fmla="*/ 301 h 602"/>
              <a:gd name="T58" fmla="*/ 10 w 602"/>
              <a:gd name="T59" fmla="*/ 280 h 602"/>
              <a:gd name="T60" fmla="*/ 104 w 602"/>
              <a:gd name="T61" fmla="*/ 195 h 602"/>
              <a:gd name="T62" fmla="*/ 123 w 602"/>
              <a:gd name="T63" fmla="*/ 188 h 602"/>
              <a:gd name="T64" fmla="*/ 151 w 602"/>
              <a:gd name="T65" fmla="*/ 216 h 602"/>
              <a:gd name="T66" fmla="*/ 141 w 602"/>
              <a:gd name="T67" fmla="*/ 237 h 602"/>
              <a:gd name="T68" fmla="*/ 102 w 602"/>
              <a:gd name="T69" fmla="*/ 272 h 602"/>
              <a:gd name="T70" fmla="*/ 273 w 602"/>
              <a:gd name="T71" fmla="*/ 272 h 602"/>
              <a:gd name="T72" fmla="*/ 273 w 602"/>
              <a:gd name="T73" fmla="*/ 101 h 602"/>
              <a:gd name="T74" fmla="*/ 238 w 602"/>
              <a:gd name="T75" fmla="*/ 141 h 602"/>
              <a:gd name="T76" fmla="*/ 217 w 602"/>
              <a:gd name="T77" fmla="*/ 150 h 602"/>
              <a:gd name="T78" fmla="*/ 188 w 602"/>
              <a:gd name="T79" fmla="*/ 122 h 602"/>
              <a:gd name="T80" fmla="*/ 196 w 602"/>
              <a:gd name="T81" fmla="*/ 103 h 602"/>
              <a:gd name="T82" fmla="*/ 280 w 602"/>
              <a:gd name="T83" fmla="*/ 9 h 602"/>
              <a:gd name="T84" fmla="*/ 301 w 602"/>
              <a:gd name="T85" fmla="*/ 0 h 602"/>
              <a:gd name="T86" fmla="*/ 322 w 602"/>
              <a:gd name="T87" fmla="*/ 9 h 602"/>
              <a:gd name="T88" fmla="*/ 407 w 602"/>
              <a:gd name="T89" fmla="*/ 103 h 602"/>
              <a:gd name="T90" fmla="*/ 414 w 602"/>
              <a:gd name="T91" fmla="*/ 122 h 602"/>
              <a:gd name="T92" fmla="*/ 386 w 602"/>
              <a:gd name="T93" fmla="*/ 150 h 602"/>
              <a:gd name="T94" fmla="*/ 365 w 602"/>
              <a:gd name="T95" fmla="*/ 141 h 602"/>
              <a:gd name="T96" fmla="*/ 329 w 602"/>
              <a:gd name="T97" fmla="*/ 101 h 602"/>
              <a:gd name="T98" fmla="*/ 329 w 602"/>
              <a:gd name="T99" fmla="*/ 272 h 602"/>
              <a:gd name="T100" fmla="*/ 500 w 602"/>
              <a:gd name="T101" fmla="*/ 272 h 602"/>
              <a:gd name="T102" fmla="*/ 461 w 602"/>
              <a:gd name="T103" fmla="*/ 237 h 602"/>
              <a:gd name="T104" fmla="*/ 452 w 602"/>
              <a:gd name="T105" fmla="*/ 216 h 602"/>
              <a:gd name="T106" fmla="*/ 480 w 602"/>
              <a:gd name="T107" fmla="*/ 188 h 602"/>
              <a:gd name="T108" fmla="*/ 499 w 602"/>
              <a:gd name="T109" fmla="*/ 195 h 602"/>
              <a:gd name="T110" fmla="*/ 593 w 602"/>
              <a:gd name="T111" fmla="*/ 280 h 602"/>
              <a:gd name="T112" fmla="*/ 602 w 602"/>
              <a:gd name="T113" fmla="*/ 301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02" h="602">
                <a:moveTo>
                  <a:pt x="602" y="301"/>
                </a:moveTo>
                <a:cubicBezTo>
                  <a:pt x="602" y="309"/>
                  <a:pt x="599" y="316"/>
                  <a:pt x="593" y="322"/>
                </a:cubicBezTo>
                <a:lnTo>
                  <a:pt x="499" y="406"/>
                </a:lnTo>
                <a:cubicBezTo>
                  <a:pt x="494" y="411"/>
                  <a:pt x="487" y="413"/>
                  <a:pt x="480" y="413"/>
                </a:cubicBezTo>
                <a:cubicBezTo>
                  <a:pt x="464" y="413"/>
                  <a:pt x="452" y="401"/>
                  <a:pt x="452" y="385"/>
                </a:cubicBezTo>
                <a:cubicBezTo>
                  <a:pt x="452" y="377"/>
                  <a:pt x="455" y="369"/>
                  <a:pt x="461" y="364"/>
                </a:cubicBezTo>
                <a:lnTo>
                  <a:pt x="500" y="329"/>
                </a:lnTo>
                <a:lnTo>
                  <a:pt x="329" y="329"/>
                </a:lnTo>
                <a:lnTo>
                  <a:pt x="329" y="500"/>
                </a:lnTo>
                <a:lnTo>
                  <a:pt x="365" y="460"/>
                </a:lnTo>
                <a:cubicBezTo>
                  <a:pt x="370" y="455"/>
                  <a:pt x="378" y="451"/>
                  <a:pt x="386" y="451"/>
                </a:cubicBezTo>
                <a:cubicBezTo>
                  <a:pt x="401" y="451"/>
                  <a:pt x="414" y="464"/>
                  <a:pt x="414" y="479"/>
                </a:cubicBezTo>
                <a:cubicBezTo>
                  <a:pt x="414" y="486"/>
                  <a:pt x="411" y="493"/>
                  <a:pt x="407" y="498"/>
                </a:cubicBezTo>
                <a:lnTo>
                  <a:pt x="322" y="592"/>
                </a:lnTo>
                <a:cubicBezTo>
                  <a:pt x="317" y="598"/>
                  <a:pt x="310" y="602"/>
                  <a:pt x="301" y="602"/>
                </a:cubicBezTo>
                <a:cubicBezTo>
                  <a:pt x="293" y="602"/>
                  <a:pt x="285" y="598"/>
                  <a:pt x="280" y="592"/>
                </a:cubicBezTo>
                <a:lnTo>
                  <a:pt x="196" y="498"/>
                </a:lnTo>
                <a:cubicBezTo>
                  <a:pt x="191" y="493"/>
                  <a:pt x="188" y="487"/>
                  <a:pt x="188" y="479"/>
                </a:cubicBezTo>
                <a:cubicBezTo>
                  <a:pt x="188" y="464"/>
                  <a:pt x="201" y="451"/>
                  <a:pt x="217" y="451"/>
                </a:cubicBezTo>
                <a:cubicBezTo>
                  <a:pt x="225" y="451"/>
                  <a:pt x="232" y="455"/>
                  <a:pt x="238" y="460"/>
                </a:cubicBezTo>
                <a:lnTo>
                  <a:pt x="273" y="500"/>
                </a:lnTo>
                <a:lnTo>
                  <a:pt x="273" y="329"/>
                </a:lnTo>
                <a:lnTo>
                  <a:pt x="102" y="329"/>
                </a:lnTo>
                <a:lnTo>
                  <a:pt x="141" y="364"/>
                </a:lnTo>
                <a:cubicBezTo>
                  <a:pt x="147" y="369"/>
                  <a:pt x="151" y="377"/>
                  <a:pt x="151" y="385"/>
                </a:cubicBezTo>
                <a:cubicBezTo>
                  <a:pt x="151" y="401"/>
                  <a:pt x="138" y="413"/>
                  <a:pt x="123" y="413"/>
                </a:cubicBezTo>
                <a:cubicBezTo>
                  <a:pt x="115" y="413"/>
                  <a:pt x="109" y="411"/>
                  <a:pt x="104" y="406"/>
                </a:cubicBezTo>
                <a:lnTo>
                  <a:pt x="10" y="322"/>
                </a:lnTo>
                <a:cubicBezTo>
                  <a:pt x="4" y="316"/>
                  <a:pt x="0" y="309"/>
                  <a:pt x="0" y="301"/>
                </a:cubicBezTo>
                <a:cubicBezTo>
                  <a:pt x="0" y="292"/>
                  <a:pt x="4" y="285"/>
                  <a:pt x="10" y="280"/>
                </a:cubicBezTo>
                <a:lnTo>
                  <a:pt x="104" y="195"/>
                </a:lnTo>
                <a:cubicBezTo>
                  <a:pt x="109" y="190"/>
                  <a:pt x="115" y="188"/>
                  <a:pt x="123" y="188"/>
                </a:cubicBezTo>
                <a:cubicBezTo>
                  <a:pt x="138" y="188"/>
                  <a:pt x="151" y="200"/>
                  <a:pt x="151" y="216"/>
                </a:cubicBezTo>
                <a:cubicBezTo>
                  <a:pt x="151" y="224"/>
                  <a:pt x="147" y="232"/>
                  <a:pt x="141" y="237"/>
                </a:cubicBezTo>
                <a:lnTo>
                  <a:pt x="102" y="272"/>
                </a:lnTo>
                <a:lnTo>
                  <a:pt x="273" y="272"/>
                </a:lnTo>
                <a:lnTo>
                  <a:pt x="273" y="101"/>
                </a:lnTo>
                <a:lnTo>
                  <a:pt x="238" y="141"/>
                </a:lnTo>
                <a:cubicBezTo>
                  <a:pt x="232" y="147"/>
                  <a:pt x="225" y="150"/>
                  <a:pt x="217" y="150"/>
                </a:cubicBezTo>
                <a:cubicBezTo>
                  <a:pt x="201" y="150"/>
                  <a:pt x="188" y="137"/>
                  <a:pt x="188" y="122"/>
                </a:cubicBezTo>
                <a:cubicBezTo>
                  <a:pt x="188" y="115"/>
                  <a:pt x="191" y="108"/>
                  <a:pt x="196" y="103"/>
                </a:cubicBezTo>
                <a:lnTo>
                  <a:pt x="280" y="9"/>
                </a:lnTo>
                <a:cubicBezTo>
                  <a:pt x="285" y="3"/>
                  <a:pt x="293" y="0"/>
                  <a:pt x="301" y="0"/>
                </a:cubicBezTo>
                <a:cubicBezTo>
                  <a:pt x="310" y="0"/>
                  <a:pt x="317" y="3"/>
                  <a:pt x="322" y="9"/>
                </a:cubicBezTo>
                <a:lnTo>
                  <a:pt x="407" y="103"/>
                </a:lnTo>
                <a:cubicBezTo>
                  <a:pt x="411" y="108"/>
                  <a:pt x="414" y="115"/>
                  <a:pt x="414" y="122"/>
                </a:cubicBezTo>
                <a:cubicBezTo>
                  <a:pt x="414" y="137"/>
                  <a:pt x="401" y="150"/>
                  <a:pt x="386" y="150"/>
                </a:cubicBezTo>
                <a:cubicBezTo>
                  <a:pt x="378" y="150"/>
                  <a:pt x="370" y="147"/>
                  <a:pt x="365" y="141"/>
                </a:cubicBezTo>
                <a:lnTo>
                  <a:pt x="329" y="101"/>
                </a:lnTo>
                <a:lnTo>
                  <a:pt x="329" y="272"/>
                </a:lnTo>
                <a:lnTo>
                  <a:pt x="500" y="272"/>
                </a:lnTo>
                <a:lnTo>
                  <a:pt x="461" y="237"/>
                </a:lnTo>
                <a:cubicBezTo>
                  <a:pt x="455" y="232"/>
                  <a:pt x="452" y="224"/>
                  <a:pt x="452" y="216"/>
                </a:cubicBezTo>
                <a:cubicBezTo>
                  <a:pt x="452" y="200"/>
                  <a:pt x="464" y="188"/>
                  <a:pt x="480" y="188"/>
                </a:cubicBezTo>
                <a:cubicBezTo>
                  <a:pt x="487" y="188"/>
                  <a:pt x="494" y="190"/>
                  <a:pt x="499" y="195"/>
                </a:cubicBezTo>
                <a:lnTo>
                  <a:pt x="593" y="280"/>
                </a:lnTo>
                <a:cubicBezTo>
                  <a:pt x="599" y="285"/>
                  <a:pt x="602" y="292"/>
                  <a:pt x="602" y="30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5" name="Freeform 364"/>
          <p:cNvSpPr>
            <a:spLocks noEditPoints="1"/>
          </p:cNvSpPr>
          <p:nvPr/>
        </p:nvSpPr>
        <p:spPr bwMode="auto">
          <a:xfrm>
            <a:off x="6971743" y="1465903"/>
            <a:ext cx="418451" cy="362658"/>
          </a:xfrm>
          <a:custGeom>
            <a:avLst/>
            <a:gdLst>
              <a:gd name="T0" fmla="*/ 531 w 871"/>
              <a:gd name="T1" fmla="*/ 177 h 749"/>
              <a:gd name="T2" fmla="*/ 502 w 871"/>
              <a:gd name="T3" fmla="*/ 165 h 749"/>
              <a:gd name="T4" fmla="*/ 477 w 871"/>
              <a:gd name="T5" fmla="*/ 139 h 749"/>
              <a:gd name="T6" fmla="*/ 477 w 871"/>
              <a:gd name="T7" fmla="*/ 299 h 749"/>
              <a:gd name="T8" fmla="*/ 477 w 871"/>
              <a:gd name="T9" fmla="*/ 395 h 749"/>
              <a:gd name="T10" fmla="*/ 436 w 871"/>
              <a:gd name="T11" fmla="*/ 435 h 749"/>
              <a:gd name="T12" fmla="*/ 395 w 871"/>
              <a:gd name="T13" fmla="*/ 395 h 749"/>
              <a:gd name="T14" fmla="*/ 395 w 871"/>
              <a:gd name="T15" fmla="*/ 327 h 749"/>
              <a:gd name="T16" fmla="*/ 395 w 871"/>
              <a:gd name="T17" fmla="*/ 139 h 749"/>
              <a:gd name="T18" fmla="*/ 370 w 871"/>
              <a:gd name="T19" fmla="*/ 165 h 749"/>
              <a:gd name="T20" fmla="*/ 341 w 871"/>
              <a:gd name="T21" fmla="*/ 177 h 749"/>
              <a:gd name="T22" fmla="*/ 300 w 871"/>
              <a:gd name="T23" fmla="*/ 136 h 749"/>
              <a:gd name="T24" fmla="*/ 312 w 871"/>
              <a:gd name="T25" fmla="*/ 107 h 749"/>
              <a:gd name="T26" fmla="*/ 407 w 871"/>
              <a:gd name="T27" fmla="*/ 12 h 749"/>
              <a:gd name="T28" fmla="*/ 436 w 871"/>
              <a:gd name="T29" fmla="*/ 0 h 749"/>
              <a:gd name="T30" fmla="*/ 465 w 871"/>
              <a:gd name="T31" fmla="*/ 12 h 749"/>
              <a:gd name="T32" fmla="*/ 560 w 871"/>
              <a:gd name="T33" fmla="*/ 107 h 749"/>
              <a:gd name="T34" fmla="*/ 572 w 871"/>
              <a:gd name="T35" fmla="*/ 136 h 749"/>
              <a:gd name="T36" fmla="*/ 531 w 871"/>
              <a:gd name="T37" fmla="*/ 177 h 749"/>
              <a:gd name="T38" fmla="*/ 831 w 871"/>
              <a:gd name="T39" fmla="*/ 749 h 749"/>
              <a:gd name="T40" fmla="*/ 41 w 871"/>
              <a:gd name="T41" fmla="*/ 749 h 749"/>
              <a:gd name="T42" fmla="*/ 0 w 871"/>
              <a:gd name="T43" fmla="*/ 708 h 749"/>
              <a:gd name="T44" fmla="*/ 0 w 871"/>
              <a:gd name="T45" fmla="*/ 449 h 749"/>
              <a:gd name="T46" fmla="*/ 3 w 871"/>
              <a:gd name="T47" fmla="*/ 434 h 749"/>
              <a:gd name="T48" fmla="*/ 112 w 871"/>
              <a:gd name="T49" fmla="*/ 149 h 749"/>
              <a:gd name="T50" fmla="*/ 150 w 871"/>
              <a:gd name="T51" fmla="*/ 122 h 749"/>
              <a:gd name="T52" fmla="*/ 218 w 871"/>
              <a:gd name="T53" fmla="*/ 122 h 749"/>
              <a:gd name="T54" fmla="*/ 260 w 871"/>
              <a:gd name="T55" fmla="*/ 122 h 749"/>
              <a:gd name="T56" fmla="*/ 259 w 871"/>
              <a:gd name="T57" fmla="*/ 136 h 749"/>
              <a:gd name="T58" fmla="*/ 296 w 871"/>
              <a:gd name="T59" fmla="*/ 204 h 749"/>
              <a:gd name="T60" fmla="*/ 218 w 871"/>
              <a:gd name="T61" fmla="*/ 204 h 749"/>
              <a:gd name="T62" fmla="*/ 178 w 871"/>
              <a:gd name="T63" fmla="*/ 204 h 749"/>
              <a:gd name="T64" fmla="*/ 100 w 871"/>
              <a:gd name="T65" fmla="*/ 408 h 749"/>
              <a:gd name="T66" fmla="*/ 205 w 871"/>
              <a:gd name="T67" fmla="*/ 408 h 749"/>
              <a:gd name="T68" fmla="*/ 232 w 871"/>
              <a:gd name="T69" fmla="*/ 408 h 749"/>
              <a:gd name="T70" fmla="*/ 273 w 871"/>
              <a:gd name="T71" fmla="*/ 449 h 749"/>
              <a:gd name="T72" fmla="*/ 273 w 871"/>
              <a:gd name="T73" fmla="*/ 490 h 749"/>
              <a:gd name="T74" fmla="*/ 599 w 871"/>
              <a:gd name="T75" fmla="*/ 490 h 749"/>
              <a:gd name="T76" fmla="*/ 599 w 871"/>
              <a:gd name="T77" fmla="*/ 449 h 749"/>
              <a:gd name="T78" fmla="*/ 640 w 871"/>
              <a:gd name="T79" fmla="*/ 408 h 749"/>
              <a:gd name="T80" fmla="*/ 681 w 871"/>
              <a:gd name="T81" fmla="*/ 408 h 749"/>
              <a:gd name="T82" fmla="*/ 771 w 871"/>
              <a:gd name="T83" fmla="*/ 408 h 749"/>
              <a:gd name="T84" fmla="*/ 694 w 871"/>
              <a:gd name="T85" fmla="*/ 204 h 749"/>
              <a:gd name="T86" fmla="*/ 654 w 871"/>
              <a:gd name="T87" fmla="*/ 204 h 749"/>
              <a:gd name="T88" fmla="*/ 576 w 871"/>
              <a:gd name="T89" fmla="*/ 204 h 749"/>
              <a:gd name="T90" fmla="*/ 613 w 871"/>
              <a:gd name="T91" fmla="*/ 136 h 749"/>
              <a:gd name="T92" fmla="*/ 612 w 871"/>
              <a:gd name="T93" fmla="*/ 122 h 749"/>
              <a:gd name="T94" fmla="*/ 654 w 871"/>
              <a:gd name="T95" fmla="*/ 122 h 749"/>
              <a:gd name="T96" fmla="*/ 722 w 871"/>
              <a:gd name="T97" fmla="*/ 122 h 749"/>
              <a:gd name="T98" fmla="*/ 760 w 871"/>
              <a:gd name="T99" fmla="*/ 149 h 749"/>
              <a:gd name="T100" fmla="*/ 869 w 871"/>
              <a:gd name="T101" fmla="*/ 434 h 749"/>
              <a:gd name="T102" fmla="*/ 871 w 871"/>
              <a:gd name="T103" fmla="*/ 449 h 749"/>
              <a:gd name="T104" fmla="*/ 871 w 871"/>
              <a:gd name="T105" fmla="*/ 708 h 749"/>
              <a:gd name="T106" fmla="*/ 831 w 871"/>
              <a:gd name="T107" fmla="*/ 749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71" h="749">
                <a:moveTo>
                  <a:pt x="531" y="177"/>
                </a:moveTo>
                <a:cubicBezTo>
                  <a:pt x="520" y="177"/>
                  <a:pt x="510" y="172"/>
                  <a:pt x="502" y="165"/>
                </a:cubicBezTo>
                <a:lnTo>
                  <a:pt x="477" y="139"/>
                </a:lnTo>
                <a:lnTo>
                  <a:pt x="477" y="299"/>
                </a:lnTo>
                <a:lnTo>
                  <a:pt x="477" y="395"/>
                </a:lnTo>
                <a:cubicBezTo>
                  <a:pt x="477" y="417"/>
                  <a:pt x="459" y="435"/>
                  <a:pt x="436" y="435"/>
                </a:cubicBezTo>
                <a:cubicBezTo>
                  <a:pt x="413" y="435"/>
                  <a:pt x="395" y="417"/>
                  <a:pt x="395" y="395"/>
                </a:cubicBezTo>
                <a:lnTo>
                  <a:pt x="395" y="327"/>
                </a:lnTo>
                <a:lnTo>
                  <a:pt x="395" y="139"/>
                </a:lnTo>
                <a:lnTo>
                  <a:pt x="370" y="165"/>
                </a:lnTo>
                <a:cubicBezTo>
                  <a:pt x="362" y="172"/>
                  <a:pt x="352" y="177"/>
                  <a:pt x="341" y="177"/>
                </a:cubicBezTo>
                <a:cubicBezTo>
                  <a:pt x="318" y="177"/>
                  <a:pt x="300" y="159"/>
                  <a:pt x="300" y="136"/>
                </a:cubicBezTo>
                <a:cubicBezTo>
                  <a:pt x="300" y="125"/>
                  <a:pt x="304" y="115"/>
                  <a:pt x="312" y="107"/>
                </a:cubicBezTo>
                <a:lnTo>
                  <a:pt x="407" y="12"/>
                </a:lnTo>
                <a:cubicBezTo>
                  <a:pt x="414" y="5"/>
                  <a:pt x="425" y="0"/>
                  <a:pt x="436" y="0"/>
                </a:cubicBezTo>
                <a:cubicBezTo>
                  <a:pt x="447" y="0"/>
                  <a:pt x="457" y="5"/>
                  <a:pt x="465" y="12"/>
                </a:cubicBezTo>
                <a:lnTo>
                  <a:pt x="560" y="107"/>
                </a:lnTo>
                <a:cubicBezTo>
                  <a:pt x="567" y="115"/>
                  <a:pt x="572" y="125"/>
                  <a:pt x="572" y="136"/>
                </a:cubicBezTo>
                <a:cubicBezTo>
                  <a:pt x="572" y="159"/>
                  <a:pt x="554" y="177"/>
                  <a:pt x="531" y="177"/>
                </a:cubicBezTo>
                <a:close/>
                <a:moveTo>
                  <a:pt x="831" y="749"/>
                </a:moveTo>
                <a:lnTo>
                  <a:pt x="41" y="749"/>
                </a:lnTo>
                <a:cubicBezTo>
                  <a:pt x="19" y="749"/>
                  <a:pt x="0" y="730"/>
                  <a:pt x="0" y="708"/>
                </a:cubicBezTo>
                <a:lnTo>
                  <a:pt x="0" y="449"/>
                </a:lnTo>
                <a:cubicBezTo>
                  <a:pt x="0" y="444"/>
                  <a:pt x="1" y="439"/>
                  <a:pt x="3" y="434"/>
                </a:cubicBezTo>
                <a:lnTo>
                  <a:pt x="112" y="149"/>
                </a:lnTo>
                <a:cubicBezTo>
                  <a:pt x="117" y="134"/>
                  <a:pt x="132" y="122"/>
                  <a:pt x="150" y="122"/>
                </a:cubicBezTo>
                <a:lnTo>
                  <a:pt x="218" y="122"/>
                </a:lnTo>
                <a:lnTo>
                  <a:pt x="260" y="122"/>
                </a:lnTo>
                <a:cubicBezTo>
                  <a:pt x="260" y="127"/>
                  <a:pt x="259" y="131"/>
                  <a:pt x="259" y="136"/>
                </a:cubicBezTo>
                <a:cubicBezTo>
                  <a:pt x="259" y="164"/>
                  <a:pt x="274" y="190"/>
                  <a:pt x="296" y="204"/>
                </a:cubicBezTo>
                <a:lnTo>
                  <a:pt x="218" y="204"/>
                </a:lnTo>
                <a:lnTo>
                  <a:pt x="178" y="204"/>
                </a:lnTo>
                <a:lnTo>
                  <a:pt x="100" y="408"/>
                </a:lnTo>
                <a:lnTo>
                  <a:pt x="205" y="408"/>
                </a:lnTo>
                <a:lnTo>
                  <a:pt x="232" y="408"/>
                </a:lnTo>
                <a:cubicBezTo>
                  <a:pt x="254" y="408"/>
                  <a:pt x="273" y="426"/>
                  <a:pt x="273" y="449"/>
                </a:cubicBezTo>
                <a:lnTo>
                  <a:pt x="273" y="490"/>
                </a:lnTo>
                <a:lnTo>
                  <a:pt x="599" y="490"/>
                </a:lnTo>
                <a:lnTo>
                  <a:pt x="599" y="449"/>
                </a:lnTo>
                <a:cubicBezTo>
                  <a:pt x="599" y="426"/>
                  <a:pt x="617" y="408"/>
                  <a:pt x="640" y="408"/>
                </a:cubicBezTo>
                <a:lnTo>
                  <a:pt x="681" y="408"/>
                </a:lnTo>
                <a:lnTo>
                  <a:pt x="771" y="408"/>
                </a:lnTo>
                <a:lnTo>
                  <a:pt x="694" y="204"/>
                </a:lnTo>
                <a:lnTo>
                  <a:pt x="654" y="204"/>
                </a:lnTo>
                <a:lnTo>
                  <a:pt x="576" y="204"/>
                </a:lnTo>
                <a:cubicBezTo>
                  <a:pt x="598" y="190"/>
                  <a:pt x="613" y="164"/>
                  <a:pt x="613" y="136"/>
                </a:cubicBezTo>
                <a:cubicBezTo>
                  <a:pt x="613" y="131"/>
                  <a:pt x="612" y="127"/>
                  <a:pt x="612" y="122"/>
                </a:cubicBezTo>
                <a:lnTo>
                  <a:pt x="654" y="122"/>
                </a:lnTo>
                <a:lnTo>
                  <a:pt x="722" y="122"/>
                </a:lnTo>
                <a:cubicBezTo>
                  <a:pt x="739" y="122"/>
                  <a:pt x="755" y="134"/>
                  <a:pt x="760" y="149"/>
                </a:cubicBezTo>
                <a:lnTo>
                  <a:pt x="869" y="434"/>
                </a:lnTo>
                <a:cubicBezTo>
                  <a:pt x="871" y="439"/>
                  <a:pt x="871" y="444"/>
                  <a:pt x="871" y="449"/>
                </a:cubicBezTo>
                <a:lnTo>
                  <a:pt x="871" y="708"/>
                </a:lnTo>
                <a:cubicBezTo>
                  <a:pt x="871" y="730"/>
                  <a:pt x="853" y="749"/>
                  <a:pt x="831" y="74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6" name="Freeform 365"/>
          <p:cNvSpPr>
            <a:spLocks noEditPoints="1"/>
          </p:cNvSpPr>
          <p:nvPr/>
        </p:nvSpPr>
        <p:spPr bwMode="auto">
          <a:xfrm>
            <a:off x="6319972" y="1465903"/>
            <a:ext cx="420988" cy="362658"/>
          </a:xfrm>
          <a:custGeom>
            <a:avLst/>
            <a:gdLst>
              <a:gd name="T0" fmla="*/ 572 w 871"/>
              <a:gd name="T1" fmla="*/ 299 h 749"/>
              <a:gd name="T2" fmla="*/ 560 w 871"/>
              <a:gd name="T3" fmla="*/ 328 h 749"/>
              <a:gd name="T4" fmla="*/ 465 w 871"/>
              <a:gd name="T5" fmla="*/ 423 h 749"/>
              <a:gd name="T6" fmla="*/ 436 w 871"/>
              <a:gd name="T7" fmla="*/ 435 h 749"/>
              <a:gd name="T8" fmla="*/ 407 w 871"/>
              <a:gd name="T9" fmla="*/ 423 h 749"/>
              <a:gd name="T10" fmla="*/ 312 w 871"/>
              <a:gd name="T11" fmla="*/ 328 h 749"/>
              <a:gd name="T12" fmla="*/ 300 w 871"/>
              <a:gd name="T13" fmla="*/ 299 h 749"/>
              <a:gd name="T14" fmla="*/ 340 w 871"/>
              <a:gd name="T15" fmla="*/ 259 h 749"/>
              <a:gd name="T16" fmla="*/ 369 w 871"/>
              <a:gd name="T17" fmla="*/ 271 h 749"/>
              <a:gd name="T18" fmla="*/ 395 w 871"/>
              <a:gd name="T19" fmla="*/ 296 h 749"/>
              <a:gd name="T20" fmla="*/ 395 w 871"/>
              <a:gd name="T21" fmla="*/ 150 h 749"/>
              <a:gd name="T22" fmla="*/ 395 w 871"/>
              <a:gd name="T23" fmla="*/ 109 h 749"/>
              <a:gd name="T24" fmla="*/ 395 w 871"/>
              <a:gd name="T25" fmla="*/ 41 h 749"/>
              <a:gd name="T26" fmla="*/ 436 w 871"/>
              <a:gd name="T27" fmla="*/ 0 h 749"/>
              <a:gd name="T28" fmla="*/ 477 w 871"/>
              <a:gd name="T29" fmla="*/ 41 h 749"/>
              <a:gd name="T30" fmla="*/ 477 w 871"/>
              <a:gd name="T31" fmla="*/ 122 h 749"/>
              <a:gd name="T32" fmla="*/ 477 w 871"/>
              <a:gd name="T33" fmla="*/ 136 h 749"/>
              <a:gd name="T34" fmla="*/ 477 w 871"/>
              <a:gd name="T35" fmla="*/ 296 h 749"/>
              <a:gd name="T36" fmla="*/ 502 w 871"/>
              <a:gd name="T37" fmla="*/ 270 h 749"/>
              <a:gd name="T38" fmla="*/ 531 w 871"/>
              <a:gd name="T39" fmla="*/ 259 h 749"/>
              <a:gd name="T40" fmla="*/ 572 w 871"/>
              <a:gd name="T41" fmla="*/ 299 h 749"/>
              <a:gd name="T42" fmla="*/ 830 w 871"/>
              <a:gd name="T43" fmla="*/ 749 h 749"/>
              <a:gd name="T44" fmla="*/ 41 w 871"/>
              <a:gd name="T45" fmla="*/ 749 h 749"/>
              <a:gd name="T46" fmla="*/ 0 w 871"/>
              <a:gd name="T47" fmla="*/ 708 h 749"/>
              <a:gd name="T48" fmla="*/ 0 w 871"/>
              <a:gd name="T49" fmla="*/ 449 h 749"/>
              <a:gd name="T50" fmla="*/ 3 w 871"/>
              <a:gd name="T51" fmla="*/ 434 h 749"/>
              <a:gd name="T52" fmla="*/ 111 w 871"/>
              <a:gd name="T53" fmla="*/ 149 h 749"/>
              <a:gd name="T54" fmla="*/ 150 w 871"/>
              <a:gd name="T55" fmla="*/ 122 h 749"/>
              <a:gd name="T56" fmla="*/ 218 w 871"/>
              <a:gd name="T57" fmla="*/ 122 h 749"/>
              <a:gd name="T58" fmla="*/ 354 w 871"/>
              <a:gd name="T59" fmla="*/ 122 h 749"/>
              <a:gd name="T60" fmla="*/ 354 w 871"/>
              <a:gd name="T61" fmla="*/ 150 h 749"/>
              <a:gd name="T62" fmla="*/ 354 w 871"/>
              <a:gd name="T63" fmla="*/ 204 h 749"/>
              <a:gd name="T64" fmla="*/ 218 w 871"/>
              <a:gd name="T65" fmla="*/ 204 h 749"/>
              <a:gd name="T66" fmla="*/ 178 w 871"/>
              <a:gd name="T67" fmla="*/ 204 h 749"/>
              <a:gd name="T68" fmla="*/ 100 w 871"/>
              <a:gd name="T69" fmla="*/ 408 h 749"/>
              <a:gd name="T70" fmla="*/ 192 w 871"/>
              <a:gd name="T71" fmla="*/ 408 h 749"/>
              <a:gd name="T72" fmla="*/ 232 w 871"/>
              <a:gd name="T73" fmla="*/ 408 h 749"/>
              <a:gd name="T74" fmla="*/ 272 w 871"/>
              <a:gd name="T75" fmla="*/ 449 h 749"/>
              <a:gd name="T76" fmla="*/ 272 w 871"/>
              <a:gd name="T77" fmla="*/ 490 h 749"/>
              <a:gd name="T78" fmla="*/ 599 w 871"/>
              <a:gd name="T79" fmla="*/ 490 h 749"/>
              <a:gd name="T80" fmla="*/ 599 w 871"/>
              <a:gd name="T81" fmla="*/ 449 h 749"/>
              <a:gd name="T82" fmla="*/ 640 w 871"/>
              <a:gd name="T83" fmla="*/ 408 h 749"/>
              <a:gd name="T84" fmla="*/ 681 w 871"/>
              <a:gd name="T85" fmla="*/ 408 h 749"/>
              <a:gd name="T86" fmla="*/ 771 w 871"/>
              <a:gd name="T87" fmla="*/ 408 h 749"/>
              <a:gd name="T88" fmla="*/ 693 w 871"/>
              <a:gd name="T89" fmla="*/ 204 h 749"/>
              <a:gd name="T90" fmla="*/ 653 w 871"/>
              <a:gd name="T91" fmla="*/ 204 h 749"/>
              <a:gd name="T92" fmla="*/ 517 w 871"/>
              <a:gd name="T93" fmla="*/ 204 h 749"/>
              <a:gd name="T94" fmla="*/ 517 w 871"/>
              <a:gd name="T95" fmla="*/ 150 h 749"/>
              <a:gd name="T96" fmla="*/ 517 w 871"/>
              <a:gd name="T97" fmla="*/ 122 h 749"/>
              <a:gd name="T98" fmla="*/ 653 w 871"/>
              <a:gd name="T99" fmla="*/ 122 h 749"/>
              <a:gd name="T100" fmla="*/ 722 w 871"/>
              <a:gd name="T101" fmla="*/ 122 h 749"/>
              <a:gd name="T102" fmla="*/ 760 w 871"/>
              <a:gd name="T103" fmla="*/ 149 h 749"/>
              <a:gd name="T104" fmla="*/ 869 w 871"/>
              <a:gd name="T105" fmla="*/ 434 h 749"/>
              <a:gd name="T106" fmla="*/ 871 w 871"/>
              <a:gd name="T107" fmla="*/ 449 h 749"/>
              <a:gd name="T108" fmla="*/ 871 w 871"/>
              <a:gd name="T109" fmla="*/ 708 h 749"/>
              <a:gd name="T110" fmla="*/ 830 w 871"/>
              <a:gd name="T111" fmla="*/ 749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71" h="749">
                <a:moveTo>
                  <a:pt x="572" y="299"/>
                </a:moveTo>
                <a:cubicBezTo>
                  <a:pt x="572" y="311"/>
                  <a:pt x="567" y="321"/>
                  <a:pt x="560" y="328"/>
                </a:cubicBezTo>
                <a:lnTo>
                  <a:pt x="465" y="423"/>
                </a:lnTo>
                <a:cubicBezTo>
                  <a:pt x="457" y="431"/>
                  <a:pt x="447" y="435"/>
                  <a:pt x="436" y="435"/>
                </a:cubicBezTo>
                <a:cubicBezTo>
                  <a:pt x="424" y="435"/>
                  <a:pt x="414" y="431"/>
                  <a:pt x="407" y="423"/>
                </a:cubicBezTo>
                <a:lnTo>
                  <a:pt x="312" y="328"/>
                </a:lnTo>
                <a:cubicBezTo>
                  <a:pt x="304" y="321"/>
                  <a:pt x="300" y="311"/>
                  <a:pt x="300" y="299"/>
                </a:cubicBezTo>
                <a:cubicBezTo>
                  <a:pt x="300" y="277"/>
                  <a:pt x="318" y="259"/>
                  <a:pt x="340" y="259"/>
                </a:cubicBezTo>
                <a:cubicBezTo>
                  <a:pt x="352" y="259"/>
                  <a:pt x="362" y="263"/>
                  <a:pt x="369" y="271"/>
                </a:cubicBezTo>
                <a:lnTo>
                  <a:pt x="395" y="296"/>
                </a:lnTo>
                <a:lnTo>
                  <a:pt x="395" y="150"/>
                </a:lnTo>
                <a:lnTo>
                  <a:pt x="395" y="109"/>
                </a:lnTo>
                <a:lnTo>
                  <a:pt x="395" y="41"/>
                </a:lnTo>
                <a:cubicBezTo>
                  <a:pt x="395" y="18"/>
                  <a:pt x="413" y="0"/>
                  <a:pt x="436" y="0"/>
                </a:cubicBezTo>
                <a:cubicBezTo>
                  <a:pt x="458" y="0"/>
                  <a:pt x="477" y="18"/>
                  <a:pt x="477" y="41"/>
                </a:cubicBezTo>
                <a:lnTo>
                  <a:pt x="477" y="122"/>
                </a:lnTo>
                <a:lnTo>
                  <a:pt x="477" y="136"/>
                </a:lnTo>
                <a:lnTo>
                  <a:pt x="477" y="296"/>
                </a:lnTo>
                <a:lnTo>
                  <a:pt x="502" y="270"/>
                </a:lnTo>
                <a:cubicBezTo>
                  <a:pt x="509" y="263"/>
                  <a:pt x="520" y="259"/>
                  <a:pt x="531" y="259"/>
                </a:cubicBezTo>
                <a:cubicBezTo>
                  <a:pt x="554" y="259"/>
                  <a:pt x="572" y="277"/>
                  <a:pt x="572" y="299"/>
                </a:cubicBezTo>
                <a:close/>
                <a:moveTo>
                  <a:pt x="830" y="749"/>
                </a:moveTo>
                <a:lnTo>
                  <a:pt x="41" y="749"/>
                </a:lnTo>
                <a:cubicBezTo>
                  <a:pt x="18" y="749"/>
                  <a:pt x="0" y="730"/>
                  <a:pt x="0" y="708"/>
                </a:cubicBezTo>
                <a:lnTo>
                  <a:pt x="0" y="449"/>
                </a:lnTo>
                <a:cubicBezTo>
                  <a:pt x="0" y="444"/>
                  <a:pt x="1" y="439"/>
                  <a:pt x="3" y="434"/>
                </a:cubicBezTo>
                <a:lnTo>
                  <a:pt x="111" y="149"/>
                </a:lnTo>
                <a:cubicBezTo>
                  <a:pt x="117" y="134"/>
                  <a:pt x="132" y="122"/>
                  <a:pt x="150" y="122"/>
                </a:cubicBezTo>
                <a:lnTo>
                  <a:pt x="218" y="122"/>
                </a:lnTo>
                <a:lnTo>
                  <a:pt x="354" y="122"/>
                </a:lnTo>
                <a:lnTo>
                  <a:pt x="354" y="150"/>
                </a:lnTo>
                <a:lnTo>
                  <a:pt x="354" y="204"/>
                </a:lnTo>
                <a:lnTo>
                  <a:pt x="218" y="204"/>
                </a:lnTo>
                <a:lnTo>
                  <a:pt x="178" y="204"/>
                </a:lnTo>
                <a:lnTo>
                  <a:pt x="100" y="408"/>
                </a:lnTo>
                <a:lnTo>
                  <a:pt x="192" y="408"/>
                </a:lnTo>
                <a:lnTo>
                  <a:pt x="232" y="408"/>
                </a:lnTo>
                <a:cubicBezTo>
                  <a:pt x="254" y="408"/>
                  <a:pt x="272" y="426"/>
                  <a:pt x="272" y="449"/>
                </a:cubicBezTo>
                <a:lnTo>
                  <a:pt x="272" y="490"/>
                </a:lnTo>
                <a:lnTo>
                  <a:pt x="599" y="490"/>
                </a:lnTo>
                <a:lnTo>
                  <a:pt x="599" y="449"/>
                </a:lnTo>
                <a:cubicBezTo>
                  <a:pt x="599" y="426"/>
                  <a:pt x="617" y="408"/>
                  <a:pt x="640" y="408"/>
                </a:cubicBezTo>
                <a:lnTo>
                  <a:pt x="681" y="408"/>
                </a:lnTo>
                <a:lnTo>
                  <a:pt x="771" y="408"/>
                </a:lnTo>
                <a:lnTo>
                  <a:pt x="693" y="204"/>
                </a:lnTo>
                <a:lnTo>
                  <a:pt x="653" y="204"/>
                </a:lnTo>
                <a:lnTo>
                  <a:pt x="517" y="204"/>
                </a:lnTo>
                <a:lnTo>
                  <a:pt x="517" y="150"/>
                </a:lnTo>
                <a:lnTo>
                  <a:pt x="517" y="122"/>
                </a:lnTo>
                <a:lnTo>
                  <a:pt x="653" y="122"/>
                </a:lnTo>
                <a:lnTo>
                  <a:pt x="722" y="122"/>
                </a:lnTo>
                <a:cubicBezTo>
                  <a:pt x="739" y="122"/>
                  <a:pt x="754" y="134"/>
                  <a:pt x="760" y="149"/>
                </a:cubicBezTo>
                <a:lnTo>
                  <a:pt x="869" y="434"/>
                </a:lnTo>
                <a:cubicBezTo>
                  <a:pt x="870" y="439"/>
                  <a:pt x="871" y="444"/>
                  <a:pt x="871" y="449"/>
                </a:cubicBezTo>
                <a:lnTo>
                  <a:pt x="871" y="708"/>
                </a:lnTo>
                <a:cubicBezTo>
                  <a:pt x="871" y="730"/>
                  <a:pt x="853" y="749"/>
                  <a:pt x="830" y="74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7" name="Freeform 366"/>
          <p:cNvSpPr>
            <a:spLocks noEditPoints="1"/>
          </p:cNvSpPr>
          <p:nvPr/>
        </p:nvSpPr>
        <p:spPr bwMode="auto">
          <a:xfrm>
            <a:off x="5703707" y="1496334"/>
            <a:ext cx="420988" cy="301792"/>
          </a:xfrm>
          <a:custGeom>
            <a:avLst/>
            <a:gdLst>
              <a:gd name="T0" fmla="*/ 693 w 871"/>
              <a:gd name="T1" fmla="*/ 82 h 626"/>
              <a:gd name="T2" fmla="*/ 178 w 871"/>
              <a:gd name="T3" fmla="*/ 82 h 626"/>
              <a:gd name="T4" fmla="*/ 100 w 871"/>
              <a:gd name="T5" fmla="*/ 286 h 626"/>
              <a:gd name="T6" fmla="*/ 231 w 871"/>
              <a:gd name="T7" fmla="*/ 286 h 626"/>
              <a:gd name="T8" fmla="*/ 272 w 871"/>
              <a:gd name="T9" fmla="*/ 327 h 626"/>
              <a:gd name="T10" fmla="*/ 272 w 871"/>
              <a:gd name="T11" fmla="*/ 368 h 626"/>
              <a:gd name="T12" fmla="*/ 599 w 871"/>
              <a:gd name="T13" fmla="*/ 368 h 626"/>
              <a:gd name="T14" fmla="*/ 599 w 871"/>
              <a:gd name="T15" fmla="*/ 327 h 626"/>
              <a:gd name="T16" fmla="*/ 639 w 871"/>
              <a:gd name="T17" fmla="*/ 286 h 626"/>
              <a:gd name="T18" fmla="*/ 771 w 871"/>
              <a:gd name="T19" fmla="*/ 286 h 626"/>
              <a:gd name="T20" fmla="*/ 693 w 871"/>
              <a:gd name="T21" fmla="*/ 82 h 626"/>
              <a:gd name="T22" fmla="*/ 871 w 871"/>
              <a:gd name="T23" fmla="*/ 585 h 626"/>
              <a:gd name="T24" fmla="*/ 830 w 871"/>
              <a:gd name="T25" fmla="*/ 626 h 626"/>
              <a:gd name="T26" fmla="*/ 41 w 871"/>
              <a:gd name="T27" fmla="*/ 626 h 626"/>
              <a:gd name="T28" fmla="*/ 0 w 871"/>
              <a:gd name="T29" fmla="*/ 585 h 626"/>
              <a:gd name="T30" fmla="*/ 0 w 871"/>
              <a:gd name="T31" fmla="*/ 327 h 626"/>
              <a:gd name="T32" fmla="*/ 2 w 871"/>
              <a:gd name="T33" fmla="*/ 312 h 626"/>
              <a:gd name="T34" fmla="*/ 2 w 871"/>
              <a:gd name="T35" fmla="*/ 312 h 626"/>
              <a:gd name="T36" fmla="*/ 111 w 871"/>
              <a:gd name="T37" fmla="*/ 26 h 626"/>
              <a:gd name="T38" fmla="*/ 111 w 871"/>
              <a:gd name="T39" fmla="*/ 27 h 626"/>
              <a:gd name="T40" fmla="*/ 149 w 871"/>
              <a:gd name="T41" fmla="*/ 0 h 626"/>
              <a:gd name="T42" fmla="*/ 721 w 871"/>
              <a:gd name="T43" fmla="*/ 0 h 626"/>
              <a:gd name="T44" fmla="*/ 759 w 871"/>
              <a:gd name="T45" fmla="*/ 27 h 626"/>
              <a:gd name="T46" fmla="*/ 759 w 871"/>
              <a:gd name="T47" fmla="*/ 26 h 626"/>
              <a:gd name="T48" fmla="*/ 868 w 871"/>
              <a:gd name="T49" fmla="*/ 312 h 626"/>
              <a:gd name="T50" fmla="*/ 868 w 871"/>
              <a:gd name="T51" fmla="*/ 312 h 626"/>
              <a:gd name="T52" fmla="*/ 871 w 871"/>
              <a:gd name="T53" fmla="*/ 327 h 626"/>
              <a:gd name="T54" fmla="*/ 871 w 871"/>
              <a:gd name="T55" fmla="*/ 585 h 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71" h="626">
                <a:moveTo>
                  <a:pt x="693" y="82"/>
                </a:moveTo>
                <a:lnTo>
                  <a:pt x="178" y="82"/>
                </a:lnTo>
                <a:lnTo>
                  <a:pt x="100" y="286"/>
                </a:lnTo>
                <a:lnTo>
                  <a:pt x="231" y="286"/>
                </a:lnTo>
                <a:cubicBezTo>
                  <a:pt x="254" y="286"/>
                  <a:pt x="272" y="304"/>
                  <a:pt x="272" y="327"/>
                </a:cubicBezTo>
                <a:lnTo>
                  <a:pt x="272" y="368"/>
                </a:lnTo>
                <a:lnTo>
                  <a:pt x="599" y="368"/>
                </a:lnTo>
                <a:lnTo>
                  <a:pt x="599" y="327"/>
                </a:lnTo>
                <a:cubicBezTo>
                  <a:pt x="599" y="304"/>
                  <a:pt x="617" y="286"/>
                  <a:pt x="639" y="286"/>
                </a:cubicBezTo>
                <a:lnTo>
                  <a:pt x="771" y="286"/>
                </a:lnTo>
                <a:lnTo>
                  <a:pt x="693" y="82"/>
                </a:lnTo>
                <a:close/>
                <a:moveTo>
                  <a:pt x="871" y="585"/>
                </a:moveTo>
                <a:cubicBezTo>
                  <a:pt x="871" y="608"/>
                  <a:pt x="852" y="626"/>
                  <a:pt x="830" y="626"/>
                </a:cubicBezTo>
                <a:lnTo>
                  <a:pt x="41" y="626"/>
                </a:lnTo>
                <a:cubicBezTo>
                  <a:pt x="18" y="626"/>
                  <a:pt x="0" y="608"/>
                  <a:pt x="0" y="585"/>
                </a:cubicBezTo>
                <a:lnTo>
                  <a:pt x="0" y="327"/>
                </a:lnTo>
                <a:cubicBezTo>
                  <a:pt x="0" y="322"/>
                  <a:pt x="1" y="317"/>
                  <a:pt x="2" y="312"/>
                </a:cubicBezTo>
                <a:lnTo>
                  <a:pt x="2" y="312"/>
                </a:lnTo>
                <a:lnTo>
                  <a:pt x="111" y="26"/>
                </a:lnTo>
                <a:lnTo>
                  <a:pt x="111" y="27"/>
                </a:lnTo>
                <a:cubicBezTo>
                  <a:pt x="117" y="11"/>
                  <a:pt x="132" y="0"/>
                  <a:pt x="149" y="0"/>
                </a:cubicBezTo>
                <a:lnTo>
                  <a:pt x="721" y="0"/>
                </a:lnTo>
                <a:cubicBezTo>
                  <a:pt x="738" y="0"/>
                  <a:pt x="753" y="11"/>
                  <a:pt x="759" y="27"/>
                </a:cubicBezTo>
                <a:lnTo>
                  <a:pt x="759" y="26"/>
                </a:lnTo>
                <a:lnTo>
                  <a:pt x="868" y="312"/>
                </a:lnTo>
                <a:lnTo>
                  <a:pt x="868" y="312"/>
                </a:lnTo>
                <a:cubicBezTo>
                  <a:pt x="870" y="317"/>
                  <a:pt x="871" y="322"/>
                  <a:pt x="871" y="327"/>
                </a:cubicBezTo>
                <a:lnTo>
                  <a:pt x="871" y="585"/>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8" name="Freeform 369"/>
          <p:cNvSpPr>
            <a:spLocks noEditPoints="1"/>
          </p:cNvSpPr>
          <p:nvPr/>
        </p:nvSpPr>
        <p:spPr bwMode="auto">
          <a:xfrm>
            <a:off x="6292074" y="2064417"/>
            <a:ext cx="474246" cy="276431"/>
          </a:xfrm>
          <a:custGeom>
            <a:avLst/>
            <a:gdLst>
              <a:gd name="T0" fmla="*/ 494 w 984"/>
              <a:gd name="T1" fmla="*/ 95 h 574"/>
              <a:gd name="T2" fmla="*/ 316 w 984"/>
              <a:gd name="T3" fmla="*/ 326 h 574"/>
              <a:gd name="T4" fmla="*/ 148 w 984"/>
              <a:gd name="T5" fmla="*/ 438 h 574"/>
              <a:gd name="T6" fmla="*/ 13 w 984"/>
              <a:gd name="T7" fmla="*/ 313 h 574"/>
              <a:gd name="T8" fmla="*/ 46 w 984"/>
              <a:gd name="T9" fmla="*/ 225 h 574"/>
              <a:gd name="T10" fmla="*/ 410 w 984"/>
              <a:gd name="T11" fmla="*/ 11 h 574"/>
              <a:gd name="T12" fmla="*/ 717 w 984"/>
              <a:gd name="T13" fmla="*/ 59 h 574"/>
              <a:gd name="T14" fmla="*/ 605 w 984"/>
              <a:gd name="T15" fmla="*/ 133 h 574"/>
              <a:gd name="T16" fmla="*/ 519 w 984"/>
              <a:gd name="T17" fmla="*/ 191 h 574"/>
              <a:gd name="T18" fmla="*/ 494 w 984"/>
              <a:gd name="T19" fmla="*/ 187 h 574"/>
              <a:gd name="T20" fmla="*/ 100 w 984"/>
              <a:gd name="T21" fmla="*/ 566 h 574"/>
              <a:gd name="T22" fmla="*/ 87 w 984"/>
              <a:gd name="T23" fmla="*/ 570 h 574"/>
              <a:gd name="T24" fmla="*/ 75 w 984"/>
              <a:gd name="T25" fmla="*/ 528 h 574"/>
              <a:gd name="T26" fmla="*/ 872 w 984"/>
              <a:gd name="T27" fmla="*/ 7 h 574"/>
              <a:gd name="T28" fmla="*/ 885 w 984"/>
              <a:gd name="T29" fmla="*/ 3 h 574"/>
              <a:gd name="T30" fmla="*/ 897 w 984"/>
              <a:gd name="T31" fmla="*/ 45 h 574"/>
              <a:gd name="T32" fmla="*/ 476 w 984"/>
              <a:gd name="T33" fmla="*/ 369 h 574"/>
              <a:gd name="T34" fmla="*/ 494 w 984"/>
              <a:gd name="T35" fmla="*/ 371 h 574"/>
              <a:gd name="T36" fmla="*/ 984 w 984"/>
              <a:gd name="T37" fmla="*/ 290 h 574"/>
              <a:gd name="T38" fmla="*/ 984 w 984"/>
              <a:gd name="T39" fmla="*/ 291 h 574"/>
              <a:gd name="T40" fmla="*/ 984 w 984"/>
              <a:gd name="T41" fmla="*/ 293 h 574"/>
              <a:gd name="T42" fmla="*/ 941 w 984"/>
              <a:gd name="T43" fmla="*/ 349 h 574"/>
              <a:gd name="T44" fmla="*/ 577 w 984"/>
              <a:gd name="T45" fmla="*/ 563 h 574"/>
              <a:gd name="T46" fmla="*/ 262 w 984"/>
              <a:gd name="T47" fmla="*/ 510 h 574"/>
              <a:gd name="T48" fmla="*/ 386 w 984"/>
              <a:gd name="T49" fmla="*/ 428 h 574"/>
              <a:gd name="T50" fmla="*/ 678 w 984"/>
              <a:gd name="T51" fmla="*/ 279 h 574"/>
              <a:gd name="T52" fmla="*/ 835 w 984"/>
              <a:gd name="T53" fmla="*/ 133 h 574"/>
              <a:gd name="T54" fmla="*/ 974 w 984"/>
              <a:gd name="T55" fmla="*/ 260 h 574"/>
              <a:gd name="T56" fmla="*/ 984 w 984"/>
              <a:gd name="T57" fmla="*/ 281 h 574"/>
              <a:gd name="T58" fmla="*/ 984 w 984"/>
              <a:gd name="T59" fmla="*/ 283 h 574"/>
              <a:gd name="T60" fmla="*/ 984 w 984"/>
              <a:gd name="T61" fmla="*/ 285 h 574"/>
              <a:gd name="T62" fmla="*/ 984 w 984"/>
              <a:gd name="T63" fmla="*/ 289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84" h="574">
                <a:moveTo>
                  <a:pt x="605" y="133"/>
                </a:moveTo>
                <a:cubicBezTo>
                  <a:pt x="574" y="109"/>
                  <a:pt x="536" y="95"/>
                  <a:pt x="494" y="95"/>
                </a:cubicBezTo>
                <a:cubicBezTo>
                  <a:pt x="392" y="95"/>
                  <a:pt x="310" y="177"/>
                  <a:pt x="310" y="279"/>
                </a:cubicBezTo>
                <a:cubicBezTo>
                  <a:pt x="310" y="295"/>
                  <a:pt x="312" y="311"/>
                  <a:pt x="316" y="326"/>
                </a:cubicBezTo>
                <a:lnTo>
                  <a:pt x="156" y="432"/>
                </a:lnTo>
                <a:lnTo>
                  <a:pt x="148" y="438"/>
                </a:lnTo>
                <a:cubicBezTo>
                  <a:pt x="138" y="431"/>
                  <a:pt x="129" y="423"/>
                  <a:pt x="120" y="416"/>
                </a:cubicBezTo>
                <a:cubicBezTo>
                  <a:pt x="82" y="385"/>
                  <a:pt x="45" y="351"/>
                  <a:pt x="13" y="313"/>
                </a:cubicBezTo>
                <a:cubicBezTo>
                  <a:pt x="0" y="297"/>
                  <a:pt x="0" y="277"/>
                  <a:pt x="13" y="260"/>
                </a:cubicBezTo>
                <a:cubicBezTo>
                  <a:pt x="24" y="248"/>
                  <a:pt x="35" y="236"/>
                  <a:pt x="46" y="225"/>
                </a:cubicBezTo>
                <a:cubicBezTo>
                  <a:pt x="107" y="163"/>
                  <a:pt x="178" y="107"/>
                  <a:pt x="254" y="67"/>
                </a:cubicBezTo>
                <a:cubicBezTo>
                  <a:pt x="303" y="41"/>
                  <a:pt x="356" y="21"/>
                  <a:pt x="410" y="11"/>
                </a:cubicBezTo>
                <a:cubicBezTo>
                  <a:pt x="470" y="0"/>
                  <a:pt x="530" y="0"/>
                  <a:pt x="589" y="13"/>
                </a:cubicBezTo>
                <a:cubicBezTo>
                  <a:pt x="634" y="23"/>
                  <a:pt x="676" y="39"/>
                  <a:pt x="717" y="59"/>
                </a:cubicBezTo>
                <a:lnTo>
                  <a:pt x="708" y="64"/>
                </a:lnTo>
                <a:lnTo>
                  <a:pt x="605" y="133"/>
                </a:lnTo>
                <a:close/>
                <a:moveTo>
                  <a:pt x="494" y="187"/>
                </a:moveTo>
                <a:cubicBezTo>
                  <a:pt x="502" y="187"/>
                  <a:pt x="511" y="188"/>
                  <a:pt x="519" y="191"/>
                </a:cubicBezTo>
                <a:lnTo>
                  <a:pt x="402" y="268"/>
                </a:lnTo>
                <a:cubicBezTo>
                  <a:pt x="408" y="223"/>
                  <a:pt x="446" y="187"/>
                  <a:pt x="494" y="187"/>
                </a:cubicBezTo>
                <a:close/>
                <a:moveTo>
                  <a:pt x="897" y="45"/>
                </a:moveTo>
                <a:lnTo>
                  <a:pt x="100" y="566"/>
                </a:lnTo>
                <a:lnTo>
                  <a:pt x="100" y="567"/>
                </a:lnTo>
                <a:cubicBezTo>
                  <a:pt x="96" y="569"/>
                  <a:pt x="92" y="570"/>
                  <a:pt x="87" y="570"/>
                </a:cubicBezTo>
                <a:cubicBezTo>
                  <a:pt x="75" y="570"/>
                  <a:pt x="64" y="560"/>
                  <a:pt x="64" y="547"/>
                </a:cubicBezTo>
                <a:cubicBezTo>
                  <a:pt x="64" y="539"/>
                  <a:pt x="69" y="532"/>
                  <a:pt x="75" y="528"/>
                </a:cubicBezTo>
                <a:lnTo>
                  <a:pt x="872" y="7"/>
                </a:lnTo>
                <a:lnTo>
                  <a:pt x="872" y="7"/>
                </a:lnTo>
                <a:lnTo>
                  <a:pt x="872" y="7"/>
                </a:lnTo>
                <a:cubicBezTo>
                  <a:pt x="876" y="5"/>
                  <a:pt x="880" y="3"/>
                  <a:pt x="885" y="3"/>
                </a:cubicBezTo>
                <a:cubicBezTo>
                  <a:pt x="897" y="3"/>
                  <a:pt x="908" y="13"/>
                  <a:pt x="908" y="26"/>
                </a:cubicBezTo>
                <a:cubicBezTo>
                  <a:pt x="908" y="34"/>
                  <a:pt x="904" y="41"/>
                  <a:pt x="897" y="45"/>
                </a:cubicBezTo>
                <a:close/>
                <a:moveTo>
                  <a:pt x="494" y="371"/>
                </a:moveTo>
                <a:cubicBezTo>
                  <a:pt x="488" y="371"/>
                  <a:pt x="482" y="370"/>
                  <a:pt x="476" y="369"/>
                </a:cubicBezTo>
                <a:lnTo>
                  <a:pt x="584" y="299"/>
                </a:lnTo>
                <a:cubicBezTo>
                  <a:pt x="575" y="340"/>
                  <a:pt x="538" y="371"/>
                  <a:pt x="494" y="371"/>
                </a:cubicBezTo>
                <a:close/>
                <a:moveTo>
                  <a:pt x="984" y="289"/>
                </a:moveTo>
                <a:cubicBezTo>
                  <a:pt x="984" y="289"/>
                  <a:pt x="984" y="290"/>
                  <a:pt x="984" y="290"/>
                </a:cubicBezTo>
                <a:cubicBezTo>
                  <a:pt x="984" y="290"/>
                  <a:pt x="984" y="290"/>
                  <a:pt x="984" y="290"/>
                </a:cubicBezTo>
                <a:cubicBezTo>
                  <a:pt x="984" y="291"/>
                  <a:pt x="984" y="291"/>
                  <a:pt x="984" y="291"/>
                </a:cubicBezTo>
                <a:cubicBezTo>
                  <a:pt x="984" y="292"/>
                  <a:pt x="984" y="292"/>
                  <a:pt x="984" y="292"/>
                </a:cubicBezTo>
                <a:cubicBezTo>
                  <a:pt x="984" y="292"/>
                  <a:pt x="984" y="293"/>
                  <a:pt x="984" y="293"/>
                </a:cubicBezTo>
                <a:cubicBezTo>
                  <a:pt x="983" y="300"/>
                  <a:pt x="979" y="308"/>
                  <a:pt x="974" y="313"/>
                </a:cubicBezTo>
                <a:cubicBezTo>
                  <a:pt x="963" y="326"/>
                  <a:pt x="952" y="337"/>
                  <a:pt x="941" y="349"/>
                </a:cubicBezTo>
                <a:cubicBezTo>
                  <a:pt x="880" y="411"/>
                  <a:pt x="810" y="466"/>
                  <a:pt x="733" y="506"/>
                </a:cubicBezTo>
                <a:cubicBezTo>
                  <a:pt x="684" y="532"/>
                  <a:pt x="631" y="553"/>
                  <a:pt x="577" y="563"/>
                </a:cubicBezTo>
                <a:cubicBezTo>
                  <a:pt x="517" y="574"/>
                  <a:pt x="457" y="573"/>
                  <a:pt x="398" y="560"/>
                </a:cubicBezTo>
                <a:cubicBezTo>
                  <a:pt x="350" y="550"/>
                  <a:pt x="305" y="533"/>
                  <a:pt x="262" y="510"/>
                </a:cubicBezTo>
                <a:lnTo>
                  <a:pt x="264" y="509"/>
                </a:lnTo>
                <a:lnTo>
                  <a:pt x="386" y="428"/>
                </a:lnTo>
                <a:cubicBezTo>
                  <a:pt x="417" y="450"/>
                  <a:pt x="454" y="463"/>
                  <a:pt x="494" y="463"/>
                </a:cubicBezTo>
                <a:cubicBezTo>
                  <a:pt x="595" y="463"/>
                  <a:pt x="678" y="381"/>
                  <a:pt x="678" y="279"/>
                </a:cubicBezTo>
                <a:cubicBezTo>
                  <a:pt x="678" y="266"/>
                  <a:pt x="676" y="252"/>
                  <a:pt x="673" y="240"/>
                </a:cubicBezTo>
                <a:lnTo>
                  <a:pt x="835" y="133"/>
                </a:lnTo>
                <a:cubicBezTo>
                  <a:pt x="846" y="141"/>
                  <a:pt x="857" y="149"/>
                  <a:pt x="867" y="158"/>
                </a:cubicBezTo>
                <a:cubicBezTo>
                  <a:pt x="905" y="189"/>
                  <a:pt x="942" y="222"/>
                  <a:pt x="974" y="260"/>
                </a:cubicBezTo>
                <a:cubicBezTo>
                  <a:pt x="979" y="266"/>
                  <a:pt x="983" y="273"/>
                  <a:pt x="984" y="281"/>
                </a:cubicBezTo>
                <a:cubicBezTo>
                  <a:pt x="984" y="281"/>
                  <a:pt x="984" y="281"/>
                  <a:pt x="984" y="281"/>
                </a:cubicBezTo>
                <a:cubicBezTo>
                  <a:pt x="984" y="281"/>
                  <a:pt x="984" y="282"/>
                  <a:pt x="984" y="282"/>
                </a:cubicBezTo>
                <a:cubicBezTo>
                  <a:pt x="984" y="282"/>
                  <a:pt x="984" y="283"/>
                  <a:pt x="984" y="283"/>
                </a:cubicBezTo>
                <a:cubicBezTo>
                  <a:pt x="984" y="283"/>
                  <a:pt x="984" y="283"/>
                  <a:pt x="984" y="284"/>
                </a:cubicBezTo>
                <a:cubicBezTo>
                  <a:pt x="984" y="284"/>
                  <a:pt x="984" y="284"/>
                  <a:pt x="984" y="285"/>
                </a:cubicBezTo>
                <a:cubicBezTo>
                  <a:pt x="984" y="286"/>
                  <a:pt x="984" y="286"/>
                  <a:pt x="984" y="287"/>
                </a:cubicBezTo>
                <a:cubicBezTo>
                  <a:pt x="984" y="287"/>
                  <a:pt x="984" y="288"/>
                  <a:pt x="984" y="28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9" name="Freeform 374"/>
          <p:cNvSpPr>
            <a:spLocks noEditPoints="1"/>
          </p:cNvSpPr>
          <p:nvPr/>
        </p:nvSpPr>
        <p:spPr bwMode="auto">
          <a:xfrm>
            <a:off x="5163522" y="3520122"/>
            <a:ext cx="322080" cy="352515"/>
          </a:xfrm>
          <a:custGeom>
            <a:avLst/>
            <a:gdLst>
              <a:gd name="T0" fmla="*/ 252 w 670"/>
              <a:gd name="T1" fmla="*/ 83 h 725"/>
              <a:gd name="T2" fmla="*/ 84 w 670"/>
              <a:gd name="T3" fmla="*/ 83 h 725"/>
              <a:gd name="T4" fmla="*/ 84 w 670"/>
              <a:gd name="T5" fmla="*/ 641 h 725"/>
              <a:gd name="T6" fmla="*/ 252 w 670"/>
              <a:gd name="T7" fmla="*/ 641 h 725"/>
              <a:gd name="T8" fmla="*/ 293 w 670"/>
              <a:gd name="T9" fmla="*/ 683 h 725"/>
              <a:gd name="T10" fmla="*/ 252 w 670"/>
              <a:gd name="T11" fmla="*/ 725 h 725"/>
              <a:gd name="T12" fmla="*/ 42 w 670"/>
              <a:gd name="T13" fmla="*/ 725 h 725"/>
              <a:gd name="T14" fmla="*/ 0 w 670"/>
              <a:gd name="T15" fmla="*/ 683 h 725"/>
              <a:gd name="T16" fmla="*/ 0 w 670"/>
              <a:gd name="T17" fmla="*/ 42 h 725"/>
              <a:gd name="T18" fmla="*/ 42 w 670"/>
              <a:gd name="T19" fmla="*/ 0 h 725"/>
              <a:gd name="T20" fmla="*/ 252 w 670"/>
              <a:gd name="T21" fmla="*/ 0 h 725"/>
              <a:gd name="T22" fmla="*/ 293 w 670"/>
              <a:gd name="T23" fmla="*/ 42 h 725"/>
              <a:gd name="T24" fmla="*/ 252 w 670"/>
              <a:gd name="T25" fmla="*/ 83 h 725"/>
              <a:gd name="T26" fmla="*/ 670 w 670"/>
              <a:gd name="T27" fmla="*/ 362 h 725"/>
              <a:gd name="T28" fmla="*/ 656 w 670"/>
              <a:gd name="T29" fmla="*/ 393 h 725"/>
              <a:gd name="T30" fmla="*/ 656 w 670"/>
              <a:gd name="T31" fmla="*/ 393 h 725"/>
              <a:gd name="T32" fmla="*/ 517 w 670"/>
              <a:gd name="T33" fmla="*/ 519 h 725"/>
              <a:gd name="T34" fmla="*/ 489 w 670"/>
              <a:gd name="T35" fmla="*/ 530 h 725"/>
              <a:gd name="T36" fmla="*/ 447 w 670"/>
              <a:gd name="T37" fmla="*/ 488 h 725"/>
              <a:gd name="T38" fmla="*/ 461 w 670"/>
              <a:gd name="T39" fmla="*/ 457 h 725"/>
              <a:gd name="T40" fmla="*/ 519 w 670"/>
              <a:gd name="T41" fmla="*/ 404 h 725"/>
              <a:gd name="T42" fmla="*/ 265 w 670"/>
              <a:gd name="T43" fmla="*/ 404 h 725"/>
              <a:gd name="T44" fmla="*/ 224 w 670"/>
              <a:gd name="T45" fmla="*/ 362 h 725"/>
              <a:gd name="T46" fmla="*/ 265 w 670"/>
              <a:gd name="T47" fmla="*/ 321 h 725"/>
              <a:gd name="T48" fmla="*/ 519 w 670"/>
              <a:gd name="T49" fmla="*/ 321 h 725"/>
              <a:gd name="T50" fmla="*/ 461 w 670"/>
              <a:gd name="T51" fmla="*/ 268 h 725"/>
              <a:gd name="T52" fmla="*/ 447 w 670"/>
              <a:gd name="T53" fmla="*/ 237 h 725"/>
              <a:gd name="T54" fmla="*/ 489 w 670"/>
              <a:gd name="T55" fmla="*/ 195 h 725"/>
              <a:gd name="T56" fmla="*/ 517 w 670"/>
              <a:gd name="T57" fmla="*/ 206 h 725"/>
              <a:gd name="T58" fmla="*/ 656 w 670"/>
              <a:gd name="T59" fmla="*/ 331 h 725"/>
              <a:gd name="T60" fmla="*/ 670 w 670"/>
              <a:gd name="T61" fmla="*/ 362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0" h="725">
                <a:moveTo>
                  <a:pt x="252" y="83"/>
                </a:moveTo>
                <a:lnTo>
                  <a:pt x="84" y="83"/>
                </a:lnTo>
                <a:lnTo>
                  <a:pt x="84" y="641"/>
                </a:lnTo>
                <a:lnTo>
                  <a:pt x="252" y="641"/>
                </a:lnTo>
                <a:cubicBezTo>
                  <a:pt x="275" y="641"/>
                  <a:pt x="293" y="660"/>
                  <a:pt x="293" y="683"/>
                </a:cubicBezTo>
                <a:cubicBezTo>
                  <a:pt x="293" y="706"/>
                  <a:pt x="275" y="725"/>
                  <a:pt x="252" y="725"/>
                </a:cubicBezTo>
                <a:lnTo>
                  <a:pt x="42" y="725"/>
                </a:lnTo>
                <a:cubicBezTo>
                  <a:pt x="19" y="725"/>
                  <a:pt x="0" y="706"/>
                  <a:pt x="0" y="683"/>
                </a:cubicBezTo>
                <a:lnTo>
                  <a:pt x="0" y="42"/>
                </a:lnTo>
                <a:cubicBezTo>
                  <a:pt x="0" y="18"/>
                  <a:pt x="19" y="0"/>
                  <a:pt x="42" y="0"/>
                </a:cubicBezTo>
                <a:lnTo>
                  <a:pt x="252" y="0"/>
                </a:lnTo>
                <a:cubicBezTo>
                  <a:pt x="275" y="0"/>
                  <a:pt x="293" y="18"/>
                  <a:pt x="293" y="42"/>
                </a:cubicBezTo>
                <a:cubicBezTo>
                  <a:pt x="293" y="65"/>
                  <a:pt x="275" y="83"/>
                  <a:pt x="252" y="83"/>
                </a:cubicBezTo>
                <a:close/>
                <a:moveTo>
                  <a:pt x="670" y="362"/>
                </a:moveTo>
                <a:cubicBezTo>
                  <a:pt x="670" y="375"/>
                  <a:pt x="665" y="386"/>
                  <a:pt x="656" y="393"/>
                </a:cubicBezTo>
                <a:lnTo>
                  <a:pt x="656" y="393"/>
                </a:lnTo>
                <a:lnTo>
                  <a:pt x="517" y="519"/>
                </a:lnTo>
                <a:cubicBezTo>
                  <a:pt x="509" y="526"/>
                  <a:pt x="499" y="530"/>
                  <a:pt x="489" y="530"/>
                </a:cubicBezTo>
                <a:cubicBezTo>
                  <a:pt x="466" y="530"/>
                  <a:pt x="447" y="511"/>
                  <a:pt x="447" y="488"/>
                </a:cubicBezTo>
                <a:cubicBezTo>
                  <a:pt x="447" y="476"/>
                  <a:pt x="452" y="465"/>
                  <a:pt x="461" y="457"/>
                </a:cubicBezTo>
                <a:lnTo>
                  <a:pt x="519" y="404"/>
                </a:lnTo>
                <a:lnTo>
                  <a:pt x="265" y="404"/>
                </a:lnTo>
                <a:cubicBezTo>
                  <a:pt x="242" y="404"/>
                  <a:pt x="224" y="386"/>
                  <a:pt x="224" y="362"/>
                </a:cubicBezTo>
                <a:cubicBezTo>
                  <a:pt x="224" y="339"/>
                  <a:pt x="242" y="321"/>
                  <a:pt x="265" y="321"/>
                </a:cubicBezTo>
                <a:lnTo>
                  <a:pt x="519" y="321"/>
                </a:lnTo>
                <a:lnTo>
                  <a:pt x="461" y="268"/>
                </a:lnTo>
                <a:cubicBezTo>
                  <a:pt x="452" y="260"/>
                  <a:pt x="447" y="249"/>
                  <a:pt x="447" y="237"/>
                </a:cubicBezTo>
                <a:cubicBezTo>
                  <a:pt x="447" y="214"/>
                  <a:pt x="466" y="195"/>
                  <a:pt x="489" y="195"/>
                </a:cubicBezTo>
                <a:cubicBezTo>
                  <a:pt x="499" y="195"/>
                  <a:pt x="509" y="199"/>
                  <a:pt x="517" y="206"/>
                </a:cubicBezTo>
                <a:lnTo>
                  <a:pt x="656" y="331"/>
                </a:lnTo>
                <a:cubicBezTo>
                  <a:pt x="665" y="339"/>
                  <a:pt x="670" y="350"/>
                  <a:pt x="670" y="36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0" name="Freeform 375"/>
          <p:cNvSpPr>
            <a:spLocks noEditPoints="1"/>
          </p:cNvSpPr>
          <p:nvPr/>
        </p:nvSpPr>
        <p:spPr bwMode="auto">
          <a:xfrm>
            <a:off x="4534576" y="3520122"/>
            <a:ext cx="322080" cy="352515"/>
          </a:xfrm>
          <a:custGeom>
            <a:avLst/>
            <a:gdLst>
              <a:gd name="T0" fmla="*/ 433 w 670"/>
              <a:gd name="T1" fmla="*/ 332 h 725"/>
              <a:gd name="T2" fmla="*/ 447 w 670"/>
              <a:gd name="T3" fmla="*/ 363 h 725"/>
              <a:gd name="T4" fmla="*/ 433 w 670"/>
              <a:gd name="T5" fmla="*/ 394 h 725"/>
              <a:gd name="T6" fmla="*/ 294 w 670"/>
              <a:gd name="T7" fmla="*/ 520 h 725"/>
              <a:gd name="T8" fmla="*/ 266 w 670"/>
              <a:gd name="T9" fmla="*/ 531 h 725"/>
              <a:gd name="T10" fmla="*/ 224 w 670"/>
              <a:gd name="T11" fmla="*/ 489 h 725"/>
              <a:gd name="T12" fmla="*/ 238 w 670"/>
              <a:gd name="T13" fmla="*/ 458 h 725"/>
              <a:gd name="T14" fmla="*/ 238 w 670"/>
              <a:gd name="T15" fmla="*/ 458 h 725"/>
              <a:gd name="T16" fmla="*/ 296 w 670"/>
              <a:gd name="T17" fmla="*/ 405 h 725"/>
              <a:gd name="T18" fmla="*/ 42 w 670"/>
              <a:gd name="T19" fmla="*/ 405 h 725"/>
              <a:gd name="T20" fmla="*/ 0 w 670"/>
              <a:gd name="T21" fmla="*/ 363 h 725"/>
              <a:gd name="T22" fmla="*/ 42 w 670"/>
              <a:gd name="T23" fmla="*/ 321 h 725"/>
              <a:gd name="T24" fmla="*/ 296 w 670"/>
              <a:gd name="T25" fmla="*/ 321 h 725"/>
              <a:gd name="T26" fmla="*/ 238 w 670"/>
              <a:gd name="T27" fmla="*/ 269 h 725"/>
              <a:gd name="T28" fmla="*/ 224 w 670"/>
              <a:gd name="T29" fmla="*/ 238 h 725"/>
              <a:gd name="T30" fmla="*/ 266 w 670"/>
              <a:gd name="T31" fmla="*/ 196 h 725"/>
              <a:gd name="T32" fmla="*/ 294 w 670"/>
              <a:gd name="T33" fmla="*/ 207 h 725"/>
              <a:gd name="T34" fmla="*/ 433 w 670"/>
              <a:gd name="T35" fmla="*/ 332 h 725"/>
              <a:gd name="T36" fmla="*/ 670 w 670"/>
              <a:gd name="T37" fmla="*/ 362 h 725"/>
              <a:gd name="T38" fmla="*/ 670 w 670"/>
              <a:gd name="T39" fmla="*/ 683 h 725"/>
              <a:gd name="T40" fmla="*/ 628 w 670"/>
              <a:gd name="T41" fmla="*/ 725 h 725"/>
              <a:gd name="T42" fmla="*/ 419 w 670"/>
              <a:gd name="T43" fmla="*/ 725 h 725"/>
              <a:gd name="T44" fmla="*/ 377 w 670"/>
              <a:gd name="T45" fmla="*/ 683 h 725"/>
              <a:gd name="T46" fmla="*/ 419 w 670"/>
              <a:gd name="T47" fmla="*/ 641 h 725"/>
              <a:gd name="T48" fmla="*/ 586 w 670"/>
              <a:gd name="T49" fmla="*/ 641 h 725"/>
              <a:gd name="T50" fmla="*/ 586 w 670"/>
              <a:gd name="T51" fmla="*/ 83 h 725"/>
              <a:gd name="T52" fmla="*/ 419 w 670"/>
              <a:gd name="T53" fmla="*/ 83 h 725"/>
              <a:gd name="T54" fmla="*/ 377 w 670"/>
              <a:gd name="T55" fmla="*/ 42 h 725"/>
              <a:gd name="T56" fmla="*/ 419 w 670"/>
              <a:gd name="T57" fmla="*/ 0 h 725"/>
              <a:gd name="T58" fmla="*/ 628 w 670"/>
              <a:gd name="T59" fmla="*/ 0 h 725"/>
              <a:gd name="T60" fmla="*/ 670 w 670"/>
              <a:gd name="T61" fmla="*/ 42 h 725"/>
              <a:gd name="T62" fmla="*/ 670 w 670"/>
              <a:gd name="T63" fmla="*/ 362 h 725"/>
              <a:gd name="T64" fmla="*/ 670 w 670"/>
              <a:gd name="T65" fmla="*/ 362 h 725"/>
              <a:gd name="T66" fmla="*/ 670 w 670"/>
              <a:gd name="T67" fmla="*/ 362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70" h="725">
                <a:moveTo>
                  <a:pt x="433" y="332"/>
                </a:moveTo>
                <a:cubicBezTo>
                  <a:pt x="442" y="340"/>
                  <a:pt x="447" y="351"/>
                  <a:pt x="447" y="363"/>
                </a:cubicBezTo>
                <a:cubicBezTo>
                  <a:pt x="447" y="376"/>
                  <a:pt x="442" y="387"/>
                  <a:pt x="433" y="394"/>
                </a:cubicBezTo>
                <a:lnTo>
                  <a:pt x="294" y="520"/>
                </a:lnTo>
                <a:cubicBezTo>
                  <a:pt x="286" y="527"/>
                  <a:pt x="276" y="531"/>
                  <a:pt x="266" y="531"/>
                </a:cubicBezTo>
                <a:cubicBezTo>
                  <a:pt x="242" y="531"/>
                  <a:pt x="224" y="512"/>
                  <a:pt x="224" y="489"/>
                </a:cubicBezTo>
                <a:cubicBezTo>
                  <a:pt x="224" y="477"/>
                  <a:pt x="229" y="465"/>
                  <a:pt x="238" y="458"/>
                </a:cubicBezTo>
                <a:lnTo>
                  <a:pt x="238" y="458"/>
                </a:lnTo>
                <a:lnTo>
                  <a:pt x="296" y="405"/>
                </a:lnTo>
                <a:lnTo>
                  <a:pt x="42" y="405"/>
                </a:lnTo>
                <a:cubicBezTo>
                  <a:pt x="19" y="405"/>
                  <a:pt x="0" y="386"/>
                  <a:pt x="0" y="363"/>
                </a:cubicBezTo>
                <a:cubicBezTo>
                  <a:pt x="0" y="340"/>
                  <a:pt x="19" y="321"/>
                  <a:pt x="42" y="321"/>
                </a:cubicBezTo>
                <a:lnTo>
                  <a:pt x="296" y="321"/>
                </a:lnTo>
                <a:lnTo>
                  <a:pt x="238" y="269"/>
                </a:lnTo>
                <a:cubicBezTo>
                  <a:pt x="229" y="261"/>
                  <a:pt x="224" y="250"/>
                  <a:pt x="224" y="238"/>
                </a:cubicBezTo>
                <a:cubicBezTo>
                  <a:pt x="224" y="215"/>
                  <a:pt x="242" y="196"/>
                  <a:pt x="266" y="196"/>
                </a:cubicBezTo>
                <a:cubicBezTo>
                  <a:pt x="276" y="196"/>
                  <a:pt x="286" y="200"/>
                  <a:pt x="294" y="207"/>
                </a:cubicBezTo>
                <a:lnTo>
                  <a:pt x="433" y="332"/>
                </a:lnTo>
                <a:close/>
                <a:moveTo>
                  <a:pt x="670" y="362"/>
                </a:moveTo>
                <a:lnTo>
                  <a:pt x="670" y="683"/>
                </a:lnTo>
                <a:cubicBezTo>
                  <a:pt x="670" y="706"/>
                  <a:pt x="651" y="725"/>
                  <a:pt x="628" y="725"/>
                </a:cubicBezTo>
                <a:lnTo>
                  <a:pt x="419" y="725"/>
                </a:lnTo>
                <a:cubicBezTo>
                  <a:pt x="396" y="725"/>
                  <a:pt x="377" y="706"/>
                  <a:pt x="377" y="683"/>
                </a:cubicBezTo>
                <a:cubicBezTo>
                  <a:pt x="377" y="660"/>
                  <a:pt x="396" y="641"/>
                  <a:pt x="419" y="641"/>
                </a:cubicBezTo>
                <a:lnTo>
                  <a:pt x="586" y="641"/>
                </a:lnTo>
                <a:lnTo>
                  <a:pt x="586" y="83"/>
                </a:lnTo>
                <a:lnTo>
                  <a:pt x="419" y="83"/>
                </a:lnTo>
                <a:cubicBezTo>
                  <a:pt x="396" y="83"/>
                  <a:pt x="377" y="65"/>
                  <a:pt x="377" y="42"/>
                </a:cubicBezTo>
                <a:cubicBezTo>
                  <a:pt x="377" y="18"/>
                  <a:pt x="396" y="0"/>
                  <a:pt x="419" y="0"/>
                </a:cubicBezTo>
                <a:lnTo>
                  <a:pt x="628" y="0"/>
                </a:lnTo>
                <a:cubicBezTo>
                  <a:pt x="651" y="0"/>
                  <a:pt x="670" y="18"/>
                  <a:pt x="670" y="42"/>
                </a:cubicBezTo>
                <a:lnTo>
                  <a:pt x="670" y="362"/>
                </a:lnTo>
                <a:cubicBezTo>
                  <a:pt x="670" y="362"/>
                  <a:pt x="670" y="362"/>
                  <a:pt x="670" y="362"/>
                </a:cubicBezTo>
                <a:cubicBezTo>
                  <a:pt x="670" y="362"/>
                  <a:pt x="670" y="362"/>
                  <a:pt x="670" y="36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1" name="Freeform 384"/>
          <p:cNvSpPr>
            <a:spLocks noEditPoints="1"/>
          </p:cNvSpPr>
          <p:nvPr/>
        </p:nvSpPr>
        <p:spPr bwMode="auto">
          <a:xfrm>
            <a:off x="3986784" y="4638530"/>
            <a:ext cx="223174" cy="304329"/>
          </a:xfrm>
          <a:custGeom>
            <a:avLst/>
            <a:gdLst>
              <a:gd name="T0" fmla="*/ 158 w 462"/>
              <a:gd name="T1" fmla="*/ 337 h 628"/>
              <a:gd name="T2" fmla="*/ 63 w 462"/>
              <a:gd name="T3" fmla="*/ 309 h 628"/>
              <a:gd name="T4" fmla="*/ 12 w 462"/>
              <a:gd name="T5" fmla="*/ 265 h 628"/>
              <a:gd name="T6" fmla="*/ 0 w 462"/>
              <a:gd name="T7" fmla="*/ 286 h 628"/>
              <a:gd name="T8" fmla="*/ 0 w 462"/>
              <a:gd name="T9" fmla="*/ 347 h 628"/>
              <a:gd name="T10" fmla="*/ 0 w 462"/>
              <a:gd name="T11" fmla="*/ 365 h 628"/>
              <a:gd name="T12" fmla="*/ 20 w 462"/>
              <a:gd name="T13" fmla="*/ 406 h 628"/>
              <a:gd name="T14" fmla="*/ 102 w 462"/>
              <a:gd name="T15" fmla="*/ 452 h 628"/>
              <a:gd name="T16" fmla="*/ 235 w 462"/>
              <a:gd name="T17" fmla="*/ 470 h 628"/>
              <a:gd name="T18" fmla="*/ 360 w 462"/>
              <a:gd name="T19" fmla="*/ 452 h 628"/>
              <a:gd name="T20" fmla="*/ 444 w 462"/>
              <a:gd name="T21" fmla="*/ 406 h 628"/>
              <a:gd name="T22" fmla="*/ 462 w 462"/>
              <a:gd name="T23" fmla="*/ 340 h 628"/>
              <a:gd name="T24" fmla="*/ 462 w 462"/>
              <a:gd name="T25" fmla="*/ 296 h 628"/>
              <a:gd name="T26" fmla="*/ 462 w 462"/>
              <a:gd name="T27" fmla="*/ 286 h 628"/>
              <a:gd name="T28" fmla="*/ 449 w 462"/>
              <a:gd name="T29" fmla="*/ 265 h 628"/>
              <a:gd name="T30" fmla="*/ 401 w 462"/>
              <a:gd name="T31" fmla="*/ 309 h 628"/>
              <a:gd name="T32" fmla="*/ 309 w 462"/>
              <a:gd name="T33" fmla="*/ 337 h 628"/>
              <a:gd name="T34" fmla="*/ 12 w 462"/>
              <a:gd name="T35" fmla="*/ 84 h 628"/>
              <a:gd name="T36" fmla="*/ 48 w 462"/>
              <a:gd name="T37" fmla="*/ 38 h 628"/>
              <a:gd name="T38" fmla="*/ 148 w 462"/>
              <a:gd name="T39" fmla="*/ 7 h 628"/>
              <a:gd name="T40" fmla="*/ 278 w 462"/>
              <a:gd name="T41" fmla="*/ 2 h 628"/>
              <a:gd name="T42" fmla="*/ 391 w 462"/>
              <a:gd name="T43" fmla="*/ 25 h 628"/>
              <a:gd name="T44" fmla="*/ 452 w 462"/>
              <a:gd name="T45" fmla="*/ 66 h 628"/>
              <a:gd name="T46" fmla="*/ 439 w 462"/>
              <a:gd name="T47" fmla="*/ 117 h 628"/>
              <a:gd name="T48" fmla="*/ 357 w 462"/>
              <a:gd name="T49" fmla="*/ 153 h 628"/>
              <a:gd name="T50" fmla="*/ 235 w 462"/>
              <a:gd name="T51" fmla="*/ 168 h 628"/>
              <a:gd name="T52" fmla="*/ 109 w 462"/>
              <a:gd name="T53" fmla="*/ 153 h 628"/>
              <a:gd name="T54" fmla="*/ 28 w 462"/>
              <a:gd name="T55" fmla="*/ 117 h 628"/>
              <a:gd name="T56" fmla="*/ 449 w 462"/>
              <a:gd name="T57" fmla="*/ 110 h 628"/>
              <a:gd name="T58" fmla="*/ 414 w 462"/>
              <a:gd name="T59" fmla="*/ 153 h 628"/>
              <a:gd name="T60" fmla="*/ 319 w 462"/>
              <a:gd name="T61" fmla="*/ 179 h 628"/>
              <a:gd name="T62" fmla="*/ 191 w 462"/>
              <a:gd name="T63" fmla="*/ 181 h 628"/>
              <a:gd name="T64" fmla="*/ 79 w 462"/>
              <a:gd name="T65" fmla="*/ 163 h 628"/>
              <a:gd name="T66" fmla="*/ 17 w 462"/>
              <a:gd name="T67" fmla="*/ 125 h 628"/>
              <a:gd name="T68" fmla="*/ 0 w 462"/>
              <a:gd name="T69" fmla="*/ 133 h 628"/>
              <a:gd name="T70" fmla="*/ 0 w 462"/>
              <a:gd name="T71" fmla="*/ 191 h 628"/>
              <a:gd name="T72" fmla="*/ 0 w 462"/>
              <a:gd name="T73" fmla="*/ 212 h 628"/>
              <a:gd name="T74" fmla="*/ 20 w 462"/>
              <a:gd name="T75" fmla="*/ 253 h 628"/>
              <a:gd name="T76" fmla="*/ 102 w 462"/>
              <a:gd name="T77" fmla="*/ 299 h 628"/>
              <a:gd name="T78" fmla="*/ 235 w 462"/>
              <a:gd name="T79" fmla="*/ 317 h 628"/>
              <a:gd name="T80" fmla="*/ 360 w 462"/>
              <a:gd name="T81" fmla="*/ 299 h 628"/>
              <a:gd name="T82" fmla="*/ 444 w 462"/>
              <a:gd name="T83" fmla="*/ 253 h 628"/>
              <a:gd name="T84" fmla="*/ 462 w 462"/>
              <a:gd name="T85" fmla="*/ 186 h 628"/>
              <a:gd name="T86" fmla="*/ 462 w 462"/>
              <a:gd name="T87" fmla="*/ 140 h 628"/>
              <a:gd name="T88" fmla="*/ 462 w 462"/>
              <a:gd name="T89" fmla="*/ 133 h 628"/>
              <a:gd name="T90" fmla="*/ 235 w 462"/>
              <a:gd name="T91" fmla="*/ 498 h 628"/>
              <a:gd name="T92" fmla="*/ 122 w 462"/>
              <a:gd name="T93" fmla="*/ 483 h 628"/>
              <a:gd name="T94" fmla="*/ 40 w 462"/>
              <a:gd name="T95" fmla="*/ 449 h 628"/>
              <a:gd name="T96" fmla="*/ 5 w 462"/>
              <a:gd name="T97" fmla="*/ 432 h 628"/>
              <a:gd name="T98" fmla="*/ 0 w 462"/>
              <a:gd name="T99" fmla="*/ 485 h 628"/>
              <a:gd name="T100" fmla="*/ 0 w 462"/>
              <a:gd name="T101" fmla="*/ 516 h 628"/>
              <a:gd name="T102" fmla="*/ 5 w 462"/>
              <a:gd name="T103" fmla="*/ 541 h 628"/>
              <a:gd name="T104" fmla="*/ 69 w 462"/>
              <a:gd name="T105" fmla="*/ 598 h 628"/>
              <a:gd name="T106" fmla="*/ 186 w 462"/>
              <a:gd name="T107" fmla="*/ 626 h 628"/>
              <a:gd name="T108" fmla="*/ 322 w 462"/>
              <a:gd name="T109" fmla="*/ 618 h 628"/>
              <a:gd name="T110" fmla="*/ 421 w 462"/>
              <a:gd name="T111" fmla="*/ 580 h 628"/>
              <a:gd name="T112" fmla="*/ 462 w 462"/>
              <a:gd name="T113" fmla="*/ 518 h 628"/>
              <a:gd name="T114" fmla="*/ 462 w 462"/>
              <a:gd name="T115" fmla="*/ 460 h 628"/>
              <a:gd name="T116" fmla="*/ 462 w 462"/>
              <a:gd name="T117" fmla="*/ 442 h 628"/>
              <a:gd name="T118" fmla="*/ 449 w 462"/>
              <a:gd name="T119" fmla="*/ 419 h 628"/>
              <a:gd name="T120" fmla="*/ 401 w 462"/>
              <a:gd name="T121" fmla="*/ 462 h 628"/>
              <a:gd name="T122" fmla="*/ 309 w 462"/>
              <a:gd name="T123" fmla="*/ 49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62" h="628">
                <a:moveTo>
                  <a:pt x="235" y="345"/>
                </a:moveTo>
                <a:lnTo>
                  <a:pt x="194" y="342"/>
                </a:lnTo>
                <a:lnTo>
                  <a:pt x="158" y="337"/>
                </a:lnTo>
                <a:lnTo>
                  <a:pt x="122" y="332"/>
                </a:lnTo>
                <a:lnTo>
                  <a:pt x="92" y="322"/>
                </a:lnTo>
                <a:lnTo>
                  <a:pt x="63" y="309"/>
                </a:lnTo>
                <a:lnTo>
                  <a:pt x="40" y="296"/>
                </a:lnTo>
                <a:lnTo>
                  <a:pt x="25" y="281"/>
                </a:lnTo>
                <a:lnTo>
                  <a:pt x="12" y="265"/>
                </a:lnTo>
                <a:lnTo>
                  <a:pt x="7" y="265"/>
                </a:lnTo>
                <a:lnTo>
                  <a:pt x="5" y="271"/>
                </a:lnTo>
                <a:lnTo>
                  <a:pt x="0" y="286"/>
                </a:lnTo>
                <a:lnTo>
                  <a:pt x="0" y="314"/>
                </a:lnTo>
                <a:lnTo>
                  <a:pt x="0" y="332"/>
                </a:lnTo>
                <a:lnTo>
                  <a:pt x="0" y="347"/>
                </a:lnTo>
                <a:lnTo>
                  <a:pt x="0" y="357"/>
                </a:lnTo>
                <a:lnTo>
                  <a:pt x="0" y="363"/>
                </a:lnTo>
                <a:lnTo>
                  <a:pt x="0" y="365"/>
                </a:lnTo>
                <a:lnTo>
                  <a:pt x="0" y="368"/>
                </a:lnTo>
                <a:lnTo>
                  <a:pt x="5" y="388"/>
                </a:lnTo>
                <a:lnTo>
                  <a:pt x="20" y="406"/>
                </a:lnTo>
                <a:lnTo>
                  <a:pt x="40" y="424"/>
                </a:lnTo>
                <a:lnTo>
                  <a:pt x="69" y="439"/>
                </a:lnTo>
                <a:lnTo>
                  <a:pt x="102" y="452"/>
                </a:lnTo>
                <a:lnTo>
                  <a:pt x="143" y="460"/>
                </a:lnTo>
                <a:lnTo>
                  <a:pt x="186" y="467"/>
                </a:lnTo>
                <a:lnTo>
                  <a:pt x="235" y="470"/>
                </a:lnTo>
                <a:lnTo>
                  <a:pt x="281" y="467"/>
                </a:lnTo>
                <a:lnTo>
                  <a:pt x="322" y="460"/>
                </a:lnTo>
                <a:lnTo>
                  <a:pt x="360" y="452"/>
                </a:lnTo>
                <a:lnTo>
                  <a:pt x="393" y="439"/>
                </a:lnTo>
                <a:lnTo>
                  <a:pt x="421" y="424"/>
                </a:lnTo>
                <a:lnTo>
                  <a:pt x="444" y="406"/>
                </a:lnTo>
                <a:lnTo>
                  <a:pt x="457" y="388"/>
                </a:lnTo>
                <a:lnTo>
                  <a:pt x="462" y="368"/>
                </a:lnTo>
                <a:lnTo>
                  <a:pt x="462" y="340"/>
                </a:lnTo>
                <a:lnTo>
                  <a:pt x="462" y="322"/>
                </a:lnTo>
                <a:lnTo>
                  <a:pt x="462" y="306"/>
                </a:lnTo>
                <a:lnTo>
                  <a:pt x="462" y="296"/>
                </a:lnTo>
                <a:lnTo>
                  <a:pt x="462" y="291"/>
                </a:lnTo>
                <a:lnTo>
                  <a:pt x="462" y="288"/>
                </a:lnTo>
                <a:lnTo>
                  <a:pt x="462" y="286"/>
                </a:lnTo>
                <a:lnTo>
                  <a:pt x="457" y="271"/>
                </a:lnTo>
                <a:lnTo>
                  <a:pt x="454" y="265"/>
                </a:lnTo>
                <a:lnTo>
                  <a:pt x="449" y="265"/>
                </a:lnTo>
                <a:lnTo>
                  <a:pt x="439" y="281"/>
                </a:lnTo>
                <a:lnTo>
                  <a:pt x="421" y="296"/>
                </a:lnTo>
                <a:lnTo>
                  <a:pt x="401" y="309"/>
                </a:lnTo>
                <a:lnTo>
                  <a:pt x="373" y="322"/>
                </a:lnTo>
                <a:lnTo>
                  <a:pt x="345" y="332"/>
                </a:lnTo>
                <a:lnTo>
                  <a:pt x="309" y="337"/>
                </a:lnTo>
                <a:lnTo>
                  <a:pt x="273" y="342"/>
                </a:lnTo>
                <a:lnTo>
                  <a:pt x="235" y="345"/>
                </a:lnTo>
                <a:close/>
                <a:moveTo>
                  <a:pt x="12" y="84"/>
                </a:moveTo>
                <a:lnTo>
                  <a:pt x="15" y="66"/>
                </a:lnTo>
                <a:lnTo>
                  <a:pt x="28" y="51"/>
                </a:lnTo>
                <a:lnTo>
                  <a:pt x="48" y="38"/>
                </a:lnTo>
                <a:lnTo>
                  <a:pt x="76" y="25"/>
                </a:lnTo>
                <a:lnTo>
                  <a:pt x="109" y="15"/>
                </a:lnTo>
                <a:lnTo>
                  <a:pt x="148" y="7"/>
                </a:lnTo>
                <a:lnTo>
                  <a:pt x="189" y="2"/>
                </a:lnTo>
                <a:lnTo>
                  <a:pt x="235" y="0"/>
                </a:lnTo>
                <a:lnTo>
                  <a:pt x="278" y="2"/>
                </a:lnTo>
                <a:lnTo>
                  <a:pt x="319" y="7"/>
                </a:lnTo>
                <a:lnTo>
                  <a:pt x="357" y="15"/>
                </a:lnTo>
                <a:lnTo>
                  <a:pt x="391" y="25"/>
                </a:lnTo>
                <a:lnTo>
                  <a:pt x="419" y="38"/>
                </a:lnTo>
                <a:lnTo>
                  <a:pt x="439" y="51"/>
                </a:lnTo>
                <a:lnTo>
                  <a:pt x="452" y="66"/>
                </a:lnTo>
                <a:lnTo>
                  <a:pt x="457" y="84"/>
                </a:lnTo>
                <a:lnTo>
                  <a:pt x="452" y="102"/>
                </a:lnTo>
                <a:lnTo>
                  <a:pt x="439" y="117"/>
                </a:lnTo>
                <a:lnTo>
                  <a:pt x="419" y="130"/>
                </a:lnTo>
                <a:lnTo>
                  <a:pt x="391" y="143"/>
                </a:lnTo>
                <a:lnTo>
                  <a:pt x="357" y="153"/>
                </a:lnTo>
                <a:lnTo>
                  <a:pt x="319" y="161"/>
                </a:lnTo>
                <a:lnTo>
                  <a:pt x="278" y="166"/>
                </a:lnTo>
                <a:lnTo>
                  <a:pt x="235" y="168"/>
                </a:lnTo>
                <a:lnTo>
                  <a:pt x="189" y="166"/>
                </a:lnTo>
                <a:lnTo>
                  <a:pt x="148" y="161"/>
                </a:lnTo>
                <a:lnTo>
                  <a:pt x="109" y="153"/>
                </a:lnTo>
                <a:lnTo>
                  <a:pt x="76" y="143"/>
                </a:lnTo>
                <a:lnTo>
                  <a:pt x="48" y="130"/>
                </a:lnTo>
                <a:lnTo>
                  <a:pt x="28" y="117"/>
                </a:lnTo>
                <a:lnTo>
                  <a:pt x="15" y="102"/>
                </a:lnTo>
                <a:lnTo>
                  <a:pt x="12" y="84"/>
                </a:lnTo>
                <a:close/>
                <a:moveTo>
                  <a:pt x="449" y="110"/>
                </a:moveTo>
                <a:lnTo>
                  <a:pt x="444" y="125"/>
                </a:lnTo>
                <a:lnTo>
                  <a:pt x="431" y="140"/>
                </a:lnTo>
                <a:lnTo>
                  <a:pt x="414" y="153"/>
                </a:lnTo>
                <a:lnTo>
                  <a:pt x="385" y="163"/>
                </a:lnTo>
                <a:lnTo>
                  <a:pt x="355" y="171"/>
                </a:lnTo>
                <a:lnTo>
                  <a:pt x="319" y="179"/>
                </a:lnTo>
                <a:lnTo>
                  <a:pt x="278" y="181"/>
                </a:lnTo>
                <a:lnTo>
                  <a:pt x="235" y="184"/>
                </a:lnTo>
                <a:lnTo>
                  <a:pt x="191" y="181"/>
                </a:lnTo>
                <a:lnTo>
                  <a:pt x="148" y="179"/>
                </a:lnTo>
                <a:lnTo>
                  <a:pt x="112" y="171"/>
                </a:lnTo>
                <a:lnTo>
                  <a:pt x="79" y="163"/>
                </a:lnTo>
                <a:lnTo>
                  <a:pt x="51" y="153"/>
                </a:lnTo>
                <a:lnTo>
                  <a:pt x="30" y="140"/>
                </a:lnTo>
                <a:lnTo>
                  <a:pt x="17" y="125"/>
                </a:lnTo>
                <a:lnTo>
                  <a:pt x="12" y="110"/>
                </a:lnTo>
                <a:lnTo>
                  <a:pt x="5" y="122"/>
                </a:lnTo>
                <a:lnTo>
                  <a:pt x="0" y="133"/>
                </a:lnTo>
                <a:lnTo>
                  <a:pt x="0" y="158"/>
                </a:lnTo>
                <a:lnTo>
                  <a:pt x="0" y="179"/>
                </a:lnTo>
                <a:lnTo>
                  <a:pt x="0" y="191"/>
                </a:lnTo>
                <a:lnTo>
                  <a:pt x="0" y="202"/>
                </a:lnTo>
                <a:lnTo>
                  <a:pt x="0" y="207"/>
                </a:lnTo>
                <a:lnTo>
                  <a:pt x="0" y="212"/>
                </a:lnTo>
                <a:lnTo>
                  <a:pt x="0" y="212"/>
                </a:lnTo>
                <a:lnTo>
                  <a:pt x="5" y="232"/>
                </a:lnTo>
                <a:lnTo>
                  <a:pt x="20" y="253"/>
                </a:lnTo>
                <a:lnTo>
                  <a:pt x="40" y="271"/>
                </a:lnTo>
                <a:lnTo>
                  <a:pt x="69" y="286"/>
                </a:lnTo>
                <a:lnTo>
                  <a:pt x="102" y="299"/>
                </a:lnTo>
                <a:lnTo>
                  <a:pt x="143" y="306"/>
                </a:lnTo>
                <a:lnTo>
                  <a:pt x="186" y="314"/>
                </a:lnTo>
                <a:lnTo>
                  <a:pt x="235" y="317"/>
                </a:lnTo>
                <a:lnTo>
                  <a:pt x="281" y="314"/>
                </a:lnTo>
                <a:lnTo>
                  <a:pt x="322" y="306"/>
                </a:lnTo>
                <a:lnTo>
                  <a:pt x="360" y="299"/>
                </a:lnTo>
                <a:lnTo>
                  <a:pt x="393" y="286"/>
                </a:lnTo>
                <a:lnTo>
                  <a:pt x="421" y="271"/>
                </a:lnTo>
                <a:lnTo>
                  <a:pt x="444" y="253"/>
                </a:lnTo>
                <a:lnTo>
                  <a:pt x="457" y="232"/>
                </a:lnTo>
                <a:lnTo>
                  <a:pt x="462" y="212"/>
                </a:lnTo>
                <a:lnTo>
                  <a:pt x="462" y="186"/>
                </a:lnTo>
                <a:lnTo>
                  <a:pt x="462" y="166"/>
                </a:lnTo>
                <a:lnTo>
                  <a:pt x="462" y="150"/>
                </a:lnTo>
                <a:lnTo>
                  <a:pt x="462" y="140"/>
                </a:lnTo>
                <a:lnTo>
                  <a:pt x="462" y="135"/>
                </a:lnTo>
                <a:lnTo>
                  <a:pt x="462" y="133"/>
                </a:lnTo>
                <a:lnTo>
                  <a:pt x="462" y="133"/>
                </a:lnTo>
                <a:lnTo>
                  <a:pt x="457" y="122"/>
                </a:lnTo>
                <a:lnTo>
                  <a:pt x="449" y="110"/>
                </a:lnTo>
                <a:close/>
                <a:moveTo>
                  <a:pt x="235" y="498"/>
                </a:moveTo>
                <a:lnTo>
                  <a:pt x="194" y="495"/>
                </a:lnTo>
                <a:lnTo>
                  <a:pt x="158" y="490"/>
                </a:lnTo>
                <a:lnTo>
                  <a:pt x="122" y="483"/>
                </a:lnTo>
                <a:lnTo>
                  <a:pt x="92" y="475"/>
                </a:lnTo>
                <a:lnTo>
                  <a:pt x="63" y="462"/>
                </a:lnTo>
                <a:lnTo>
                  <a:pt x="40" y="449"/>
                </a:lnTo>
                <a:lnTo>
                  <a:pt x="25" y="434"/>
                </a:lnTo>
                <a:lnTo>
                  <a:pt x="12" y="419"/>
                </a:lnTo>
                <a:lnTo>
                  <a:pt x="5" y="432"/>
                </a:lnTo>
                <a:lnTo>
                  <a:pt x="0" y="439"/>
                </a:lnTo>
                <a:lnTo>
                  <a:pt x="0" y="467"/>
                </a:lnTo>
                <a:lnTo>
                  <a:pt x="0" y="485"/>
                </a:lnTo>
                <a:lnTo>
                  <a:pt x="0" y="501"/>
                </a:lnTo>
                <a:lnTo>
                  <a:pt x="0" y="511"/>
                </a:lnTo>
                <a:lnTo>
                  <a:pt x="0" y="516"/>
                </a:lnTo>
                <a:lnTo>
                  <a:pt x="0" y="518"/>
                </a:lnTo>
                <a:lnTo>
                  <a:pt x="0" y="518"/>
                </a:lnTo>
                <a:lnTo>
                  <a:pt x="5" y="541"/>
                </a:lnTo>
                <a:lnTo>
                  <a:pt x="20" y="562"/>
                </a:lnTo>
                <a:lnTo>
                  <a:pt x="40" y="580"/>
                </a:lnTo>
                <a:lnTo>
                  <a:pt x="69" y="598"/>
                </a:lnTo>
                <a:lnTo>
                  <a:pt x="102" y="610"/>
                </a:lnTo>
                <a:lnTo>
                  <a:pt x="143" y="618"/>
                </a:lnTo>
                <a:lnTo>
                  <a:pt x="186" y="626"/>
                </a:lnTo>
                <a:lnTo>
                  <a:pt x="235" y="628"/>
                </a:lnTo>
                <a:lnTo>
                  <a:pt x="281" y="626"/>
                </a:lnTo>
                <a:lnTo>
                  <a:pt x="322" y="618"/>
                </a:lnTo>
                <a:lnTo>
                  <a:pt x="360" y="610"/>
                </a:lnTo>
                <a:lnTo>
                  <a:pt x="393" y="598"/>
                </a:lnTo>
                <a:lnTo>
                  <a:pt x="421" y="580"/>
                </a:lnTo>
                <a:lnTo>
                  <a:pt x="444" y="562"/>
                </a:lnTo>
                <a:lnTo>
                  <a:pt x="457" y="541"/>
                </a:lnTo>
                <a:lnTo>
                  <a:pt x="462" y="518"/>
                </a:lnTo>
                <a:lnTo>
                  <a:pt x="462" y="493"/>
                </a:lnTo>
                <a:lnTo>
                  <a:pt x="462" y="475"/>
                </a:lnTo>
                <a:lnTo>
                  <a:pt x="462" y="460"/>
                </a:lnTo>
                <a:lnTo>
                  <a:pt x="462" y="449"/>
                </a:lnTo>
                <a:lnTo>
                  <a:pt x="462" y="444"/>
                </a:lnTo>
                <a:lnTo>
                  <a:pt x="462" y="442"/>
                </a:lnTo>
                <a:lnTo>
                  <a:pt x="462" y="439"/>
                </a:lnTo>
                <a:lnTo>
                  <a:pt x="457" y="432"/>
                </a:lnTo>
                <a:lnTo>
                  <a:pt x="449" y="419"/>
                </a:lnTo>
                <a:lnTo>
                  <a:pt x="439" y="434"/>
                </a:lnTo>
                <a:lnTo>
                  <a:pt x="421" y="449"/>
                </a:lnTo>
                <a:lnTo>
                  <a:pt x="401" y="462"/>
                </a:lnTo>
                <a:lnTo>
                  <a:pt x="373" y="475"/>
                </a:lnTo>
                <a:lnTo>
                  <a:pt x="345" y="483"/>
                </a:lnTo>
                <a:lnTo>
                  <a:pt x="309" y="490"/>
                </a:lnTo>
                <a:lnTo>
                  <a:pt x="273" y="495"/>
                </a:lnTo>
                <a:lnTo>
                  <a:pt x="235" y="498"/>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2" name="Freeform 385"/>
          <p:cNvSpPr>
            <a:spLocks noEditPoints="1"/>
          </p:cNvSpPr>
          <p:nvPr/>
        </p:nvSpPr>
        <p:spPr bwMode="auto">
          <a:xfrm>
            <a:off x="4529501" y="4686716"/>
            <a:ext cx="332226" cy="207958"/>
          </a:xfrm>
          <a:custGeom>
            <a:avLst/>
            <a:gdLst>
              <a:gd name="T0" fmla="*/ 494 w 685"/>
              <a:gd name="T1" fmla="*/ 163 h 430"/>
              <a:gd name="T2" fmla="*/ 685 w 685"/>
              <a:gd name="T3" fmla="*/ 163 h 430"/>
              <a:gd name="T4" fmla="*/ 546 w 685"/>
              <a:gd name="T5" fmla="*/ 0 h 430"/>
              <a:gd name="T6" fmla="*/ 340 w 685"/>
              <a:gd name="T7" fmla="*/ 0 h 430"/>
              <a:gd name="T8" fmla="*/ 133 w 685"/>
              <a:gd name="T9" fmla="*/ 0 h 430"/>
              <a:gd name="T10" fmla="*/ 0 w 685"/>
              <a:gd name="T11" fmla="*/ 163 h 430"/>
              <a:gd name="T12" fmla="*/ 188 w 685"/>
              <a:gd name="T13" fmla="*/ 163 h 430"/>
              <a:gd name="T14" fmla="*/ 494 w 685"/>
              <a:gd name="T15" fmla="*/ 163 h 430"/>
              <a:gd name="T16" fmla="*/ 65 w 685"/>
              <a:gd name="T17" fmla="*/ 346 h 430"/>
              <a:gd name="T18" fmla="*/ 0 w 685"/>
              <a:gd name="T19" fmla="*/ 430 h 430"/>
              <a:gd name="T20" fmla="*/ 188 w 685"/>
              <a:gd name="T21" fmla="*/ 430 h 430"/>
              <a:gd name="T22" fmla="*/ 494 w 685"/>
              <a:gd name="T23" fmla="*/ 430 h 430"/>
              <a:gd name="T24" fmla="*/ 685 w 685"/>
              <a:gd name="T25" fmla="*/ 430 h 430"/>
              <a:gd name="T26" fmla="*/ 612 w 685"/>
              <a:gd name="T27" fmla="*/ 346 h 430"/>
              <a:gd name="T28" fmla="*/ 65 w 685"/>
              <a:gd name="T29" fmla="*/ 346 h 430"/>
              <a:gd name="T30" fmla="*/ 65 w 685"/>
              <a:gd name="T31" fmla="*/ 212 h 430"/>
              <a:gd name="T32" fmla="*/ 0 w 685"/>
              <a:gd name="T33" fmla="*/ 291 h 430"/>
              <a:gd name="T34" fmla="*/ 188 w 685"/>
              <a:gd name="T35" fmla="*/ 291 h 430"/>
              <a:gd name="T36" fmla="*/ 494 w 685"/>
              <a:gd name="T37" fmla="*/ 291 h 430"/>
              <a:gd name="T38" fmla="*/ 685 w 685"/>
              <a:gd name="T39" fmla="*/ 291 h 430"/>
              <a:gd name="T40" fmla="*/ 612 w 685"/>
              <a:gd name="T41" fmla="*/ 212 h 430"/>
              <a:gd name="T42" fmla="*/ 65 w 685"/>
              <a:gd name="T43" fmla="*/ 212 h 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85" h="430">
                <a:moveTo>
                  <a:pt x="494" y="163"/>
                </a:moveTo>
                <a:lnTo>
                  <a:pt x="685" y="163"/>
                </a:lnTo>
                <a:lnTo>
                  <a:pt x="546" y="0"/>
                </a:lnTo>
                <a:lnTo>
                  <a:pt x="340" y="0"/>
                </a:lnTo>
                <a:lnTo>
                  <a:pt x="133" y="0"/>
                </a:lnTo>
                <a:lnTo>
                  <a:pt x="0" y="163"/>
                </a:lnTo>
                <a:lnTo>
                  <a:pt x="188" y="163"/>
                </a:lnTo>
                <a:lnTo>
                  <a:pt x="494" y="163"/>
                </a:lnTo>
                <a:close/>
                <a:moveTo>
                  <a:pt x="65" y="346"/>
                </a:moveTo>
                <a:lnTo>
                  <a:pt x="0" y="430"/>
                </a:lnTo>
                <a:lnTo>
                  <a:pt x="188" y="430"/>
                </a:lnTo>
                <a:lnTo>
                  <a:pt x="494" y="430"/>
                </a:lnTo>
                <a:lnTo>
                  <a:pt x="685" y="430"/>
                </a:lnTo>
                <a:lnTo>
                  <a:pt x="612" y="346"/>
                </a:lnTo>
                <a:lnTo>
                  <a:pt x="65" y="346"/>
                </a:lnTo>
                <a:close/>
                <a:moveTo>
                  <a:pt x="65" y="212"/>
                </a:moveTo>
                <a:lnTo>
                  <a:pt x="0" y="291"/>
                </a:lnTo>
                <a:lnTo>
                  <a:pt x="188" y="291"/>
                </a:lnTo>
                <a:lnTo>
                  <a:pt x="494" y="291"/>
                </a:lnTo>
                <a:lnTo>
                  <a:pt x="685" y="291"/>
                </a:lnTo>
                <a:lnTo>
                  <a:pt x="612" y="212"/>
                </a:lnTo>
                <a:lnTo>
                  <a:pt x="65" y="212"/>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3" name="Freeform 82"/>
          <p:cNvSpPr>
            <a:spLocks noEditPoints="1"/>
          </p:cNvSpPr>
          <p:nvPr/>
        </p:nvSpPr>
        <p:spPr bwMode="auto">
          <a:xfrm>
            <a:off x="8708952" y="2021772"/>
            <a:ext cx="405772" cy="304329"/>
          </a:xfrm>
          <a:custGeom>
            <a:avLst/>
            <a:gdLst>
              <a:gd name="T0" fmla="*/ 0 w 839"/>
              <a:gd name="T1" fmla="*/ 0 h 633"/>
              <a:gd name="T2" fmla="*/ 839 w 839"/>
              <a:gd name="T3" fmla="*/ 0 h 633"/>
              <a:gd name="T4" fmla="*/ 839 w 839"/>
              <a:gd name="T5" fmla="*/ 633 h 633"/>
              <a:gd name="T6" fmla="*/ 0 w 839"/>
              <a:gd name="T7" fmla="*/ 633 h 633"/>
              <a:gd name="T8" fmla="*/ 0 w 839"/>
              <a:gd name="T9" fmla="*/ 0 h 633"/>
              <a:gd name="T10" fmla="*/ 632 w 839"/>
              <a:gd name="T11" fmla="*/ 382 h 633"/>
              <a:gd name="T12" fmla="*/ 566 w 839"/>
              <a:gd name="T13" fmla="*/ 267 h 633"/>
              <a:gd name="T14" fmla="*/ 499 w 839"/>
              <a:gd name="T15" fmla="*/ 382 h 633"/>
              <a:gd name="T16" fmla="*/ 433 w 839"/>
              <a:gd name="T17" fmla="*/ 497 h 633"/>
              <a:gd name="T18" fmla="*/ 566 w 839"/>
              <a:gd name="T19" fmla="*/ 497 h 633"/>
              <a:gd name="T20" fmla="*/ 699 w 839"/>
              <a:gd name="T21" fmla="*/ 497 h 633"/>
              <a:gd name="T22" fmla="*/ 632 w 839"/>
              <a:gd name="T23" fmla="*/ 382 h 633"/>
              <a:gd name="T24" fmla="*/ 478 w 839"/>
              <a:gd name="T25" fmla="*/ 371 h 633"/>
              <a:gd name="T26" fmla="*/ 443 w 839"/>
              <a:gd name="T27" fmla="*/ 311 h 633"/>
              <a:gd name="T28" fmla="*/ 335 w 839"/>
              <a:gd name="T29" fmla="*/ 124 h 633"/>
              <a:gd name="T30" fmla="*/ 227 w 839"/>
              <a:gd name="T31" fmla="*/ 311 h 633"/>
              <a:gd name="T32" fmla="*/ 119 w 839"/>
              <a:gd name="T33" fmla="*/ 497 h 633"/>
              <a:gd name="T34" fmla="*/ 335 w 839"/>
              <a:gd name="T35" fmla="*/ 497 h 633"/>
              <a:gd name="T36" fmla="*/ 405 w 839"/>
              <a:gd name="T37" fmla="*/ 497 h 633"/>
              <a:gd name="T38" fmla="*/ 463 w 839"/>
              <a:gd name="T39" fmla="*/ 396 h 633"/>
              <a:gd name="T40" fmla="*/ 478 w 839"/>
              <a:gd name="T41" fmla="*/ 371 h 633"/>
              <a:gd name="T42" fmla="*/ 41 w 839"/>
              <a:gd name="T43" fmla="*/ 44 h 633"/>
              <a:gd name="T44" fmla="*/ 798 w 839"/>
              <a:gd name="T45" fmla="*/ 44 h 633"/>
              <a:gd name="T46" fmla="*/ 798 w 839"/>
              <a:gd name="T47" fmla="*/ 595 h 633"/>
              <a:gd name="T48" fmla="*/ 41 w 839"/>
              <a:gd name="T49" fmla="*/ 595 h 633"/>
              <a:gd name="T50" fmla="*/ 41 w 839"/>
              <a:gd name="T51" fmla="*/ 44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39" h="633">
                <a:moveTo>
                  <a:pt x="0" y="0"/>
                </a:moveTo>
                <a:lnTo>
                  <a:pt x="839" y="0"/>
                </a:lnTo>
                <a:lnTo>
                  <a:pt x="839" y="633"/>
                </a:lnTo>
                <a:lnTo>
                  <a:pt x="0" y="633"/>
                </a:lnTo>
                <a:lnTo>
                  <a:pt x="0" y="0"/>
                </a:lnTo>
                <a:close/>
                <a:moveTo>
                  <a:pt x="632" y="382"/>
                </a:moveTo>
                <a:lnTo>
                  <a:pt x="566" y="267"/>
                </a:lnTo>
                <a:lnTo>
                  <a:pt x="499" y="382"/>
                </a:lnTo>
                <a:lnTo>
                  <a:pt x="433" y="497"/>
                </a:lnTo>
                <a:lnTo>
                  <a:pt x="566" y="497"/>
                </a:lnTo>
                <a:lnTo>
                  <a:pt x="699" y="497"/>
                </a:lnTo>
                <a:lnTo>
                  <a:pt x="632" y="382"/>
                </a:lnTo>
                <a:close/>
                <a:moveTo>
                  <a:pt x="478" y="371"/>
                </a:moveTo>
                <a:lnTo>
                  <a:pt x="443" y="311"/>
                </a:lnTo>
                <a:lnTo>
                  <a:pt x="335" y="124"/>
                </a:lnTo>
                <a:lnTo>
                  <a:pt x="227" y="311"/>
                </a:lnTo>
                <a:lnTo>
                  <a:pt x="119" y="497"/>
                </a:lnTo>
                <a:lnTo>
                  <a:pt x="335" y="497"/>
                </a:lnTo>
                <a:lnTo>
                  <a:pt x="405" y="497"/>
                </a:lnTo>
                <a:lnTo>
                  <a:pt x="463" y="396"/>
                </a:lnTo>
                <a:lnTo>
                  <a:pt x="478" y="371"/>
                </a:lnTo>
                <a:close/>
                <a:moveTo>
                  <a:pt x="41" y="44"/>
                </a:moveTo>
                <a:lnTo>
                  <a:pt x="798" y="44"/>
                </a:lnTo>
                <a:lnTo>
                  <a:pt x="798" y="595"/>
                </a:lnTo>
                <a:lnTo>
                  <a:pt x="41" y="595"/>
                </a:lnTo>
                <a:lnTo>
                  <a:pt x="41" y="44"/>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4" name="Freeform 83"/>
          <p:cNvSpPr>
            <a:spLocks noEditPoints="1"/>
          </p:cNvSpPr>
          <p:nvPr/>
        </p:nvSpPr>
        <p:spPr bwMode="auto">
          <a:xfrm>
            <a:off x="9911050" y="2024310"/>
            <a:ext cx="304329" cy="299257"/>
          </a:xfrm>
          <a:custGeom>
            <a:avLst/>
            <a:gdLst>
              <a:gd name="T0" fmla="*/ 589 w 631"/>
              <a:gd name="T1" fmla="*/ 348 h 617"/>
              <a:gd name="T2" fmla="*/ 501 w 631"/>
              <a:gd name="T3" fmla="*/ 348 h 617"/>
              <a:gd name="T4" fmla="*/ 501 w 631"/>
              <a:gd name="T5" fmla="*/ 143 h 617"/>
              <a:gd name="T6" fmla="*/ 480 w 631"/>
              <a:gd name="T7" fmla="*/ 122 h 617"/>
              <a:gd name="T8" fmla="*/ 172 w 631"/>
              <a:gd name="T9" fmla="*/ 122 h 617"/>
              <a:gd name="T10" fmla="*/ 172 w 631"/>
              <a:gd name="T11" fmla="*/ 42 h 617"/>
              <a:gd name="T12" fmla="*/ 589 w 631"/>
              <a:gd name="T13" fmla="*/ 42 h 617"/>
              <a:gd name="T14" fmla="*/ 589 w 631"/>
              <a:gd name="T15" fmla="*/ 348 h 617"/>
              <a:gd name="T16" fmla="*/ 430 w 631"/>
              <a:gd name="T17" fmla="*/ 296 h 617"/>
              <a:gd name="T18" fmla="*/ 430 w 631"/>
              <a:gd name="T19" fmla="*/ 191 h 617"/>
              <a:gd name="T20" fmla="*/ 325 w 631"/>
              <a:gd name="T21" fmla="*/ 191 h 617"/>
              <a:gd name="T22" fmla="*/ 430 w 631"/>
              <a:gd name="T23" fmla="*/ 296 h 617"/>
              <a:gd name="T24" fmla="*/ 433 w 631"/>
              <a:gd name="T25" fmla="*/ 369 h 617"/>
              <a:gd name="T26" fmla="*/ 347 w 631"/>
              <a:gd name="T27" fmla="*/ 398 h 617"/>
              <a:gd name="T28" fmla="*/ 260 w 631"/>
              <a:gd name="T29" fmla="*/ 320 h 617"/>
              <a:gd name="T30" fmla="*/ 194 w 631"/>
              <a:gd name="T31" fmla="*/ 313 h 617"/>
              <a:gd name="T32" fmla="*/ 132 w 631"/>
              <a:gd name="T33" fmla="*/ 244 h 617"/>
              <a:gd name="T34" fmla="*/ 68 w 631"/>
              <a:gd name="T35" fmla="*/ 369 h 617"/>
              <a:gd name="T36" fmla="*/ 68 w 631"/>
              <a:gd name="T37" fmla="*/ 441 h 617"/>
              <a:gd name="T38" fmla="*/ 433 w 631"/>
              <a:gd name="T39" fmla="*/ 441 h 617"/>
              <a:gd name="T40" fmla="*/ 433 w 631"/>
              <a:gd name="T41" fmla="*/ 369 h 617"/>
              <a:gd name="T42" fmla="*/ 459 w 631"/>
              <a:gd name="T43" fmla="*/ 165 h 617"/>
              <a:gd name="T44" fmla="*/ 459 w 631"/>
              <a:gd name="T45" fmla="*/ 470 h 617"/>
              <a:gd name="T46" fmla="*/ 42 w 631"/>
              <a:gd name="T47" fmla="*/ 470 h 617"/>
              <a:gd name="T48" fmla="*/ 42 w 631"/>
              <a:gd name="T49" fmla="*/ 165 h 617"/>
              <a:gd name="T50" fmla="*/ 459 w 631"/>
              <a:gd name="T51" fmla="*/ 165 h 617"/>
              <a:gd name="T52" fmla="*/ 610 w 631"/>
              <a:gd name="T53" fmla="*/ 0 h 617"/>
              <a:gd name="T54" fmla="*/ 150 w 631"/>
              <a:gd name="T55" fmla="*/ 0 h 617"/>
              <a:gd name="T56" fmla="*/ 129 w 631"/>
              <a:gd name="T57" fmla="*/ 21 h 617"/>
              <a:gd name="T58" fmla="*/ 129 w 631"/>
              <a:gd name="T59" fmla="*/ 122 h 617"/>
              <a:gd name="T60" fmla="*/ 21 w 631"/>
              <a:gd name="T61" fmla="*/ 122 h 617"/>
              <a:gd name="T62" fmla="*/ 0 w 631"/>
              <a:gd name="T63" fmla="*/ 143 h 617"/>
              <a:gd name="T64" fmla="*/ 0 w 631"/>
              <a:gd name="T65" fmla="*/ 596 h 617"/>
              <a:gd name="T66" fmla="*/ 21 w 631"/>
              <a:gd name="T67" fmla="*/ 617 h 617"/>
              <a:gd name="T68" fmla="*/ 480 w 631"/>
              <a:gd name="T69" fmla="*/ 617 h 617"/>
              <a:gd name="T70" fmla="*/ 501 w 631"/>
              <a:gd name="T71" fmla="*/ 596 h 617"/>
              <a:gd name="T72" fmla="*/ 501 w 631"/>
              <a:gd name="T73" fmla="*/ 494 h 617"/>
              <a:gd name="T74" fmla="*/ 610 w 631"/>
              <a:gd name="T75" fmla="*/ 494 h 617"/>
              <a:gd name="T76" fmla="*/ 631 w 631"/>
              <a:gd name="T77" fmla="*/ 473 h 617"/>
              <a:gd name="T78" fmla="*/ 631 w 631"/>
              <a:gd name="T79" fmla="*/ 21 h 617"/>
              <a:gd name="T80" fmla="*/ 610 w 631"/>
              <a:gd name="T81" fmla="*/ 0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31" h="617">
                <a:moveTo>
                  <a:pt x="589" y="348"/>
                </a:moveTo>
                <a:lnTo>
                  <a:pt x="501" y="348"/>
                </a:lnTo>
                <a:lnTo>
                  <a:pt x="501" y="143"/>
                </a:lnTo>
                <a:cubicBezTo>
                  <a:pt x="501" y="132"/>
                  <a:pt x="492" y="122"/>
                  <a:pt x="480" y="122"/>
                </a:cubicBezTo>
                <a:lnTo>
                  <a:pt x="172" y="122"/>
                </a:lnTo>
                <a:lnTo>
                  <a:pt x="172" y="42"/>
                </a:lnTo>
                <a:lnTo>
                  <a:pt x="589" y="42"/>
                </a:lnTo>
                <a:lnTo>
                  <a:pt x="589" y="348"/>
                </a:lnTo>
                <a:close/>
                <a:moveTo>
                  <a:pt x="430" y="296"/>
                </a:moveTo>
                <a:lnTo>
                  <a:pt x="430" y="191"/>
                </a:lnTo>
                <a:lnTo>
                  <a:pt x="325" y="191"/>
                </a:lnTo>
                <a:cubicBezTo>
                  <a:pt x="325" y="249"/>
                  <a:pt x="372" y="296"/>
                  <a:pt x="430" y="296"/>
                </a:cubicBezTo>
                <a:close/>
                <a:moveTo>
                  <a:pt x="433" y="369"/>
                </a:moveTo>
                <a:lnTo>
                  <a:pt x="347" y="398"/>
                </a:lnTo>
                <a:lnTo>
                  <a:pt x="260" y="320"/>
                </a:lnTo>
                <a:lnTo>
                  <a:pt x="194" y="313"/>
                </a:lnTo>
                <a:lnTo>
                  <a:pt x="132" y="244"/>
                </a:lnTo>
                <a:lnTo>
                  <a:pt x="68" y="369"/>
                </a:lnTo>
                <a:lnTo>
                  <a:pt x="68" y="441"/>
                </a:lnTo>
                <a:lnTo>
                  <a:pt x="433" y="441"/>
                </a:lnTo>
                <a:lnTo>
                  <a:pt x="433" y="369"/>
                </a:lnTo>
                <a:close/>
                <a:moveTo>
                  <a:pt x="459" y="165"/>
                </a:moveTo>
                <a:lnTo>
                  <a:pt x="459" y="470"/>
                </a:lnTo>
                <a:lnTo>
                  <a:pt x="42" y="470"/>
                </a:lnTo>
                <a:lnTo>
                  <a:pt x="42" y="165"/>
                </a:lnTo>
                <a:lnTo>
                  <a:pt x="459" y="165"/>
                </a:lnTo>
                <a:close/>
                <a:moveTo>
                  <a:pt x="610" y="0"/>
                </a:moveTo>
                <a:lnTo>
                  <a:pt x="150" y="0"/>
                </a:lnTo>
                <a:cubicBezTo>
                  <a:pt x="139" y="0"/>
                  <a:pt x="129" y="10"/>
                  <a:pt x="129" y="21"/>
                </a:cubicBezTo>
                <a:lnTo>
                  <a:pt x="129" y="122"/>
                </a:lnTo>
                <a:lnTo>
                  <a:pt x="21" y="122"/>
                </a:lnTo>
                <a:cubicBezTo>
                  <a:pt x="9" y="122"/>
                  <a:pt x="0" y="132"/>
                  <a:pt x="0" y="143"/>
                </a:cubicBezTo>
                <a:lnTo>
                  <a:pt x="0" y="596"/>
                </a:lnTo>
                <a:cubicBezTo>
                  <a:pt x="0" y="607"/>
                  <a:pt x="9" y="617"/>
                  <a:pt x="21" y="617"/>
                </a:cubicBezTo>
                <a:lnTo>
                  <a:pt x="480" y="617"/>
                </a:lnTo>
                <a:cubicBezTo>
                  <a:pt x="492" y="617"/>
                  <a:pt x="501" y="607"/>
                  <a:pt x="501" y="596"/>
                </a:cubicBezTo>
                <a:lnTo>
                  <a:pt x="501" y="494"/>
                </a:lnTo>
                <a:lnTo>
                  <a:pt x="610" y="494"/>
                </a:lnTo>
                <a:cubicBezTo>
                  <a:pt x="621" y="494"/>
                  <a:pt x="631" y="485"/>
                  <a:pt x="631" y="473"/>
                </a:cubicBezTo>
                <a:lnTo>
                  <a:pt x="631" y="21"/>
                </a:lnTo>
                <a:cubicBezTo>
                  <a:pt x="631" y="10"/>
                  <a:pt x="621" y="0"/>
                  <a:pt x="610"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5" name="Freeform 84"/>
          <p:cNvSpPr>
            <a:spLocks noEditPoints="1"/>
          </p:cNvSpPr>
          <p:nvPr/>
        </p:nvSpPr>
        <p:spPr bwMode="auto">
          <a:xfrm>
            <a:off x="9900904" y="3075423"/>
            <a:ext cx="324617" cy="289112"/>
          </a:xfrm>
          <a:custGeom>
            <a:avLst/>
            <a:gdLst>
              <a:gd name="T0" fmla="*/ 41 w 676"/>
              <a:gd name="T1" fmla="*/ 333 h 600"/>
              <a:gd name="T2" fmla="*/ 41 w 676"/>
              <a:gd name="T3" fmla="*/ 51 h 600"/>
              <a:gd name="T4" fmla="*/ 106 w 676"/>
              <a:gd name="T5" fmla="*/ 86 h 600"/>
              <a:gd name="T6" fmla="*/ 167 w 676"/>
              <a:gd name="T7" fmla="*/ 55 h 600"/>
              <a:gd name="T8" fmla="*/ 530 w 676"/>
              <a:gd name="T9" fmla="*/ 295 h 600"/>
              <a:gd name="T10" fmla="*/ 621 w 676"/>
              <a:gd name="T11" fmla="*/ 277 h 600"/>
              <a:gd name="T12" fmla="*/ 621 w 676"/>
              <a:gd name="T13" fmla="*/ 255 h 600"/>
              <a:gd name="T14" fmla="*/ 530 w 676"/>
              <a:gd name="T15" fmla="*/ 236 h 600"/>
              <a:gd name="T16" fmla="*/ 621 w 676"/>
              <a:gd name="T17" fmla="*/ 255 h 600"/>
              <a:gd name="T18" fmla="*/ 521 w 676"/>
              <a:gd name="T19" fmla="*/ 205 h 600"/>
              <a:gd name="T20" fmla="*/ 630 w 676"/>
              <a:gd name="T21" fmla="*/ 205 h 600"/>
              <a:gd name="T22" fmla="*/ 530 w 676"/>
              <a:gd name="T23" fmla="*/ 174 h 600"/>
              <a:gd name="T24" fmla="*/ 621 w 676"/>
              <a:gd name="T25" fmla="*/ 156 h 600"/>
              <a:gd name="T26" fmla="*/ 621 w 676"/>
              <a:gd name="T27" fmla="*/ 134 h 600"/>
              <a:gd name="T28" fmla="*/ 530 w 676"/>
              <a:gd name="T29" fmla="*/ 116 h 600"/>
              <a:gd name="T30" fmla="*/ 621 w 676"/>
              <a:gd name="T31" fmla="*/ 134 h 600"/>
              <a:gd name="T32" fmla="*/ 515 w 676"/>
              <a:gd name="T33" fmla="*/ 333 h 600"/>
              <a:gd name="T34" fmla="*/ 515 w 676"/>
              <a:gd name="T35" fmla="*/ 51 h 600"/>
              <a:gd name="T36" fmla="*/ 580 w 676"/>
              <a:gd name="T37" fmla="*/ 86 h 600"/>
              <a:gd name="T38" fmla="*/ 641 w 676"/>
              <a:gd name="T39" fmla="*/ 55 h 600"/>
              <a:gd name="T40" fmla="*/ 530 w 676"/>
              <a:gd name="T41" fmla="*/ 509 h 600"/>
              <a:gd name="T42" fmla="*/ 575 w 676"/>
              <a:gd name="T43" fmla="*/ 554 h 600"/>
              <a:gd name="T44" fmla="*/ 474 w 676"/>
              <a:gd name="T45" fmla="*/ 19 h 600"/>
              <a:gd name="T46" fmla="*/ 658 w 676"/>
              <a:gd name="T47" fmla="*/ 600 h 600"/>
              <a:gd name="T48" fmla="*/ 658 w 676"/>
              <a:gd name="T49" fmla="*/ 0 h 600"/>
              <a:gd name="T50" fmla="*/ 282 w 676"/>
              <a:gd name="T51" fmla="*/ 286 h 600"/>
              <a:gd name="T52" fmla="*/ 392 w 676"/>
              <a:gd name="T53" fmla="*/ 286 h 600"/>
              <a:gd name="T54" fmla="*/ 291 w 676"/>
              <a:gd name="T55" fmla="*/ 255 h 600"/>
              <a:gd name="T56" fmla="*/ 383 w 676"/>
              <a:gd name="T57" fmla="*/ 236 h 600"/>
              <a:gd name="T58" fmla="*/ 383 w 676"/>
              <a:gd name="T59" fmla="*/ 214 h 600"/>
              <a:gd name="T60" fmla="*/ 291 w 676"/>
              <a:gd name="T61" fmla="*/ 196 h 600"/>
              <a:gd name="T62" fmla="*/ 383 w 676"/>
              <a:gd name="T63" fmla="*/ 214 h 600"/>
              <a:gd name="T64" fmla="*/ 282 w 676"/>
              <a:gd name="T65" fmla="*/ 165 h 600"/>
              <a:gd name="T66" fmla="*/ 392 w 676"/>
              <a:gd name="T67" fmla="*/ 165 h 600"/>
              <a:gd name="T68" fmla="*/ 291 w 676"/>
              <a:gd name="T69" fmla="*/ 134 h 600"/>
              <a:gd name="T70" fmla="*/ 383 w 676"/>
              <a:gd name="T71" fmla="*/ 116 h 600"/>
              <a:gd name="T72" fmla="*/ 402 w 676"/>
              <a:gd name="T73" fmla="*/ 328 h 600"/>
              <a:gd name="T74" fmla="*/ 272 w 676"/>
              <a:gd name="T75" fmla="*/ 328 h 600"/>
              <a:gd name="T76" fmla="*/ 297 w 676"/>
              <a:gd name="T77" fmla="*/ 51 h 600"/>
              <a:gd name="T78" fmla="*/ 377 w 676"/>
              <a:gd name="T79" fmla="*/ 51 h 600"/>
              <a:gd name="T80" fmla="*/ 402 w 676"/>
              <a:gd name="T81" fmla="*/ 328 h 600"/>
              <a:gd name="T82" fmla="*/ 337 w 676"/>
              <a:gd name="T83" fmla="*/ 463 h 600"/>
              <a:gd name="T84" fmla="*/ 420 w 676"/>
              <a:gd name="T85" fmla="*/ 0 h 600"/>
              <a:gd name="T86" fmla="*/ 236 w 676"/>
              <a:gd name="T87" fmla="*/ 582 h 600"/>
              <a:gd name="T88" fmla="*/ 438 w 676"/>
              <a:gd name="T89" fmla="*/ 582 h 600"/>
              <a:gd name="T90" fmla="*/ 147 w 676"/>
              <a:gd name="T91" fmla="*/ 295 h 600"/>
              <a:gd name="T92" fmla="*/ 56 w 676"/>
              <a:gd name="T93" fmla="*/ 277 h 600"/>
              <a:gd name="T94" fmla="*/ 147 w 676"/>
              <a:gd name="T95" fmla="*/ 295 h 600"/>
              <a:gd name="T96" fmla="*/ 47 w 676"/>
              <a:gd name="T97" fmla="*/ 245 h 600"/>
              <a:gd name="T98" fmla="*/ 156 w 676"/>
              <a:gd name="T99" fmla="*/ 245 h 600"/>
              <a:gd name="T100" fmla="*/ 56 w 676"/>
              <a:gd name="T101" fmla="*/ 214 h 600"/>
              <a:gd name="T102" fmla="*/ 147 w 676"/>
              <a:gd name="T103" fmla="*/ 196 h 600"/>
              <a:gd name="T104" fmla="*/ 147 w 676"/>
              <a:gd name="T105" fmla="*/ 174 h 600"/>
              <a:gd name="T106" fmla="*/ 56 w 676"/>
              <a:gd name="T107" fmla="*/ 156 h 600"/>
              <a:gd name="T108" fmla="*/ 147 w 676"/>
              <a:gd name="T109" fmla="*/ 174 h 600"/>
              <a:gd name="T110" fmla="*/ 47 w 676"/>
              <a:gd name="T111" fmla="*/ 125 h 600"/>
              <a:gd name="T112" fmla="*/ 156 w 676"/>
              <a:gd name="T113" fmla="*/ 125 h 600"/>
              <a:gd name="T114" fmla="*/ 56 w 676"/>
              <a:gd name="T115" fmla="*/ 509 h 600"/>
              <a:gd name="T116" fmla="*/ 101 w 676"/>
              <a:gd name="T117" fmla="*/ 554 h 600"/>
              <a:gd name="T118" fmla="*/ 0 w 676"/>
              <a:gd name="T119" fmla="*/ 19 h 600"/>
              <a:gd name="T120" fmla="*/ 184 w 676"/>
              <a:gd name="T121" fmla="*/ 600 h 600"/>
              <a:gd name="T122" fmla="*/ 184 w 676"/>
              <a:gd name="T123"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76" h="600">
                <a:moveTo>
                  <a:pt x="167" y="328"/>
                </a:moveTo>
                <a:cubicBezTo>
                  <a:pt x="167" y="331"/>
                  <a:pt x="164" y="333"/>
                  <a:pt x="162" y="333"/>
                </a:cubicBezTo>
                <a:lnTo>
                  <a:pt x="41" y="333"/>
                </a:lnTo>
                <a:cubicBezTo>
                  <a:pt x="38" y="333"/>
                  <a:pt x="36" y="331"/>
                  <a:pt x="36" y="328"/>
                </a:cubicBezTo>
                <a:lnTo>
                  <a:pt x="36" y="55"/>
                </a:lnTo>
                <a:cubicBezTo>
                  <a:pt x="36" y="53"/>
                  <a:pt x="38" y="51"/>
                  <a:pt x="41" y="51"/>
                </a:cubicBezTo>
                <a:lnTo>
                  <a:pt x="61" y="51"/>
                </a:lnTo>
                <a:lnTo>
                  <a:pt x="97" y="86"/>
                </a:lnTo>
                <a:cubicBezTo>
                  <a:pt x="99" y="88"/>
                  <a:pt x="103" y="88"/>
                  <a:pt x="106" y="86"/>
                </a:cubicBezTo>
                <a:lnTo>
                  <a:pt x="141" y="51"/>
                </a:lnTo>
                <a:lnTo>
                  <a:pt x="162" y="51"/>
                </a:lnTo>
                <a:cubicBezTo>
                  <a:pt x="164" y="51"/>
                  <a:pt x="167" y="53"/>
                  <a:pt x="167" y="55"/>
                </a:cubicBezTo>
                <a:lnTo>
                  <a:pt x="167" y="328"/>
                </a:lnTo>
                <a:close/>
                <a:moveTo>
                  <a:pt x="621" y="295"/>
                </a:moveTo>
                <a:lnTo>
                  <a:pt x="530" y="295"/>
                </a:lnTo>
                <a:cubicBezTo>
                  <a:pt x="525" y="295"/>
                  <a:pt x="521" y="291"/>
                  <a:pt x="521" y="286"/>
                </a:cubicBezTo>
                <a:cubicBezTo>
                  <a:pt x="521" y="281"/>
                  <a:pt x="525" y="277"/>
                  <a:pt x="530" y="277"/>
                </a:cubicBezTo>
                <a:lnTo>
                  <a:pt x="621" y="277"/>
                </a:lnTo>
                <a:cubicBezTo>
                  <a:pt x="626" y="277"/>
                  <a:pt x="630" y="281"/>
                  <a:pt x="630" y="286"/>
                </a:cubicBezTo>
                <a:cubicBezTo>
                  <a:pt x="630" y="291"/>
                  <a:pt x="626" y="295"/>
                  <a:pt x="621" y="295"/>
                </a:cubicBezTo>
                <a:close/>
                <a:moveTo>
                  <a:pt x="621" y="255"/>
                </a:moveTo>
                <a:lnTo>
                  <a:pt x="530" y="255"/>
                </a:lnTo>
                <a:cubicBezTo>
                  <a:pt x="525" y="255"/>
                  <a:pt x="521" y="250"/>
                  <a:pt x="521" y="245"/>
                </a:cubicBezTo>
                <a:cubicBezTo>
                  <a:pt x="521" y="240"/>
                  <a:pt x="525" y="236"/>
                  <a:pt x="530" y="236"/>
                </a:cubicBezTo>
                <a:lnTo>
                  <a:pt x="621" y="236"/>
                </a:lnTo>
                <a:cubicBezTo>
                  <a:pt x="626" y="236"/>
                  <a:pt x="630" y="240"/>
                  <a:pt x="630" y="245"/>
                </a:cubicBezTo>
                <a:cubicBezTo>
                  <a:pt x="630" y="250"/>
                  <a:pt x="626" y="255"/>
                  <a:pt x="621" y="255"/>
                </a:cubicBezTo>
                <a:close/>
                <a:moveTo>
                  <a:pt x="621" y="214"/>
                </a:moveTo>
                <a:lnTo>
                  <a:pt x="530" y="214"/>
                </a:lnTo>
                <a:cubicBezTo>
                  <a:pt x="525" y="214"/>
                  <a:pt x="521" y="210"/>
                  <a:pt x="521" y="205"/>
                </a:cubicBezTo>
                <a:cubicBezTo>
                  <a:pt x="521" y="200"/>
                  <a:pt x="525" y="196"/>
                  <a:pt x="530" y="196"/>
                </a:cubicBezTo>
                <a:lnTo>
                  <a:pt x="621" y="196"/>
                </a:lnTo>
                <a:cubicBezTo>
                  <a:pt x="626" y="196"/>
                  <a:pt x="630" y="200"/>
                  <a:pt x="630" y="205"/>
                </a:cubicBezTo>
                <a:cubicBezTo>
                  <a:pt x="630" y="210"/>
                  <a:pt x="626" y="214"/>
                  <a:pt x="621" y="214"/>
                </a:cubicBezTo>
                <a:close/>
                <a:moveTo>
                  <a:pt x="621" y="174"/>
                </a:moveTo>
                <a:lnTo>
                  <a:pt x="530" y="174"/>
                </a:lnTo>
                <a:cubicBezTo>
                  <a:pt x="525" y="174"/>
                  <a:pt x="521" y="170"/>
                  <a:pt x="521" y="165"/>
                </a:cubicBezTo>
                <a:cubicBezTo>
                  <a:pt x="521" y="160"/>
                  <a:pt x="525" y="156"/>
                  <a:pt x="530" y="156"/>
                </a:cubicBezTo>
                <a:lnTo>
                  <a:pt x="621" y="156"/>
                </a:lnTo>
                <a:cubicBezTo>
                  <a:pt x="626" y="156"/>
                  <a:pt x="630" y="160"/>
                  <a:pt x="630" y="165"/>
                </a:cubicBezTo>
                <a:cubicBezTo>
                  <a:pt x="630" y="170"/>
                  <a:pt x="626" y="174"/>
                  <a:pt x="621" y="174"/>
                </a:cubicBezTo>
                <a:close/>
                <a:moveTo>
                  <a:pt x="621" y="134"/>
                </a:moveTo>
                <a:lnTo>
                  <a:pt x="530" y="134"/>
                </a:lnTo>
                <a:cubicBezTo>
                  <a:pt x="525" y="134"/>
                  <a:pt x="521" y="130"/>
                  <a:pt x="521" y="125"/>
                </a:cubicBezTo>
                <a:cubicBezTo>
                  <a:pt x="521" y="120"/>
                  <a:pt x="525" y="116"/>
                  <a:pt x="530" y="116"/>
                </a:cubicBezTo>
                <a:lnTo>
                  <a:pt x="621" y="116"/>
                </a:lnTo>
                <a:cubicBezTo>
                  <a:pt x="626" y="116"/>
                  <a:pt x="630" y="120"/>
                  <a:pt x="630" y="125"/>
                </a:cubicBezTo>
                <a:cubicBezTo>
                  <a:pt x="630" y="130"/>
                  <a:pt x="626" y="134"/>
                  <a:pt x="621" y="134"/>
                </a:cubicBezTo>
                <a:close/>
                <a:moveTo>
                  <a:pt x="641" y="328"/>
                </a:moveTo>
                <a:cubicBezTo>
                  <a:pt x="641" y="331"/>
                  <a:pt x="638" y="333"/>
                  <a:pt x="636" y="333"/>
                </a:cubicBezTo>
                <a:lnTo>
                  <a:pt x="515" y="333"/>
                </a:lnTo>
                <a:cubicBezTo>
                  <a:pt x="512" y="333"/>
                  <a:pt x="510" y="331"/>
                  <a:pt x="510" y="328"/>
                </a:cubicBezTo>
                <a:lnTo>
                  <a:pt x="510" y="55"/>
                </a:lnTo>
                <a:cubicBezTo>
                  <a:pt x="510" y="53"/>
                  <a:pt x="512" y="51"/>
                  <a:pt x="515" y="51"/>
                </a:cubicBezTo>
                <a:lnTo>
                  <a:pt x="535" y="51"/>
                </a:lnTo>
                <a:lnTo>
                  <a:pt x="571" y="86"/>
                </a:lnTo>
                <a:cubicBezTo>
                  <a:pt x="573" y="88"/>
                  <a:pt x="577" y="88"/>
                  <a:pt x="580" y="86"/>
                </a:cubicBezTo>
                <a:lnTo>
                  <a:pt x="615" y="51"/>
                </a:lnTo>
                <a:lnTo>
                  <a:pt x="636" y="51"/>
                </a:lnTo>
                <a:cubicBezTo>
                  <a:pt x="638" y="51"/>
                  <a:pt x="641" y="53"/>
                  <a:pt x="641" y="55"/>
                </a:cubicBezTo>
                <a:lnTo>
                  <a:pt x="641" y="328"/>
                </a:lnTo>
                <a:close/>
                <a:moveTo>
                  <a:pt x="575" y="554"/>
                </a:moveTo>
                <a:cubicBezTo>
                  <a:pt x="550" y="554"/>
                  <a:pt x="530" y="534"/>
                  <a:pt x="530" y="509"/>
                </a:cubicBezTo>
                <a:cubicBezTo>
                  <a:pt x="530" y="484"/>
                  <a:pt x="550" y="463"/>
                  <a:pt x="575" y="463"/>
                </a:cubicBezTo>
                <a:cubicBezTo>
                  <a:pt x="601" y="463"/>
                  <a:pt x="621" y="484"/>
                  <a:pt x="621" y="509"/>
                </a:cubicBezTo>
                <a:cubicBezTo>
                  <a:pt x="621" y="534"/>
                  <a:pt x="601" y="554"/>
                  <a:pt x="575" y="554"/>
                </a:cubicBezTo>
                <a:close/>
                <a:moveTo>
                  <a:pt x="658" y="0"/>
                </a:moveTo>
                <a:lnTo>
                  <a:pt x="493" y="0"/>
                </a:lnTo>
                <a:cubicBezTo>
                  <a:pt x="483" y="0"/>
                  <a:pt x="474" y="8"/>
                  <a:pt x="474" y="19"/>
                </a:cubicBezTo>
                <a:lnTo>
                  <a:pt x="474" y="582"/>
                </a:lnTo>
                <a:cubicBezTo>
                  <a:pt x="474" y="592"/>
                  <a:pt x="483" y="600"/>
                  <a:pt x="493" y="600"/>
                </a:cubicBezTo>
                <a:lnTo>
                  <a:pt x="658" y="600"/>
                </a:lnTo>
                <a:cubicBezTo>
                  <a:pt x="668" y="600"/>
                  <a:pt x="676" y="592"/>
                  <a:pt x="676" y="582"/>
                </a:cubicBezTo>
                <a:lnTo>
                  <a:pt x="676" y="19"/>
                </a:lnTo>
                <a:cubicBezTo>
                  <a:pt x="676" y="8"/>
                  <a:pt x="668" y="0"/>
                  <a:pt x="658" y="0"/>
                </a:cubicBezTo>
                <a:close/>
                <a:moveTo>
                  <a:pt x="383" y="295"/>
                </a:moveTo>
                <a:lnTo>
                  <a:pt x="291" y="295"/>
                </a:lnTo>
                <a:cubicBezTo>
                  <a:pt x="286" y="295"/>
                  <a:pt x="282" y="291"/>
                  <a:pt x="282" y="286"/>
                </a:cubicBezTo>
                <a:cubicBezTo>
                  <a:pt x="282" y="281"/>
                  <a:pt x="286" y="277"/>
                  <a:pt x="291" y="277"/>
                </a:cubicBezTo>
                <a:lnTo>
                  <a:pt x="383" y="277"/>
                </a:lnTo>
                <a:cubicBezTo>
                  <a:pt x="388" y="277"/>
                  <a:pt x="392" y="281"/>
                  <a:pt x="392" y="286"/>
                </a:cubicBezTo>
                <a:cubicBezTo>
                  <a:pt x="392" y="291"/>
                  <a:pt x="388" y="295"/>
                  <a:pt x="383" y="295"/>
                </a:cubicBezTo>
                <a:close/>
                <a:moveTo>
                  <a:pt x="383" y="255"/>
                </a:moveTo>
                <a:lnTo>
                  <a:pt x="291" y="255"/>
                </a:lnTo>
                <a:cubicBezTo>
                  <a:pt x="286" y="255"/>
                  <a:pt x="282" y="250"/>
                  <a:pt x="282" y="245"/>
                </a:cubicBezTo>
                <a:cubicBezTo>
                  <a:pt x="282" y="240"/>
                  <a:pt x="286" y="236"/>
                  <a:pt x="291" y="236"/>
                </a:cubicBezTo>
                <a:lnTo>
                  <a:pt x="383" y="236"/>
                </a:lnTo>
                <a:cubicBezTo>
                  <a:pt x="388" y="236"/>
                  <a:pt x="392" y="240"/>
                  <a:pt x="392" y="245"/>
                </a:cubicBezTo>
                <a:cubicBezTo>
                  <a:pt x="392" y="250"/>
                  <a:pt x="388" y="255"/>
                  <a:pt x="383" y="255"/>
                </a:cubicBezTo>
                <a:close/>
                <a:moveTo>
                  <a:pt x="383" y="214"/>
                </a:moveTo>
                <a:lnTo>
                  <a:pt x="291" y="214"/>
                </a:lnTo>
                <a:cubicBezTo>
                  <a:pt x="286" y="214"/>
                  <a:pt x="282" y="210"/>
                  <a:pt x="282" y="205"/>
                </a:cubicBezTo>
                <a:cubicBezTo>
                  <a:pt x="282" y="200"/>
                  <a:pt x="286" y="196"/>
                  <a:pt x="291" y="196"/>
                </a:cubicBezTo>
                <a:lnTo>
                  <a:pt x="383" y="196"/>
                </a:lnTo>
                <a:cubicBezTo>
                  <a:pt x="388" y="196"/>
                  <a:pt x="392" y="200"/>
                  <a:pt x="392" y="205"/>
                </a:cubicBezTo>
                <a:cubicBezTo>
                  <a:pt x="392" y="210"/>
                  <a:pt x="388" y="214"/>
                  <a:pt x="383" y="214"/>
                </a:cubicBezTo>
                <a:close/>
                <a:moveTo>
                  <a:pt x="383" y="174"/>
                </a:moveTo>
                <a:lnTo>
                  <a:pt x="291" y="174"/>
                </a:lnTo>
                <a:cubicBezTo>
                  <a:pt x="286" y="174"/>
                  <a:pt x="282" y="170"/>
                  <a:pt x="282" y="165"/>
                </a:cubicBezTo>
                <a:cubicBezTo>
                  <a:pt x="282" y="160"/>
                  <a:pt x="286" y="156"/>
                  <a:pt x="291" y="156"/>
                </a:cubicBezTo>
                <a:lnTo>
                  <a:pt x="383" y="156"/>
                </a:lnTo>
                <a:cubicBezTo>
                  <a:pt x="388" y="156"/>
                  <a:pt x="392" y="160"/>
                  <a:pt x="392" y="165"/>
                </a:cubicBezTo>
                <a:cubicBezTo>
                  <a:pt x="392" y="170"/>
                  <a:pt x="388" y="174"/>
                  <a:pt x="383" y="174"/>
                </a:cubicBezTo>
                <a:close/>
                <a:moveTo>
                  <a:pt x="383" y="134"/>
                </a:moveTo>
                <a:lnTo>
                  <a:pt x="291" y="134"/>
                </a:lnTo>
                <a:cubicBezTo>
                  <a:pt x="286" y="134"/>
                  <a:pt x="282" y="130"/>
                  <a:pt x="282" y="125"/>
                </a:cubicBezTo>
                <a:cubicBezTo>
                  <a:pt x="282" y="120"/>
                  <a:pt x="286" y="116"/>
                  <a:pt x="291" y="116"/>
                </a:cubicBezTo>
                <a:lnTo>
                  <a:pt x="383" y="116"/>
                </a:lnTo>
                <a:cubicBezTo>
                  <a:pt x="388" y="116"/>
                  <a:pt x="392" y="120"/>
                  <a:pt x="392" y="125"/>
                </a:cubicBezTo>
                <a:cubicBezTo>
                  <a:pt x="392" y="130"/>
                  <a:pt x="388" y="134"/>
                  <a:pt x="383" y="134"/>
                </a:cubicBezTo>
                <a:close/>
                <a:moveTo>
                  <a:pt x="402" y="328"/>
                </a:moveTo>
                <a:cubicBezTo>
                  <a:pt x="402" y="331"/>
                  <a:pt x="400" y="333"/>
                  <a:pt x="397" y="333"/>
                </a:cubicBezTo>
                <a:lnTo>
                  <a:pt x="277" y="333"/>
                </a:lnTo>
                <a:cubicBezTo>
                  <a:pt x="274" y="333"/>
                  <a:pt x="272" y="331"/>
                  <a:pt x="272" y="328"/>
                </a:cubicBezTo>
                <a:lnTo>
                  <a:pt x="272" y="55"/>
                </a:lnTo>
                <a:cubicBezTo>
                  <a:pt x="272" y="53"/>
                  <a:pt x="274" y="51"/>
                  <a:pt x="277" y="51"/>
                </a:cubicBezTo>
                <a:lnTo>
                  <a:pt x="297" y="51"/>
                </a:lnTo>
                <a:lnTo>
                  <a:pt x="332" y="86"/>
                </a:lnTo>
                <a:cubicBezTo>
                  <a:pt x="335" y="88"/>
                  <a:pt x="339" y="88"/>
                  <a:pt x="342" y="86"/>
                </a:cubicBezTo>
                <a:lnTo>
                  <a:pt x="377" y="51"/>
                </a:lnTo>
                <a:lnTo>
                  <a:pt x="397" y="51"/>
                </a:lnTo>
                <a:cubicBezTo>
                  <a:pt x="400" y="51"/>
                  <a:pt x="402" y="53"/>
                  <a:pt x="402" y="55"/>
                </a:cubicBezTo>
                <a:lnTo>
                  <a:pt x="402" y="328"/>
                </a:lnTo>
                <a:close/>
                <a:moveTo>
                  <a:pt x="337" y="554"/>
                </a:moveTo>
                <a:cubicBezTo>
                  <a:pt x="312" y="554"/>
                  <a:pt x="291" y="534"/>
                  <a:pt x="291" y="509"/>
                </a:cubicBezTo>
                <a:cubicBezTo>
                  <a:pt x="291" y="484"/>
                  <a:pt x="312" y="463"/>
                  <a:pt x="337" y="463"/>
                </a:cubicBezTo>
                <a:cubicBezTo>
                  <a:pt x="362" y="463"/>
                  <a:pt x="383" y="484"/>
                  <a:pt x="383" y="509"/>
                </a:cubicBezTo>
                <a:cubicBezTo>
                  <a:pt x="383" y="534"/>
                  <a:pt x="362" y="554"/>
                  <a:pt x="337" y="554"/>
                </a:cubicBezTo>
                <a:close/>
                <a:moveTo>
                  <a:pt x="420" y="0"/>
                </a:moveTo>
                <a:lnTo>
                  <a:pt x="254" y="0"/>
                </a:lnTo>
                <a:cubicBezTo>
                  <a:pt x="244" y="0"/>
                  <a:pt x="236" y="8"/>
                  <a:pt x="236" y="19"/>
                </a:cubicBezTo>
                <a:lnTo>
                  <a:pt x="236" y="582"/>
                </a:lnTo>
                <a:cubicBezTo>
                  <a:pt x="236" y="592"/>
                  <a:pt x="244" y="600"/>
                  <a:pt x="254" y="600"/>
                </a:cubicBezTo>
                <a:lnTo>
                  <a:pt x="420" y="600"/>
                </a:lnTo>
                <a:cubicBezTo>
                  <a:pt x="430" y="600"/>
                  <a:pt x="438" y="592"/>
                  <a:pt x="438" y="582"/>
                </a:cubicBezTo>
                <a:lnTo>
                  <a:pt x="438" y="19"/>
                </a:lnTo>
                <a:cubicBezTo>
                  <a:pt x="438" y="8"/>
                  <a:pt x="430" y="0"/>
                  <a:pt x="420" y="0"/>
                </a:cubicBezTo>
                <a:close/>
                <a:moveTo>
                  <a:pt x="147" y="295"/>
                </a:moveTo>
                <a:lnTo>
                  <a:pt x="56" y="295"/>
                </a:lnTo>
                <a:cubicBezTo>
                  <a:pt x="51" y="295"/>
                  <a:pt x="47" y="291"/>
                  <a:pt x="47" y="286"/>
                </a:cubicBezTo>
                <a:cubicBezTo>
                  <a:pt x="47" y="281"/>
                  <a:pt x="51" y="277"/>
                  <a:pt x="56" y="277"/>
                </a:cubicBezTo>
                <a:lnTo>
                  <a:pt x="147" y="277"/>
                </a:lnTo>
                <a:cubicBezTo>
                  <a:pt x="152" y="277"/>
                  <a:pt x="156" y="281"/>
                  <a:pt x="156" y="286"/>
                </a:cubicBezTo>
                <a:cubicBezTo>
                  <a:pt x="156" y="291"/>
                  <a:pt x="152" y="295"/>
                  <a:pt x="147" y="295"/>
                </a:cubicBezTo>
                <a:close/>
                <a:moveTo>
                  <a:pt x="147" y="255"/>
                </a:moveTo>
                <a:lnTo>
                  <a:pt x="56" y="255"/>
                </a:lnTo>
                <a:cubicBezTo>
                  <a:pt x="51" y="255"/>
                  <a:pt x="47" y="250"/>
                  <a:pt x="47" y="245"/>
                </a:cubicBezTo>
                <a:cubicBezTo>
                  <a:pt x="47" y="240"/>
                  <a:pt x="51" y="236"/>
                  <a:pt x="56" y="236"/>
                </a:cubicBezTo>
                <a:lnTo>
                  <a:pt x="147" y="236"/>
                </a:lnTo>
                <a:cubicBezTo>
                  <a:pt x="152" y="236"/>
                  <a:pt x="156" y="240"/>
                  <a:pt x="156" y="245"/>
                </a:cubicBezTo>
                <a:cubicBezTo>
                  <a:pt x="156" y="250"/>
                  <a:pt x="152" y="255"/>
                  <a:pt x="147" y="255"/>
                </a:cubicBezTo>
                <a:close/>
                <a:moveTo>
                  <a:pt x="147" y="214"/>
                </a:moveTo>
                <a:lnTo>
                  <a:pt x="56" y="214"/>
                </a:lnTo>
                <a:cubicBezTo>
                  <a:pt x="51" y="214"/>
                  <a:pt x="47" y="210"/>
                  <a:pt x="47" y="205"/>
                </a:cubicBezTo>
                <a:cubicBezTo>
                  <a:pt x="47" y="200"/>
                  <a:pt x="51" y="196"/>
                  <a:pt x="56" y="196"/>
                </a:cubicBezTo>
                <a:lnTo>
                  <a:pt x="147" y="196"/>
                </a:lnTo>
                <a:cubicBezTo>
                  <a:pt x="152" y="196"/>
                  <a:pt x="156" y="200"/>
                  <a:pt x="156" y="205"/>
                </a:cubicBezTo>
                <a:cubicBezTo>
                  <a:pt x="156" y="210"/>
                  <a:pt x="152" y="214"/>
                  <a:pt x="147" y="214"/>
                </a:cubicBezTo>
                <a:close/>
                <a:moveTo>
                  <a:pt x="147" y="174"/>
                </a:moveTo>
                <a:lnTo>
                  <a:pt x="56" y="174"/>
                </a:lnTo>
                <a:cubicBezTo>
                  <a:pt x="51" y="174"/>
                  <a:pt x="47" y="170"/>
                  <a:pt x="47" y="165"/>
                </a:cubicBezTo>
                <a:cubicBezTo>
                  <a:pt x="47" y="160"/>
                  <a:pt x="51" y="156"/>
                  <a:pt x="56" y="156"/>
                </a:cubicBezTo>
                <a:lnTo>
                  <a:pt x="147" y="156"/>
                </a:lnTo>
                <a:cubicBezTo>
                  <a:pt x="152" y="156"/>
                  <a:pt x="156" y="160"/>
                  <a:pt x="156" y="165"/>
                </a:cubicBezTo>
                <a:cubicBezTo>
                  <a:pt x="156" y="170"/>
                  <a:pt x="152" y="174"/>
                  <a:pt x="147" y="174"/>
                </a:cubicBezTo>
                <a:close/>
                <a:moveTo>
                  <a:pt x="147" y="134"/>
                </a:moveTo>
                <a:lnTo>
                  <a:pt x="56" y="134"/>
                </a:lnTo>
                <a:cubicBezTo>
                  <a:pt x="51" y="134"/>
                  <a:pt x="47" y="130"/>
                  <a:pt x="47" y="125"/>
                </a:cubicBezTo>
                <a:cubicBezTo>
                  <a:pt x="47" y="120"/>
                  <a:pt x="51" y="116"/>
                  <a:pt x="56" y="116"/>
                </a:cubicBezTo>
                <a:lnTo>
                  <a:pt x="147" y="116"/>
                </a:lnTo>
                <a:cubicBezTo>
                  <a:pt x="152" y="116"/>
                  <a:pt x="156" y="120"/>
                  <a:pt x="156" y="125"/>
                </a:cubicBezTo>
                <a:cubicBezTo>
                  <a:pt x="156" y="130"/>
                  <a:pt x="152" y="134"/>
                  <a:pt x="147" y="134"/>
                </a:cubicBezTo>
                <a:close/>
                <a:moveTo>
                  <a:pt x="101" y="554"/>
                </a:moveTo>
                <a:cubicBezTo>
                  <a:pt x="76" y="554"/>
                  <a:pt x="56" y="534"/>
                  <a:pt x="56" y="509"/>
                </a:cubicBezTo>
                <a:cubicBezTo>
                  <a:pt x="56" y="484"/>
                  <a:pt x="76" y="463"/>
                  <a:pt x="101" y="463"/>
                </a:cubicBezTo>
                <a:cubicBezTo>
                  <a:pt x="127" y="463"/>
                  <a:pt x="147" y="484"/>
                  <a:pt x="147" y="509"/>
                </a:cubicBezTo>
                <a:cubicBezTo>
                  <a:pt x="147" y="534"/>
                  <a:pt x="127" y="554"/>
                  <a:pt x="101" y="554"/>
                </a:cubicBezTo>
                <a:close/>
                <a:moveTo>
                  <a:pt x="184" y="0"/>
                </a:moveTo>
                <a:lnTo>
                  <a:pt x="19" y="0"/>
                </a:lnTo>
                <a:cubicBezTo>
                  <a:pt x="8" y="0"/>
                  <a:pt x="0" y="8"/>
                  <a:pt x="0" y="19"/>
                </a:cubicBezTo>
                <a:lnTo>
                  <a:pt x="0" y="582"/>
                </a:lnTo>
                <a:cubicBezTo>
                  <a:pt x="0" y="592"/>
                  <a:pt x="8" y="600"/>
                  <a:pt x="19" y="600"/>
                </a:cubicBezTo>
                <a:lnTo>
                  <a:pt x="184" y="600"/>
                </a:lnTo>
                <a:cubicBezTo>
                  <a:pt x="194" y="600"/>
                  <a:pt x="202" y="592"/>
                  <a:pt x="202" y="582"/>
                </a:cubicBezTo>
                <a:lnTo>
                  <a:pt x="202" y="19"/>
                </a:lnTo>
                <a:cubicBezTo>
                  <a:pt x="202" y="8"/>
                  <a:pt x="194" y="0"/>
                  <a:pt x="184"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6" name="Freeform 85"/>
          <p:cNvSpPr>
            <a:spLocks noEditPoints="1"/>
          </p:cNvSpPr>
          <p:nvPr/>
        </p:nvSpPr>
        <p:spPr bwMode="auto">
          <a:xfrm>
            <a:off x="9353117" y="4605736"/>
            <a:ext cx="289112" cy="349978"/>
          </a:xfrm>
          <a:custGeom>
            <a:avLst/>
            <a:gdLst>
              <a:gd name="T0" fmla="*/ 240 w 598"/>
              <a:gd name="T1" fmla="*/ 295 h 720"/>
              <a:gd name="T2" fmla="*/ 368 w 598"/>
              <a:gd name="T3" fmla="*/ 397 h 720"/>
              <a:gd name="T4" fmla="*/ 312 w 598"/>
              <a:gd name="T5" fmla="*/ 456 h 720"/>
              <a:gd name="T6" fmla="*/ 195 w 598"/>
              <a:gd name="T7" fmla="*/ 363 h 720"/>
              <a:gd name="T8" fmla="*/ 240 w 598"/>
              <a:gd name="T9" fmla="*/ 295 h 720"/>
              <a:gd name="T10" fmla="*/ 3 w 598"/>
              <a:gd name="T11" fmla="*/ 691 h 720"/>
              <a:gd name="T12" fmla="*/ 13 w 598"/>
              <a:gd name="T13" fmla="*/ 697 h 720"/>
              <a:gd name="T14" fmla="*/ 117 w 598"/>
              <a:gd name="T15" fmla="*/ 568 h 720"/>
              <a:gd name="T16" fmla="*/ 117 w 598"/>
              <a:gd name="T17" fmla="*/ 528 h 720"/>
              <a:gd name="T18" fmla="*/ 163 w 598"/>
              <a:gd name="T19" fmla="*/ 522 h 720"/>
              <a:gd name="T20" fmla="*/ 168 w 598"/>
              <a:gd name="T21" fmla="*/ 569 h 720"/>
              <a:gd name="T22" fmla="*/ 129 w 598"/>
              <a:gd name="T23" fmla="*/ 578 h 720"/>
              <a:gd name="T24" fmla="*/ 25 w 598"/>
              <a:gd name="T25" fmla="*/ 707 h 720"/>
              <a:gd name="T26" fmla="*/ 34 w 598"/>
              <a:gd name="T27" fmla="*/ 716 h 720"/>
              <a:gd name="T28" fmla="*/ 198 w 598"/>
              <a:gd name="T29" fmla="*/ 631 h 720"/>
              <a:gd name="T30" fmla="*/ 290 w 598"/>
              <a:gd name="T31" fmla="*/ 483 h 720"/>
              <a:gd name="T32" fmla="*/ 237 w 598"/>
              <a:gd name="T33" fmla="*/ 441 h 720"/>
              <a:gd name="T34" fmla="*/ 225 w 598"/>
              <a:gd name="T35" fmla="*/ 432 h 720"/>
              <a:gd name="T36" fmla="*/ 173 w 598"/>
              <a:gd name="T37" fmla="*/ 390 h 720"/>
              <a:gd name="T38" fmla="*/ 49 w 598"/>
              <a:gd name="T39" fmla="*/ 512 h 720"/>
              <a:gd name="T40" fmla="*/ 3 w 598"/>
              <a:gd name="T41" fmla="*/ 691 h 720"/>
              <a:gd name="T42" fmla="*/ 262 w 598"/>
              <a:gd name="T43" fmla="*/ 268 h 720"/>
              <a:gd name="T44" fmla="*/ 389 w 598"/>
              <a:gd name="T45" fmla="*/ 370 h 720"/>
              <a:gd name="T46" fmla="*/ 598 w 598"/>
              <a:gd name="T47" fmla="*/ 76 h 720"/>
              <a:gd name="T48" fmla="*/ 502 w 598"/>
              <a:gd name="T49" fmla="*/ 0 h 720"/>
              <a:gd name="T50" fmla="*/ 262 w 598"/>
              <a:gd name="T51" fmla="*/ 26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98" h="720">
                <a:moveTo>
                  <a:pt x="240" y="295"/>
                </a:moveTo>
                <a:lnTo>
                  <a:pt x="368" y="397"/>
                </a:lnTo>
                <a:lnTo>
                  <a:pt x="312" y="456"/>
                </a:lnTo>
                <a:lnTo>
                  <a:pt x="195" y="363"/>
                </a:lnTo>
                <a:lnTo>
                  <a:pt x="240" y="295"/>
                </a:lnTo>
                <a:close/>
                <a:moveTo>
                  <a:pt x="3" y="691"/>
                </a:moveTo>
                <a:cubicBezTo>
                  <a:pt x="0" y="698"/>
                  <a:pt x="9" y="703"/>
                  <a:pt x="13" y="697"/>
                </a:cubicBezTo>
                <a:lnTo>
                  <a:pt x="117" y="568"/>
                </a:lnTo>
                <a:cubicBezTo>
                  <a:pt x="107" y="556"/>
                  <a:pt x="107" y="540"/>
                  <a:pt x="117" y="528"/>
                </a:cubicBezTo>
                <a:cubicBezTo>
                  <a:pt x="128" y="513"/>
                  <a:pt x="149" y="511"/>
                  <a:pt x="163" y="522"/>
                </a:cubicBezTo>
                <a:cubicBezTo>
                  <a:pt x="177" y="534"/>
                  <a:pt x="179" y="554"/>
                  <a:pt x="168" y="569"/>
                </a:cubicBezTo>
                <a:cubicBezTo>
                  <a:pt x="158" y="581"/>
                  <a:pt x="142" y="584"/>
                  <a:pt x="129" y="578"/>
                </a:cubicBezTo>
                <a:lnTo>
                  <a:pt x="25" y="707"/>
                </a:lnTo>
                <a:cubicBezTo>
                  <a:pt x="21" y="712"/>
                  <a:pt x="28" y="720"/>
                  <a:pt x="34" y="716"/>
                </a:cubicBezTo>
                <a:cubicBezTo>
                  <a:pt x="125" y="651"/>
                  <a:pt x="198" y="631"/>
                  <a:pt x="198" y="631"/>
                </a:cubicBezTo>
                <a:lnTo>
                  <a:pt x="290" y="483"/>
                </a:lnTo>
                <a:lnTo>
                  <a:pt x="237" y="441"/>
                </a:lnTo>
                <a:lnTo>
                  <a:pt x="225" y="432"/>
                </a:lnTo>
                <a:lnTo>
                  <a:pt x="173" y="390"/>
                </a:lnTo>
                <a:lnTo>
                  <a:pt x="49" y="512"/>
                </a:lnTo>
                <a:cubicBezTo>
                  <a:pt x="49" y="512"/>
                  <a:pt x="46" y="587"/>
                  <a:pt x="3" y="691"/>
                </a:cubicBezTo>
                <a:close/>
                <a:moveTo>
                  <a:pt x="262" y="268"/>
                </a:moveTo>
                <a:lnTo>
                  <a:pt x="389" y="370"/>
                </a:lnTo>
                <a:lnTo>
                  <a:pt x="598" y="76"/>
                </a:lnTo>
                <a:lnTo>
                  <a:pt x="502" y="0"/>
                </a:lnTo>
                <a:lnTo>
                  <a:pt x="262" y="268"/>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7" name="Freeform 86"/>
          <p:cNvSpPr>
            <a:spLocks noEditPoints="1"/>
          </p:cNvSpPr>
          <p:nvPr/>
        </p:nvSpPr>
        <p:spPr bwMode="auto">
          <a:xfrm>
            <a:off x="8752065" y="4623488"/>
            <a:ext cx="319545" cy="311938"/>
          </a:xfrm>
          <a:custGeom>
            <a:avLst/>
            <a:gdLst>
              <a:gd name="T0" fmla="*/ 296 w 659"/>
              <a:gd name="T1" fmla="*/ 346 h 643"/>
              <a:gd name="T2" fmla="*/ 592 w 659"/>
              <a:gd name="T3" fmla="*/ 346 h 643"/>
              <a:gd name="T4" fmla="*/ 296 w 659"/>
              <a:gd name="T5" fmla="*/ 643 h 643"/>
              <a:gd name="T6" fmla="*/ 0 w 659"/>
              <a:gd name="T7" fmla="*/ 346 h 643"/>
              <a:gd name="T8" fmla="*/ 296 w 659"/>
              <a:gd name="T9" fmla="*/ 50 h 643"/>
              <a:gd name="T10" fmla="*/ 296 w 659"/>
              <a:gd name="T11" fmla="*/ 346 h 643"/>
              <a:gd name="T12" fmla="*/ 363 w 659"/>
              <a:gd name="T13" fmla="*/ 296 h 643"/>
              <a:gd name="T14" fmla="*/ 659 w 659"/>
              <a:gd name="T15" fmla="*/ 296 h 643"/>
              <a:gd name="T16" fmla="*/ 363 w 659"/>
              <a:gd name="T17" fmla="*/ 0 h 643"/>
              <a:gd name="T18" fmla="*/ 363 w 659"/>
              <a:gd name="T19" fmla="*/ 296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59" h="643">
                <a:moveTo>
                  <a:pt x="296" y="346"/>
                </a:moveTo>
                <a:lnTo>
                  <a:pt x="592" y="346"/>
                </a:lnTo>
                <a:cubicBezTo>
                  <a:pt x="592" y="510"/>
                  <a:pt x="460" y="643"/>
                  <a:pt x="296" y="643"/>
                </a:cubicBezTo>
                <a:cubicBezTo>
                  <a:pt x="133" y="643"/>
                  <a:pt x="0" y="510"/>
                  <a:pt x="0" y="346"/>
                </a:cubicBezTo>
                <a:cubicBezTo>
                  <a:pt x="0" y="183"/>
                  <a:pt x="133" y="50"/>
                  <a:pt x="296" y="50"/>
                </a:cubicBezTo>
                <a:lnTo>
                  <a:pt x="296" y="346"/>
                </a:lnTo>
                <a:close/>
                <a:moveTo>
                  <a:pt x="363" y="296"/>
                </a:moveTo>
                <a:lnTo>
                  <a:pt x="659" y="296"/>
                </a:lnTo>
                <a:cubicBezTo>
                  <a:pt x="659" y="132"/>
                  <a:pt x="527" y="0"/>
                  <a:pt x="363" y="0"/>
                </a:cubicBezTo>
                <a:lnTo>
                  <a:pt x="363" y="296"/>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8" name="Freeform 87"/>
          <p:cNvSpPr>
            <a:spLocks noEditPoints="1"/>
          </p:cNvSpPr>
          <p:nvPr/>
        </p:nvSpPr>
        <p:spPr bwMode="auto">
          <a:xfrm>
            <a:off x="9903444" y="5207965"/>
            <a:ext cx="319545" cy="311938"/>
          </a:xfrm>
          <a:custGeom>
            <a:avLst/>
            <a:gdLst>
              <a:gd name="T0" fmla="*/ 0 w 664"/>
              <a:gd name="T1" fmla="*/ 105 h 646"/>
              <a:gd name="T2" fmla="*/ 0 w 664"/>
              <a:gd name="T3" fmla="*/ 560 h 646"/>
              <a:gd name="T4" fmla="*/ 57 w 664"/>
              <a:gd name="T5" fmla="*/ 560 h 646"/>
              <a:gd name="T6" fmla="*/ 57 w 664"/>
              <a:gd name="T7" fmla="*/ 105 h 646"/>
              <a:gd name="T8" fmla="*/ 105 w 664"/>
              <a:gd name="T9" fmla="*/ 57 h 646"/>
              <a:gd name="T10" fmla="*/ 560 w 664"/>
              <a:gd name="T11" fmla="*/ 57 h 646"/>
              <a:gd name="T12" fmla="*/ 607 w 664"/>
              <a:gd name="T13" fmla="*/ 105 h 646"/>
              <a:gd name="T14" fmla="*/ 607 w 664"/>
              <a:gd name="T15" fmla="*/ 560 h 646"/>
              <a:gd name="T16" fmla="*/ 664 w 664"/>
              <a:gd name="T17" fmla="*/ 560 h 646"/>
              <a:gd name="T18" fmla="*/ 664 w 664"/>
              <a:gd name="T19" fmla="*/ 105 h 646"/>
              <a:gd name="T20" fmla="*/ 560 w 664"/>
              <a:gd name="T21" fmla="*/ 0 h 646"/>
              <a:gd name="T22" fmla="*/ 105 w 664"/>
              <a:gd name="T23" fmla="*/ 0 h 646"/>
              <a:gd name="T24" fmla="*/ 0 w 664"/>
              <a:gd name="T25" fmla="*/ 105 h 646"/>
              <a:gd name="T26" fmla="*/ 446 w 664"/>
              <a:gd name="T27" fmla="*/ 337 h 646"/>
              <a:gd name="T28" fmla="*/ 585 w 664"/>
              <a:gd name="T29" fmla="*/ 337 h 646"/>
              <a:gd name="T30" fmla="*/ 585 w 664"/>
              <a:gd name="T31" fmla="*/ 646 h 646"/>
              <a:gd name="T32" fmla="*/ 446 w 664"/>
              <a:gd name="T33" fmla="*/ 646 h 646"/>
              <a:gd name="T34" fmla="*/ 446 w 664"/>
              <a:gd name="T35" fmla="*/ 337 h 646"/>
              <a:gd name="T36" fmla="*/ 79 w 664"/>
              <a:gd name="T37" fmla="*/ 337 h 646"/>
              <a:gd name="T38" fmla="*/ 219 w 664"/>
              <a:gd name="T39" fmla="*/ 337 h 646"/>
              <a:gd name="T40" fmla="*/ 219 w 664"/>
              <a:gd name="T41" fmla="*/ 646 h 646"/>
              <a:gd name="T42" fmla="*/ 79 w 664"/>
              <a:gd name="T43" fmla="*/ 646 h 646"/>
              <a:gd name="T44" fmla="*/ 79 w 664"/>
              <a:gd name="T45" fmla="*/ 337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64" h="646">
                <a:moveTo>
                  <a:pt x="0" y="105"/>
                </a:moveTo>
                <a:lnTo>
                  <a:pt x="0" y="560"/>
                </a:lnTo>
                <a:lnTo>
                  <a:pt x="57" y="560"/>
                </a:lnTo>
                <a:lnTo>
                  <a:pt x="57" y="105"/>
                </a:lnTo>
                <a:cubicBezTo>
                  <a:pt x="57" y="78"/>
                  <a:pt x="79" y="57"/>
                  <a:pt x="105" y="57"/>
                </a:cubicBezTo>
                <a:lnTo>
                  <a:pt x="560" y="57"/>
                </a:lnTo>
                <a:cubicBezTo>
                  <a:pt x="586" y="57"/>
                  <a:pt x="607" y="79"/>
                  <a:pt x="607" y="105"/>
                </a:cubicBezTo>
                <a:lnTo>
                  <a:pt x="607" y="560"/>
                </a:lnTo>
                <a:lnTo>
                  <a:pt x="664" y="560"/>
                </a:lnTo>
                <a:lnTo>
                  <a:pt x="664" y="105"/>
                </a:lnTo>
                <a:cubicBezTo>
                  <a:pt x="664" y="47"/>
                  <a:pt x="618" y="0"/>
                  <a:pt x="560" y="0"/>
                </a:cubicBezTo>
                <a:lnTo>
                  <a:pt x="105" y="0"/>
                </a:lnTo>
                <a:cubicBezTo>
                  <a:pt x="47" y="0"/>
                  <a:pt x="0" y="47"/>
                  <a:pt x="0" y="105"/>
                </a:cubicBezTo>
                <a:close/>
                <a:moveTo>
                  <a:pt x="446" y="337"/>
                </a:moveTo>
                <a:lnTo>
                  <a:pt x="585" y="337"/>
                </a:lnTo>
                <a:lnTo>
                  <a:pt x="585" y="646"/>
                </a:lnTo>
                <a:lnTo>
                  <a:pt x="446" y="646"/>
                </a:lnTo>
                <a:lnTo>
                  <a:pt x="446" y="337"/>
                </a:lnTo>
                <a:close/>
                <a:moveTo>
                  <a:pt x="79" y="337"/>
                </a:moveTo>
                <a:lnTo>
                  <a:pt x="219" y="337"/>
                </a:lnTo>
                <a:lnTo>
                  <a:pt x="219" y="646"/>
                </a:lnTo>
                <a:lnTo>
                  <a:pt x="79" y="646"/>
                </a:lnTo>
                <a:lnTo>
                  <a:pt x="79" y="337"/>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9" name="Freeform 88"/>
          <p:cNvSpPr>
            <a:spLocks noEditPoints="1"/>
          </p:cNvSpPr>
          <p:nvPr/>
        </p:nvSpPr>
        <p:spPr bwMode="auto">
          <a:xfrm>
            <a:off x="8734312" y="1503237"/>
            <a:ext cx="355052" cy="278968"/>
          </a:xfrm>
          <a:custGeom>
            <a:avLst/>
            <a:gdLst>
              <a:gd name="T0" fmla="*/ 570 w 735"/>
              <a:gd name="T1" fmla="*/ 56 h 577"/>
              <a:gd name="T2" fmla="*/ 457 w 735"/>
              <a:gd name="T3" fmla="*/ 56 h 577"/>
              <a:gd name="T4" fmla="*/ 516 w 735"/>
              <a:gd name="T5" fmla="*/ 248 h 577"/>
              <a:gd name="T6" fmla="*/ 639 w 735"/>
              <a:gd name="T7" fmla="*/ 203 h 577"/>
              <a:gd name="T8" fmla="*/ 616 w 735"/>
              <a:gd name="T9" fmla="*/ 154 h 577"/>
              <a:gd name="T10" fmla="*/ 531 w 735"/>
              <a:gd name="T11" fmla="*/ 187 h 577"/>
              <a:gd name="T12" fmla="*/ 398 w 735"/>
              <a:gd name="T13" fmla="*/ 67 h 577"/>
              <a:gd name="T14" fmla="*/ 231 w 735"/>
              <a:gd name="T15" fmla="*/ 247 h 577"/>
              <a:gd name="T16" fmla="*/ 347 w 735"/>
              <a:gd name="T17" fmla="*/ 359 h 577"/>
              <a:gd name="T18" fmla="*/ 291 w 735"/>
              <a:gd name="T19" fmla="*/ 500 h 577"/>
              <a:gd name="T20" fmla="*/ 356 w 735"/>
              <a:gd name="T21" fmla="*/ 568 h 577"/>
              <a:gd name="T22" fmla="*/ 388 w 735"/>
              <a:gd name="T23" fmla="*/ 510 h 577"/>
              <a:gd name="T24" fmla="*/ 373 w 735"/>
              <a:gd name="T25" fmla="*/ 477 h 577"/>
              <a:gd name="T26" fmla="*/ 428 w 735"/>
              <a:gd name="T27" fmla="*/ 327 h 577"/>
              <a:gd name="T28" fmla="*/ 364 w 735"/>
              <a:gd name="T29" fmla="*/ 255 h 577"/>
              <a:gd name="T30" fmla="*/ 448 w 735"/>
              <a:gd name="T31" fmla="*/ 184 h 577"/>
              <a:gd name="T32" fmla="*/ 589 w 735"/>
              <a:gd name="T33" fmla="*/ 274 h 577"/>
              <a:gd name="T34" fmla="*/ 455 w 735"/>
              <a:gd name="T35" fmla="*/ 374 h 577"/>
              <a:gd name="T36" fmla="*/ 481 w 735"/>
              <a:gd name="T37" fmla="*/ 369 h 577"/>
              <a:gd name="T38" fmla="*/ 698 w 735"/>
              <a:gd name="T39" fmla="*/ 369 h 577"/>
              <a:gd name="T40" fmla="*/ 729 w 735"/>
              <a:gd name="T41" fmla="*/ 348 h 577"/>
              <a:gd name="T42" fmla="*/ 589 w 735"/>
              <a:gd name="T43" fmla="*/ 521 h 577"/>
              <a:gd name="T44" fmla="*/ 589 w 735"/>
              <a:gd name="T45" fmla="*/ 388 h 577"/>
              <a:gd name="T46" fmla="*/ 589 w 735"/>
              <a:gd name="T47" fmla="*/ 521 h 577"/>
              <a:gd name="T48" fmla="*/ 466 w 735"/>
              <a:gd name="T49" fmla="*/ 454 h 577"/>
              <a:gd name="T50" fmla="*/ 712 w 735"/>
              <a:gd name="T51" fmla="*/ 454 h 577"/>
              <a:gd name="T52" fmla="*/ 22 w 735"/>
              <a:gd name="T53" fmla="*/ 378 h 577"/>
              <a:gd name="T54" fmla="*/ 146 w 735"/>
              <a:gd name="T55" fmla="*/ 312 h 577"/>
              <a:gd name="T56" fmla="*/ 281 w 735"/>
              <a:gd name="T57" fmla="*/ 374 h 577"/>
              <a:gd name="T58" fmla="*/ 146 w 735"/>
              <a:gd name="T59" fmla="*/ 274 h 577"/>
              <a:gd name="T60" fmla="*/ 11 w 735"/>
              <a:gd name="T61" fmla="*/ 374 h 577"/>
              <a:gd name="T62" fmla="*/ 146 w 735"/>
              <a:gd name="T63" fmla="*/ 521 h 577"/>
              <a:gd name="T64" fmla="*/ 146 w 735"/>
              <a:gd name="T65" fmla="*/ 388 h 577"/>
              <a:gd name="T66" fmla="*/ 146 w 735"/>
              <a:gd name="T67" fmla="*/ 521 h 577"/>
              <a:gd name="T68" fmla="*/ 23 w 735"/>
              <a:gd name="T69" fmla="*/ 454 h 577"/>
              <a:gd name="T70" fmla="*/ 269 w 735"/>
              <a:gd name="T71" fmla="*/ 454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577">
                <a:moveTo>
                  <a:pt x="514" y="0"/>
                </a:moveTo>
                <a:cubicBezTo>
                  <a:pt x="545" y="0"/>
                  <a:pt x="570" y="25"/>
                  <a:pt x="570" y="56"/>
                </a:cubicBezTo>
                <a:cubicBezTo>
                  <a:pt x="570" y="87"/>
                  <a:pt x="545" y="112"/>
                  <a:pt x="514" y="112"/>
                </a:cubicBezTo>
                <a:cubicBezTo>
                  <a:pt x="483" y="112"/>
                  <a:pt x="457" y="87"/>
                  <a:pt x="457" y="56"/>
                </a:cubicBezTo>
                <a:cubicBezTo>
                  <a:pt x="457" y="25"/>
                  <a:pt x="483" y="0"/>
                  <a:pt x="514" y="0"/>
                </a:cubicBezTo>
                <a:close/>
                <a:moveTo>
                  <a:pt x="516" y="248"/>
                </a:moveTo>
                <a:cubicBezTo>
                  <a:pt x="519" y="251"/>
                  <a:pt x="525" y="253"/>
                  <a:pt x="529" y="251"/>
                </a:cubicBezTo>
                <a:lnTo>
                  <a:pt x="639" y="203"/>
                </a:lnTo>
                <a:cubicBezTo>
                  <a:pt x="652" y="196"/>
                  <a:pt x="658" y="180"/>
                  <a:pt x="652" y="167"/>
                </a:cubicBezTo>
                <a:cubicBezTo>
                  <a:pt x="645" y="153"/>
                  <a:pt x="629" y="147"/>
                  <a:pt x="616" y="154"/>
                </a:cubicBezTo>
                <a:lnTo>
                  <a:pt x="544" y="189"/>
                </a:lnTo>
                <a:cubicBezTo>
                  <a:pt x="540" y="191"/>
                  <a:pt x="534" y="190"/>
                  <a:pt x="531" y="187"/>
                </a:cubicBezTo>
                <a:lnTo>
                  <a:pt x="410" y="67"/>
                </a:lnTo>
                <a:cubicBezTo>
                  <a:pt x="407" y="64"/>
                  <a:pt x="401" y="64"/>
                  <a:pt x="398" y="67"/>
                </a:cubicBezTo>
                <a:lnTo>
                  <a:pt x="230" y="236"/>
                </a:lnTo>
                <a:cubicBezTo>
                  <a:pt x="227" y="239"/>
                  <a:pt x="227" y="244"/>
                  <a:pt x="231" y="247"/>
                </a:cubicBezTo>
                <a:cubicBezTo>
                  <a:pt x="252" y="265"/>
                  <a:pt x="321" y="325"/>
                  <a:pt x="344" y="346"/>
                </a:cubicBezTo>
                <a:cubicBezTo>
                  <a:pt x="348" y="349"/>
                  <a:pt x="349" y="355"/>
                  <a:pt x="347" y="359"/>
                </a:cubicBezTo>
                <a:lnTo>
                  <a:pt x="290" y="486"/>
                </a:lnTo>
                <a:cubicBezTo>
                  <a:pt x="288" y="490"/>
                  <a:pt x="288" y="496"/>
                  <a:pt x="291" y="500"/>
                </a:cubicBezTo>
                <a:lnTo>
                  <a:pt x="329" y="553"/>
                </a:lnTo>
                <a:cubicBezTo>
                  <a:pt x="336" y="562"/>
                  <a:pt x="346" y="567"/>
                  <a:pt x="356" y="568"/>
                </a:cubicBezTo>
                <a:cubicBezTo>
                  <a:pt x="364" y="568"/>
                  <a:pt x="373" y="566"/>
                  <a:pt x="380" y="561"/>
                </a:cubicBezTo>
                <a:cubicBezTo>
                  <a:pt x="396" y="549"/>
                  <a:pt x="400" y="526"/>
                  <a:pt x="388" y="510"/>
                </a:cubicBezTo>
                <a:lnTo>
                  <a:pt x="374" y="492"/>
                </a:lnTo>
                <a:cubicBezTo>
                  <a:pt x="372" y="488"/>
                  <a:pt x="371" y="481"/>
                  <a:pt x="373" y="477"/>
                </a:cubicBezTo>
                <a:lnTo>
                  <a:pt x="431" y="341"/>
                </a:lnTo>
                <a:cubicBezTo>
                  <a:pt x="432" y="336"/>
                  <a:pt x="431" y="330"/>
                  <a:pt x="428" y="327"/>
                </a:cubicBezTo>
                <a:cubicBezTo>
                  <a:pt x="414" y="314"/>
                  <a:pt x="380" y="281"/>
                  <a:pt x="364" y="266"/>
                </a:cubicBezTo>
                <a:cubicBezTo>
                  <a:pt x="361" y="263"/>
                  <a:pt x="360" y="258"/>
                  <a:pt x="364" y="255"/>
                </a:cubicBezTo>
                <a:lnTo>
                  <a:pt x="437" y="184"/>
                </a:lnTo>
                <a:cubicBezTo>
                  <a:pt x="440" y="180"/>
                  <a:pt x="445" y="181"/>
                  <a:pt x="448" y="184"/>
                </a:cubicBezTo>
                <a:lnTo>
                  <a:pt x="516" y="248"/>
                </a:lnTo>
                <a:close/>
                <a:moveTo>
                  <a:pt x="589" y="274"/>
                </a:moveTo>
                <a:cubicBezTo>
                  <a:pt x="533" y="274"/>
                  <a:pt x="481" y="302"/>
                  <a:pt x="450" y="348"/>
                </a:cubicBezTo>
                <a:cubicBezTo>
                  <a:pt x="444" y="357"/>
                  <a:pt x="446" y="369"/>
                  <a:pt x="455" y="374"/>
                </a:cubicBezTo>
                <a:cubicBezTo>
                  <a:pt x="458" y="377"/>
                  <a:pt x="462" y="378"/>
                  <a:pt x="465" y="378"/>
                </a:cubicBezTo>
                <a:cubicBezTo>
                  <a:pt x="471" y="378"/>
                  <a:pt x="477" y="375"/>
                  <a:pt x="481" y="369"/>
                </a:cubicBezTo>
                <a:cubicBezTo>
                  <a:pt x="505" y="333"/>
                  <a:pt x="546" y="312"/>
                  <a:pt x="589" y="312"/>
                </a:cubicBezTo>
                <a:cubicBezTo>
                  <a:pt x="633" y="312"/>
                  <a:pt x="673" y="333"/>
                  <a:pt x="698" y="369"/>
                </a:cubicBezTo>
                <a:cubicBezTo>
                  <a:pt x="703" y="378"/>
                  <a:pt x="715" y="380"/>
                  <a:pt x="724" y="374"/>
                </a:cubicBezTo>
                <a:cubicBezTo>
                  <a:pt x="733" y="369"/>
                  <a:pt x="735" y="357"/>
                  <a:pt x="729" y="348"/>
                </a:cubicBezTo>
                <a:cubicBezTo>
                  <a:pt x="698" y="302"/>
                  <a:pt x="645" y="274"/>
                  <a:pt x="589" y="274"/>
                </a:cubicBezTo>
                <a:close/>
                <a:moveTo>
                  <a:pt x="589" y="521"/>
                </a:moveTo>
                <a:cubicBezTo>
                  <a:pt x="553" y="521"/>
                  <a:pt x="523" y="491"/>
                  <a:pt x="523" y="454"/>
                </a:cubicBezTo>
                <a:cubicBezTo>
                  <a:pt x="523" y="418"/>
                  <a:pt x="553" y="388"/>
                  <a:pt x="589" y="388"/>
                </a:cubicBezTo>
                <a:cubicBezTo>
                  <a:pt x="626" y="388"/>
                  <a:pt x="656" y="418"/>
                  <a:pt x="656" y="454"/>
                </a:cubicBezTo>
                <a:cubicBezTo>
                  <a:pt x="656" y="491"/>
                  <a:pt x="626" y="521"/>
                  <a:pt x="589" y="521"/>
                </a:cubicBezTo>
                <a:close/>
                <a:moveTo>
                  <a:pt x="589" y="331"/>
                </a:moveTo>
                <a:cubicBezTo>
                  <a:pt x="521" y="331"/>
                  <a:pt x="466" y="386"/>
                  <a:pt x="466" y="454"/>
                </a:cubicBezTo>
                <a:cubicBezTo>
                  <a:pt x="466" y="522"/>
                  <a:pt x="521" y="577"/>
                  <a:pt x="589" y="577"/>
                </a:cubicBezTo>
                <a:cubicBezTo>
                  <a:pt x="657" y="577"/>
                  <a:pt x="712" y="522"/>
                  <a:pt x="712" y="454"/>
                </a:cubicBezTo>
                <a:cubicBezTo>
                  <a:pt x="712" y="386"/>
                  <a:pt x="657" y="331"/>
                  <a:pt x="589" y="331"/>
                </a:cubicBezTo>
                <a:close/>
                <a:moveTo>
                  <a:pt x="22" y="378"/>
                </a:moveTo>
                <a:cubicBezTo>
                  <a:pt x="28" y="378"/>
                  <a:pt x="34" y="375"/>
                  <a:pt x="38" y="369"/>
                </a:cubicBezTo>
                <a:cubicBezTo>
                  <a:pt x="62" y="333"/>
                  <a:pt x="103" y="312"/>
                  <a:pt x="146" y="312"/>
                </a:cubicBezTo>
                <a:cubicBezTo>
                  <a:pt x="189" y="312"/>
                  <a:pt x="230" y="333"/>
                  <a:pt x="254" y="369"/>
                </a:cubicBezTo>
                <a:cubicBezTo>
                  <a:pt x="260" y="378"/>
                  <a:pt x="272" y="380"/>
                  <a:pt x="281" y="374"/>
                </a:cubicBezTo>
                <a:cubicBezTo>
                  <a:pt x="289" y="369"/>
                  <a:pt x="292" y="357"/>
                  <a:pt x="286" y="348"/>
                </a:cubicBezTo>
                <a:cubicBezTo>
                  <a:pt x="254" y="302"/>
                  <a:pt x="202" y="274"/>
                  <a:pt x="146" y="274"/>
                </a:cubicBezTo>
                <a:cubicBezTo>
                  <a:pt x="90" y="274"/>
                  <a:pt x="38" y="302"/>
                  <a:pt x="6" y="348"/>
                </a:cubicBezTo>
                <a:cubicBezTo>
                  <a:pt x="0" y="357"/>
                  <a:pt x="3" y="369"/>
                  <a:pt x="11" y="374"/>
                </a:cubicBezTo>
                <a:cubicBezTo>
                  <a:pt x="15" y="377"/>
                  <a:pt x="18" y="378"/>
                  <a:pt x="22" y="378"/>
                </a:cubicBezTo>
                <a:close/>
                <a:moveTo>
                  <a:pt x="146" y="521"/>
                </a:moveTo>
                <a:cubicBezTo>
                  <a:pt x="109" y="521"/>
                  <a:pt x="80" y="491"/>
                  <a:pt x="80" y="454"/>
                </a:cubicBezTo>
                <a:cubicBezTo>
                  <a:pt x="80" y="418"/>
                  <a:pt x="109" y="388"/>
                  <a:pt x="146" y="388"/>
                </a:cubicBezTo>
                <a:cubicBezTo>
                  <a:pt x="183" y="388"/>
                  <a:pt x="212" y="418"/>
                  <a:pt x="212" y="454"/>
                </a:cubicBezTo>
                <a:cubicBezTo>
                  <a:pt x="212" y="491"/>
                  <a:pt x="183" y="521"/>
                  <a:pt x="146" y="521"/>
                </a:cubicBezTo>
                <a:close/>
                <a:moveTo>
                  <a:pt x="146" y="331"/>
                </a:moveTo>
                <a:cubicBezTo>
                  <a:pt x="78" y="331"/>
                  <a:pt x="23" y="386"/>
                  <a:pt x="23" y="454"/>
                </a:cubicBezTo>
                <a:cubicBezTo>
                  <a:pt x="23" y="522"/>
                  <a:pt x="78" y="577"/>
                  <a:pt x="146" y="577"/>
                </a:cubicBezTo>
                <a:cubicBezTo>
                  <a:pt x="214" y="577"/>
                  <a:pt x="269" y="522"/>
                  <a:pt x="269" y="454"/>
                </a:cubicBezTo>
                <a:cubicBezTo>
                  <a:pt x="269" y="386"/>
                  <a:pt x="214" y="331"/>
                  <a:pt x="146" y="33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0" name="Freeform 89"/>
          <p:cNvSpPr>
            <a:spLocks noEditPoints="1"/>
          </p:cNvSpPr>
          <p:nvPr/>
        </p:nvSpPr>
        <p:spPr bwMode="auto">
          <a:xfrm>
            <a:off x="9332825" y="2042061"/>
            <a:ext cx="332226" cy="263752"/>
          </a:xfrm>
          <a:custGeom>
            <a:avLst/>
            <a:gdLst>
              <a:gd name="T0" fmla="*/ 281 w 689"/>
              <a:gd name="T1" fmla="*/ 206 h 543"/>
              <a:gd name="T2" fmla="*/ 382 w 689"/>
              <a:gd name="T3" fmla="*/ 346 h 543"/>
              <a:gd name="T4" fmla="*/ 338 w 689"/>
              <a:gd name="T5" fmla="*/ 407 h 543"/>
              <a:gd name="T6" fmla="*/ 331 w 689"/>
              <a:gd name="T7" fmla="*/ 418 h 543"/>
              <a:gd name="T8" fmla="*/ 129 w 689"/>
              <a:gd name="T9" fmla="*/ 418 h 543"/>
              <a:gd name="T10" fmla="*/ 281 w 689"/>
              <a:gd name="T11" fmla="*/ 206 h 543"/>
              <a:gd name="T12" fmla="*/ 634 w 689"/>
              <a:gd name="T13" fmla="*/ 488 h 543"/>
              <a:gd name="T14" fmla="*/ 54 w 689"/>
              <a:gd name="T15" fmla="*/ 488 h 543"/>
              <a:gd name="T16" fmla="*/ 54 w 689"/>
              <a:gd name="T17" fmla="*/ 55 h 543"/>
              <a:gd name="T18" fmla="*/ 634 w 689"/>
              <a:gd name="T19" fmla="*/ 55 h 543"/>
              <a:gd name="T20" fmla="*/ 634 w 689"/>
              <a:gd name="T21" fmla="*/ 488 h 543"/>
              <a:gd name="T22" fmla="*/ 689 w 689"/>
              <a:gd name="T23" fmla="*/ 0 h 543"/>
              <a:gd name="T24" fmla="*/ 0 w 689"/>
              <a:gd name="T25" fmla="*/ 0 h 543"/>
              <a:gd name="T26" fmla="*/ 0 w 689"/>
              <a:gd name="T27" fmla="*/ 543 h 543"/>
              <a:gd name="T28" fmla="*/ 689 w 689"/>
              <a:gd name="T29" fmla="*/ 543 h 543"/>
              <a:gd name="T30" fmla="*/ 689 w 689"/>
              <a:gd name="T31" fmla="*/ 0 h 543"/>
              <a:gd name="T32" fmla="*/ 491 w 689"/>
              <a:gd name="T33" fmla="*/ 130 h 543"/>
              <a:gd name="T34" fmla="*/ 533 w 689"/>
              <a:gd name="T35" fmla="*/ 171 h 543"/>
              <a:gd name="T36" fmla="*/ 491 w 689"/>
              <a:gd name="T37" fmla="*/ 213 h 543"/>
              <a:gd name="T38" fmla="*/ 449 w 689"/>
              <a:gd name="T39" fmla="*/ 171 h 543"/>
              <a:gd name="T40" fmla="*/ 491 w 689"/>
              <a:gd name="T41" fmla="*/ 130 h 543"/>
              <a:gd name="T42" fmla="*/ 564 w 689"/>
              <a:gd name="T43" fmla="*/ 418 h 543"/>
              <a:gd name="T44" fmla="*/ 353 w 689"/>
              <a:gd name="T45" fmla="*/ 418 h 543"/>
              <a:gd name="T46" fmla="*/ 393 w 689"/>
              <a:gd name="T47" fmla="*/ 362 h 543"/>
              <a:gd name="T48" fmla="*/ 458 w 689"/>
              <a:gd name="T49" fmla="*/ 271 h 543"/>
              <a:gd name="T50" fmla="*/ 564 w 689"/>
              <a:gd name="T51" fmla="*/ 418 h 543"/>
              <a:gd name="T52" fmla="*/ 608 w 689"/>
              <a:gd name="T53" fmla="*/ 80 h 543"/>
              <a:gd name="T54" fmla="*/ 80 w 689"/>
              <a:gd name="T55" fmla="*/ 80 h 543"/>
              <a:gd name="T56" fmla="*/ 80 w 689"/>
              <a:gd name="T57" fmla="*/ 463 h 543"/>
              <a:gd name="T58" fmla="*/ 608 w 689"/>
              <a:gd name="T59" fmla="*/ 463 h 543"/>
              <a:gd name="T60" fmla="*/ 608 w 689"/>
              <a:gd name="T61" fmla="*/ 80 h 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89" h="543">
                <a:moveTo>
                  <a:pt x="281" y="206"/>
                </a:moveTo>
                <a:lnTo>
                  <a:pt x="382" y="346"/>
                </a:lnTo>
                <a:lnTo>
                  <a:pt x="338" y="407"/>
                </a:lnTo>
                <a:lnTo>
                  <a:pt x="331" y="418"/>
                </a:lnTo>
                <a:lnTo>
                  <a:pt x="129" y="418"/>
                </a:lnTo>
                <a:lnTo>
                  <a:pt x="281" y="206"/>
                </a:lnTo>
                <a:close/>
                <a:moveTo>
                  <a:pt x="634" y="488"/>
                </a:moveTo>
                <a:lnTo>
                  <a:pt x="54" y="488"/>
                </a:lnTo>
                <a:lnTo>
                  <a:pt x="54" y="55"/>
                </a:lnTo>
                <a:lnTo>
                  <a:pt x="634" y="55"/>
                </a:lnTo>
                <a:lnTo>
                  <a:pt x="634" y="488"/>
                </a:lnTo>
                <a:close/>
                <a:moveTo>
                  <a:pt x="689" y="0"/>
                </a:moveTo>
                <a:lnTo>
                  <a:pt x="0" y="0"/>
                </a:lnTo>
                <a:lnTo>
                  <a:pt x="0" y="543"/>
                </a:lnTo>
                <a:lnTo>
                  <a:pt x="689" y="543"/>
                </a:lnTo>
                <a:lnTo>
                  <a:pt x="689" y="0"/>
                </a:lnTo>
                <a:close/>
                <a:moveTo>
                  <a:pt x="491" y="130"/>
                </a:moveTo>
                <a:cubicBezTo>
                  <a:pt x="514" y="130"/>
                  <a:pt x="533" y="148"/>
                  <a:pt x="533" y="171"/>
                </a:cubicBezTo>
                <a:cubicBezTo>
                  <a:pt x="533" y="194"/>
                  <a:pt x="514" y="213"/>
                  <a:pt x="491" y="213"/>
                </a:cubicBezTo>
                <a:cubicBezTo>
                  <a:pt x="468" y="213"/>
                  <a:pt x="449" y="194"/>
                  <a:pt x="449" y="171"/>
                </a:cubicBezTo>
                <a:cubicBezTo>
                  <a:pt x="449" y="148"/>
                  <a:pt x="468" y="130"/>
                  <a:pt x="491" y="130"/>
                </a:cubicBezTo>
                <a:close/>
                <a:moveTo>
                  <a:pt x="564" y="418"/>
                </a:moveTo>
                <a:lnTo>
                  <a:pt x="353" y="418"/>
                </a:lnTo>
                <a:lnTo>
                  <a:pt x="393" y="362"/>
                </a:lnTo>
                <a:lnTo>
                  <a:pt x="458" y="271"/>
                </a:lnTo>
                <a:lnTo>
                  <a:pt x="564" y="418"/>
                </a:lnTo>
                <a:close/>
                <a:moveTo>
                  <a:pt x="608" y="80"/>
                </a:moveTo>
                <a:lnTo>
                  <a:pt x="80" y="80"/>
                </a:lnTo>
                <a:lnTo>
                  <a:pt x="80" y="463"/>
                </a:lnTo>
                <a:lnTo>
                  <a:pt x="608" y="463"/>
                </a:lnTo>
                <a:lnTo>
                  <a:pt x="608" y="8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1" name="Freeform 90"/>
          <p:cNvSpPr>
            <a:spLocks/>
          </p:cNvSpPr>
          <p:nvPr/>
        </p:nvSpPr>
        <p:spPr bwMode="auto">
          <a:xfrm>
            <a:off x="9878083" y="2559304"/>
            <a:ext cx="370267" cy="207958"/>
          </a:xfrm>
          <a:custGeom>
            <a:avLst/>
            <a:gdLst>
              <a:gd name="T0" fmla="*/ 689 w 767"/>
              <a:gd name="T1" fmla="*/ 0 h 429"/>
              <a:gd name="T2" fmla="*/ 693 w 767"/>
              <a:gd name="T3" fmla="*/ 0 h 429"/>
              <a:gd name="T4" fmla="*/ 693 w 767"/>
              <a:gd name="T5" fmla="*/ 5 h 429"/>
              <a:gd name="T6" fmla="*/ 693 w 767"/>
              <a:gd name="T7" fmla="*/ 106 h 429"/>
              <a:gd name="T8" fmla="*/ 763 w 767"/>
              <a:gd name="T9" fmla="*/ 106 h 429"/>
              <a:gd name="T10" fmla="*/ 767 w 767"/>
              <a:gd name="T11" fmla="*/ 106 h 429"/>
              <a:gd name="T12" fmla="*/ 767 w 767"/>
              <a:gd name="T13" fmla="*/ 110 h 429"/>
              <a:gd name="T14" fmla="*/ 767 w 767"/>
              <a:gd name="T15" fmla="*/ 320 h 429"/>
              <a:gd name="T16" fmla="*/ 767 w 767"/>
              <a:gd name="T17" fmla="*/ 324 h 429"/>
              <a:gd name="T18" fmla="*/ 763 w 767"/>
              <a:gd name="T19" fmla="*/ 324 h 429"/>
              <a:gd name="T20" fmla="*/ 693 w 767"/>
              <a:gd name="T21" fmla="*/ 324 h 429"/>
              <a:gd name="T22" fmla="*/ 693 w 767"/>
              <a:gd name="T23" fmla="*/ 425 h 429"/>
              <a:gd name="T24" fmla="*/ 693 w 767"/>
              <a:gd name="T25" fmla="*/ 429 h 429"/>
              <a:gd name="T26" fmla="*/ 689 w 767"/>
              <a:gd name="T27" fmla="*/ 429 h 429"/>
              <a:gd name="T28" fmla="*/ 4 w 767"/>
              <a:gd name="T29" fmla="*/ 429 h 429"/>
              <a:gd name="T30" fmla="*/ 0 w 767"/>
              <a:gd name="T31" fmla="*/ 429 h 429"/>
              <a:gd name="T32" fmla="*/ 0 w 767"/>
              <a:gd name="T33" fmla="*/ 425 h 429"/>
              <a:gd name="T34" fmla="*/ 0 w 767"/>
              <a:gd name="T35" fmla="*/ 5 h 429"/>
              <a:gd name="T36" fmla="*/ 0 w 767"/>
              <a:gd name="T37" fmla="*/ 0 h 429"/>
              <a:gd name="T38" fmla="*/ 4 w 767"/>
              <a:gd name="T39" fmla="*/ 0 h 429"/>
              <a:gd name="T40" fmla="*/ 689 w 767"/>
              <a:gd name="T41" fmla="*/ 0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67" h="429">
                <a:moveTo>
                  <a:pt x="689" y="0"/>
                </a:moveTo>
                <a:lnTo>
                  <a:pt x="693" y="0"/>
                </a:lnTo>
                <a:lnTo>
                  <a:pt x="693" y="5"/>
                </a:lnTo>
                <a:lnTo>
                  <a:pt x="693" y="106"/>
                </a:lnTo>
                <a:lnTo>
                  <a:pt x="763" y="106"/>
                </a:lnTo>
                <a:lnTo>
                  <a:pt x="767" y="106"/>
                </a:lnTo>
                <a:lnTo>
                  <a:pt x="767" y="110"/>
                </a:lnTo>
                <a:lnTo>
                  <a:pt x="767" y="320"/>
                </a:lnTo>
                <a:lnTo>
                  <a:pt x="767" y="324"/>
                </a:lnTo>
                <a:lnTo>
                  <a:pt x="763" y="324"/>
                </a:lnTo>
                <a:lnTo>
                  <a:pt x="693" y="324"/>
                </a:lnTo>
                <a:lnTo>
                  <a:pt x="693" y="425"/>
                </a:lnTo>
                <a:lnTo>
                  <a:pt x="693" y="429"/>
                </a:lnTo>
                <a:lnTo>
                  <a:pt x="689" y="429"/>
                </a:lnTo>
                <a:lnTo>
                  <a:pt x="4" y="429"/>
                </a:lnTo>
                <a:lnTo>
                  <a:pt x="0" y="429"/>
                </a:lnTo>
                <a:lnTo>
                  <a:pt x="0" y="425"/>
                </a:lnTo>
                <a:lnTo>
                  <a:pt x="0" y="5"/>
                </a:lnTo>
                <a:lnTo>
                  <a:pt x="0" y="0"/>
                </a:lnTo>
                <a:lnTo>
                  <a:pt x="4" y="0"/>
                </a:lnTo>
                <a:lnTo>
                  <a:pt x="689" y="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2" name="Freeform 91"/>
          <p:cNvSpPr>
            <a:spLocks noEditPoints="1"/>
          </p:cNvSpPr>
          <p:nvPr/>
        </p:nvSpPr>
        <p:spPr bwMode="auto">
          <a:xfrm>
            <a:off x="8726704" y="2559304"/>
            <a:ext cx="370267" cy="207958"/>
          </a:xfrm>
          <a:custGeom>
            <a:avLst/>
            <a:gdLst>
              <a:gd name="T0" fmla="*/ 225 w 767"/>
              <a:gd name="T1" fmla="*/ 366 h 429"/>
              <a:gd name="T2" fmla="*/ 225 w 767"/>
              <a:gd name="T3" fmla="*/ 63 h 429"/>
              <a:gd name="T4" fmla="*/ 66 w 767"/>
              <a:gd name="T5" fmla="*/ 63 h 429"/>
              <a:gd name="T6" fmla="*/ 66 w 767"/>
              <a:gd name="T7" fmla="*/ 366 h 429"/>
              <a:gd name="T8" fmla="*/ 225 w 767"/>
              <a:gd name="T9" fmla="*/ 366 h 429"/>
              <a:gd name="T10" fmla="*/ 427 w 767"/>
              <a:gd name="T11" fmla="*/ 366 h 429"/>
              <a:gd name="T12" fmla="*/ 427 w 767"/>
              <a:gd name="T13" fmla="*/ 63 h 429"/>
              <a:gd name="T14" fmla="*/ 268 w 767"/>
              <a:gd name="T15" fmla="*/ 63 h 429"/>
              <a:gd name="T16" fmla="*/ 268 w 767"/>
              <a:gd name="T17" fmla="*/ 366 h 429"/>
              <a:gd name="T18" fmla="*/ 427 w 767"/>
              <a:gd name="T19" fmla="*/ 366 h 429"/>
              <a:gd name="T20" fmla="*/ 629 w 767"/>
              <a:gd name="T21" fmla="*/ 366 h 429"/>
              <a:gd name="T22" fmla="*/ 629 w 767"/>
              <a:gd name="T23" fmla="*/ 63 h 429"/>
              <a:gd name="T24" fmla="*/ 470 w 767"/>
              <a:gd name="T25" fmla="*/ 63 h 429"/>
              <a:gd name="T26" fmla="*/ 470 w 767"/>
              <a:gd name="T27" fmla="*/ 366 h 429"/>
              <a:gd name="T28" fmla="*/ 629 w 767"/>
              <a:gd name="T29" fmla="*/ 366 h 429"/>
              <a:gd name="T30" fmla="*/ 694 w 767"/>
              <a:gd name="T31" fmla="*/ 0 h 429"/>
              <a:gd name="T32" fmla="*/ 694 w 767"/>
              <a:gd name="T33" fmla="*/ 5 h 429"/>
              <a:gd name="T34" fmla="*/ 694 w 767"/>
              <a:gd name="T35" fmla="*/ 106 h 429"/>
              <a:gd name="T36" fmla="*/ 763 w 767"/>
              <a:gd name="T37" fmla="*/ 106 h 429"/>
              <a:gd name="T38" fmla="*/ 767 w 767"/>
              <a:gd name="T39" fmla="*/ 106 h 429"/>
              <a:gd name="T40" fmla="*/ 767 w 767"/>
              <a:gd name="T41" fmla="*/ 110 h 429"/>
              <a:gd name="T42" fmla="*/ 767 w 767"/>
              <a:gd name="T43" fmla="*/ 319 h 429"/>
              <a:gd name="T44" fmla="*/ 767 w 767"/>
              <a:gd name="T45" fmla="*/ 324 h 429"/>
              <a:gd name="T46" fmla="*/ 763 w 767"/>
              <a:gd name="T47" fmla="*/ 324 h 429"/>
              <a:gd name="T48" fmla="*/ 694 w 767"/>
              <a:gd name="T49" fmla="*/ 324 h 429"/>
              <a:gd name="T50" fmla="*/ 694 w 767"/>
              <a:gd name="T51" fmla="*/ 425 h 429"/>
              <a:gd name="T52" fmla="*/ 694 w 767"/>
              <a:gd name="T53" fmla="*/ 429 h 429"/>
              <a:gd name="T54" fmla="*/ 690 w 767"/>
              <a:gd name="T55" fmla="*/ 429 h 429"/>
              <a:gd name="T56" fmla="*/ 4 w 767"/>
              <a:gd name="T57" fmla="*/ 429 h 429"/>
              <a:gd name="T58" fmla="*/ 0 w 767"/>
              <a:gd name="T59" fmla="*/ 429 h 429"/>
              <a:gd name="T60" fmla="*/ 0 w 767"/>
              <a:gd name="T61" fmla="*/ 425 h 429"/>
              <a:gd name="T62" fmla="*/ 0 w 767"/>
              <a:gd name="T63" fmla="*/ 5 h 429"/>
              <a:gd name="T64" fmla="*/ 0 w 767"/>
              <a:gd name="T65" fmla="*/ 0 h 429"/>
              <a:gd name="T66" fmla="*/ 4 w 767"/>
              <a:gd name="T67" fmla="*/ 0 h 429"/>
              <a:gd name="T68" fmla="*/ 690 w 767"/>
              <a:gd name="T69" fmla="*/ 0 h 429"/>
              <a:gd name="T70" fmla="*/ 694 w 767"/>
              <a:gd name="T71" fmla="*/ 0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67" h="429">
                <a:moveTo>
                  <a:pt x="225" y="366"/>
                </a:moveTo>
                <a:lnTo>
                  <a:pt x="225" y="63"/>
                </a:lnTo>
                <a:lnTo>
                  <a:pt x="66" y="63"/>
                </a:lnTo>
                <a:lnTo>
                  <a:pt x="66" y="366"/>
                </a:lnTo>
                <a:lnTo>
                  <a:pt x="225" y="366"/>
                </a:lnTo>
                <a:close/>
                <a:moveTo>
                  <a:pt x="427" y="366"/>
                </a:moveTo>
                <a:lnTo>
                  <a:pt x="427" y="63"/>
                </a:lnTo>
                <a:lnTo>
                  <a:pt x="268" y="63"/>
                </a:lnTo>
                <a:lnTo>
                  <a:pt x="268" y="366"/>
                </a:lnTo>
                <a:lnTo>
                  <a:pt x="427" y="366"/>
                </a:lnTo>
                <a:close/>
                <a:moveTo>
                  <a:pt x="629" y="366"/>
                </a:moveTo>
                <a:lnTo>
                  <a:pt x="629" y="63"/>
                </a:lnTo>
                <a:lnTo>
                  <a:pt x="470" y="63"/>
                </a:lnTo>
                <a:lnTo>
                  <a:pt x="470" y="366"/>
                </a:lnTo>
                <a:lnTo>
                  <a:pt x="629" y="366"/>
                </a:lnTo>
                <a:close/>
                <a:moveTo>
                  <a:pt x="694" y="0"/>
                </a:moveTo>
                <a:lnTo>
                  <a:pt x="694" y="5"/>
                </a:lnTo>
                <a:lnTo>
                  <a:pt x="694" y="106"/>
                </a:lnTo>
                <a:lnTo>
                  <a:pt x="763" y="106"/>
                </a:lnTo>
                <a:lnTo>
                  <a:pt x="767" y="106"/>
                </a:lnTo>
                <a:lnTo>
                  <a:pt x="767" y="110"/>
                </a:lnTo>
                <a:lnTo>
                  <a:pt x="767" y="319"/>
                </a:lnTo>
                <a:lnTo>
                  <a:pt x="767" y="324"/>
                </a:lnTo>
                <a:lnTo>
                  <a:pt x="763" y="324"/>
                </a:lnTo>
                <a:lnTo>
                  <a:pt x="694" y="324"/>
                </a:lnTo>
                <a:lnTo>
                  <a:pt x="694" y="425"/>
                </a:lnTo>
                <a:lnTo>
                  <a:pt x="694" y="429"/>
                </a:lnTo>
                <a:lnTo>
                  <a:pt x="690" y="429"/>
                </a:lnTo>
                <a:lnTo>
                  <a:pt x="4" y="429"/>
                </a:lnTo>
                <a:lnTo>
                  <a:pt x="0" y="429"/>
                </a:lnTo>
                <a:lnTo>
                  <a:pt x="0" y="425"/>
                </a:lnTo>
                <a:lnTo>
                  <a:pt x="0" y="5"/>
                </a:lnTo>
                <a:lnTo>
                  <a:pt x="0" y="0"/>
                </a:lnTo>
                <a:lnTo>
                  <a:pt x="4" y="0"/>
                </a:lnTo>
                <a:lnTo>
                  <a:pt x="690" y="0"/>
                </a:lnTo>
                <a:lnTo>
                  <a:pt x="694" y="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3" name="Freeform 92"/>
          <p:cNvSpPr>
            <a:spLocks noEditPoints="1"/>
          </p:cNvSpPr>
          <p:nvPr/>
        </p:nvSpPr>
        <p:spPr bwMode="auto">
          <a:xfrm>
            <a:off x="9327753" y="2566910"/>
            <a:ext cx="339834" cy="190206"/>
          </a:xfrm>
          <a:custGeom>
            <a:avLst/>
            <a:gdLst>
              <a:gd name="T0" fmla="*/ 61 w 702"/>
              <a:gd name="T1" fmla="*/ 334 h 392"/>
              <a:gd name="T2" fmla="*/ 61 w 702"/>
              <a:gd name="T3" fmla="*/ 57 h 392"/>
              <a:gd name="T4" fmla="*/ 206 w 702"/>
              <a:gd name="T5" fmla="*/ 57 h 392"/>
              <a:gd name="T6" fmla="*/ 206 w 702"/>
              <a:gd name="T7" fmla="*/ 334 h 392"/>
              <a:gd name="T8" fmla="*/ 61 w 702"/>
              <a:gd name="T9" fmla="*/ 334 h 392"/>
              <a:gd name="T10" fmla="*/ 635 w 702"/>
              <a:gd name="T11" fmla="*/ 96 h 392"/>
              <a:gd name="T12" fmla="*/ 635 w 702"/>
              <a:gd name="T13" fmla="*/ 4 h 392"/>
              <a:gd name="T14" fmla="*/ 635 w 702"/>
              <a:gd name="T15" fmla="*/ 0 h 392"/>
              <a:gd name="T16" fmla="*/ 631 w 702"/>
              <a:gd name="T17" fmla="*/ 0 h 392"/>
              <a:gd name="T18" fmla="*/ 4 w 702"/>
              <a:gd name="T19" fmla="*/ 0 h 392"/>
              <a:gd name="T20" fmla="*/ 0 w 702"/>
              <a:gd name="T21" fmla="*/ 0 h 392"/>
              <a:gd name="T22" fmla="*/ 0 w 702"/>
              <a:gd name="T23" fmla="*/ 4 h 392"/>
              <a:gd name="T24" fmla="*/ 0 w 702"/>
              <a:gd name="T25" fmla="*/ 388 h 392"/>
              <a:gd name="T26" fmla="*/ 0 w 702"/>
              <a:gd name="T27" fmla="*/ 392 h 392"/>
              <a:gd name="T28" fmla="*/ 4 w 702"/>
              <a:gd name="T29" fmla="*/ 392 h 392"/>
              <a:gd name="T30" fmla="*/ 631 w 702"/>
              <a:gd name="T31" fmla="*/ 392 h 392"/>
              <a:gd name="T32" fmla="*/ 635 w 702"/>
              <a:gd name="T33" fmla="*/ 392 h 392"/>
              <a:gd name="T34" fmla="*/ 635 w 702"/>
              <a:gd name="T35" fmla="*/ 388 h 392"/>
              <a:gd name="T36" fmla="*/ 635 w 702"/>
              <a:gd name="T37" fmla="*/ 295 h 392"/>
              <a:gd name="T38" fmla="*/ 698 w 702"/>
              <a:gd name="T39" fmla="*/ 295 h 392"/>
              <a:gd name="T40" fmla="*/ 702 w 702"/>
              <a:gd name="T41" fmla="*/ 295 h 392"/>
              <a:gd name="T42" fmla="*/ 702 w 702"/>
              <a:gd name="T43" fmla="*/ 292 h 392"/>
              <a:gd name="T44" fmla="*/ 702 w 702"/>
              <a:gd name="T45" fmla="*/ 100 h 392"/>
              <a:gd name="T46" fmla="*/ 702 w 702"/>
              <a:gd name="T47" fmla="*/ 96 h 392"/>
              <a:gd name="T48" fmla="*/ 698 w 702"/>
              <a:gd name="T49" fmla="*/ 96 h 392"/>
              <a:gd name="T50" fmla="*/ 635 w 702"/>
              <a:gd name="T51" fmla="*/ 96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02" h="392">
                <a:moveTo>
                  <a:pt x="61" y="334"/>
                </a:moveTo>
                <a:lnTo>
                  <a:pt x="61" y="57"/>
                </a:lnTo>
                <a:lnTo>
                  <a:pt x="206" y="57"/>
                </a:lnTo>
                <a:lnTo>
                  <a:pt x="206" y="334"/>
                </a:lnTo>
                <a:lnTo>
                  <a:pt x="61" y="334"/>
                </a:lnTo>
                <a:close/>
                <a:moveTo>
                  <a:pt x="635" y="96"/>
                </a:moveTo>
                <a:lnTo>
                  <a:pt x="635" y="4"/>
                </a:lnTo>
                <a:lnTo>
                  <a:pt x="635" y="0"/>
                </a:lnTo>
                <a:lnTo>
                  <a:pt x="631" y="0"/>
                </a:lnTo>
                <a:lnTo>
                  <a:pt x="4" y="0"/>
                </a:lnTo>
                <a:lnTo>
                  <a:pt x="0" y="0"/>
                </a:lnTo>
                <a:lnTo>
                  <a:pt x="0" y="4"/>
                </a:lnTo>
                <a:lnTo>
                  <a:pt x="0" y="388"/>
                </a:lnTo>
                <a:lnTo>
                  <a:pt x="0" y="392"/>
                </a:lnTo>
                <a:lnTo>
                  <a:pt x="4" y="392"/>
                </a:lnTo>
                <a:lnTo>
                  <a:pt x="631" y="392"/>
                </a:lnTo>
                <a:lnTo>
                  <a:pt x="635" y="392"/>
                </a:lnTo>
                <a:lnTo>
                  <a:pt x="635" y="388"/>
                </a:lnTo>
                <a:lnTo>
                  <a:pt x="635" y="295"/>
                </a:lnTo>
                <a:lnTo>
                  <a:pt x="698" y="295"/>
                </a:lnTo>
                <a:lnTo>
                  <a:pt x="702" y="295"/>
                </a:lnTo>
                <a:lnTo>
                  <a:pt x="702" y="292"/>
                </a:lnTo>
                <a:lnTo>
                  <a:pt x="702" y="100"/>
                </a:lnTo>
                <a:lnTo>
                  <a:pt x="702" y="96"/>
                </a:lnTo>
                <a:lnTo>
                  <a:pt x="698" y="96"/>
                </a:lnTo>
                <a:lnTo>
                  <a:pt x="635" y="96"/>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4" name="Freeform 93"/>
          <p:cNvSpPr>
            <a:spLocks noEditPoints="1"/>
          </p:cNvSpPr>
          <p:nvPr/>
        </p:nvSpPr>
        <p:spPr bwMode="auto">
          <a:xfrm>
            <a:off x="8196666" y="4623488"/>
            <a:ext cx="309401" cy="314475"/>
          </a:xfrm>
          <a:custGeom>
            <a:avLst/>
            <a:gdLst>
              <a:gd name="T0" fmla="*/ 308 w 642"/>
              <a:gd name="T1" fmla="*/ 32 h 649"/>
              <a:gd name="T2" fmla="*/ 0 w 642"/>
              <a:gd name="T3" fmla="*/ 340 h 649"/>
              <a:gd name="T4" fmla="*/ 308 w 642"/>
              <a:gd name="T5" fmla="*/ 649 h 649"/>
              <a:gd name="T6" fmla="*/ 617 w 642"/>
              <a:gd name="T7" fmla="*/ 340 h 649"/>
              <a:gd name="T8" fmla="*/ 308 w 642"/>
              <a:gd name="T9" fmla="*/ 340 h 649"/>
              <a:gd name="T10" fmla="*/ 308 w 642"/>
              <a:gd name="T11" fmla="*/ 32 h 649"/>
              <a:gd name="T12" fmla="*/ 367 w 642"/>
              <a:gd name="T13" fmla="*/ 252 h 649"/>
              <a:gd name="T14" fmla="*/ 367 w 642"/>
              <a:gd name="T15" fmla="*/ 34 h 649"/>
              <a:gd name="T16" fmla="*/ 514 w 642"/>
              <a:gd name="T17" fmla="*/ 85 h 649"/>
              <a:gd name="T18" fmla="*/ 367 w 642"/>
              <a:gd name="T19" fmla="*/ 252 h 649"/>
              <a:gd name="T20" fmla="*/ 551 w 642"/>
              <a:gd name="T21" fmla="*/ 70 h 649"/>
              <a:gd name="T22" fmla="*/ 550 w 642"/>
              <a:gd name="T23" fmla="*/ 70 h 649"/>
              <a:gd name="T24" fmla="*/ 549 w 642"/>
              <a:gd name="T25" fmla="*/ 69 h 649"/>
              <a:gd name="T26" fmla="*/ 548 w 642"/>
              <a:gd name="T27" fmla="*/ 68 h 649"/>
              <a:gd name="T28" fmla="*/ 548 w 642"/>
              <a:gd name="T29" fmla="*/ 68 h 649"/>
              <a:gd name="T30" fmla="*/ 350 w 642"/>
              <a:gd name="T31" fmla="*/ 0 h 649"/>
              <a:gd name="T32" fmla="*/ 333 w 642"/>
              <a:gd name="T33" fmla="*/ 17 h 649"/>
              <a:gd name="T34" fmla="*/ 333 w 642"/>
              <a:gd name="T35" fmla="*/ 296 h 649"/>
              <a:gd name="T36" fmla="*/ 344 w 642"/>
              <a:gd name="T37" fmla="*/ 312 h 649"/>
              <a:gd name="T38" fmla="*/ 350 w 642"/>
              <a:gd name="T39" fmla="*/ 313 h 649"/>
              <a:gd name="T40" fmla="*/ 351 w 642"/>
              <a:gd name="T41" fmla="*/ 313 h 649"/>
              <a:gd name="T42" fmla="*/ 352 w 642"/>
              <a:gd name="T43" fmla="*/ 313 h 649"/>
              <a:gd name="T44" fmla="*/ 625 w 642"/>
              <a:gd name="T45" fmla="*/ 313 h 649"/>
              <a:gd name="T46" fmla="*/ 642 w 642"/>
              <a:gd name="T47" fmla="*/ 296 h 649"/>
              <a:gd name="T48" fmla="*/ 551 w 642"/>
              <a:gd name="T49" fmla="*/ 70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42" h="649">
                <a:moveTo>
                  <a:pt x="308" y="32"/>
                </a:moveTo>
                <a:cubicBezTo>
                  <a:pt x="138" y="32"/>
                  <a:pt x="0" y="170"/>
                  <a:pt x="0" y="340"/>
                </a:cubicBezTo>
                <a:cubicBezTo>
                  <a:pt x="0" y="510"/>
                  <a:pt x="138" y="649"/>
                  <a:pt x="308" y="649"/>
                </a:cubicBezTo>
                <a:cubicBezTo>
                  <a:pt x="479" y="649"/>
                  <a:pt x="617" y="510"/>
                  <a:pt x="617" y="340"/>
                </a:cubicBezTo>
                <a:lnTo>
                  <a:pt x="308" y="340"/>
                </a:lnTo>
                <a:lnTo>
                  <a:pt x="308" y="32"/>
                </a:lnTo>
                <a:close/>
                <a:moveTo>
                  <a:pt x="367" y="252"/>
                </a:moveTo>
                <a:lnTo>
                  <a:pt x="367" y="34"/>
                </a:lnTo>
                <a:cubicBezTo>
                  <a:pt x="421" y="37"/>
                  <a:pt x="470" y="54"/>
                  <a:pt x="514" y="85"/>
                </a:cubicBezTo>
                <a:lnTo>
                  <a:pt x="367" y="252"/>
                </a:lnTo>
                <a:close/>
                <a:moveTo>
                  <a:pt x="551" y="70"/>
                </a:moveTo>
                <a:cubicBezTo>
                  <a:pt x="550" y="70"/>
                  <a:pt x="550" y="70"/>
                  <a:pt x="550" y="70"/>
                </a:cubicBezTo>
                <a:cubicBezTo>
                  <a:pt x="550" y="69"/>
                  <a:pt x="549" y="69"/>
                  <a:pt x="549" y="69"/>
                </a:cubicBezTo>
                <a:cubicBezTo>
                  <a:pt x="549" y="69"/>
                  <a:pt x="548" y="68"/>
                  <a:pt x="548" y="68"/>
                </a:cubicBezTo>
                <a:cubicBezTo>
                  <a:pt x="548" y="68"/>
                  <a:pt x="548" y="68"/>
                  <a:pt x="548" y="68"/>
                </a:cubicBezTo>
                <a:cubicBezTo>
                  <a:pt x="491" y="23"/>
                  <a:pt x="424" y="0"/>
                  <a:pt x="350" y="0"/>
                </a:cubicBezTo>
                <a:cubicBezTo>
                  <a:pt x="341" y="0"/>
                  <a:pt x="333" y="7"/>
                  <a:pt x="333" y="17"/>
                </a:cubicBezTo>
                <a:lnTo>
                  <a:pt x="333" y="296"/>
                </a:lnTo>
                <a:cubicBezTo>
                  <a:pt x="333" y="303"/>
                  <a:pt x="338" y="310"/>
                  <a:pt x="344" y="312"/>
                </a:cubicBezTo>
                <a:cubicBezTo>
                  <a:pt x="346" y="313"/>
                  <a:pt x="348" y="313"/>
                  <a:pt x="350" y="313"/>
                </a:cubicBezTo>
                <a:cubicBezTo>
                  <a:pt x="351" y="313"/>
                  <a:pt x="351" y="313"/>
                  <a:pt x="351" y="313"/>
                </a:cubicBezTo>
                <a:cubicBezTo>
                  <a:pt x="352" y="313"/>
                  <a:pt x="352" y="313"/>
                  <a:pt x="352" y="313"/>
                </a:cubicBezTo>
                <a:lnTo>
                  <a:pt x="625" y="313"/>
                </a:lnTo>
                <a:cubicBezTo>
                  <a:pt x="635" y="313"/>
                  <a:pt x="642" y="306"/>
                  <a:pt x="642" y="296"/>
                </a:cubicBezTo>
                <a:cubicBezTo>
                  <a:pt x="642" y="212"/>
                  <a:pt x="610" y="131"/>
                  <a:pt x="551" y="7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5" name="Freeform 94"/>
          <p:cNvSpPr>
            <a:spLocks noEditPoints="1"/>
          </p:cNvSpPr>
          <p:nvPr/>
        </p:nvSpPr>
        <p:spPr bwMode="auto">
          <a:xfrm>
            <a:off x="9865398" y="1566636"/>
            <a:ext cx="395629" cy="147092"/>
          </a:xfrm>
          <a:custGeom>
            <a:avLst/>
            <a:gdLst>
              <a:gd name="T0" fmla="*/ 803 w 816"/>
              <a:gd name="T1" fmla="*/ 225 h 303"/>
              <a:gd name="T2" fmla="*/ 811 w 816"/>
              <a:gd name="T3" fmla="*/ 153 h 303"/>
              <a:gd name="T4" fmla="*/ 796 w 816"/>
              <a:gd name="T5" fmla="*/ 134 h 303"/>
              <a:gd name="T6" fmla="*/ 793 w 816"/>
              <a:gd name="T7" fmla="*/ 89 h 303"/>
              <a:gd name="T8" fmla="*/ 782 w 816"/>
              <a:gd name="T9" fmla="*/ 83 h 303"/>
              <a:gd name="T10" fmla="*/ 722 w 816"/>
              <a:gd name="T11" fmla="*/ 29 h 303"/>
              <a:gd name="T12" fmla="*/ 722 w 816"/>
              <a:gd name="T13" fmla="*/ 23 h 303"/>
              <a:gd name="T14" fmla="*/ 395 w 816"/>
              <a:gd name="T15" fmla="*/ 13 h 303"/>
              <a:gd name="T16" fmla="*/ 219 w 816"/>
              <a:gd name="T17" fmla="*/ 93 h 303"/>
              <a:gd name="T18" fmla="*/ 28 w 816"/>
              <a:gd name="T19" fmla="*/ 137 h 303"/>
              <a:gd name="T20" fmla="*/ 15 w 816"/>
              <a:gd name="T21" fmla="*/ 157 h 303"/>
              <a:gd name="T22" fmla="*/ 2 w 816"/>
              <a:gd name="T23" fmla="*/ 196 h 303"/>
              <a:gd name="T24" fmla="*/ 11 w 816"/>
              <a:gd name="T25" fmla="*/ 236 h 303"/>
              <a:gd name="T26" fmla="*/ 91 w 816"/>
              <a:gd name="T27" fmla="*/ 257 h 303"/>
              <a:gd name="T28" fmla="*/ 88 w 816"/>
              <a:gd name="T29" fmla="*/ 237 h 303"/>
              <a:gd name="T30" fmla="*/ 168 w 816"/>
              <a:gd name="T31" fmla="*/ 158 h 303"/>
              <a:gd name="T32" fmla="*/ 247 w 816"/>
              <a:gd name="T33" fmla="*/ 237 h 303"/>
              <a:gd name="T34" fmla="*/ 247 w 816"/>
              <a:gd name="T35" fmla="*/ 243 h 303"/>
              <a:gd name="T36" fmla="*/ 591 w 816"/>
              <a:gd name="T37" fmla="*/ 243 h 303"/>
              <a:gd name="T38" fmla="*/ 591 w 816"/>
              <a:gd name="T39" fmla="*/ 237 h 303"/>
              <a:gd name="T40" fmla="*/ 670 w 816"/>
              <a:gd name="T41" fmla="*/ 158 h 303"/>
              <a:gd name="T42" fmla="*/ 750 w 816"/>
              <a:gd name="T43" fmla="*/ 237 h 303"/>
              <a:gd name="T44" fmla="*/ 749 w 816"/>
              <a:gd name="T45" fmla="*/ 240 h 303"/>
              <a:gd name="T46" fmla="*/ 803 w 816"/>
              <a:gd name="T47" fmla="*/ 225 h 303"/>
              <a:gd name="T48" fmla="*/ 670 w 816"/>
              <a:gd name="T49" fmla="*/ 171 h 303"/>
              <a:gd name="T50" fmla="*/ 604 w 816"/>
              <a:gd name="T51" fmla="*/ 237 h 303"/>
              <a:gd name="T52" fmla="*/ 605 w 816"/>
              <a:gd name="T53" fmla="*/ 243 h 303"/>
              <a:gd name="T54" fmla="*/ 670 w 816"/>
              <a:gd name="T55" fmla="*/ 303 h 303"/>
              <a:gd name="T56" fmla="*/ 736 w 816"/>
              <a:gd name="T57" fmla="*/ 241 h 303"/>
              <a:gd name="T58" fmla="*/ 736 w 816"/>
              <a:gd name="T59" fmla="*/ 237 h 303"/>
              <a:gd name="T60" fmla="*/ 670 w 816"/>
              <a:gd name="T61" fmla="*/ 171 h 303"/>
              <a:gd name="T62" fmla="*/ 168 w 816"/>
              <a:gd name="T63" fmla="*/ 171 h 303"/>
              <a:gd name="T64" fmla="*/ 102 w 816"/>
              <a:gd name="T65" fmla="*/ 237 h 303"/>
              <a:gd name="T66" fmla="*/ 104 w 816"/>
              <a:gd name="T67" fmla="*/ 253 h 303"/>
              <a:gd name="T68" fmla="*/ 168 w 816"/>
              <a:gd name="T69" fmla="*/ 303 h 303"/>
              <a:gd name="T70" fmla="*/ 233 w 816"/>
              <a:gd name="T71" fmla="*/ 243 h 303"/>
              <a:gd name="T72" fmla="*/ 234 w 816"/>
              <a:gd name="T73" fmla="*/ 237 h 303"/>
              <a:gd name="T74" fmla="*/ 168 w 816"/>
              <a:gd name="T75" fmla="*/ 171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16" h="303">
                <a:moveTo>
                  <a:pt x="803" y="225"/>
                </a:moveTo>
                <a:cubicBezTo>
                  <a:pt x="816" y="208"/>
                  <a:pt x="813" y="168"/>
                  <a:pt x="811" y="153"/>
                </a:cubicBezTo>
                <a:cubicBezTo>
                  <a:pt x="809" y="137"/>
                  <a:pt x="796" y="144"/>
                  <a:pt x="796" y="134"/>
                </a:cubicBezTo>
                <a:cubicBezTo>
                  <a:pt x="797" y="123"/>
                  <a:pt x="798" y="93"/>
                  <a:pt x="793" y="89"/>
                </a:cubicBezTo>
                <a:cubicBezTo>
                  <a:pt x="787" y="85"/>
                  <a:pt x="782" y="83"/>
                  <a:pt x="782" y="83"/>
                </a:cubicBezTo>
                <a:cubicBezTo>
                  <a:pt x="774" y="67"/>
                  <a:pt x="722" y="29"/>
                  <a:pt x="722" y="29"/>
                </a:cubicBezTo>
                <a:lnTo>
                  <a:pt x="722" y="23"/>
                </a:lnTo>
                <a:cubicBezTo>
                  <a:pt x="638" y="13"/>
                  <a:pt x="449" y="0"/>
                  <a:pt x="395" y="13"/>
                </a:cubicBezTo>
                <a:cubicBezTo>
                  <a:pt x="342" y="26"/>
                  <a:pt x="219" y="93"/>
                  <a:pt x="219" y="93"/>
                </a:cubicBezTo>
                <a:cubicBezTo>
                  <a:pt x="90" y="95"/>
                  <a:pt x="28" y="137"/>
                  <a:pt x="28" y="137"/>
                </a:cubicBezTo>
                <a:cubicBezTo>
                  <a:pt x="28" y="137"/>
                  <a:pt x="29" y="143"/>
                  <a:pt x="15" y="157"/>
                </a:cubicBezTo>
                <a:cubicBezTo>
                  <a:pt x="0" y="170"/>
                  <a:pt x="2" y="196"/>
                  <a:pt x="2" y="196"/>
                </a:cubicBezTo>
                <a:lnTo>
                  <a:pt x="11" y="236"/>
                </a:lnTo>
                <a:cubicBezTo>
                  <a:pt x="15" y="240"/>
                  <a:pt x="74" y="259"/>
                  <a:pt x="91" y="257"/>
                </a:cubicBezTo>
                <a:cubicBezTo>
                  <a:pt x="89" y="251"/>
                  <a:pt x="88" y="244"/>
                  <a:pt x="88" y="237"/>
                </a:cubicBezTo>
                <a:cubicBezTo>
                  <a:pt x="88" y="193"/>
                  <a:pt x="124" y="158"/>
                  <a:pt x="168" y="158"/>
                </a:cubicBezTo>
                <a:cubicBezTo>
                  <a:pt x="212" y="158"/>
                  <a:pt x="247" y="193"/>
                  <a:pt x="247" y="237"/>
                </a:cubicBezTo>
                <a:cubicBezTo>
                  <a:pt x="247" y="239"/>
                  <a:pt x="247" y="241"/>
                  <a:pt x="247" y="243"/>
                </a:cubicBezTo>
                <a:cubicBezTo>
                  <a:pt x="298" y="243"/>
                  <a:pt x="470" y="244"/>
                  <a:pt x="591" y="243"/>
                </a:cubicBezTo>
                <a:cubicBezTo>
                  <a:pt x="591" y="241"/>
                  <a:pt x="591" y="239"/>
                  <a:pt x="591" y="237"/>
                </a:cubicBezTo>
                <a:cubicBezTo>
                  <a:pt x="591" y="193"/>
                  <a:pt x="627" y="158"/>
                  <a:pt x="670" y="158"/>
                </a:cubicBezTo>
                <a:cubicBezTo>
                  <a:pt x="714" y="158"/>
                  <a:pt x="750" y="193"/>
                  <a:pt x="750" y="237"/>
                </a:cubicBezTo>
                <a:cubicBezTo>
                  <a:pt x="750" y="238"/>
                  <a:pt x="749" y="239"/>
                  <a:pt x="749" y="240"/>
                </a:cubicBezTo>
                <a:cubicBezTo>
                  <a:pt x="781" y="234"/>
                  <a:pt x="803" y="225"/>
                  <a:pt x="803" y="225"/>
                </a:cubicBezTo>
                <a:close/>
                <a:moveTo>
                  <a:pt x="670" y="171"/>
                </a:moveTo>
                <a:cubicBezTo>
                  <a:pt x="634" y="171"/>
                  <a:pt x="604" y="201"/>
                  <a:pt x="604" y="237"/>
                </a:cubicBezTo>
                <a:cubicBezTo>
                  <a:pt x="604" y="239"/>
                  <a:pt x="605" y="241"/>
                  <a:pt x="605" y="243"/>
                </a:cubicBezTo>
                <a:cubicBezTo>
                  <a:pt x="608" y="277"/>
                  <a:pt x="636" y="303"/>
                  <a:pt x="670" y="303"/>
                </a:cubicBezTo>
                <a:cubicBezTo>
                  <a:pt x="705" y="303"/>
                  <a:pt x="734" y="276"/>
                  <a:pt x="736" y="241"/>
                </a:cubicBezTo>
                <a:cubicBezTo>
                  <a:pt x="736" y="240"/>
                  <a:pt x="736" y="239"/>
                  <a:pt x="736" y="237"/>
                </a:cubicBezTo>
                <a:cubicBezTo>
                  <a:pt x="736" y="201"/>
                  <a:pt x="707" y="171"/>
                  <a:pt x="670" y="171"/>
                </a:cubicBezTo>
                <a:close/>
                <a:moveTo>
                  <a:pt x="168" y="171"/>
                </a:moveTo>
                <a:cubicBezTo>
                  <a:pt x="131" y="171"/>
                  <a:pt x="102" y="201"/>
                  <a:pt x="102" y="237"/>
                </a:cubicBezTo>
                <a:cubicBezTo>
                  <a:pt x="102" y="243"/>
                  <a:pt x="103" y="248"/>
                  <a:pt x="104" y="253"/>
                </a:cubicBezTo>
                <a:cubicBezTo>
                  <a:pt x="111" y="282"/>
                  <a:pt x="137" y="303"/>
                  <a:pt x="168" y="303"/>
                </a:cubicBezTo>
                <a:cubicBezTo>
                  <a:pt x="202" y="303"/>
                  <a:pt x="230" y="277"/>
                  <a:pt x="233" y="243"/>
                </a:cubicBezTo>
                <a:cubicBezTo>
                  <a:pt x="233" y="241"/>
                  <a:pt x="234" y="239"/>
                  <a:pt x="234" y="237"/>
                </a:cubicBezTo>
                <a:cubicBezTo>
                  <a:pt x="234" y="201"/>
                  <a:pt x="204" y="171"/>
                  <a:pt x="168" y="17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6" name="Freeform 95"/>
          <p:cNvSpPr>
            <a:spLocks/>
          </p:cNvSpPr>
          <p:nvPr/>
        </p:nvSpPr>
        <p:spPr bwMode="auto">
          <a:xfrm>
            <a:off x="8244850" y="5202893"/>
            <a:ext cx="213032" cy="319545"/>
          </a:xfrm>
          <a:custGeom>
            <a:avLst/>
            <a:gdLst>
              <a:gd name="T0" fmla="*/ 34 w 440"/>
              <a:gd name="T1" fmla="*/ 0 h 660"/>
              <a:gd name="T2" fmla="*/ 10 w 440"/>
              <a:gd name="T3" fmla="*/ 10 h 660"/>
              <a:gd name="T4" fmla="*/ 0 w 440"/>
              <a:gd name="T5" fmla="*/ 35 h 660"/>
              <a:gd name="T6" fmla="*/ 0 w 440"/>
              <a:gd name="T7" fmla="*/ 70 h 660"/>
              <a:gd name="T8" fmla="*/ 0 w 440"/>
              <a:gd name="T9" fmla="*/ 105 h 660"/>
              <a:gd name="T10" fmla="*/ 0 w 440"/>
              <a:gd name="T11" fmla="*/ 313 h 660"/>
              <a:gd name="T12" fmla="*/ 0 w 440"/>
              <a:gd name="T13" fmla="*/ 625 h 660"/>
              <a:gd name="T14" fmla="*/ 11 w 440"/>
              <a:gd name="T15" fmla="*/ 649 h 660"/>
              <a:gd name="T16" fmla="*/ 34 w 440"/>
              <a:gd name="T17" fmla="*/ 660 h 660"/>
              <a:gd name="T18" fmla="*/ 58 w 440"/>
              <a:gd name="T19" fmla="*/ 649 h 660"/>
              <a:gd name="T20" fmla="*/ 69 w 440"/>
              <a:gd name="T21" fmla="*/ 625 h 660"/>
              <a:gd name="T22" fmla="*/ 69 w 440"/>
              <a:gd name="T23" fmla="*/ 270 h 660"/>
              <a:gd name="T24" fmla="*/ 102 w 440"/>
              <a:gd name="T25" fmla="*/ 260 h 660"/>
              <a:gd name="T26" fmla="*/ 219 w 440"/>
              <a:gd name="T27" fmla="*/ 304 h 660"/>
              <a:gd name="T28" fmla="*/ 338 w 440"/>
              <a:gd name="T29" fmla="*/ 348 h 660"/>
              <a:gd name="T30" fmla="*/ 440 w 440"/>
              <a:gd name="T31" fmla="*/ 313 h 660"/>
              <a:gd name="T32" fmla="*/ 440 w 440"/>
              <a:gd name="T33" fmla="*/ 70 h 660"/>
              <a:gd name="T34" fmla="*/ 405 w 440"/>
              <a:gd name="T35" fmla="*/ 96 h 660"/>
              <a:gd name="T36" fmla="*/ 374 w 440"/>
              <a:gd name="T37" fmla="*/ 114 h 660"/>
              <a:gd name="T38" fmla="*/ 338 w 440"/>
              <a:gd name="T39" fmla="*/ 122 h 660"/>
              <a:gd name="T40" fmla="*/ 220 w 440"/>
              <a:gd name="T41" fmla="*/ 79 h 660"/>
              <a:gd name="T42" fmla="*/ 102 w 440"/>
              <a:gd name="T43" fmla="*/ 35 h 660"/>
              <a:gd name="T44" fmla="*/ 69 w 440"/>
              <a:gd name="T45" fmla="*/ 39 h 660"/>
              <a:gd name="T46" fmla="*/ 69 w 440"/>
              <a:gd name="T47" fmla="*/ 35 h 660"/>
              <a:gd name="T48" fmla="*/ 58 w 440"/>
              <a:gd name="T49" fmla="*/ 10 h 660"/>
              <a:gd name="T50" fmla="*/ 34 w 440"/>
              <a:gd name="T51" fmla="*/ 0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40" h="660">
                <a:moveTo>
                  <a:pt x="34" y="0"/>
                </a:moveTo>
                <a:cubicBezTo>
                  <a:pt x="25" y="0"/>
                  <a:pt x="17" y="3"/>
                  <a:pt x="10" y="10"/>
                </a:cubicBezTo>
                <a:cubicBezTo>
                  <a:pt x="3" y="17"/>
                  <a:pt x="0" y="25"/>
                  <a:pt x="0" y="35"/>
                </a:cubicBezTo>
                <a:lnTo>
                  <a:pt x="0" y="70"/>
                </a:lnTo>
                <a:lnTo>
                  <a:pt x="0" y="105"/>
                </a:lnTo>
                <a:lnTo>
                  <a:pt x="0" y="313"/>
                </a:lnTo>
                <a:lnTo>
                  <a:pt x="0" y="625"/>
                </a:lnTo>
                <a:cubicBezTo>
                  <a:pt x="0" y="634"/>
                  <a:pt x="4" y="642"/>
                  <a:pt x="11" y="649"/>
                </a:cubicBezTo>
                <a:cubicBezTo>
                  <a:pt x="18" y="657"/>
                  <a:pt x="26" y="660"/>
                  <a:pt x="34" y="660"/>
                </a:cubicBezTo>
                <a:cubicBezTo>
                  <a:pt x="43" y="660"/>
                  <a:pt x="51" y="657"/>
                  <a:pt x="58" y="649"/>
                </a:cubicBezTo>
                <a:cubicBezTo>
                  <a:pt x="65" y="642"/>
                  <a:pt x="69" y="634"/>
                  <a:pt x="69" y="625"/>
                </a:cubicBezTo>
                <a:lnTo>
                  <a:pt x="69" y="270"/>
                </a:lnTo>
                <a:cubicBezTo>
                  <a:pt x="81" y="264"/>
                  <a:pt x="92" y="260"/>
                  <a:pt x="102" y="260"/>
                </a:cubicBezTo>
                <a:cubicBezTo>
                  <a:pt x="124" y="260"/>
                  <a:pt x="164" y="275"/>
                  <a:pt x="219" y="304"/>
                </a:cubicBezTo>
                <a:cubicBezTo>
                  <a:pt x="275" y="333"/>
                  <a:pt x="315" y="348"/>
                  <a:pt x="338" y="348"/>
                </a:cubicBezTo>
                <a:cubicBezTo>
                  <a:pt x="376" y="348"/>
                  <a:pt x="410" y="336"/>
                  <a:pt x="440" y="313"/>
                </a:cubicBezTo>
                <a:lnTo>
                  <a:pt x="440" y="70"/>
                </a:lnTo>
                <a:cubicBezTo>
                  <a:pt x="425" y="82"/>
                  <a:pt x="413" y="90"/>
                  <a:pt x="405" y="96"/>
                </a:cubicBezTo>
                <a:cubicBezTo>
                  <a:pt x="397" y="102"/>
                  <a:pt x="387" y="108"/>
                  <a:pt x="374" y="114"/>
                </a:cubicBezTo>
                <a:cubicBezTo>
                  <a:pt x="361" y="119"/>
                  <a:pt x="349" y="122"/>
                  <a:pt x="338" y="122"/>
                </a:cubicBezTo>
                <a:cubicBezTo>
                  <a:pt x="316" y="122"/>
                  <a:pt x="276" y="108"/>
                  <a:pt x="220" y="79"/>
                </a:cubicBezTo>
                <a:cubicBezTo>
                  <a:pt x="164" y="50"/>
                  <a:pt x="124" y="35"/>
                  <a:pt x="102" y="35"/>
                </a:cubicBezTo>
                <a:cubicBezTo>
                  <a:pt x="94" y="35"/>
                  <a:pt x="83" y="36"/>
                  <a:pt x="69" y="39"/>
                </a:cubicBezTo>
                <a:lnTo>
                  <a:pt x="69" y="35"/>
                </a:lnTo>
                <a:cubicBezTo>
                  <a:pt x="69" y="25"/>
                  <a:pt x="65" y="17"/>
                  <a:pt x="58" y="10"/>
                </a:cubicBezTo>
                <a:cubicBezTo>
                  <a:pt x="52" y="3"/>
                  <a:pt x="44" y="0"/>
                  <a:pt x="34"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7" name="Freeform 96"/>
          <p:cNvSpPr>
            <a:spLocks noEditPoints="1"/>
          </p:cNvSpPr>
          <p:nvPr/>
        </p:nvSpPr>
        <p:spPr bwMode="auto">
          <a:xfrm>
            <a:off x="8156087" y="1526056"/>
            <a:ext cx="393092" cy="233320"/>
          </a:xfrm>
          <a:custGeom>
            <a:avLst/>
            <a:gdLst>
              <a:gd name="T0" fmla="*/ 78 w 813"/>
              <a:gd name="T1" fmla="*/ 384 h 481"/>
              <a:gd name="T2" fmla="*/ 123 w 813"/>
              <a:gd name="T3" fmla="*/ 384 h 481"/>
              <a:gd name="T4" fmla="*/ 679 w 813"/>
              <a:gd name="T5" fmla="*/ 211 h 481"/>
              <a:gd name="T6" fmla="*/ 625 w 813"/>
              <a:gd name="T7" fmla="*/ 172 h 481"/>
              <a:gd name="T8" fmla="*/ 652 w 813"/>
              <a:gd name="T9" fmla="*/ 161 h 481"/>
              <a:gd name="T10" fmla="*/ 706 w 813"/>
              <a:gd name="T11" fmla="*/ 105 h 481"/>
              <a:gd name="T12" fmla="*/ 589 w 813"/>
              <a:gd name="T13" fmla="*/ 115 h 481"/>
              <a:gd name="T14" fmla="*/ 553 w 813"/>
              <a:gd name="T15" fmla="*/ 136 h 481"/>
              <a:gd name="T16" fmla="*/ 580 w 813"/>
              <a:gd name="T17" fmla="*/ 162 h 481"/>
              <a:gd name="T18" fmla="*/ 562 w 813"/>
              <a:gd name="T19" fmla="*/ 181 h 481"/>
              <a:gd name="T20" fmla="*/ 448 w 813"/>
              <a:gd name="T21" fmla="*/ 174 h 481"/>
              <a:gd name="T22" fmla="*/ 485 w 813"/>
              <a:gd name="T23" fmla="*/ 167 h 481"/>
              <a:gd name="T24" fmla="*/ 539 w 813"/>
              <a:gd name="T25" fmla="*/ 111 h 481"/>
              <a:gd name="T26" fmla="*/ 422 w 813"/>
              <a:gd name="T27" fmla="*/ 121 h 481"/>
              <a:gd name="T28" fmla="*/ 386 w 813"/>
              <a:gd name="T29" fmla="*/ 142 h 481"/>
              <a:gd name="T30" fmla="*/ 406 w 813"/>
              <a:gd name="T31" fmla="*/ 168 h 481"/>
              <a:gd name="T32" fmla="*/ 384 w 813"/>
              <a:gd name="T33" fmla="*/ 200 h 481"/>
              <a:gd name="T34" fmla="*/ 392 w 813"/>
              <a:gd name="T35" fmla="*/ 330 h 481"/>
              <a:gd name="T36" fmla="*/ 288 w 813"/>
              <a:gd name="T37" fmla="*/ 335 h 481"/>
              <a:gd name="T38" fmla="*/ 219 w 813"/>
              <a:gd name="T39" fmla="*/ 184 h 481"/>
              <a:gd name="T40" fmla="*/ 244 w 813"/>
              <a:gd name="T41" fmla="*/ 95 h 481"/>
              <a:gd name="T42" fmla="*/ 254 w 813"/>
              <a:gd name="T43" fmla="*/ 68 h 481"/>
              <a:gd name="T44" fmla="*/ 283 w 813"/>
              <a:gd name="T45" fmla="*/ 69 h 481"/>
              <a:gd name="T46" fmla="*/ 283 w 813"/>
              <a:gd name="T47" fmla="*/ 37 h 481"/>
              <a:gd name="T48" fmla="*/ 242 w 813"/>
              <a:gd name="T49" fmla="*/ 24 h 481"/>
              <a:gd name="T50" fmla="*/ 158 w 813"/>
              <a:gd name="T51" fmla="*/ 7 h 481"/>
              <a:gd name="T52" fmla="*/ 147 w 813"/>
              <a:gd name="T53" fmla="*/ 22 h 481"/>
              <a:gd name="T54" fmla="*/ 171 w 813"/>
              <a:gd name="T55" fmla="*/ 76 h 481"/>
              <a:gd name="T56" fmla="*/ 189 w 813"/>
              <a:gd name="T57" fmla="*/ 102 h 481"/>
              <a:gd name="T58" fmla="*/ 119 w 813"/>
              <a:gd name="T59" fmla="*/ 219 h 481"/>
              <a:gd name="T60" fmla="*/ 1 w 813"/>
              <a:gd name="T61" fmla="*/ 292 h 481"/>
              <a:gd name="T62" fmla="*/ 17 w 813"/>
              <a:gd name="T63" fmla="*/ 335 h 481"/>
              <a:gd name="T64" fmla="*/ 100 w 813"/>
              <a:gd name="T65" fmla="*/ 481 h 481"/>
              <a:gd name="T66" fmla="*/ 202 w 813"/>
              <a:gd name="T67" fmla="*/ 389 h 481"/>
              <a:gd name="T68" fmla="*/ 224 w 813"/>
              <a:gd name="T69" fmla="*/ 398 h 481"/>
              <a:gd name="T70" fmla="*/ 587 w 813"/>
              <a:gd name="T71" fmla="*/ 430 h 481"/>
              <a:gd name="T72" fmla="*/ 768 w 813"/>
              <a:gd name="T73" fmla="*/ 383 h 481"/>
              <a:gd name="T74" fmla="*/ 771 w 813"/>
              <a:gd name="T75" fmla="*/ 380 h 481"/>
              <a:gd name="T76" fmla="*/ 791 w 813"/>
              <a:gd name="T77" fmla="*/ 382 h 481"/>
              <a:gd name="T78" fmla="*/ 804 w 813"/>
              <a:gd name="T79" fmla="*/ 374 h 481"/>
              <a:gd name="T80" fmla="*/ 813 w 813"/>
              <a:gd name="T81" fmla="*/ 358 h 481"/>
              <a:gd name="T82" fmla="*/ 804 w 813"/>
              <a:gd name="T83" fmla="*/ 326 h 481"/>
              <a:gd name="T84" fmla="*/ 153 w 813"/>
              <a:gd name="T85" fmla="*/ 415 h 481"/>
              <a:gd name="T86" fmla="*/ 100 w 813"/>
              <a:gd name="T87" fmla="*/ 446 h 481"/>
              <a:gd name="T88" fmla="*/ 37 w 813"/>
              <a:gd name="T89" fmla="*/ 383 h 481"/>
              <a:gd name="T90" fmla="*/ 90 w 813"/>
              <a:gd name="T91" fmla="*/ 321 h 481"/>
              <a:gd name="T92" fmla="*/ 112 w 813"/>
              <a:gd name="T93" fmla="*/ 330 h 481"/>
              <a:gd name="T94" fmla="*/ 161 w 813"/>
              <a:gd name="T95" fmla="*/ 382 h 481"/>
              <a:gd name="T96" fmla="*/ 162 w 813"/>
              <a:gd name="T97" fmla="*/ 385 h 481"/>
              <a:gd name="T98" fmla="*/ 671 w 813"/>
              <a:gd name="T99" fmla="*/ 447 h 481"/>
              <a:gd name="T100" fmla="*/ 609 w 813"/>
              <a:gd name="T101" fmla="*/ 403 h 481"/>
              <a:gd name="T102" fmla="*/ 625 w 813"/>
              <a:gd name="T103" fmla="*/ 384 h 481"/>
              <a:gd name="T104" fmla="*/ 636 w 813"/>
              <a:gd name="T105" fmla="*/ 380 h 481"/>
              <a:gd name="T106" fmla="*/ 647 w 813"/>
              <a:gd name="T107" fmla="*/ 384 h 481"/>
              <a:gd name="T108" fmla="*/ 692 w 813"/>
              <a:gd name="T109" fmla="*/ 384 h 481"/>
              <a:gd name="T110" fmla="*/ 713 w 813"/>
              <a:gd name="T111" fmla="*/ 378 h 481"/>
              <a:gd name="T112" fmla="*/ 734 w 813"/>
              <a:gd name="T113" fmla="*/ 384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13" h="481">
                <a:moveTo>
                  <a:pt x="100" y="361"/>
                </a:moveTo>
                <a:cubicBezTo>
                  <a:pt x="88" y="361"/>
                  <a:pt x="78" y="372"/>
                  <a:pt x="78" y="384"/>
                </a:cubicBezTo>
                <a:cubicBezTo>
                  <a:pt x="78" y="396"/>
                  <a:pt x="88" y="407"/>
                  <a:pt x="100" y="407"/>
                </a:cubicBezTo>
                <a:cubicBezTo>
                  <a:pt x="113" y="407"/>
                  <a:pt x="123" y="396"/>
                  <a:pt x="123" y="384"/>
                </a:cubicBezTo>
                <a:cubicBezTo>
                  <a:pt x="123" y="372"/>
                  <a:pt x="113" y="361"/>
                  <a:pt x="100" y="361"/>
                </a:cubicBezTo>
                <a:close/>
                <a:moveTo>
                  <a:pt x="679" y="211"/>
                </a:moveTo>
                <a:cubicBezTo>
                  <a:pt x="663" y="205"/>
                  <a:pt x="649" y="194"/>
                  <a:pt x="643" y="188"/>
                </a:cubicBezTo>
                <a:cubicBezTo>
                  <a:pt x="638" y="182"/>
                  <a:pt x="628" y="178"/>
                  <a:pt x="625" y="172"/>
                </a:cubicBezTo>
                <a:cubicBezTo>
                  <a:pt x="623" y="167"/>
                  <a:pt x="627" y="162"/>
                  <a:pt x="636" y="162"/>
                </a:cubicBezTo>
                <a:cubicBezTo>
                  <a:pt x="642" y="162"/>
                  <a:pt x="648" y="162"/>
                  <a:pt x="652" y="161"/>
                </a:cubicBezTo>
                <a:cubicBezTo>
                  <a:pt x="671" y="160"/>
                  <a:pt x="692" y="127"/>
                  <a:pt x="705" y="109"/>
                </a:cubicBezTo>
                <a:cubicBezTo>
                  <a:pt x="707" y="108"/>
                  <a:pt x="707" y="106"/>
                  <a:pt x="706" y="105"/>
                </a:cubicBezTo>
                <a:cubicBezTo>
                  <a:pt x="704" y="103"/>
                  <a:pt x="688" y="105"/>
                  <a:pt x="670" y="106"/>
                </a:cubicBezTo>
                <a:lnTo>
                  <a:pt x="589" y="115"/>
                </a:lnTo>
                <a:cubicBezTo>
                  <a:pt x="572" y="117"/>
                  <a:pt x="554" y="121"/>
                  <a:pt x="553" y="126"/>
                </a:cubicBezTo>
                <a:cubicBezTo>
                  <a:pt x="552" y="129"/>
                  <a:pt x="552" y="132"/>
                  <a:pt x="553" y="136"/>
                </a:cubicBezTo>
                <a:cubicBezTo>
                  <a:pt x="553" y="141"/>
                  <a:pt x="556" y="146"/>
                  <a:pt x="559" y="150"/>
                </a:cubicBezTo>
                <a:cubicBezTo>
                  <a:pt x="563" y="157"/>
                  <a:pt x="574" y="162"/>
                  <a:pt x="580" y="162"/>
                </a:cubicBezTo>
                <a:cubicBezTo>
                  <a:pt x="586" y="162"/>
                  <a:pt x="591" y="167"/>
                  <a:pt x="592" y="172"/>
                </a:cubicBezTo>
                <a:cubicBezTo>
                  <a:pt x="593" y="178"/>
                  <a:pt x="579" y="182"/>
                  <a:pt x="562" y="181"/>
                </a:cubicBezTo>
                <a:lnTo>
                  <a:pt x="482" y="180"/>
                </a:lnTo>
                <a:cubicBezTo>
                  <a:pt x="465" y="180"/>
                  <a:pt x="449" y="177"/>
                  <a:pt x="448" y="174"/>
                </a:cubicBezTo>
                <a:cubicBezTo>
                  <a:pt x="446" y="171"/>
                  <a:pt x="454" y="168"/>
                  <a:pt x="465" y="168"/>
                </a:cubicBezTo>
                <a:cubicBezTo>
                  <a:pt x="473" y="168"/>
                  <a:pt x="480" y="168"/>
                  <a:pt x="485" y="167"/>
                </a:cubicBezTo>
                <a:cubicBezTo>
                  <a:pt x="504" y="165"/>
                  <a:pt x="525" y="133"/>
                  <a:pt x="538" y="115"/>
                </a:cubicBezTo>
                <a:cubicBezTo>
                  <a:pt x="540" y="113"/>
                  <a:pt x="540" y="112"/>
                  <a:pt x="539" y="111"/>
                </a:cubicBezTo>
                <a:cubicBezTo>
                  <a:pt x="537" y="109"/>
                  <a:pt x="521" y="111"/>
                  <a:pt x="504" y="112"/>
                </a:cubicBezTo>
                <a:lnTo>
                  <a:pt x="422" y="121"/>
                </a:lnTo>
                <a:cubicBezTo>
                  <a:pt x="405" y="123"/>
                  <a:pt x="387" y="127"/>
                  <a:pt x="386" y="132"/>
                </a:cubicBezTo>
                <a:cubicBezTo>
                  <a:pt x="385" y="135"/>
                  <a:pt x="385" y="138"/>
                  <a:pt x="386" y="142"/>
                </a:cubicBezTo>
                <a:cubicBezTo>
                  <a:pt x="387" y="147"/>
                  <a:pt x="389" y="152"/>
                  <a:pt x="392" y="156"/>
                </a:cubicBezTo>
                <a:cubicBezTo>
                  <a:pt x="396" y="163"/>
                  <a:pt x="404" y="168"/>
                  <a:pt x="406" y="168"/>
                </a:cubicBezTo>
                <a:cubicBezTo>
                  <a:pt x="409" y="168"/>
                  <a:pt x="411" y="172"/>
                  <a:pt x="410" y="175"/>
                </a:cubicBezTo>
                <a:cubicBezTo>
                  <a:pt x="410" y="179"/>
                  <a:pt x="394" y="186"/>
                  <a:pt x="384" y="200"/>
                </a:cubicBezTo>
                <a:cubicBezTo>
                  <a:pt x="373" y="219"/>
                  <a:pt x="381" y="248"/>
                  <a:pt x="394" y="277"/>
                </a:cubicBezTo>
                <a:cubicBezTo>
                  <a:pt x="401" y="293"/>
                  <a:pt x="407" y="320"/>
                  <a:pt x="392" y="330"/>
                </a:cubicBezTo>
                <a:cubicBezTo>
                  <a:pt x="385" y="335"/>
                  <a:pt x="373" y="335"/>
                  <a:pt x="355" y="335"/>
                </a:cubicBezTo>
                <a:lnTo>
                  <a:pt x="288" y="335"/>
                </a:lnTo>
                <a:cubicBezTo>
                  <a:pt x="264" y="335"/>
                  <a:pt x="246" y="329"/>
                  <a:pt x="233" y="309"/>
                </a:cubicBezTo>
                <a:cubicBezTo>
                  <a:pt x="209" y="273"/>
                  <a:pt x="206" y="216"/>
                  <a:pt x="219" y="184"/>
                </a:cubicBezTo>
                <a:cubicBezTo>
                  <a:pt x="225" y="169"/>
                  <a:pt x="233" y="151"/>
                  <a:pt x="240" y="133"/>
                </a:cubicBezTo>
                <a:cubicBezTo>
                  <a:pt x="244" y="121"/>
                  <a:pt x="247" y="107"/>
                  <a:pt x="244" y="95"/>
                </a:cubicBezTo>
                <a:cubicBezTo>
                  <a:pt x="240" y="78"/>
                  <a:pt x="232" y="70"/>
                  <a:pt x="240" y="68"/>
                </a:cubicBezTo>
                <a:cubicBezTo>
                  <a:pt x="247" y="67"/>
                  <a:pt x="254" y="68"/>
                  <a:pt x="254" y="68"/>
                </a:cubicBezTo>
                <a:cubicBezTo>
                  <a:pt x="255" y="68"/>
                  <a:pt x="255" y="69"/>
                  <a:pt x="255" y="69"/>
                </a:cubicBezTo>
                <a:lnTo>
                  <a:pt x="283" y="69"/>
                </a:lnTo>
                <a:cubicBezTo>
                  <a:pt x="291" y="69"/>
                  <a:pt x="297" y="60"/>
                  <a:pt x="297" y="53"/>
                </a:cubicBezTo>
                <a:cubicBezTo>
                  <a:pt x="297" y="46"/>
                  <a:pt x="291" y="37"/>
                  <a:pt x="283" y="37"/>
                </a:cubicBezTo>
                <a:cubicBezTo>
                  <a:pt x="283" y="37"/>
                  <a:pt x="279" y="37"/>
                  <a:pt x="274" y="37"/>
                </a:cubicBezTo>
                <a:cubicBezTo>
                  <a:pt x="269" y="37"/>
                  <a:pt x="255" y="32"/>
                  <a:pt x="242" y="24"/>
                </a:cubicBezTo>
                <a:lnTo>
                  <a:pt x="220" y="10"/>
                </a:lnTo>
                <a:cubicBezTo>
                  <a:pt x="204" y="0"/>
                  <a:pt x="173" y="5"/>
                  <a:pt x="158" y="7"/>
                </a:cubicBezTo>
                <a:cubicBezTo>
                  <a:pt x="154" y="7"/>
                  <a:pt x="152" y="9"/>
                  <a:pt x="150" y="11"/>
                </a:cubicBezTo>
                <a:cubicBezTo>
                  <a:pt x="147" y="15"/>
                  <a:pt x="147" y="21"/>
                  <a:pt x="147" y="22"/>
                </a:cubicBezTo>
                <a:cubicBezTo>
                  <a:pt x="147" y="23"/>
                  <a:pt x="147" y="24"/>
                  <a:pt x="147" y="25"/>
                </a:cubicBezTo>
                <a:cubicBezTo>
                  <a:pt x="148" y="42"/>
                  <a:pt x="151" y="76"/>
                  <a:pt x="171" y="76"/>
                </a:cubicBezTo>
                <a:cubicBezTo>
                  <a:pt x="173" y="76"/>
                  <a:pt x="178" y="76"/>
                  <a:pt x="186" y="75"/>
                </a:cubicBezTo>
                <a:cubicBezTo>
                  <a:pt x="194" y="74"/>
                  <a:pt x="195" y="86"/>
                  <a:pt x="189" y="102"/>
                </a:cubicBezTo>
                <a:cubicBezTo>
                  <a:pt x="174" y="138"/>
                  <a:pt x="152" y="190"/>
                  <a:pt x="146" y="197"/>
                </a:cubicBezTo>
                <a:cubicBezTo>
                  <a:pt x="139" y="205"/>
                  <a:pt x="128" y="207"/>
                  <a:pt x="119" y="219"/>
                </a:cubicBezTo>
                <a:cubicBezTo>
                  <a:pt x="108" y="233"/>
                  <a:pt x="92" y="248"/>
                  <a:pt x="75" y="251"/>
                </a:cubicBezTo>
                <a:cubicBezTo>
                  <a:pt x="35" y="259"/>
                  <a:pt x="5" y="279"/>
                  <a:pt x="1" y="292"/>
                </a:cubicBezTo>
                <a:cubicBezTo>
                  <a:pt x="0" y="298"/>
                  <a:pt x="6" y="302"/>
                  <a:pt x="16" y="305"/>
                </a:cubicBezTo>
                <a:cubicBezTo>
                  <a:pt x="27" y="309"/>
                  <a:pt x="25" y="320"/>
                  <a:pt x="17" y="335"/>
                </a:cubicBezTo>
                <a:cubicBezTo>
                  <a:pt x="8" y="349"/>
                  <a:pt x="3" y="366"/>
                  <a:pt x="3" y="384"/>
                </a:cubicBezTo>
                <a:cubicBezTo>
                  <a:pt x="3" y="438"/>
                  <a:pt x="47" y="481"/>
                  <a:pt x="100" y="481"/>
                </a:cubicBezTo>
                <a:cubicBezTo>
                  <a:pt x="141" y="481"/>
                  <a:pt x="176" y="456"/>
                  <a:pt x="190" y="420"/>
                </a:cubicBezTo>
                <a:cubicBezTo>
                  <a:pt x="197" y="404"/>
                  <a:pt x="199" y="389"/>
                  <a:pt x="202" y="389"/>
                </a:cubicBezTo>
                <a:cubicBezTo>
                  <a:pt x="204" y="389"/>
                  <a:pt x="207" y="392"/>
                  <a:pt x="213" y="397"/>
                </a:cubicBezTo>
                <a:cubicBezTo>
                  <a:pt x="216" y="399"/>
                  <a:pt x="220" y="398"/>
                  <a:pt x="224" y="398"/>
                </a:cubicBezTo>
                <a:lnTo>
                  <a:pt x="545" y="398"/>
                </a:lnTo>
                <a:cubicBezTo>
                  <a:pt x="562" y="398"/>
                  <a:pt x="578" y="415"/>
                  <a:pt x="587" y="430"/>
                </a:cubicBezTo>
                <a:cubicBezTo>
                  <a:pt x="604" y="459"/>
                  <a:pt x="635" y="480"/>
                  <a:pt x="671" y="480"/>
                </a:cubicBezTo>
                <a:cubicBezTo>
                  <a:pt x="725" y="480"/>
                  <a:pt x="768" y="437"/>
                  <a:pt x="768" y="383"/>
                </a:cubicBezTo>
                <a:cubicBezTo>
                  <a:pt x="768" y="382"/>
                  <a:pt x="768" y="381"/>
                  <a:pt x="768" y="380"/>
                </a:cubicBezTo>
                <a:cubicBezTo>
                  <a:pt x="768" y="379"/>
                  <a:pt x="769" y="380"/>
                  <a:pt x="771" y="380"/>
                </a:cubicBezTo>
                <a:lnTo>
                  <a:pt x="775" y="382"/>
                </a:lnTo>
                <a:lnTo>
                  <a:pt x="791" y="382"/>
                </a:lnTo>
                <a:cubicBezTo>
                  <a:pt x="793" y="382"/>
                  <a:pt x="794" y="380"/>
                  <a:pt x="796" y="379"/>
                </a:cubicBezTo>
                <a:cubicBezTo>
                  <a:pt x="798" y="379"/>
                  <a:pt x="802" y="377"/>
                  <a:pt x="804" y="374"/>
                </a:cubicBezTo>
                <a:cubicBezTo>
                  <a:pt x="808" y="371"/>
                  <a:pt x="811" y="364"/>
                  <a:pt x="811" y="362"/>
                </a:cubicBezTo>
                <a:cubicBezTo>
                  <a:pt x="812" y="361"/>
                  <a:pt x="813" y="359"/>
                  <a:pt x="813" y="358"/>
                </a:cubicBezTo>
                <a:cubicBezTo>
                  <a:pt x="813" y="358"/>
                  <a:pt x="813" y="358"/>
                  <a:pt x="813" y="357"/>
                </a:cubicBezTo>
                <a:cubicBezTo>
                  <a:pt x="813" y="357"/>
                  <a:pt x="810" y="343"/>
                  <a:pt x="804" y="326"/>
                </a:cubicBezTo>
                <a:cubicBezTo>
                  <a:pt x="792" y="294"/>
                  <a:pt x="758" y="242"/>
                  <a:pt x="679" y="211"/>
                </a:cubicBezTo>
                <a:close/>
                <a:moveTo>
                  <a:pt x="153" y="415"/>
                </a:moveTo>
                <a:cubicBezTo>
                  <a:pt x="152" y="418"/>
                  <a:pt x="150" y="420"/>
                  <a:pt x="148" y="423"/>
                </a:cubicBezTo>
                <a:cubicBezTo>
                  <a:pt x="136" y="436"/>
                  <a:pt x="119" y="446"/>
                  <a:pt x="100" y="446"/>
                </a:cubicBezTo>
                <a:cubicBezTo>
                  <a:pt x="65" y="446"/>
                  <a:pt x="37" y="418"/>
                  <a:pt x="37" y="383"/>
                </a:cubicBezTo>
                <a:cubicBezTo>
                  <a:pt x="37" y="383"/>
                  <a:pt x="37" y="383"/>
                  <a:pt x="37" y="383"/>
                </a:cubicBezTo>
                <a:cubicBezTo>
                  <a:pt x="37" y="367"/>
                  <a:pt x="43" y="353"/>
                  <a:pt x="52" y="342"/>
                </a:cubicBezTo>
                <a:cubicBezTo>
                  <a:pt x="62" y="331"/>
                  <a:pt x="75" y="324"/>
                  <a:pt x="90" y="321"/>
                </a:cubicBezTo>
                <a:cubicBezTo>
                  <a:pt x="90" y="321"/>
                  <a:pt x="91" y="321"/>
                  <a:pt x="91" y="321"/>
                </a:cubicBezTo>
                <a:cubicBezTo>
                  <a:pt x="92" y="321"/>
                  <a:pt x="103" y="322"/>
                  <a:pt x="112" y="330"/>
                </a:cubicBezTo>
                <a:cubicBezTo>
                  <a:pt x="114" y="332"/>
                  <a:pt x="116" y="334"/>
                  <a:pt x="117" y="336"/>
                </a:cubicBezTo>
                <a:cubicBezTo>
                  <a:pt x="131" y="356"/>
                  <a:pt x="141" y="382"/>
                  <a:pt x="161" y="382"/>
                </a:cubicBezTo>
                <a:cubicBezTo>
                  <a:pt x="161" y="382"/>
                  <a:pt x="162" y="382"/>
                  <a:pt x="162" y="382"/>
                </a:cubicBezTo>
                <a:cubicBezTo>
                  <a:pt x="162" y="382"/>
                  <a:pt x="162" y="383"/>
                  <a:pt x="162" y="385"/>
                </a:cubicBezTo>
                <a:cubicBezTo>
                  <a:pt x="162" y="391"/>
                  <a:pt x="160" y="404"/>
                  <a:pt x="153" y="415"/>
                </a:cubicBezTo>
                <a:close/>
                <a:moveTo>
                  <a:pt x="671" y="447"/>
                </a:moveTo>
                <a:cubicBezTo>
                  <a:pt x="654" y="447"/>
                  <a:pt x="639" y="441"/>
                  <a:pt x="627" y="430"/>
                </a:cubicBezTo>
                <a:cubicBezTo>
                  <a:pt x="615" y="418"/>
                  <a:pt x="610" y="403"/>
                  <a:pt x="609" y="403"/>
                </a:cubicBezTo>
                <a:cubicBezTo>
                  <a:pt x="607" y="403"/>
                  <a:pt x="614" y="404"/>
                  <a:pt x="620" y="398"/>
                </a:cubicBezTo>
                <a:cubicBezTo>
                  <a:pt x="623" y="394"/>
                  <a:pt x="625" y="389"/>
                  <a:pt x="625" y="384"/>
                </a:cubicBezTo>
                <a:cubicBezTo>
                  <a:pt x="625" y="383"/>
                  <a:pt x="625" y="383"/>
                  <a:pt x="625" y="382"/>
                </a:cubicBezTo>
                <a:cubicBezTo>
                  <a:pt x="625" y="381"/>
                  <a:pt x="630" y="380"/>
                  <a:pt x="636" y="380"/>
                </a:cubicBezTo>
                <a:cubicBezTo>
                  <a:pt x="642" y="380"/>
                  <a:pt x="647" y="381"/>
                  <a:pt x="647" y="382"/>
                </a:cubicBezTo>
                <a:cubicBezTo>
                  <a:pt x="647" y="383"/>
                  <a:pt x="647" y="383"/>
                  <a:pt x="647" y="384"/>
                </a:cubicBezTo>
                <a:cubicBezTo>
                  <a:pt x="647" y="396"/>
                  <a:pt x="657" y="407"/>
                  <a:pt x="670" y="407"/>
                </a:cubicBezTo>
                <a:cubicBezTo>
                  <a:pt x="682" y="407"/>
                  <a:pt x="692" y="396"/>
                  <a:pt x="692" y="384"/>
                </a:cubicBezTo>
                <a:cubicBezTo>
                  <a:pt x="692" y="383"/>
                  <a:pt x="692" y="382"/>
                  <a:pt x="692" y="381"/>
                </a:cubicBezTo>
                <a:cubicBezTo>
                  <a:pt x="692" y="380"/>
                  <a:pt x="701" y="379"/>
                  <a:pt x="713" y="378"/>
                </a:cubicBezTo>
                <a:cubicBezTo>
                  <a:pt x="725" y="378"/>
                  <a:pt x="734" y="379"/>
                  <a:pt x="734" y="381"/>
                </a:cubicBezTo>
                <a:cubicBezTo>
                  <a:pt x="734" y="382"/>
                  <a:pt x="734" y="383"/>
                  <a:pt x="734" y="384"/>
                </a:cubicBezTo>
                <a:cubicBezTo>
                  <a:pt x="734" y="419"/>
                  <a:pt x="706" y="447"/>
                  <a:pt x="671" y="447"/>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8" name="Freeform 97"/>
          <p:cNvSpPr>
            <a:spLocks noEditPoints="1"/>
          </p:cNvSpPr>
          <p:nvPr/>
        </p:nvSpPr>
        <p:spPr bwMode="auto">
          <a:xfrm>
            <a:off x="8166233" y="2559304"/>
            <a:ext cx="370267" cy="207958"/>
          </a:xfrm>
          <a:custGeom>
            <a:avLst/>
            <a:gdLst>
              <a:gd name="T0" fmla="*/ 632 w 768"/>
              <a:gd name="T1" fmla="*/ 60 h 429"/>
              <a:gd name="T2" fmla="*/ 58 w 768"/>
              <a:gd name="T3" fmla="*/ 60 h 429"/>
              <a:gd name="T4" fmla="*/ 58 w 768"/>
              <a:gd name="T5" fmla="*/ 375 h 429"/>
              <a:gd name="T6" fmla="*/ 632 w 768"/>
              <a:gd name="T7" fmla="*/ 375 h 429"/>
              <a:gd name="T8" fmla="*/ 632 w 768"/>
              <a:gd name="T9" fmla="*/ 60 h 429"/>
              <a:gd name="T10" fmla="*/ 694 w 768"/>
              <a:gd name="T11" fmla="*/ 0 h 429"/>
              <a:gd name="T12" fmla="*/ 694 w 768"/>
              <a:gd name="T13" fmla="*/ 5 h 429"/>
              <a:gd name="T14" fmla="*/ 694 w 768"/>
              <a:gd name="T15" fmla="*/ 106 h 429"/>
              <a:gd name="T16" fmla="*/ 764 w 768"/>
              <a:gd name="T17" fmla="*/ 106 h 429"/>
              <a:gd name="T18" fmla="*/ 768 w 768"/>
              <a:gd name="T19" fmla="*/ 106 h 429"/>
              <a:gd name="T20" fmla="*/ 768 w 768"/>
              <a:gd name="T21" fmla="*/ 110 h 429"/>
              <a:gd name="T22" fmla="*/ 768 w 768"/>
              <a:gd name="T23" fmla="*/ 319 h 429"/>
              <a:gd name="T24" fmla="*/ 768 w 768"/>
              <a:gd name="T25" fmla="*/ 324 h 429"/>
              <a:gd name="T26" fmla="*/ 764 w 768"/>
              <a:gd name="T27" fmla="*/ 324 h 429"/>
              <a:gd name="T28" fmla="*/ 694 w 768"/>
              <a:gd name="T29" fmla="*/ 324 h 429"/>
              <a:gd name="T30" fmla="*/ 694 w 768"/>
              <a:gd name="T31" fmla="*/ 425 h 429"/>
              <a:gd name="T32" fmla="*/ 694 w 768"/>
              <a:gd name="T33" fmla="*/ 429 h 429"/>
              <a:gd name="T34" fmla="*/ 690 w 768"/>
              <a:gd name="T35" fmla="*/ 429 h 429"/>
              <a:gd name="T36" fmla="*/ 5 w 768"/>
              <a:gd name="T37" fmla="*/ 429 h 429"/>
              <a:gd name="T38" fmla="*/ 0 w 768"/>
              <a:gd name="T39" fmla="*/ 429 h 429"/>
              <a:gd name="T40" fmla="*/ 0 w 768"/>
              <a:gd name="T41" fmla="*/ 425 h 429"/>
              <a:gd name="T42" fmla="*/ 0 w 768"/>
              <a:gd name="T43" fmla="*/ 5 h 429"/>
              <a:gd name="T44" fmla="*/ 0 w 768"/>
              <a:gd name="T45" fmla="*/ 0 h 429"/>
              <a:gd name="T46" fmla="*/ 5 w 768"/>
              <a:gd name="T47" fmla="*/ 0 h 429"/>
              <a:gd name="T48" fmla="*/ 690 w 768"/>
              <a:gd name="T49" fmla="*/ 0 h 429"/>
              <a:gd name="T50" fmla="*/ 694 w 768"/>
              <a:gd name="T51" fmla="*/ 0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68" h="429">
                <a:moveTo>
                  <a:pt x="632" y="60"/>
                </a:moveTo>
                <a:lnTo>
                  <a:pt x="58" y="60"/>
                </a:lnTo>
                <a:lnTo>
                  <a:pt x="58" y="375"/>
                </a:lnTo>
                <a:lnTo>
                  <a:pt x="632" y="375"/>
                </a:lnTo>
                <a:lnTo>
                  <a:pt x="632" y="60"/>
                </a:lnTo>
                <a:close/>
                <a:moveTo>
                  <a:pt x="694" y="0"/>
                </a:moveTo>
                <a:lnTo>
                  <a:pt x="694" y="5"/>
                </a:lnTo>
                <a:lnTo>
                  <a:pt x="694" y="106"/>
                </a:lnTo>
                <a:lnTo>
                  <a:pt x="764" y="106"/>
                </a:lnTo>
                <a:lnTo>
                  <a:pt x="768" y="106"/>
                </a:lnTo>
                <a:lnTo>
                  <a:pt x="768" y="110"/>
                </a:lnTo>
                <a:lnTo>
                  <a:pt x="768" y="319"/>
                </a:lnTo>
                <a:lnTo>
                  <a:pt x="768" y="324"/>
                </a:lnTo>
                <a:lnTo>
                  <a:pt x="764" y="324"/>
                </a:lnTo>
                <a:lnTo>
                  <a:pt x="694" y="324"/>
                </a:lnTo>
                <a:lnTo>
                  <a:pt x="694" y="425"/>
                </a:lnTo>
                <a:lnTo>
                  <a:pt x="694" y="429"/>
                </a:lnTo>
                <a:lnTo>
                  <a:pt x="690" y="429"/>
                </a:lnTo>
                <a:lnTo>
                  <a:pt x="5" y="429"/>
                </a:lnTo>
                <a:lnTo>
                  <a:pt x="0" y="429"/>
                </a:lnTo>
                <a:lnTo>
                  <a:pt x="0" y="425"/>
                </a:lnTo>
                <a:lnTo>
                  <a:pt x="0" y="5"/>
                </a:lnTo>
                <a:lnTo>
                  <a:pt x="0" y="0"/>
                </a:lnTo>
                <a:lnTo>
                  <a:pt x="5" y="0"/>
                </a:lnTo>
                <a:lnTo>
                  <a:pt x="690" y="0"/>
                </a:lnTo>
                <a:lnTo>
                  <a:pt x="694" y="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9" name="Freeform 98"/>
          <p:cNvSpPr>
            <a:spLocks noEditPoints="1"/>
          </p:cNvSpPr>
          <p:nvPr/>
        </p:nvSpPr>
        <p:spPr bwMode="auto">
          <a:xfrm>
            <a:off x="9348041" y="3072886"/>
            <a:ext cx="299257" cy="291649"/>
          </a:xfrm>
          <a:custGeom>
            <a:avLst/>
            <a:gdLst>
              <a:gd name="T0" fmla="*/ 110 w 619"/>
              <a:gd name="T1" fmla="*/ 373 h 602"/>
              <a:gd name="T2" fmla="*/ 158 w 619"/>
              <a:gd name="T3" fmla="*/ 325 h 602"/>
              <a:gd name="T4" fmla="*/ 189 w 619"/>
              <a:gd name="T5" fmla="*/ 300 h 602"/>
              <a:gd name="T6" fmla="*/ 255 w 619"/>
              <a:gd name="T7" fmla="*/ 293 h 602"/>
              <a:gd name="T8" fmla="*/ 275 w 619"/>
              <a:gd name="T9" fmla="*/ 283 h 602"/>
              <a:gd name="T10" fmla="*/ 295 w 619"/>
              <a:gd name="T11" fmla="*/ 299 h 602"/>
              <a:gd name="T12" fmla="*/ 312 w 619"/>
              <a:gd name="T13" fmla="*/ 303 h 602"/>
              <a:gd name="T14" fmla="*/ 319 w 619"/>
              <a:gd name="T15" fmla="*/ 323 h 602"/>
              <a:gd name="T16" fmla="*/ 323 w 619"/>
              <a:gd name="T17" fmla="*/ 342 h 602"/>
              <a:gd name="T18" fmla="*/ 314 w 619"/>
              <a:gd name="T19" fmla="*/ 376 h 602"/>
              <a:gd name="T20" fmla="*/ 244 w 619"/>
              <a:gd name="T21" fmla="*/ 483 h 602"/>
              <a:gd name="T22" fmla="*/ 175 w 619"/>
              <a:gd name="T23" fmla="*/ 553 h 602"/>
              <a:gd name="T24" fmla="*/ 150 w 619"/>
              <a:gd name="T25" fmla="*/ 577 h 602"/>
              <a:gd name="T26" fmla="*/ 86 w 619"/>
              <a:gd name="T27" fmla="*/ 602 h 602"/>
              <a:gd name="T28" fmla="*/ 15 w 619"/>
              <a:gd name="T29" fmla="*/ 565 h 602"/>
              <a:gd name="T30" fmla="*/ 7 w 619"/>
              <a:gd name="T31" fmla="*/ 484 h 602"/>
              <a:gd name="T32" fmla="*/ 359 w 619"/>
              <a:gd name="T33" fmla="*/ 347 h 602"/>
              <a:gd name="T34" fmla="*/ 337 w 619"/>
              <a:gd name="T35" fmla="*/ 409 h 602"/>
              <a:gd name="T36" fmla="*/ 189 w 619"/>
              <a:gd name="T37" fmla="*/ 263 h 602"/>
              <a:gd name="T38" fmla="*/ 258 w 619"/>
              <a:gd name="T39" fmla="*/ 246 h 602"/>
              <a:gd name="T40" fmla="*/ 350 w 619"/>
              <a:gd name="T41" fmla="*/ 314 h 602"/>
              <a:gd name="T42" fmla="*/ 328 w 619"/>
              <a:gd name="T43" fmla="*/ 308 h 602"/>
              <a:gd name="T44" fmla="*/ 312 w 619"/>
              <a:gd name="T45" fmla="*/ 291 h 602"/>
              <a:gd name="T46" fmla="*/ 295 w 619"/>
              <a:gd name="T47" fmla="*/ 289 h 602"/>
              <a:gd name="T48" fmla="*/ 286 w 619"/>
              <a:gd name="T49" fmla="*/ 266 h 602"/>
              <a:gd name="T50" fmla="*/ 303 w 619"/>
              <a:gd name="T51" fmla="*/ 245 h 602"/>
              <a:gd name="T52" fmla="*/ 319 w 619"/>
              <a:gd name="T53" fmla="*/ 181 h 602"/>
              <a:gd name="T54" fmla="*/ 415 w 619"/>
              <a:gd name="T55" fmla="*/ 82 h 602"/>
              <a:gd name="T56" fmla="*/ 463 w 619"/>
              <a:gd name="T57" fmla="*/ 34 h 602"/>
              <a:gd name="T58" fmla="*/ 487 w 619"/>
              <a:gd name="T59" fmla="*/ 12 h 602"/>
              <a:gd name="T60" fmla="*/ 566 w 619"/>
              <a:gd name="T61" fmla="*/ 5 h 602"/>
              <a:gd name="T62" fmla="*/ 617 w 619"/>
              <a:gd name="T63" fmla="*/ 68 h 602"/>
              <a:gd name="T64" fmla="*/ 596 w 619"/>
              <a:gd name="T65" fmla="*/ 142 h 602"/>
              <a:gd name="T66" fmla="*/ 500 w 619"/>
              <a:gd name="T67" fmla="*/ 238 h 602"/>
              <a:gd name="T68" fmla="*/ 461 w 619"/>
              <a:gd name="T69" fmla="*/ 277 h 602"/>
              <a:gd name="T70" fmla="*/ 432 w 619"/>
              <a:gd name="T71" fmla="*/ 300 h 602"/>
              <a:gd name="T72" fmla="*/ 374 w 619"/>
              <a:gd name="T73" fmla="*/ 308 h 602"/>
              <a:gd name="T74" fmla="*/ 583 w 619"/>
              <a:gd name="T75" fmla="*/ 101 h 602"/>
              <a:gd name="T76" fmla="*/ 569 w 619"/>
              <a:gd name="T77" fmla="*/ 49 h 602"/>
              <a:gd name="T78" fmla="*/ 518 w 619"/>
              <a:gd name="T79" fmla="*/ 36 h 602"/>
              <a:gd name="T80" fmla="*/ 444 w 619"/>
              <a:gd name="T81" fmla="*/ 96 h 602"/>
              <a:gd name="T82" fmla="*/ 380 w 619"/>
              <a:gd name="T83" fmla="*/ 158 h 602"/>
              <a:gd name="T84" fmla="*/ 359 w 619"/>
              <a:gd name="T85" fmla="*/ 179 h 602"/>
              <a:gd name="T86" fmla="*/ 356 w 619"/>
              <a:gd name="T87" fmla="*/ 200 h 602"/>
              <a:gd name="T88" fmla="*/ 413 w 619"/>
              <a:gd name="T89" fmla="*/ 240 h 602"/>
              <a:gd name="T90" fmla="*/ 391 w 619"/>
              <a:gd name="T91" fmla="*/ 274 h 602"/>
              <a:gd name="T92" fmla="*/ 438 w 619"/>
              <a:gd name="T93" fmla="*/ 258 h 602"/>
              <a:gd name="T94" fmla="*/ 83 w 619"/>
              <a:gd name="T95" fmla="*/ 567 h 602"/>
              <a:gd name="T96" fmla="*/ 133 w 619"/>
              <a:gd name="T97" fmla="*/ 551 h 602"/>
              <a:gd name="T98" fmla="*/ 218 w 619"/>
              <a:gd name="T99" fmla="*/ 466 h 602"/>
              <a:gd name="T100" fmla="*/ 258 w 619"/>
              <a:gd name="T101" fmla="*/ 426 h 602"/>
              <a:gd name="T102" fmla="*/ 277 w 619"/>
              <a:gd name="T103" fmla="*/ 396 h 602"/>
              <a:gd name="T104" fmla="*/ 258 w 619"/>
              <a:gd name="T105" fmla="*/ 406 h 602"/>
              <a:gd name="T106" fmla="*/ 210 w 619"/>
              <a:gd name="T107" fmla="*/ 418 h 602"/>
              <a:gd name="T108" fmla="*/ 196 w 619"/>
              <a:gd name="T109" fmla="*/ 350 h 602"/>
              <a:gd name="T110" fmla="*/ 223 w 619"/>
              <a:gd name="T111" fmla="*/ 325 h 602"/>
              <a:gd name="T112" fmla="*/ 181 w 619"/>
              <a:gd name="T113" fmla="*/ 341 h 602"/>
              <a:gd name="T114" fmla="*/ 96 w 619"/>
              <a:gd name="T115" fmla="*/ 426 h 602"/>
              <a:gd name="T116" fmla="*/ 57 w 619"/>
              <a:gd name="T117" fmla="*/ 464 h 602"/>
              <a:gd name="T118" fmla="*/ 38 w 619"/>
              <a:gd name="T119" fmla="*/ 500 h 602"/>
              <a:gd name="T120" fmla="*/ 54 w 619"/>
              <a:gd name="T121" fmla="*/ 551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19" h="602">
                <a:moveTo>
                  <a:pt x="28" y="457"/>
                </a:moveTo>
                <a:lnTo>
                  <a:pt x="52" y="432"/>
                </a:lnTo>
                <a:lnTo>
                  <a:pt x="75" y="409"/>
                </a:lnTo>
                <a:lnTo>
                  <a:pt x="94" y="390"/>
                </a:lnTo>
                <a:lnTo>
                  <a:pt x="110" y="373"/>
                </a:lnTo>
                <a:lnTo>
                  <a:pt x="123" y="361"/>
                </a:lnTo>
                <a:lnTo>
                  <a:pt x="136" y="348"/>
                </a:lnTo>
                <a:lnTo>
                  <a:pt x="145" y="339"/>
                </a:lnTo>
                <a:lnTo>
                  <a:pt x="153" y="331"/>
                </a:lnTo>
                <a:lnTo>
                  <a:pt x="158" y="325"/>
                </a:lnTo>
                <a:lnTo>
                  <a:pt x="162" y="320"/>
                </a:lnTo>
                <a:lnTo>
                  <a:pt x="168" y="316"/>
                </a:lnTo>
                <a:lnTo>
                  <a:pt x="170" y="314"/>
                </a:lnTo>
                <a:lnTo>
                  <a:pt x="170" y="314"/>
                </a:lnTo>
                <a:lnTo>
                  <a:pt x="189" y="300"/>
                </a:lnTo>
                <a:lnTo>
                  <a:pt x="209" y="291"/>
                </a:lnTo>
                <a:lnTo>
                  <a:pt x="219" y="289"/>
                </a:lnTo>
                <a:lnTo>
                  <a:pt x="230" y="288"/>
                </a:lnTo>
                <a:lnTo>
                  <a:pt x="243" y="289"/>
                </a:lnTo>
                <a:lnTo>
                  <a:pt x="255" y="293"/>
                </a:lnTo>
                <a:lnTo>
                  <a:pt x="264" y="283"/>
                </a:lnTo>
                <a:lnTo>
                  <a:pt x="269" y="279"/>
                </a:lnTo>
                <a:lnTo>
                  <a:pt x="271" y="277"/>
                </a:lnTo>
                <a:lnTo>
                  <a:pt x="271" y="277"/>
                </a:lnTo>
                <a:lnTo>
                  <a:pt x="275" y="283"/>
                </a:lnTo>
                <a:lnTo>
                  <a:pt x="280" y="289"/>
                </a:lnTo>
                <a:lnTo>
                  <a:pt x="284" y="296"/>
                </a:lnTo>
                <a:lnTo>
                  <a:pt x="286" y="297"/>
                </a:lnTo>
                <a:lnTo>
                  <a:pt x="286" y="297"/>
                </a:lnTo>
                <a:lnTo>
                  <a:pt x="295" y="299"/>
                </a:lnTo>
                <a:lnTo>
                  <a:pt x="302" y="300"/>
                </a:lnTo>
                <a:lnTo>
                  <a:pt x="306" y="302"/>
                </a:lnTo>
                <a:lnTo>
                  <a:pt x="309" y="302"/>
                </a:lnTo>
                <a:lnTo>
                  <a:pt x="312" y="303"/>
                </a:lnTo>
                <a:lnTo>
                  <a:pt x="312" y="303"/>
                </a:lnTo>
                <a:lnTo>
                  <a:pt x="314" y="310"/>
                </a:lnTo>
                <a:lnTo>
                  <a:pt x="315" y="316"/>
                </a:lnTo>
                <a:lnTo>
                  <a:pt x="317" y="322"/>
                </a:lnTo>
                <a:lnTo>
                  <a:pt x="317" y="323"/>
                </a:lnTo>
                <a:lnTo>
                  <a:pt x="319" y="323"/>
                </a:lnTo>
                <a:lnTo>
                  <a:pt x="325" y="330"/>
                </a:lnTo>
                <a:lnTo>
                  <a:pt x="328" y="333"/>
                </a:lnTo>
                <a:lnTo>
                  <a:pt x="328" y="334"/>
                </a:lnTo>
                <a:lnTo>
                  <a:pt x="328" y="334"/>
                </a:lnTo>
                <a:lnTo>
                  <a:pt x="323" y="342"/>
                </a:lnTo>
                <a:lnTo>
                  <a:pt x="319" y="347"/>
                </a:lnTo>
                <a:lnTo>
                  <a:pt x="314" y="353"/>
                </a:lnTo>
                <a:lnTo>
                  <a:pt x="312" y="356"/>
                </a:lnTo>
                <a:lnTo>
                  <a:pt x="312" y="356"/>
                </a:lnTo>
                <a:lnTo>
                  <a:pt x="314" y="376"/>
                </a:lnTo>
                <a:lnTo>
                  <a:pt x="312" y="398"/>
                </a:lnTo>
                <a:lnTo>
                  <a:pt x="305" y="418"/>
                </a:lnTo>
                <a:lnTo>
                  <a:pt x="292" y="435"/>
                </a:lnTo>
                <a:lnTo>
                  <a:pt x="266" y="460"/>
                </a:lnTo>
                <a:lnTo>
                  <a:pt x="244" y="483"/>
                </a:lnTo>
                <a:lnTo>
                  <a:pt x="226" y="502"/>
                </a:lnTo>
                <a:lnTo>
                  <a:pt x="209" y="517"/>
                </a:lnTo>
                <a:lnTo>
                  <a:pt x="195" y="531"/>
                </a:lnTo>
                <a:lnTo>
                  <a:pt x="184" y="543"/>
                </a:lnTo>
                <a:lnTo>
                  <a:pt x="175" y="553"/>
                </a:lnTo>
                <a:lnTo>
                  <a:pt x="167" y="560"/>
                </a:lnTo>
                <a:lnTo>
                  <a:pt x="161" y="567"/>
                </a:lnTo>
                <a:lnTo>
                  <a:pt x="156" y="570"/>
                </a:lnTo>
                <a:lnTo>
                  <a:pt x="151" y="576"/>
                </a:lnTo>
                <a:lnTo>
                  <a:pt x="150" y="577"/>
                </a:lnTo>
                <a:lnTo>
                  <a:pt x="150" y="577"/>
                </a:lnTo>
                <a:lnTo>
                  <a:pt x="134" y="588"/>
                </a:lnTo>
                <a:lnTo>
                  <a:pt x="119" y="596"/>
                </a:lnTo>
                <a:lnTo>
                  <a:pt x="103" y="601"/>
                </a:lnTo>
                <a:lnTo>
                  <a:pt x="86" y="602"/>
                </a:lnTo>
                <a:lnTo>
                  <a:pt x="71" y="601"/>
                </a:lnTo>
                <a:lnTo>
                  <a:pt x="55" y="596"/>
                </a:lnTo>
                <a:lnTo>
                  <a:pt x="40" y="588"/>
                </a:lnTo>
                <a:lnTo>
                  <a:pt x="28" y="577"/>
                </a:lnTo>
                <a:lnTo>
                  <a:pt x="15" y="565"/>
                </a:lnTo>
                <a:lnTo>
                  <a:pt x="7" y="550"/>
                </a:lnTo>
                <a:lnTo>
                  <a:pt x="1" y="534"/>
                </a:lnTo>
                <a:lnTo>
                  <a:pt x="0" y="517"/>
                </a:lnTo>
                <a:lnTo>
                  <a:pt x="1" y="500"/>
                </a:lnTo>
                <a:lnTo>
                  <a:pt x="7" y="484"/>
                </a:lnTo>
                <a:lnTo>
                  <a:pt x="15" y="469"/>
                </a:lnTo>
                <a:lnTo>
                  <a:pt x="28" y="457"/>
                </a:lnTo>
                <a:close/>
                <a:moveTo>
                  <a:pt x="421" y="330"/>
                </a:moveTo>
                <a:lnTo>
                  <a:pt x="421" y="347"/>
                </a:lnTo>
                <a:lnTo>
                  <a:pt x="359" y="347"/>
                </a:lnTo>
                <a:lnTo>
                  <a:pt x="359" y="330"/>
                </a:lnTo>
                <a:lnTo>
                  <a:pt x="421" y="330"/>
                </a:lnTo>
                <a:close/>
                <a:moveTo>
                  <a:pt x="354" y="347"/>
                </a:moveTo>
                <a:lnTo>
                  <a:pt x="354" y="409"/>
                </a:lnTo>
                <a:lnTo>
                  <a:pt x="337" y="409"/>
                </a:lnTo>
                <a:lnTo>
                  <a:pt x="337" y="347"/>
                </a:lnTo>
                <a:lnTo>
                  <a:pt x="354" y="347"/>
                </a:lnTo>
                <a:close/>
                <a:moveTo>
                  <a:pt x="254" y="251"/>
                </a:moveTo>
                <a:lnTo>
                  <a:pt x="254" y="263"/>
                </a:lnTo>
                <a:lnTo>
                  <a:pt x="189" y="263"/>
                </a:lnTo>
                <a:lnTo>
                  <a:pt x="189" y="251"/>
                </a:lnTo>
                <a:lnTo>
                  <a:pt x="254" y="251"/>
                </a:lnTo>
                <a:close/>
                <a:moveTo>
                  <a:pt x="275" y="184"/>
                </a:moveTo>
                <a:lnTo>
                  <a:pt x="275" y="246"/>
                </a:lnTo>
                <a:lnTo>
                  <a:pt x="258" y="246"/>
                </a:lnTo>
                <a:lnTo>
                  <a:pt x="258" y="184"/>
                </a:lnTo>
                <a:lnTo>
                  <a:pt x="275" y="184"/>
                </a:lnTo>
                <a:close/>
                <a:moveTo>
                  <a:pt x="363" y="305"/>
                </a:moveTo>
                <a:lnTo>
                  <a:pt x="354" y="311"/>
                </a:lnTo>
                <a:lnTo>
                  <a:pt x="350" y="314"/>
                </a:lnTo>
                <a:lnTo>
                  <a:pt x="348" y="314"/>
                </a:lnTo>
                <a:lnTo>
                  <a:pt x="348" y="316"/>
                </a:lnTo>
                <a:lnTo>
                  <a:pt x="340" y="311"/>
                </a:lnTo>
                <a:lnTo>
                  <a:pt x="333" y="310"/>
                </a:lnTo>
                <a:lnTo>
                  <a:pt x="328" y="308"/>
                </a:lnTo>
                <a:lnTo>
                  <a:pt x="325" y="306"/>
                </a:lnTo>
                <a:lnTo>
                  <a:pt x="322" y="305"/>
                </a:lnTo>
                <a:lnTo>
                  <a:pt x="322" y="305"/>
                </a:lnTo>
                <a:lnTo>
                  <a:pt x="315" y="296"/>
                </a:lnTo>
                <a:lnTo>
                  <a:pt x="312" y="291"/>
                </a:lnTo>
                <a:lnTo>
                  <a:pt x="312" y="289"/>
                </a:lnTo>
                <a:lnTo>
                  <a:pt x="311" y="289"/>
                </a:lnTo>
                <a:lnTo>
                  <a:pt x="302" y="289"/>
                </a:lnTo>
                <a:lnTo>
                  <a:pt x="297" y="289"/>
                </a:lnTo>
                <a:lnTo>
                  <a:pt x="295" y="289"/>
                </a:lnTo>
                <a:lnTo>
                  <a:pt x="295" y="289"/>
                </a:lnTo>
                <a:lnTo>
                  <a:pt x="292" y="280"/>
                </a:lnTo>
                <a:lnTo>
                  <a:pt x="289" y="274"/>
                </a:lnTo>
                <a:lnTo>
                  <a:pt x="288" y="269"/>
                </a:lnTo>
                <a:lnTo>
                  <a:pt x="286" y="266"/>
                </a:lnTo>
                <a:lnTo>
                  <a:pt x="286" y="263"/>
                </a:lnTo>
                <a:lnTo>
                  <a:pt x="284" y="263"/>
                </a:lnTo>
                <a:lnTo>
                  <a:pt x="292" y="257"/>
                </a:lnTo>
                <a:lnTo>
                  <a:pt x="297" y="251"/>
                </a:lnTo>
                <a:lnTo>
                  <a:pt x="303" y="245"/>
                </a:lnTo>
                <a:lnTo>
                  <a:pt x="306" y="243"/>
                </a:lnTo>
                <a:lnTo>
                  <a:pt x="306" y="241"/>
                </a:lnTo>
                <a:lnTo>
                  <a:pt x="305" y="221"/>
                </a:lnTo>
                <a:lnTo>
                  <a:pt x="309" y="201"/>
                </a:lnTo>
                <a:lnTo>
                  <a:pt x="319" y="181"/>
                </a:lnTo>
                <a:lnTo>
                  <a:pt x="333" y="164"/>
                </a:lnTo>
                <a:lnTo>
                  <a:pt x="357" y="139"/>
                </a:lnTo>
                <a:lnTo>
                  <a:pt x="379" y="118"/>
                </a:lnTo>
                <a:lnTo>
                  <a:pt x="399" y="99"/>
                </a:lnTo>
                <a:lnTo>
                  <a:pt x="415" y="82"/>
                </a:lnTo>
                <a:lnTo>
                  <a:pt x="428" y="68"/>
                </a:lnTo>
                <a:lnTo>
                  <a:pt x="439" y="57"/>
                </a:lnTo>
                <a:lnTo>
                  <a:pt x="449" y="48"/>
                </a:lnTo>
                <a:lnTo>
                  <a:pt x="456" y="40"/>
                </a:lnTo>
                <a:lnTo>
                  <a:pt x="463" y="34"/>
                </a:lnTo>
                <a:lnTo>
                  <a:pt x="467" y="31"/>
                </a:lnTo>
                <a:lnTo>
                  <a:pt x="472" y="25"/>
                </a:lnTo>
                <a:lnTo>
                  <a:pt x="475" y="23"/>
                </a:lnTo>
                <a:lnTo>
                  <a:pt x="475" y="23"/>
                </a:lnTo>
                <a:lnTo>
                  <a:pt x="487" y="12"/>
                </a:lnTo>
                <a:lnTo>
                  <a:pt x="501" y="5"/>
                </a:lnTo>
                <a:lnTo>
                  <a:pt x="517" y="1"/>
                </a:lnTo>
                <a:lnTo>
                  <a:pt x="534" y="0"/>
                </a:lnTo>
                <a:lnTo>
                  <a:pt x="549" y="1"/>
                </a:lnTo>
                <a:lnTo>
                  <a:pt x="566" y="5"/>
                </a:lnTo>
                <a:lnTo>
                  <a:pt x="582" y="12"/>
                </a:lnTo>
                <a:lnTo>
                  <a:pt x="596" y="23"/>
                </a:lnTo>
                <a:lnTo>
                  <a:pt x="607" y="37"/>
                </a:lnTo>
                <a:lnTo>
                  <a:pt x="613" y="53"/>
                </a:lnTo>
                <a:lnTo>
                  <a:pt x="617" y="68"/>
                </a:lnTo>
                <a:lnTo>
                  <a:pt x="619" y="85"/>
                </a:lnTo>
                <a:lnTo>
                  <a:pt x="617" y="101"/>
                </a:lnTo>
                <a:lnTo>
                  <a:pt x="613" y="116"/>
                </a:lnTo>
                <a:lnTo>
                  <a:pt x="607" y="130"/>
                </a:lnTo>
                <a:lnTo>
                  <a:pt x="596" y="142"/>
                </a:lnTo>
                <a:lnTo>
                  <a:pt x="571" y="167"/>
                </a:lnTo>
                <a:lnTo>
                  <a:pt x="549" y="190"/>
                </a:lnTo>
                <a:lnTo>
                  <a:pt x="529" y="209"/>
                </a:lnTo>
                <a:lnTo>
                  <a:pt x="514" y="224"/>
                </a:lnTo>
                <a:lnTo>
                  <a:pt x="500" y="238"/>
                </a:lnTo>
                <a:lnTo>
                  <a:pt x="489" y="249"/>
                </a:lnTo>
                <a:lnTo>
                  <a:pt x="478" y="258"/>
                </a:lnTo>
                <a:lnTo>
                  <a:pt x="472" y="266"/>
                </a:lnTo>
                <a:lnTo>
                  <a:pt x="466" y="272"/>
                </a:lnTo>
                <a:lnTo>
                  <a:pt x="461" y="277"/>
                </a:lnTo>
                <a:lnTo>
                  <a:pt x="456" y="282"/>
                </a:lnTo>
                <a:lnTo>
                  <a:pt x="453" y="283"/>
                </a:lnTo>
                <a:lnTo>
                  <a:pt x="453" y="283"/>
                </a:lnTo>
                <a:lnTo>
                  <a:pt x="442" y="293"/>
                </a:lnTo>
                <a:lnTo>
                  <a:pt x="432" y="300"/>
                </a:lnTo>
                <a:lnTo>
                  <a:pt x="421" y="305"/>
                </a:lnTo>
                <a:lnTo>
                  <a:pt x="408" y="308"/>
                </a:lnTo>
                <a:lnTo>
                  <a:pt x="398" y="310"/>
                </a:lnTo>
                <a:lnTo>
                  <a:pt x="385" y="310"/>
                </a:lnTo>
                <a:lnTo>
                  <a:pt x="374" y="308"/>
                </a:lnTo>
                <a:lnTo>
                  <a:pt x="363" y="305"/>
                </a:lnTo>
                <a:close/>
                <a:moveTo>
                  <a:pt x="565" y="133"/>
                </a:moveTo>
                <a:lnTo>
                  <a:pt x="572" y="122"/>
                </a:lnTo>
                <a:lnTo>
                  <a:pt x="579" y="111"/>
                </a:lnTo>
                <a:lnTo>
                  <a:pt x="583" y="101"/>
                </a:lnTo>
                <a:lnTo>
                  <a:pt x="585" y="88"/>
                </a:lnTo>
                <a:lnTo>
                  <a:pt x="583" y="77"/>
                </a:lnTo>
                <a:lnTo>
                  <a:pt x="582" y="66"/>
                </a:lnTo>
                <a:lnTo>
                  <a:pt x="576" y="57"/>
                </a:lnTo>
                <a:lnTo>
                  <a:pt x="569" y="49"/>
                </a:lnTo>
                <a:lnTo>
                  <a:pt x="560" y="42"/>
                </a:lnTo>
                <a:lnTo>
                  <a:pt x="551" y="37"/>
                </a:lnTo>
                <a:lnTo>
                  <a:pt x="540" y="34"/>
                </a:lnTo>
                <a:lnTo>
                  <a:pt x="529" y="34"/>
                </a:lnTo>
                <a:lnTo>
                  <a:pt x="518" y="36"/>
                </a:lnTo>
                <a:lnTo>
                  <a:pt x="506" y="40"/>
                </a:lnTo>
                <a:lnTo>
                  <a:pt x="495" y="46"/>
                </a:lnTo>
                <a:lnTo>
                  <a:pt x="486" y="54"/>
                </a:lnTo>
                <a:lnTo>
                  <a:pt x="463" y="76"/>
                </a:lnTo>
                <a:lnTo>
                  <a:pt x="444" y="96"/>
                </a:lnTo>
                <a:lnTo>
                  <a:pt x="427" y="113"/>
                </a:lnTo>
                <a:lnTo>
                  <a:pt x="411" y="127"/>
                </a:lnTo>
                <a:lnTo>
                  <a:pt x="399" y="139"/>
                </a:lnTo>
                <a:lnTo>
                  <a:pt x="390" y="149"/>
                </a:lnTo>
                <a:lnTo>
                  <a:pt x="380" y="158"/>
                </a:lnTo>
                <a:lnTo>
                  <a:pt x="374" y="164"/>
                </a:lnTo>
                <a:lnTo>
                  <a:pt x="365" y="173"/>
                </a:lnTo>
                <a:lnTo>
                  <a:pt x="360" y="178"/>
                </a:lnTo>
                <a:lnTo>
                  <a:pt x="359" y="179"/>
                </a:lnTo>
                <a:lnTo>
                  <a:pt x="359" y="179"/>
                </a:lnTo>
                <a:lnTo>
                  <a:pt x="351" y="184"/>
                </a:lnTo>
                <a:lnTo>
                  <a:pt x="346" y="190"/>
                </a:lnTo>
                <a:lnTo>
                  <a:pt x="343" y="198"/>
                </a:lnTo>
                <a:lnTo>
                  <a:pt x="343" y="206"/>
                </a:lnTo>
                <a:lnTo>
                  <a:pt x="356" y="200"/>
                </a:lnTo>
                <a:lnTo>
                  <a:pt x="371" y="198"/>
                </a:lnTo>
                <a:lnTo>
                  <a:pt x="387" y="201"/>
                </a:lnTo>
                <a:lnTo>
                  <a:pt x="401" y="210"/>
                </a:lnTo>
                <a:lnTo>
                  <a:pt x="410" y="224"/>
                </a:lnTo>
                <a:lnTo>
                  <a:pt x="413" y="240"/>
                </a:lnTo>
                <a:lnTo>
                  <a:pt x="410" y="255"/>
                </a:lnTo>
                <a:lnTo>
                  <a:pt x="401" y="268"/>
                </a:lnTo>
                <a:lnTo>
                  <a:pt x="394" y="271"/>
                </a:lnTo>
                <a:lnTo>
                  <a:pt x="391" y="272"/>
                </a:lnTo>
                <a:lnTo>
                  <a:pt x="391" y="274"/>
                </a:lnTo>
                <a:lnTo>
                  <a:pt x="390" y="274"/>
                </a:lnTo>
                <a:lnTo>
                  <a:pt x="402" y="272"/>
                </a:lnTo>
                <a:lnTo>
                  <a:pt x="416" y="269"/>
                </a:lnTo>
                <a:lnTo>
                  <a:pt x="428" y="265"/>
                </a:lnTo>
                <a:lnTo>
                  <a:pt x="438" y="258"/>
                </a:lnTo>
                <a:lnTo>
                  <a:pt x="565" y="133"/>
                </a:lnTo>
                <a:close/>
                <a:moveTo>
                  <a:pt x="54" y="551"/>
                </a:moveTo>
                <a:lnTo>
                  <a:pt x="63" y="559"/>
                </a:lnTo>
                <a:lnTo>
                  <a:pt x="72" y="563"/>
                </a:lnTo>
                <a:lnTo>
                  <a:pt x="83" y="567"/>
                </a:lnTo>
                <a:lnTo>
                  <a:pt x="94" y="567"/>
                </a:lnTo>
                <a:lnTo>
                  <a:pt x="105" y="567"/>
                </a:lnTo>
                <a:lnTo>
                  <a:pt x="114" y="563"/>
                </a:lnTo>
                <a:lnTo>
                  <a:pt x="125" y="559"/>
                </a:lnTo>
                <a:lnTo>
                  <a:pt x="133" y="551"/>
                </a:lnTo>
                <a:lnTo>
                  <a:pt x="156" y="529"/>
                </a:lnTo>
                <a:lnTo>
                  <a:pt x="175" y="509"/>
                </a:lnTo>
                <a:lnTo>
                  <a:pt x="192" y="492"/>
                </a:lnTo>
                <a:lnTo>
                  <a:pt x="207" y="478"/>
                </a:lnTo>
                <a:lnTo>
                  <a:pt x="218" y="466"/>
                </a:lnTo>
                <a:lnTo>
                  <a:pt x="229" y="455"/>
                </a:lnTo>
                <a:lnTo>
                  <a:pt x="237" y="447"/>
                </a:lnTo>
                <a:lnTo>
                  <a:pt x="244" y="440"/>
                </a:lnTo>
                <a:lnTo>
                  <a:pt x="254" y="432"/>
                </a:lnTo>
                <a:lnTo>
                  <a:pt x="258" y="426"/>
                </a:lnTo>
                <a:lnTo>
                  <a:pt x="260" y="424"/>
                </a:lnTo>
                <a:lnTo>
                  <a:pt x="260" y="424"/>
                </a:lnTo>
                <a:lnTo>
                  <a:pt x="267" y="416"/>
                </a:lnTo>
                <a:lnTo>
                  <a:pt x="272" y="406"/>
                </a:lnTo>
                <a:lnTo>
                  <a:pt x="277" y="396"/>
                </a:lnTo>
                <a:lnTo>
                  <a:pt x="281" y="387"/>
                </a:lnTo>
                <a:lnTo>
                  <a:pt x="272" y="395"/>
                </a:lnTo>
                <a:lnTo>
                  <a:pt x="266" y="399"/>
                </a:lnTo>
                <a:lnTo>
                  <a:pt x="261" y="404"/>
                </a:lnTo>
                <a:lnTo>
                  <a:pt x="258" y="406"/>
                </a:lnTo>
                <a:lnTo>
                  <a:pt x="255" y="409"/>
                </a:lnTo>
                <a:lnTo>
                  <a:pt x="255" y="409"/>
                </a:lnTo>
                <a:lnTo>
                  <a:pt x="241" y="418"/>
                </a:lnTo>
                <a:lnTo>
                  <a:pt x="226" y="421"/>
                </a:lnTo>
                <a:lnTo>
                  <a:pt x="210" y="418"/>
                </a:lnTo>
                <a:lnTo>
                  <a:pt x="196" y="409"/>
                </a:lnTo>
                <a:lnTo>
                  <a:pt x="187" y="395"/>
                </a:lnTo>
                <a:lnTo>
                  <a:pt x="185" y="379"/>
                </a:lnTo>
                <a:lnTo>
                  <a:pt x="187" y="364"/>
                </a:lnTo>
                <a:lnTo>
                  <a:pt x="196" y="350"/>
                </a:lnTo>
                <a:lnTo>
                  <a:pt x="206" y="342"/>
                </a:lnTo>
                <a:lnTo>
                  <a:pt x="212" y="336"/>
                </a:lnTo>
                <a:lnTo>
                  <a:pt x="216" y="331"/>
                </a:lnTo>
                <a:lnTo>
                  <a:pt x="219" y="327"/>
                </a:lnTo>
                <a:lnTo>
                  <a:pt x="223" y="325"/>
                </a:lnTo>
                <a:lnTo>
                  <a:pt x="223" y="323"/>
                </a:lnTo>
                <a:lnTo>
                  <a:pt x="212" y="325"/>
                </a:lnTo>
                <a:lnTo>
                  <a:pt x="199" y="328"/>
                </a:lnTo>
                <a:lnTo>
                  <a:pt x="190" y="333"/>
                </a:lnTo>
                <a:lnTo>
                  <a:pt x="181" y="341"/>
                </a:lnTo>
                <a:lnTo>
                  <a:pt x="159" y="362"/>
                </a:lnTo>
                <a:lnTo>
                  <a:pt x="139" y="382"/>
                </a:lnTo>
                <a:lnTo>
                  <a:pt x="122" y="399"/>
                </a:lnTo>
                <a:lnTo>
                  <a:pt x="108" y="413"/>
                </a:lnTo>
                <a:lnTo>
                  <a:pt x="96" y="426"/>
                </a:lnTo>
                <a:lnTo>
                  <a:pt x="85" y="435"/>
                </a:lnTo>
                <a:lnTo>
                  <a:pt x="77" y="444"/>
                </a:lnTo>
                <a:lnTo>
                  <a:pt x="69" y="450"/>
                </a:lnTo>
                <a:lnTo>
                  <a:pt x="62" y="460"/>
                </a:lnTo>
                <a:lnTo>
                  <a:pt x="57" y="464"/>
                </a:lnTo>
                <a:lnTo>
                  <a:pt x="54" y="466"/>
                </a:lnTo>
                <a:lnTo>
                  <a:pt x="54" y="466"/>
                </a:lnTo>
                <a:lnTo>
                  <a:pt x="48" y="477"/>
                </a:lnTo>
                <a:lnTo>
                  <a:pt x="41" y="488"/>
                </a:lnTo>
                <a:lnTo>
                  <a:pt x="38" y="500"/>
                </a:lnTo>
                <a:lnTo>
                  <a:pt x="37" y="511"/>
                </a:lnTo>
                <a:lnTo>
                  <a:pt x="37" y="522"/>
                </a:lnTo>
                <a:lnTo>
                  <a:pt x="40" y="532"/>
                </a:lnTo>
                <a:lnTo>
                  <a:pt x="46" y="543"/>
                </a:lnTo>
                <a:lnTo>
                  <a:pt x="54" y="551"/>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0" name="Freeform 215"/>
          <p:cNvSpPr>
            <a:spLocks noEditPoints="1"/>
          </p:cNvSpPr>
          <p:nvPr/>
        </p:nvSpPr>
        <p:spPr bwMode="auto">
          <a:xfrm>
            <a:off x="9916123" y="4633632"/>
            <a:ext cx="294186" cy="291649"/>
          </a:xfrm>
          <a:custGeom>
            <a:avLst/>
            <a:gdLst>
              <a:gd name="T0" fmla="*/ 96 w 608"/>
              <a:gd name="T1" fmla="*/ 352 h 602"/>
              <a:gd name="T2" fmla="*/ 251 w 608"/>
              <a:gd name="T3" fmla="*/ 512 h 602"/>
              <a:gd name="T4" fmla="*/ 553 w 608"/>
              <a:gd name="T5" fmla="*/ 132 h 602"/>
              <a:gd name="T6" fmla="*/ 476 w 608"/>
              <a:gd name="T7" fmla="*/ 55 h 602"/>
              <a:gd name="T8" fmla="*/ 96 w 608"/>
              <a:gd name="T9" fmla="*/ 352 h 602"/>
              <a:gd name="T10" fmla="*/ 29 w 608"/>
              <a:gd name="T11" fmla="*/ 602 h 602"/>
              <a:gd name="T12" fmla="*/ 0 w 608"/>
              <a:gd name="T13" fmla="*/ 573 h 602"/>
              <a:gd name="T14" fmla="*/ 29 w 608"/>
              <a:gd name="T15" fmla="*/ 544 h 602"/>
              <a:gd name="T16" fmla="*/ 15 w 608"/>
              <a:gd name="T17" fmla="*/ 529 h 602"/>
              <a:gd name="T18" fmla="*/ 29 w 608"/>
              <a:gd name="T19" fmla="*/ 515 h 602"/>
              <a:gd name="T20" fmla="*/ 29 w 608"/>
              <a:gd name="T21" fmla="*/ 427 h 602"/>
              <a:gd name="T22" fmla="*/ 15 w 608"/>
              <a:gd name="T23" fmla="*/ 412 h 602"/>
              <a:gd name="T24" fmla="*/ 57 w 608"/>
              <a:gd name="T25" fmla="*/ 371 h 602"/>
              <a:gd name="T26" fmla="*/ 35 w 608"/>
              <a:gd name="T27" fmla="*/ 348 h 602"/>
              <a:gd name="T28" fmla="*/ 479 w 608"/>
              <a:gd name="T29" fmla="*/ 0 h 602"/>
              <a:gd name="T30" fmla="*/ 608 w 608"/>
              <a:gd name="T31" fmla="*/ 129 h 602"/>
              <a:gd name="T32" fmla="*/ 254 w 608"/>
              <a:gd name="T33" fmla="*/ 574 h 602"/>
              <a:gd name="T34" fmla="*/ 229 w 608"/>
              <a:gd name="T35" fmla="*/ 548 h 602"/>
              <a:gd name="T36" fmla="*/ 190 w 608"/>
              <a:gd name="T37" fmla="*/ 588 h 602"/>
              <a:gd name="T38" fmla="*/ 176 w 608"/>
              <a:gd name="T39" fmla="*/ 573 h 602"/>
              <a:gd name="T40" fmla="*/ 88 w 608"/>
              <a:gd name="T41" fmla="*/ 573 h 602"/>
              <a:gd name="T42" fmla="*/ 73 w 608"/>
              <a:gd name="T43" fmla="*/ 588 h 602"/>
              <a:gd name="T44" fmla="*/ 59 w 608"/>
              <a:gd name="T45" fmla="*/ 573 h 602"/>
              <a:gd name="T46" fmla="*/ 29 w 608"/>
              <a:gd name="T47" fmla="*/ 602 h 602"/>
              <a:gd name="T48" fmla="*/ 85 w 608"/>
              <a:gd name="T49" fmla="*/ 400 h 602"/>
              <a:gd name="T50" fmla="*/ 72 w 608"/>
              <a:gd name="T51" fmla="*/ 414 h 602"/>
              <a:gd name="T52" fmla="*/ 72 w 608"/>
              <a:gd name="T53" fmla="*/ 528 h 602"/>
              <a:gd name="T54" fmla="*/ 75 w 608"/>
              <a:gd name="T55" fmla="*/ 531 h 602"/>
              <a:gd name="T56" fmla="*/ 189 w 608"/>
              <a:gd name="T57" fmla="*/ 531 h 602"/>
              <a:gd name="T58" fmla="*/ 201 w 608"/>
              <a:gd name="T59" fmla="*/ 519 h 602"/>
              <a:gd name="T60" fmla="*/ 85 w 608"/>
              <a:gd name="T61" fmla="*/ 400 h 602"/>
              <a:gd name="T62" fmla="*/ 202 w 608"/>
              <a:gd name="T63" fmla="*/ 375 h 602"/>
              <a:gd name="T64" fmla="*/ 176 w 608"/>
              <a:gd name="T65" fmla="*/ 342 h 602"/>
              <a:gd name="T66" fmla="*/ 455 w 608"/>
              <a:gd name="T67" fmla="*/ 124 h 602"/>
              <a:gd name="T68" fmla="*/ 481 w 608"/>
              <a:gd name="T69" fmla="*/ 156 h 602"/>
              <a:gd name="T70" fmla="*/ 202 w 608"/>
              <a:gd name="T71" fmla="*/ 375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08" h="602">
                <a:moveTo>
                  <a:pt x="96" y="352"/>
                </a:moveTo>
                <a:lnTo>
                  <a:pt x="251" y="512"/>
                </a:lnTo>
                <a:lnTo>
                  <a:pt x="553" y="132"/>
                </a:lnTo>
                <a:lnTo>
                  <a:pt x="476" y="55"/>
                </a:lnTo>
                <a:lnTo>
                  <a:pt x="96" y="352"/>
                </a:lnTo>
                <a:close/>
                <a:moveTo>
                  <a:pt x="29" y="602"/>
                </a:moveTo>
                <a:lnTo>
                  <a:pt x="0" y="573"/>
                </a:lnTo>
                <a:lnTo>
                  <a:pt x="29" y="544"/>
                </a:lnTo>
                <a:lnTo>
                  <a:pt x="15" y="529"/>
                </a:lnTo>
                <a:lnTo>
                  <a:pt x="29" y="515"/>
                </a:lnTo>
                <a:cubicBezTo>
                  <a:pt x="54" y="491"/>
                  <a:pt x="54" y="451"/>
                  <a:pt x="29" y="427"/>
                </a:cubicBezTo>
                <a:lnTo>
                  <a:pt x="15" y="412"/>
                </a:lnTo>
                <a:lnTo>
                  <a:pt x="57" y="371"/>
                </a:lnTo>
                <a:lnTo>
                  <a:pt x="35" y="348"/>
                </a:lnTo>
                <a:lnTo>
                  <a:pt x="479" y="0"/>
                </a:lnTo>
                <a:lnTo>
                  <a:pt x="608" y="129"/>
                </a:lnTo>
                <a:lnTo>
                  <a:pt x="254" y="574"/>
                </a:lnTo>
                <a:lnTo>
                  <a:pt x="229" y="548"/>
                </a:lnTo>
                <a:lnTo>
                  <a:pt x="190" y="588"/>
                </a:lnTo>
                <a:lnTo>
                  <a:pt x="176" y="573"/>
                </a:lnTo>
                <a:cubicBezTo>
                  <a:pt x="151" y="549"/>
                  <a:pt x="112" y="549"/>
                  <a:pt x="88" y="573"/>
                </a:cubicBezTo>
                <a:lnTo>
                  <a:pt x="73" y="588"/>
                </a:lnTo>
                <a:lnTo>
                  <a:pt x="59" y="573"/>
                </a:lnTo>
                <a:lnTo>
                  <a:pt x="29" y="602"/>
                </a:lnTo>
                <a:close/>
                <a:moveTo>
                  <a:pt x="85" y="400"/>
                </a:moveTo>
                <a:lnTo>
                  <a:pt x="72" y="414"/>
                </a:lnTo>
                <a:cubicBezTo>
                  <a:pt x="95" y="448"/>
                  <a:pt x="95" y="493"/>
                  <a:pt x="72" y="528"/>
                </a:cubicBezTo>
                <a:lnTo>
                  <a:pt x="75" y="531"/>
                </a:lnTo>
                <a:cubicBezTo>
                  <a:pt x="109" y="508"/>
                  <a:pt x="154" y="508"/>
                  <a:pt x="189" y="531"/>
                </a:cubicBezTo>
                <a:lnTo>
                  <a:pt x="201" y="519"/>
                </a:lnTo>
                <a:lnTo>
                  <a:pt x="85" y="400"/>
                </a:lnTo>
                <a:close/>
                <a:moveTo>
                  <a:pt x="202" y="375"/>
                </a:moveTo>
                <a:lnTo>
                  <a:pt x="176" y="342"/>
                </a:lnTo>
                <a:lnTo>
                  <a:pt x="455" y="124"/>
                </a:lnTo>
                <a:lnTo>
                  <a:pt x="481" y="156"/>
                </a:lnTo>
                <a:lnTo>
                  <a:pt x="202" y="375"/>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1" name="Freeform 235"/>
          <p:cNvSpPr>
            <a:spLocks noEditPoints="1"/>
          </p:cNvSpPr>
          <p:nvPr/>
        </p:nvSpPr>
        <p:spPr bwMode="auto">
          <a:xfrm>
            <a:off x="9355652" y="5202893"/>
            <a:ext cx="286575" cy="322080"/>
          </a:xfrm>
          <a:custGeom>
            <a:avLst/>
            <a:gdLst>
              <a:gd name="T0" fmla="*/ 183 w 597"/>
              <a:gd name="T1" fmla="*/ 119 h 668"/>
              <a:gd name="T2" fmla="*/ 82 w 597"/>
              <a:gd name="T3" fmla="*/ 122 h 668"/>
              <a:gd name="T4" fmla="*/ 79 w 597"/>
              <a:gd name="T5" fmla="*/ 22 h 668"/>
              <a:gd name="T6" fmla="*/ 180 w 597"/>
              <a:gd name="T7" fmla="*/ 19 h 668"/>
              <a:gd name="T8" fmla="*/ 183 w 597"/>
              <a:gd name="T9" fmla="*/ 119 h 668"/>
              <a:gd name="T10" fmla="*/ 0 w 597"/>
              <a:gd name="T11" fmla="*/ 2 h 668"/>
              <a:gd name="T12" fmla="*/ 55 w 597"/>
              <a:gd name="T13" fmla="*/ 0 h 668"/>
              <a:gd name="T14" fmla="*/ 73 w 597"/>
              <a:gd name="T15" fmla="*/ 666 h 668"/>
              <a:gd name="T16" fmla="*/ 17 w 597"/>
              <a:gd name="T17" fmla="*/ 668 h 668"/>
              <a:gd name="T18" fmla="*/ 0 w 597"/>
              <a:gd name="T19" fmla="*/ 2 h 668"/>
              <a:gd name="T20" fmla="*/ 597 w 597"/>
              <a:gd name="T21" fmla="*/ 309 h 668"/>
              <a:gd name="T22" fmla="*/ 496 w 597"/>
              <a:gd name="T23" fmla="*/ 312 h 668"/>
              <a:gd name="T24" fmla="*/ 493 w 597"/>
              <a:gd name="T25" fmla="*/ 212 h 668"/>
              <a:gd name="T26" fmla="*/ 594 w 597"/>
              <a:gd name="T27" fmla="*/ 209 h 668"/>
              <a:gd name="T28" fmla="*/ 597 w 597"/>
              <a:gd name="T29" fmla="*/ 309 h 668"/>
              <a:gd name="T30" fmla="*/ 590 w 597"/>
              <a:gd name="T31" fmla="*/ 106 h 668"/>
              <a:gd name="T32" fmla="*/ 490 w 597"/>
              <a:gd name="T33" fmla="*/ 109 h 668"/>
              <a:gd name="T34" fmla="*/ 487 w 597"/>
              <a:gd name="T35" fmla="*/ 10 h 668"/>
              <a:gd name="T36" fmla="*/ 587 w 597"/>
              <a:gd name="T37" fmla="*/ 7 h 668"/>
              <a:gd name="T38" fmla="*/ 590 w 597"/>
              <a:gd name="T39" fmla="*/ 106 h 668"/>
              <a:gd name="T40" fmla="*/ 491 w 597"/>
              <a:gd name="T41" fmla="*/ 211 h 668"/>
              <a:gd name="T42" fmla="*/ 390 w 597"/>
              <a:gd name="T43" fmla="*/ 214 h 668"/>
              <a:gd name="T44" fmla="*/ 387 w 597"/>
              <a:gd name="T45" fmla="*/ 114 h 668"/>
              <a:gd name="T46" fmla="*/ 488 w 597"/>
              <a:gd name="T47" fmla="*/ 111 h 668"/>
              <a:gd name="T48" fmla="*/ 491 w 597"/>
              <a:gd name="T49" fmla="*/ 211 h 668"/>
              <a:gd name="T50" fmla="*/ 393 w 597"/>
              <a:gd name="T51" fmla="*/ 315 h 668"/>
              <a:gd name="T52" fmla="*/ 292 w 597"/>
              <a:gd name="T53" fmla="*/ 318 h 668"/>
              <a:gd name="T54" fmla="*/ 289 w 597"/>
              <a:gd name="T55" fmla="*/ 218 h 668"/>
              <a:gd name="T56" fmla="*/ 390 w 597"/>
              <a:gd name="T57" fmla="*/ 215 h 668"/>
              <a:gd name="T58" fmla="*/ 393 w 597"/>
              <a:gd name="T59" fmla="*/ 315 h 668"/>
              <a:gd name="T60" fmla="*/ 387 w 597"/>
              <a:gd name="T61" fmla="*/ 112 h 668"/>
              <a:gd name="T62" fmla="*/ 286 w 597"/>
              <a:gd name="T63" fmla="*/ 116 h 668"/>
              <a:gd name="T64" fmla="*/ 283 w 597"/>
              <a:gd name="T65" fmla="*/ 16 h 668"/>
              <a:gd name="T66" fmla="*/ 384 w 597"/>
              <a:gd name="T67" fmla="*/ 13 h 668"/>
              <a:gd name="T68" fmla="*/ 387 w 597"/>
              <a:gd name="T69" fmla="*/ 112 h 668"/>
              <a:gd name="T70" fmla="*/ 288 w 597"/>
              <a:gd name="T71" fmla="*/ 217 h 668"/>
              <a:gd name="T72" fmla="*/ 187 w 597"/>
              <a:gd name="T73" fmla="*/ 220 h 668"/>
              <a:gd name="T74" fmla="*/ 184 w 597"/>
              <a:gd name="T75" fmla="*/ 120 h 668"/>
              <a:gd name="T76" fmla="*/ 284 w 597"/>
              <a:gd name="T77" fmla="*/ 117 h 668"/>
              <a:gd name="T78" fmla="*/ 288 w 597"/>
              <a:gd name="T79" fmla="*/ 217 h 668"/>
              <a:gd name="T80" fmla="*/ 189 w 597"/>
              <a:gd name="T81" fmla="*/ 321 h 668"/>
              <a:gd name="T82" fmla="*/ 89 w 597"/>
              <a:gd name="T83" fmla="*/ 324 h 668"/>
              <a:gd name="T84" fmla="*/ 86 w 597"/>
              <a:gd name="T85" fmla="*/ 224 h 668"/>
              <a:gd name="T86" fmla="*/ 186 w 597"/>
              <a:gd name="T87" fmla="*/ 221 h 668"/>
              <a:gd name="T88" fmla="*/ 189 w 597"/>
              <a:gd name="T89" fmla="*/ 321 h 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97" h="668">
                <a:moveTo>
                  <a:pt x="183" y="119"/>
                </a:moveTo>
                <a:lnTo>
                  <a:pt x="82" y="122"/>
                </a:lnTo>
                <a:lnTo>
                  <a:pt x="79" y="22"/>
                </a:lnTo>
                <a:lnTo>
                  <a:pt x="180" y="19"/>
                </a:lnTo>
                <a:lnTo>
                  <a:pt x="183" y="119"/>
                </a:lnTo>
                <a:close/>
                <a:moveTo>
                  <a:pt x="0" y="2"/>
                </a:moveTo>
                <a:lnTo>
                  <a:pt x="55" y="0"/>
                </a:lnTo>
                <a:lnTo>
                  <a:pt x="73" y="666"/>
                </a:lnTo>
                <a:lnTo>
                  <a:pt x="17" y="668"/>
                </a:lnTo>
                <a:lnTo>
                  <a:pt x="0" y="2"/>
                </a:lnTo>
                <a:close/>
                <a:moveTo>
                  <a:pt x="597" y="309"/>
                </a:moveTo>
                <a:lnTo>
                  <a:pt x="496" y="312"/>
                </a:lnTo>
                <a:lnTo>
                  <a:pt x="493" y="212"/>
                </a:lnTo>
                <a:lnTo>
                  <a:pt x="594" y="209"/>
                </a:lnTo>
                <a:lnTo>
                  <a:pt x="597" y="309"/>
                </a:lnTo>
                <a:close/>
                <a:moveTo>
                  <a:pt x="590" y="106"/>
                </a:moveTo>
                <a:lnTo>
                  <a:pt x="490" y="109"/>
                </a:lnTo>
                <a:lnTo>
                  <a:pt x="487" y="10"/>
                </a:lnTo>
                <a:lnTo>
                  <a:pt x="587" y="7"/>
                </a:lnTo>
                <a:lnTo>
                  <a:pt x="590" y="106"/>
                </a:lnTo>
                <a:close/>
                <a:moveTo>
                  <a:pt x="491" y="211"/>
                </a:moveTo>
                <a:lnTo>
                  <a:pt x="390" y="214"/>
                </a:lnTo>
                <a:lnTo>
                  <a:pt x="387" y="114"/>
                </a:lnTo>
                <a:lnTo>
                  <a:pt x="488" y="111"/>
                </a:lnTo>
                <a:lnTo>
                  <a:pt x="491" y="211"/>
                </a:lnTo>
                <a:close/>
                <a:moveTo>
                  <a:pt x="393" y="315"/>
                </a:moveTo>
                <a:lnTo>
                  <a:pt x="292" y="318"/>
                </a:lnTo>
                <a:lnTo>
                  <a:pt x="289" y="218"/>
                </a:lnTo>
                <a:lnTo>
                  <a:pt x="390" y="215"/>
                </a:lnTo>
                <a:lnTo>
                  <a:pt x="393" y="315"/>
                </a:lnTo>
                <a:close/>
                <a:moveTo>
                  <a:pt x="387" y="112"/>
                </a:moveTo>
                <a:lnTo>
                  <a:pt x="286" y="116"/>
                </a:lnTo>
                <a:lnTo>
                  <a:pt x="283" y="16"/>
                </a:lnTo>
                <a:lnTo>
                  <a:pt x="384" y="13"/>
                </a:lnTo>
                <a:lnTo>
                  <a:pt x="387" y="112"/>
                </a:lnTo>
                <a:close/>
                <a:moveTo>
                  <a:pt x="288" y="217"/>
                </a:moveTo>
                <a:lnTo>
                  <a:pt x="187" y="220"/>
                </a:lnTo>
                <a:lnTo>
                  <a:pt x="184" y="120"/>
                </a:lnTo>
                <a:lnTo>
                  <a:pt x="284" y="117"/>
                </a:lnTo>
                <a:lnTo>
                  <a:pt x="288" y="217"/>
                </a:lnTo>
                <a:close/>
                <a:moveTo>
                  <a:pt x="189" y="321"/>
                </a:moveTo>
                <a:lnTo>
                  <a:pt x="89" y="324"/>
                </a:lnTo>
                <a:lnTo>
                  <a:pt x="86" y="224"/>
                </a:lnTo>
                <a:lnTo>
                  <a:pt x="186" y="221"/>
                </a:lnTo>
                <a:lnTo>
                  <a:pt x="189" y="321"/>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2" name="Freeform 257"/>
          <p:cNvSpPr>
            <a:spLocks noEditPoints="1"/>
          </p:cNvSpPr>
          <p:nvPr/>
        </p:nvSpPr>
        <p:spPr bwMode="auto">
          <a:xfrm>
            <a:off x="8797714" y="5169925"/>
            <a:ext cx="228247" cy="349978"/>
          </a:xfrm>
          <a:custGeom>
            <a:avLst/>
            <a:gdLst>
              <a:gd name="T0" fmla="*/ 263 w 477"/>
              <a:gd name="T1" fmla="*/ 132 h 724"/>
              <a:gd name="T2" fmla="*/ 96 w 477"/>
              <a:gd name="T3" fmla="*/ 123 h 724"/>
              <a:gd name="T4" fmla="*/ 96 w 477"/>
              <a:gd name="T5" fmla="*/ 407 h 724"/>
              <a:gd name="T6" fmla="*/ 269 w 477"/>
              <a:gd name="T7" fmla="*/ 367 h 724"/>
              <a:gd name="T8" fmla="*/ 477 w 477"/>
              <a:gd name="T9" fmla="*/ 393 h 724"/>
              <a:gd name="T10" fmla="*/ 477 w 477"/>
              <a:gd name="T11" fmla="*/ 151 h 724"/>
              <a:gd name="T12" fmla="*/ 263 w 477"/>
              <a:gd name="T13" fmla="*/ 132 h 724"/>
              <a:gd name="T14" fmla="*/ 32 w 477"/>
              <a:gd name="T15" fmla="*/ 143 h 724"/>
              <a:gd name="T16" fmla="*/ 39 w 477"/>
              <a:gd name="T17" fmla="*/ 143 h 724"/>
              <a:gd name="T18" fmla="*/ 39 w 477"/>
              <a:gd name="T19" fmla="*/ 705 h 724"/>
              <a:gd name="T20" fmla="*/ 32 w 477"/>
              <a:gd name="T21" fmla="*/ 705 h 724"/>
              <a:gd name="T22" fmla="*/ 32 w 477"/>
              <a:gd name="T23" fmla="*/ 143 h 724"/>
              <a:gd name="T24" fmla="*/ 36 w 477"/>
              <a:gd name="T25" fmla="*/ 115 h 724"/>
              <a:gd name="T26" fmla="*/ 0 w 477"/>
              <a:gd name="T27" fmla="*/ 127 h 724"/>
              <a:gd name="T28" fmla="*/ 0 w 477"/>
              <a:gd name="T29" fmla="*/ 712 h 724"/>
              <a:gd name="T30" fmla="*/ 36 w 477"/>
              <a:gd name="T31" fmla="*/ 724 h 724"/>
              <a:gd name="T32" fmla="*/ 72 w 477"/>
              <a:gd name="T33" fmla="*/ 712 h 724"/>
              <a:gd name="T34" fmla="*/ 72 w 477"/>
              <a:gd name="T35" fmla="*/ 127 h 724"/>
              <a:gd name="T36" fmla="*/ 36 w 477"/>
              <a:gd name="T37" fmla="*/ 115 h 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7" h="724">
                <a:moveTo>
                  <a:pt x="263" y="132"/>
                </a:moveTo>
                <a:cubicBezTo>
                  <a:pt x="263" y="132"/>
                  <a:pt x="156" y="217"/>
                  <a:pt x="96" y="123"/>
                </a:cubicBezTo>
                <a:lnTo>
                  <a:pt x="96" y="407"/>
                </a:lnTo>
                <a:cubicBezTo>
                  <a:pt x="96" y="407"/>
                  <a:pt x="147" y="476"/>
                  <a:pt x="269" y="367"/>
                </a:cubicBezTo>
                <a:cubicBezTo>
                  <a:pt x="272" y="364"/>
                  <a:pt x="436" y="242"/>
                  <a:pt x="477" y="393"/>
                </a:cubicBezTo>
                <a:lnTo>
                  <a:pt x="477" y="151"/>
                </a:lnTo>
                <a:cubicBezTo>
                  <a:pt x="477" y="151"/>
                  <a:pt x="433" y="0"/>
                  <a:pt x="263" y="132"/>
                </a:cubicBezTo>
                <a:close/>
                <a:moveTo>
                  <a:pt x="32" y="143"/>
                </a:moveTo>
                <a:lnTo>
                  <a:pt x="39" y="143"/>
                </a:lnTo>
                <a:lnTo>
                  <a:pt x="39" y="705"/>
                </a:lnTo>
                <a:lnTo>
                  <a:pt x="32" y="705"/>
                </a:lnTo>
                <a:lnTo>
                  <a:pt x="32" y="143"/>
                </a:lnTo>
                <a:close/>
                <a:moveTo>
                  <a:pt x="36" y="115"/>
                </a:moveTo>
                <a:cubicBezTo>
                  <a:pt x="16" y="115"/>
                  <a:pt x="0" y="120"/>
                  <a:pt x="0" y="127"/>
                </a:cubicBezTo>
                <a:lnTo>
                  <a:pt x="0" y="712"/>
                </a:lnTo>
                <a:cubicBezTo>
                  <a:pt x="0" y="719"/>
                  <a:pt x="16" y="724"/>
                  <a:pt x="36" y="724"/>
                </a:cubicBezTo>
                <a:cubicBezTo>
                  <a:pt x="56" y="724"/>
                  <a:pt x="72" y="719"/>
                  <a:pt x="72" y="712"/>
                </a:cubicBezTo>
                <a:lnTo>
                  <a:pt x="72" y="127"/>
                </a:lnTo>
                <a:cubicBezTo>
                  <a:pt x="72" y="120"/>
                  <a:pt x="56" y="115"/>
                  <a:pt x="36" y="115"/>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3" name="Freeform 260"/>
          <p:cNvSpPr>
            <a:spLocks noEditPoints="1"/>
          </p:cNvSpPr>
          <p:nvPr/>
        </p:nvSpPr>
        <p:spPr bwMode="auto">
          <a:xfrm>
            <a:off x="8767285" y="3042453"/>
            <a:ext cx="296720" cy="355052"/>
          </a:xfrm>
          <a:custGeom>
            <a:avLst/>
            <a:gdLst>
              <a:gd name="T0" fmla="*/ 302 w 616"/>
              <a:gd name="T1" fmla="*/ 383 h 734"/>
              <a:gd name="T2" fmla="*/ 268 w 616"/>
              <a:gd name="T3" fmla="*/ 365 h 734"/>
              <a:gd name="T4" fmla="*/ 301 w 616"/>
              <a:gd name="T5" fmla="*/ 354 h 734"/>
              <a:gd name="T6" fmla="*/ 336 w 616"/>
              <a:gd name="T7" fmla="*/ 369 h 734"/>
              <a:gd name="T8" fmla="*/ 302 w 616"/>
              <a:gd name="T9" fmla="*/ 383 h 734"/>
              <a:gd name="T10" fmla="*/ 570 w 616"/>
              <a:gd name="T11" fmla="*/ 113 h 734"/>
              <a:gd name="T12" fmla="*/ 511 w 616"/>
              <a:gd name="T13" fmla="*/ 44 h 734"/>
              <a:gd name="T14" fmla="*/ 415 w 616"/>
              <a:gd name="T15" fmla="*/ 0 h 734"/>
              <a:gd name="T16" fmla="*/ 333 w 616"/>
              <a:gd name="T17" fmla="*/ 31 h 734"/>
              <a:gd name="T18" fmla="*/ 161 w 616"/>
              <a:gd name="T19" fmla="*/ 179 h 734"/>
              <a:gd name="T20" fmla="*/ 125 w 616"/>
              <a:gd name="T21" fmla="*/ 321 h 734"/>
              <a:gd name="T22" fmla="*/ 132 w 616"/>
              <a:gd name="T23" fmla="*/ 338 h 734"/>
              <a:gd name="T24" fmla="*/ 205 w 616"/>
              <a:gd name="T25" fmla="*/ 276 h 734"/>
              <a:gd name="T26" fmla="*/ 205 w 616"/>
              <a:gd name="T27" fmla="*/ 271 h 734"/>
              <a:gd name="T28" fmla="*/ 238 w 616"/>
              <a:gd name="T29" fmla="*/ 223 h 734"/>
              <a:gd name="T30" fmla="*/ 365 w 616"/>
              <a:gd name="T31" fmla="*/ 114 h 734"/>
              <a:gd name="T32" fmla="*/ 415 w 616"/>
              <a:gd name="T33" fmla="*/ 90 h 734"/>
              <a:gd name="T34" fmla="*/ 457 w 616"/>
              <a:gd name="T35" fmla="*/ 113 h 734"/>
              <a:gd name="T36" fmla="*/ 494 w 616"/>
              <a:gd name="T37" fmla="*/ 156 h 734"/>
              <a:gd name="T38" fmla="*/ 479 w 616"/>
              <a:gd name="T39" fmla="*/ 247 h 734"/>
              <a:gd name="T40" fmla="*/ 402 w 616"/>
              <a:gd name="T41" fmla="*/ 314 h 734"/>
              <a:gd name="T42" fmla="*/ 397 w 616"/>
              <a:gd name="T43" fmla="*/ 308 h 734"/>
              <a:gd name="T44" fmla="*/ 301 w 616"/>
              <a:gd name="T45" fmla="*/ 264 h 734"/>
              <a:gd name="T46" fmla="*/ 219 w 616"/>
              <a:gd name="T47" fmla="*/ 295 h 734"/>
              <a:gd name="T48" fmla="*/ 47 w 616"/>
              <a:gd name="T49" fmla="*/ 443 h 734"/>
              <a:gd name="T50" fmla="*/ 3 w 616"/>
              <a:gd name="T51" fmla="*/ 529 h 734"/>
              <a:gd name="T52" fmla="*/ 33 w 616"/>
              <a:gd name="T53" fmla="*/ 621 h 734"/>
              <a:gd name="T54" fmla="*/ 92 w 616"/>
              <a:gd name="T55" fmla="*/ 690 h 734"/>
              <a:gd name="T56" fmla="*/ 188 w 616"/>
              <a:gd name="T57" fmla="*/ 734 h 734"/>
              <a:gd name="T58" fmla="*/ 271 w 616"/>
              <a:gd name="T59" fmla="*/ 703 h 734"/>
              <a:gd name="T60" fmla="*/ 443 w 616"/>
              <a:gd name="T61" fmla="*/ 555 h 734"/>
              <a:gd name="T62" fmla="*/ 477 w 616"/>
              <a:gd name="T63" fmla="*/ 411 h 734"/>
              <a:gd name="T64" fmla="*/ 470 w 616"/>
              <a:gd name="T65" fmla="*/ 394 h 734"/>
              <a:gd name="T66" fmla="*/ 397 w 616"/>
              <a:gd name="T67" fmla="*/ 457 h 734"/>
              <a:gd name="T68" fmla="*/ 396 w 616"/>
              <a:gd name="T69" fmla="*/ 463 h 734"/>
              <a:gd name="T70" fmla="*/ 365 w 616"/>
              <a:gd name="T71" fmla="*/ 511 h 734"/>
              <a:gd name="T72" fmla="*/ 239 w 616"/>
              <a:gd name="T73" fmla="*/ 620 h 734"/>
              <a:gd name="T74" fmla="*/ 188 w 616"/>
              <a:gd name="T75" fmla="*/ 647 h 734"/>
              <a:gd name="T76" fmla="*/ 147 w 616"/>
              <a:gd name="T77" fmla="*/ 621 h 734"/>
              <a:gd name="T78" fmla="*/ 109 w 616"/>
              <a:gd name="T79" fmla="*/ 578 h 734"/>
              <a:gd name="T80" fmla="*/ 91 w 616"/>
              <a:gd name="T81" fmla="*/ 536 h 734"/>
              <a:gd name="T82" fmla="*/ 124 w 616"/>
              <a:gd name="T83" fmla="*/ 487 h 734"/>
              <a:gd name="T84" fmla="*/ 201 w 616"/>
              <a:gd name="T85" fmla="*/ 420 h 734"/>
              <a:gd name="T86" fmla="*/ 206 w 616"/>
              <a:gd name="T87" fmla="*/ 426 h 734"/>
              <a:gd name="T88" fmla="*/ 302 w 616"/>
              <a:gd name="T89" fmla="*/ 470 h 734"/>
              <a:gd name="T90" fmla="*/ 385 w 616"/>
              <a:gd name="T91" fmla="*/ 439 h 734"/>
              <a:gd name="T92" fmla="*/ 557 w 616"/>
              <a:gd name="T93" fmla="*/ 291 h 734"/>
              <a:gd name="T94" fmla="*/ 570 w 616"/>
              <a:gd name="T95" fmla="*/ 113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16" h="734">
                <a:moveTo>
                  <a:pt x="302" y="383"/>
                </a:moveTo>
                <a:cubicBezTo>
                  <a:pt x="290" y="383"/>
                  <a:pt x="279" y="377"/>
                  <a:pt x="268" y="365"/>
                </a:cubicBezTo>
                <a:cubicBezTo>
                  <a:pt x="280" y="358"/>
                  <a:pt x="291" y="354"/>
                  <a:pt x="301" y="354"/>
                </a:cubicBezTo>
                <a:cubicBezTo>
                  <a:pt x="313" y="354"/>
                  <a:pt x="325" y="359"/>
                  <a:pt x="336" y="369"/>
                </a:cubicBezTo>
                <a:cubicBezTo>
                  <a:pt x="323" y="378"/>
                  <a:pt x="312" y="383"/>
                  <a:pt x="302" y="383"/>
                </a:cubicBezTo>
                <a:close/>
                <a:moveTo>
                  <a:pt x="570" y="113"/>
                </a:moveTo>
                <a:lnTo>
                  <a:pt x="511" y="44"/>
                </a:lnTo>
                <a:cubicBezTo>
                  <a:pt x="487" y="16"/>
                  <a:pt x="452" y="0"/>
                  <a:pt x="415" y="0"/>
                </a:cubicBezTo>
                <a:cubicBezTo>
                  <a:pt x="385" y="0"/>
                  <a:pt x="356" y="11"/>
                  <a:pt x="333" y="31"/>
                </a:cubicBezTo>
                <a:lnTo>
                  <a:pt x="161" y="179"/>
                </a:lnTo>
                <a:cubicBezTo>
                  <a:pt x="120" y="214"/>
                  <a:pt x="106" y="271"/>
                  <a:pt x="125" y="321"/>
                </a:cubicBezTo>
                <a:lnTo>
                  <a:pt x="132" y="338"/>
                </a:lnTo>
                <a:lnTo>
                  <a:pt x="205" y="276"/>
                </a:lnTo>
                <a:lnTo>
                  <a:pt x="205" y="271"/>
                </a:lnTo>
                <a:cubicBezTo>
                  <a:pt x="207" y="256"/>
                  <a:pt x="217" y="241"/>
                  <a:pt x="238" y="223"/>
                </a:cubicBezTo>
                <a:lnTo>
                  <a:pt x="365" y="114"/>
                </a:lnTo>
                <a:cubicBezTo>
                  <a:pt x="383" y="98"/>
                  <a:pt x="400" y="90"/>
                  <a:pt x="415" y="90"/>
                </a:cubicBezTo>
                <a:cubicBezTo>
                  <a:pt x="430" y="90"/>
                  <a:pt x="444" y="98"/>
                  <a:pt x="457" y="113"/>
                </a:cubicBezTo>
                <a:lnTo>
                  <a:pt x="494" y="156"/>
                </a:lnTo>
                <a:cubicBezTo>
                  <a:pt x="520" y="189"/>
                  <a:pt x="516" y="216"/>
                  <a:pt x="479" y="247"/>
                </a:cubicBezTo>
                <a:lnTo>
                  <a:pt x="402" y="314"/>
                </a:lnTo>
                <a:lnTo>
                  <a:pt x="397" y="308"/>
                </a:lnTo>
                <a:cubicBezTo>
                  <a:pt x="373" y="280"/>
                  <a:pt x="338" y="264"/>
                  <a:pt x="301" y="264"/>
                </a:cubicBezTo>
                <a:cubicBezTo>
                  <a:pt x="271" y="264"/>
                  <a:pt x="242" y="275"/>
                  <a:pt x="219" y="295"/>
                </a:cubicBezTo>
                <a:lnTo>
                  <a:pt x="47" y="443"/>
                </a:lnTo>
                <a:cubicBezTo>
                  <a:pt x="21" y="465"/>
                  <a:pt x="5" y="496"/>
                  <a:pt x="3" y="529"/>
                </a:cubicBezTo>
                <a:cubicBezTo>
                  <a:pt x="0" y="563"/>
                  <a:pt x="11" y="596"/>
                  <a:pt x="33" y="621"/>
                </a:cubicBezTo>
                <a:lnTo>
                  <a:pt x="92" y="690"/>
                </a:lnTo>
                <a:cubicBezTo>
                  <a:pt x="116" y="718"/>
                  <a:pt x="151" y="734"/>
                  <a:pt x="188" y="734"/>
                </a:cubicBezTo>
                <a:cubicBezTo>
                  <a:pt x="218" y="734"/>
                  <a:pt x="248" y="723"/>
                  <a:pt x="271" y="703"/>
                </a:cubicBezTo>
                <a:lnTo>
                  <a:pt x="443" y="555"/>
                </a:lnTo>
                <a:cubicBezTo>
                  <a:pt x="484" y="519"/>
                  <a:pt x="498" y="461"/>
                  <a:pt x="477" y="411"/>
                </a:cubicBezTo>
                <a:lnTo>
                  <a:pt x="470" y="394"/>
                </a:lnTo>
                <a:lnTo>
                  <a:pt x="397" y="457"/>
                </a:lnTo>
                <a:lnTo>
                  <a:pt x="396" y="463"/>
                </a:lnTo>
                <a:cubicBezTo>
                  <a:pt x="395" y="478"/>
                  <a:pt x="385" y="494"/>
                  <a:pt x="365" y="511"/>
                </a:cubicBezTo>
                <a:lnTo>
                  <a:pt x="239" y="620"/>
                </a:lnTo>
                <a:cubicBezTo>
                  <a:pt x="217" y="638"/>
                  <a:pt x="202" y="647"/>
                  <a:pt x="188" y="647"/>
                </a:cubicBezTo>
                <a:cubicBezTo>
                  <a:pt x="174" y="647"/>
                  <a:pt x="161" y="638"/>
                  <a:pt x="147" y="621"/>
                </a:cubicBezTo>
                <a:lnTo>
                  <a:pt x="109" y="578"/>
                </a:lnTo>
                <a:cubicBezTo>
                  <a:pt x="96" y="562"/>
                  <a:pt x="90" y="549"/>
                  <a:pt x="91" y="536"/>
                </a:cubicBezTo>
                <a:cubicBezTo>
                  <a:pt x="92" y="521"/>
                  <a:pt x="103" y="505"/>
                  <a:pt x="124" y="487"/>
                </a:cubicBezTo>
                <a:lnTo>
                  <a:pt x="201" y="420"/>
                </a:lnTo>
                <a:lnTo>
                  <a:pt x="206" y="426"/>
                </a:lnTo>
                <a:cubicBezTo>
                  <a:pt x="230" y="454"/>
                  <a:pt x="265" y="470"/>
                  <a:pt x="302" y="470"/>
                </a:cubicBezTo>
                <a:cubicBezTo>
                  <a:pt x="332" y="470"/>
                  <a:pt x="362" y="459"/>
                  <a:pt x="385" y="439"/>
                </a:cubicBezTo>
                <a:lnTo>
                  <a:pt x="557" y="291"/>
                </a:lnTo>
                <a:cubicBezTo>
                  <a:pt x="610" y="246"/>
                  <a:pt x="616" y="166"/>
                  <a:pt x="570" y="11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4" name="Freeform 267"/>
          <p:cNvSpPr>
            <a:spLocks noEditPoints="1"/>
          </p:cNvSpPr>
          <p:nvPr/>
        </p:nvSpPr>
        <p:spPr bwMode="auto">
          <a:xfrm>
            <a:off x="8143411" y="2031915"/>
            <a:ext cx="418451" cy="284040"/>
          </a:xfrm>
          <a:custGeom>
            <a:avLst/>
            <a:gdLst>
              <a:gd name="T0" fmla="*/ 559 w 864"/>
              <a:gd name="T1" fmla="*/ 386 h 583"/>
              <a:gd name="T2" fmla="*/ 504 w 864"/>
              <a:gd name="T3" fmla="*/ 291 h 583"/>
              <a:gd name="T4" fmla="*/ 336 w 864"/>
              <a:gd name="T5" fmla="*/ 0 h 583"/>
              <a:gd name="T6" fmla="*/ 168 w 864"/>
              <a:gd name="T7" fmla="*/ 291 h 583"/>
              <a:gd name="T8" fmla="*/ 0 w 864"/>
              <a:gd name="T9" fmla="*/ 583 h 583"/>
              <a:gd name="T10" fmla="*/ 336 w 864"/>
              <a:gd name="T11" fmla="*/ 583 h 583"/>
              <a:gd name="T12" fmla="*/ 446 w 864"/>
              <a:gd name="T13" fmla="*/ 583 h 583"/>
              <a:gd name="T14" fmla="*/ 537 w 864"/>
              <a:gd name="T15" fmla="*/ 425 h 583"/>
              <a:gd name="T16" fmla="*/ 559 w 864"/>
              <a:gd name="T17" fmla="*/ 386 h 583"/>
              <a:gd name="T18" fmla="*/ 760 w 864"/>
              <a:gd name="T19" fmla="*/ 403 h 583"/>
              <a:gd name="T20" fmla="*/ 657 w 864"/>
              <a:gd name="T21" fmla="*/ 223 h 583"/>
              <a:gd name="T22" fmla="*/ 553 w 864"/>
              <a:gd name="T23" fmla="*/ 403 h 583"/>
              <a:gd name="T24" fmla="*/ 449 w 864"/>
              <a:gd name="T25" fmla="*/ 582 h 583"/>
              <a:gd name="T26" fmla="*/ 657 w 864"/>
              <a:gd name="T27" fmla="*/ 582 h 583"/>
              <a:gd name="T28" fmla="*/ 864 w 864"/>
              <a:gd name="T29" fmla="*/ 582 h 583"/>
              <a:gd name="T30" fmla="*/ 760 w 864"/>
              <a:gd name="T31" fmla="*/ 403 h 5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4" h="583">
                <a:moveTo>
                  <a:pt x="559" y="386"/>
                </a:moveTo>
                <a:lnTo>
                  <a:pt x="504" y="291"/>
                </a:lnTo>
                <a:lnTo>
                  <a:pt x="336" y="0"/>
                </a:lnTo>
                <a:lnTo>
                  <a:pt x="168" y="291"/>
                </a:lnTo>
                <a:lnTo>
                  <a:pt x="0" y="583"/>
                </a:lnTo>
                <a:lnTo>
                  <a:pt x="336" y="583"/>
                </a:lnTo>
                <a:lnTo>
                  <a:pt x="446" y="583"/>
                </a:lnTo>
                <a:lnTo>
                  <a:pt x="537" y="425"/>
                </a:lnTo>
                <a:lnTo>
                  <a:pt x="559" y="386"/>
                </a:lnTo>
                <a:close/>
                <a:moveTo>
                  <a:pt x="760" y="403"/>
                </a:moveTo>
                <a:lnTo>
                  <a:pt x="657" y="223"/>
                </a:lnTo>
                <a:lnTo>
                  <a:pt x="553" y="403"/>
                </a:lnTo>
                <a:lnTo>
                  <a:pt x="449" y="582"/>
                </a:lnTo>
                <a:lnTo>
                  <a:pt x="657" y="582"/>
                </a:lnTo>
                <a:lnTo>
                  <a:pt x="864" y="582"/>
                </a:lnTo>
                <a:lnTo>
                  <a:pt x="760" y="403"/>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5" name="Freeform 272"/>
          <p:cNvSpPr>
            <a:spLocks noEditPoints="1"/>
          </p:cNvSpPr>
          <p:nvPr/>
        </p:nvSpPr>
        <p:spPr bwMode="auto">
          <a:xfrm>
            <a:off x="8762209" y="3554561"/>
            <a:ext cx="299257" cy="301792"/>
          </a:xfrm>
          <a:custGeom>
            <a:avLst/>
            <a:gdLst>
              <a:gd name="T0" fmla="*/ 393 w 621"/>
              <a:gd name="T1" fmla="*/ 422 h 621"/>
              <a:gd name="T2" fmla="*/ 367 w 621"/>
              <a:gd name="T3" fmla="*/ 447 h 621"/>
              <a:gd name="T4" fmla="*/ 341 w 621"/>
              <a:gd name="T5" fmla="*/ 422 h 621"/>
              <a:gd name="T6" fmla="*/ 341 w 621"/>
              <a:gd name="T7" fmla="*/ 200 h 621"/>
              <a:gd name="T8" fmla="*/ 367 w 621"/>
              <a:gd name="T9" fmla="*/ 174 h 621"/>
              <a:gd name="T10" fmla="*/ 393 w 621"/>
              <a:gd name="T11" fmla="*/ 200 h 621"/>
              <a:gd name="T12" fmla="*/ 393 w 621"/>
              <a:gd name="T13" fmla="*/ 422 h 621"/>
              <a:gd name="T14" fmla="*/ 311 w 621"/>
              <a:gd name="T15" fmla="*/ 560 h 621"/>
              <a:gd name="T16" fmla="*/ 62 w 621"/>
              <a:gd name="T17" fmla="*/ 311 h 621"/>
              <a:gd name="T18" fmla="*/ 311 w 621"/>
              <a:gd name="T19" fmla="*/ 62 h 621"/>
              <a:gd name="T20" fmla="*/ 560 w 621"/>
              <a:gd name="T21" fmla="*/ 311 h 621"/>
              <a:gd name="T22" fmla="*/ 311 w 621"/>
              <a:gd name="T23" fmla="*/ 560 h 621"/>
              <a:gd name="T24" fmla="*/ 311 w 621"/>
              <a:gd name="T25" fmla="*/ 0 h 621"/>
              <a:gd name="T26" fmla="*/ 0 w 621"/>
              <a:gd name="T27" fmla="*/ 311 h 621"/>
              <a:gd name="T28" fmla="*/ 311 w 621"/>
              <a:gd name="T29" fmla="*/ 621 h 621"/>
              <a:gd name="T30" fmla="*/ 621 w 621"/>
              <a:gd name="T31" fmla="*/ 311 h 621"/>
              <a:gd name="T32" fmla="*/ 311 w 621"/>
              <a:gd name="T33" fmla="*/ 0 h 621"/>
              <a:gd name="T34" fmla="*/ 280 w 621"/>
              <a:gd name="T35" fmla="*/ 422 h 621"/>
              <a:gd name="T36" fmla="*/ 254 w 621"/>
              <a:gd name="T37" fmla="*/ 447 h 621"/>
              <a:gd name="T38" fmla="*/ 229 w 621"/>
              <a:gd name="T39" fmla="*/ 422 h 621"/>
              <a:gd name="T40" fmla="*/ 229 w 621"/>
              <a:gd name="T41" fmla="*/ 200 h 621"/>
              <a:gd name="T42" fmla="*/ 254 w 621"/>
              <a:gd name="T43" fmla="*/ 174 h 621"/>
              <a:gd name="T44" fmla="*/ 280 w 621"/>
              <a:gd name="T45" fmla="*/ 200 h 621"/>
              <a:gd name="T46" fmla="*/ 280 w 621"/>
              <a:gd name="T47" fmla="*/ 422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21" h="621">
                <a:moveTo>
                  <a:pt x="393" y="422"/>
                </a:moveTo>
                <a:cubicBezTo>
                  <a:pt x="393" y="436"/>
                  <a:pt x="381" y="447"/>
                  <a:pt x="367" y="447"/>
                </a:cubicBezTo>
                <a:cubicBezTo>
                  <a:pt x="353" y="447"/>
                  <a:pt x="341" y="436"/>
                  <a:pt x="341" y="422"/>
                </a:cubicBezTo>
                <a:lnTo>
                  <a:pt x="341" y="200"/>
                </a:lnTo>
                <a:cubicBezTo>
                  <a:pt x="341" y="186"/>
                  <a:pt x="353" y="174"/>
                  <a:pt x="367" y="174"/>
                </a:cubicBezTo>
                <a:cubicBezTo>
                  <a:pt x="381" y="174"/>
                  <a:pt x="393" y="186"/>
                  <a:pt x="393" y="200"/>
                </a:cubicBezTo>
                <a:lnTo>
                  <a:pt x="393" y="422"/>
                </a:lnTo>
                <a:close/>
                <a:moveTo>
                  <a:pt x="311" y="560"/>
                </a:moveTo>
                <a:cubicBezTo>
                  <a:pt x="173" y="560"/>
                  <a:pt x="62" y="448"/>
                  <a:pt x="62" y="311"/>
                </a:cubicBezTo>
                <a:cubicBezTo>
                  <a:pt x="62" y="173"/>
                  <a:pt x="173" y="62"/>
                  <a:pt x="311" y="62"/>
                </a:cubicBezTo>
                <a:cubicBezTo>
                  <a:pt x="448" y="62"/>
                  <a:pt x="560" y="173"/>
                  <a:pt x="560" y="311"/>
                </a:cubicBezTo>
                <a:cubicBezTo>
                  <a:pt x="560" y="448"/>
                  <a:pt x="448" y="560"/>
                  <a:pt x="311" y="560"/>
                </a:cubicBezTo>
                <a:close/>
                <a:moveTo>
                  <a:pt x="311" y="0"/>
                </a:moveTo>
                <a:cubicBezTo>
                  <a:pt x="139" y="0"/>
                  <a:pt x="0" y="139"/>
                  <a:pt x="0" y="311"/>
                </a:cubicBezTo>
                <a:cubicBezTo>
                  <a:pt x="0" y="482"/>
                  <a:pt x="139" y="621"/>
                  <a:pt x="311" y="621"/>
                </a:cubicBezTo>
                <a:cubicBezTo>
                  <a:pt x="482" y="621"/>
                  <a:pt x="621" y="482"/>
                  <a:pt x="621" y="311"/>
                </a:cubicBezTo>
                <a:cubicBezTo>
                  <a:pt x="621" y="139"/>
                  <a:pt x="482" y="0"/>
                  <a:pt x="311" y="0"/>
                </a:cubicBezTo>
                <a:close/>
                <a:moveTo>
                  <a:pt x="280" y="422"/>
                </a:moveTo>
                <a:cubicBezTo>
                  <a:pt x="280" y="436"/>
                  <a:pt x="269" y="447"/>
                  <a:pt x="254" y="447"/>
                </a:cubicBezTo>
                <a:cubicBezTo>
                  <a:pt x="240" y="447"/>
                  <a:pt x="229" y="436"/>
                  <a:pt x="229" y="422"/>
                </a:cubicBezTo>
                <a:lnTo>
                  <a:pt x="229" y="200"/>
                </a:lnTo>
                <a:cubicBezTo>
                  <a:pt x="229" y="186"/>
                  <a:pt x="240" y="174"/>
                  <a:pt x="254" y="174"/>
                </a:cubicBezTo>
                <a:cubicBezTo>
                  <a:pt x="269" y="174"/>
                  <a:pt x="280" y="186"/>
                  <a:pt x="280" y="200"/>
                </a:cubicBezTo>
                <a:lnTo>
                  <a:pt x="280" y="422"/>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6" name="Freeform 273"/>
          <p:cNvSpPr>
            <a:spLocks noEditPoints="1"/>
          </p:cNvSpPr>
          <p:nvPr/>
        </p:nvSpPr>
        <p:spPr bwMode="auto">
          <a:xfrm>
            <a:off x="9348040" y="3554561"/>
            <a:ext cx="301792" cy="301792"/>
          </a:xfrm>
          <a:custGeom>
            <a:avLst/>
            <a:gdLst>
              <a:gd name="T0" fmla="*/ 310 w 621"/>
              <a:gd name="T1" fmla="*/ 560 h 621"/>
              <a:gd name="T2" fmla="*/ 61 w 621"/>
              <a:gd name="T3" fmla="*/ 311 h 621"/>
              <a:gd name="T4" fmla="*/ 310 w 621"/>
              <a:gd name="T5" fmla="*/ 62 h 621"/>
              <a:gd name="T6" fmla="*/ 559 w 621"/>
              <a:gd name="T7" fmla="*/ 311 h 621"/>
              <a:gd name="T8" fmla="*/ 310 w 621"/>
              <a:gd name="T9" fmla="*/ 560 h 621"/>
              <a:gd name="T10" fmla="*/ 227 w 621"/>
              <a:gd name="T11" fmla="*/ 225 h 621"/>
              <a:gd name="T12" fmla="*/ 394 w 621"/>
              <a:gd name="T13" fmla="*/ 225 h 621"/>
              <a:gd name="T14" fmla="*/ 394 w 621"/>
              <a:gd name="T15" fmla="*/ 396 h 621"/>
              <a:gd name="T16" fmla="*/ 227 w 621"/>
              <a:gd name="T17" fmla="*/ 396 h 621"/>
              <a:gd name="T18" fmla="*/ 227 w 621"/>
              <a:gd name="T19" fmla="*/ 225 h 621"/>
              <a:gd name="T20" fmla="*/ 310 w 621"/>
              <a:gd name="T21" fmla="*/ 0 h 621"/>
              <a:gd name="T22" fmla="*/ 0 w 621"/>
              <a:gd name="T23" fmla="*/ 311 h 621"/>
              <a:gd name="T24" fmla="*/ 310 w 621"/>
              <a:gd name="T25" fmla="*/ 621 h 621"/>
              <a:gd name="T26" fmla="*/ 621 w 621"/>
              <a:gd name="T27" fmla="*/ 311 h 621"/>
              <a:gd name="T28" fmla="*/ 310 w 621"/>
              <a:gd name="T29" fmla="*/ 0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1" h="621">
                <a:moveTo>
                  <a:pt x="310" y="560"/>
                </a:moveTo>
                <a:cubicBezTo>
                  <a:pt x="173" y="560"/>
                  <a:pt x="61" y="448"/>
                  <a:pt x="61" y="311"/>
                </a:cubicBezTo>
                <a:cubicBezTo>
                  <a:pt x="61" y="173"/>
                  <a:pt x="173" y="62"/>
                  <a:pt x="310" y="62"/>
                </a:cubicBezTo>
                <a:cubicBezTo>
                  <a:pt x="448" y="62"/>
                  <a:pt x="559" y="173"/>
                  <a:pt x="559" y="311"/>
                </a:cubicBezTo>
                <a:cubicBezTo>
                  <a:pt x="559" y="448"/>
                  <a:pt x="448" y="560"/>
                  <a:pt x="310" y="560"/>
                </a:cubicBezTo>
                <a:close/>
                <a:moveTo>
                  <a:pt x="227" y="225"/>
                </a:moveTo>
                <a:lnTo>
                  <a:pt x="394" y="225"/>
                </a:lnTo>
                <a:lnTo>
                  <a:pt x="394" y="396"/>
                </a:lnTo>
                <a:lnTo>
                  <a:pt x="227" y="396"/>
                </a:lnTo>
                <a:lnTo>
                  <a:pt x="227" y="225"/>
                </a:lnTo>
                <a:close/>
                <a:moveTo>
                  <a:pt x="310" y="0"/>
                </a:moveTo>
                <a:cubicBezTo>
                  <a:pt x="139" y="0"/>
                  <a:pt x="0" y="139"/>
                  <a:pt x="0" y="311"/>
                </a:cubicBezTo>
                <a:cubicBezTo>
                  <a:pt x="0" y="482"/>
                  <a:pt x="139" y="621"/>
                  <a:pt x="310" y="621"/>
                </a:cubicBezTo>
                <a:cubicBezTo>
                  <a:pt x="482" y="621"/>
                  <a:pt x="621" y="482"/>
                  <a:pt x="621" y="311"/>
                </a:cubicBezTo>
                <a:cubicBezTo>
                  <a:pt x="621" y="139"/>
                  <a:pt x="482" y="0"/>
                  <a:pt x="310"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7" name="Freeform 274"/>
          <p:cNvSpPr>
            <a:spLocks noEditPoints="1"/>
          </p:cNvSpPr>
          <p:nvPr/>
        </p:nvSpPr>
        <p:spPr bwMode="auto">
          <a:xfrm>
            <a:off x="8201737" y="3554561"/>
            <a:ext cx="301792" cy="301792"/>
          </a:xfrm>
          <a:custGeom>
            <a:avLst/>
            <a:gdLst>
              <a:gd name="T0" fmla="*/ 285 w 626"/>
              <a:gd name="T1" fmla="*/ 425 h 625"/>
              <a:gd name="T2" fmla="*/ 230 w 626"/>
              <a:gd name="T3" fmla="*/ 387 h 625"/>
              <a:gd name="T4" fmla="*/ 230 w 626"/>
              <a:gd name="T5" fmla="*/ 238 h 625"/>
              <a:gd name="T6" fmla="*/ 285 w 626"/>
              <a:gd name="T7" fmla="*/ 201 h 625"/>
              <a:gd name="T8" fmla="*/ 395 w 626"/>
              <a:gd name="T9" fmla="*/ 275 h 625"/>
              <a:gd name="T10" fmla="*/ 395 w 626"/>
              <a:gd name="T11" fmla="*/ 350 h 625"/>
              <a:gd name="T12" fmla="*/ 285 w 626"/>
              <a:gd name="T13" fmla="*/ 425 h 625"/>
              <a:gd name="T14" fmla="*/ 313 w 626"/>
              <a:gd name="T15" fmla="*/ 564 h 625"/>
              <a:gd name="T16" fmla="*/ 62 w 626"/>
              <a:gd name="T17" fmla="*/ 313 h 625"/>
              <a:gd name="T18" fmla="*/ 313 w 626"/>
              <a:gd name="T19" fmla="*/ 62 h 625"/>
              <a:gd name="T20" fmla="*/ 564 w 626"/>
              <a:gd name="T21" fmla="*/ 313 h 625"/>
              <a:gd name="T22" fmla="*/ 313 w 626"/>
              <a:gd name="T23" fmla="*/ 564 h 625"/>
              <a:gd name="T24" fmla="*/ 313 w 626"/>
              <a:gd name="T25" fmla="*/ 0 h 625"/>
              <a:gd name="T26" fmla="*/ 0 w 626"/>
              <a:gd name="T27" fmla="*/ 313 h 625"/>
              <a:gd name="T28" fmla="*/ 313 w 626"/>
              <a:gd name="T29" fmla="*/ 625 h 625"/>
              <a:gd name="T30" fmla="*/ 626 w 626"/>
              <a:gd name="T31" fmla="*/ 313 h 625"/>
              <a:gd name="T32" fmla="*/ 313 w 626"/>
              <a:gd name="T33" fmla="*/ 0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6" h="625">
                <a:moveTo>
                  <a:pt x="285" y="425"/>
                </a:moveTo>
                <a:cubicBezTo>
                  <a:pt x="255" y="445"/>
                  <a:pt x="230" y="428"/>
                  <a:pt x="230" y="387"/>
                </a:cubicBezTo>
                <a:cubicBezTo>
                  <a:pt x="230" y="346"/>
                  <a:pt x="230" y="279"/>
                  <a:pt x="230" y="238"/>
                </a:cubicBezTo>
                <a:cubicBezTo>
                  <a:pt x="230" y="197"/>
                  <a:pt x="255" y="180"/>
                  <a:pt x="285" y="201"/>
                </a:cubicBezTo>
                <a:cubicBezTo>
                  <a:pt x="315" y="221"/>
                  <a:pt x="365" y="255"/>
                  <a:pt x="395" y="275"/>
                </a:cubicBezTo>
                <a:cubicBezTo>
                  <a:pt x="426" y="296"/>
                  <a:pt x="426" y="330"/>
                  <a:pt x="395" y="350"/>
                </a:cubicBezTo>
                <a:cubicBezTo>
                  <a:pt x="365" y="371"/>
                  <a:pt x="315" y="404"/>
                  <a:pt x="285" y="425"/>
                </a:cubicBezTo>
                <a:close/>
                <a:moveTo>
                  <a:pt x="313" y="564"/>
                </a:moveTo>
                <a:cubicBezTo>
                  <a:pt x="174" y="564"/>
                  <a:pt x="62" y="451"/>
                  <a:pt x="62" y="313"/>
                </a:cubicBezTo>
                <a:cubicBezTo>
                  <a:pt x="62" y="174"/>
                  <a:pt x="174" y="62"/>
                  <a:pt x="313" y="62"/>
                </a:cubicBezTo>
                <a:cubicBezTo>
                  <a:pt x="452" y="62"/>
                  <a:pt x="564" y="174"/>
                  <a:pt x="564" y="313"/>
                </a:cubicBezTo>
                <a:cubicBezTo>
                  <a:pt x="564" y="451"/>
                  <a:pt x="452" y="564"/>
                  <a:pt x="313" y="564"/>
                </a:cubicBezTo>
                <a:close/>
                <a:moveTo>
                  <a:pt x="313" y="0"/>
                </a:moveTo>
                <a:cubicBezTo>
                  <a:pt x="140" y="0"/>
                  <a:pt x="0" y="140"/>
                  <a:pt x="0" y="313"/>
                </a:cubicBezTo>
                <a:cubicBezTo>
                  <a:pt x="0" y="485"/>
                  <a:pt x="140" y="625"/>
                  <a:pt x="313" y="625"/>
                </a:cubicBezTo>
                <a:cubicBezTo>
                  <a:pt x="486" y="625"/>
                  <a:pt x="626" y="485"/>
                  <a:pt x="626" y="313"/>
                </a:cubicBezTo>
                <a:cubicBezTo>
                  <a:pt x="626" y="140"/>
                  <a:pt x="486" y="0"/>
                  <a:pt x="313"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8" name="Freeform 275"/>
          <p:cNvSpPr>
            <a:spLocks noEditPoints="1"/>
          </p:cNvSpPr>
          <p:nvPr/>
        </p:nvSpPr>
        <p:spPr bwMode="auto">
          <a:xfrm>
            <a:off x="9913588" y="3554561"/>
            <a:ext cx="299257" cy="301792"/>
          </a:xfrm>
          <a:custGeom>
            <a:avLst/>
            <a:gdLst>
              <a:gd name="T0" fmla="*/ 375 w 621"/>
              <a:gd name="T1" fmla="*/ 429 h 621"/>
              <a:gd name="T2" fmla="*/ 340 w 621"/>
              <a:gd name="T3" fmla="*/ 390 h 621"/>
              <a:gd name="T4" fmla="*/ 340 w 621"/>
              <a:gd name="T5" fmla="*/ 232 h 621"/>
              <a:gd name="T6" fmla="*/ 375 w 621"/>
              <a:gd name="T7" fmla="*/ 192 h 621"/>
              <a:gd name="T8" fmla="*/ 446 w 621"/>
              <a:gd name="T9" fmla="*/ 271 h 621"/>
              <a:gd name="T10" fmla="*/ 446 w 621"/>
              <a:gd name="T11" fmla="*/ 350 h 621"/>
              <a:gd name="T12" fmla="*/ 375 w 621"/>
              <a:gd name="T13" fmla="*/ 429 h 621"/>
              <a:gd name="T14" fmla="*/ 310 w 621"/>
              <a:gd name="T15" fmla="*/ 560 h 621"/>
              <a:gd name="T16" fmla="*/ 61 w 621"/>
              <a:gd name="T17" fmla="*/ 311 h 621"/>
              <a:gd name="T18" fmla="*/ 310 w 621"/>
              <a:gd name="T19" fmla="*/ 62 h 621"/>
              <a:gd name="T20" fmla="*/ 559 w 621"/>
              <a:gd name="T21" fmla="*/ 311 h 621"/>
              <a:gd name="T22" fmla="*/ 310 w 621"/>
              <a:gd name="T23" fmla="*/ 560 h 621"/>
              <a:gd name="T24" fmla="*/ 310 w 621"/>
              <a:gd name="T25" fmla="*/ 0 h 621"/>
              <a:gd name="T26" fmla="*/ 0 w 621"/>
              <a:gd name="T27" fmla="*/ 311 h 621"/>
              <a:gd name="T28" fmla="*/ 310 w 621"/>
              <a:gd name="T29" fmla="*/ 621 h 621"/>
              <a:gd name="T30" fmla="*/ 621 w 621"/>
              <a:gd name="T31" fmla="*/ 311 h 621"/>
              <a:gd name="T32" fmla="*/ 310 w 621"/>
              <a:gd name="T33" fmla="*/ 0 h 621"/>
              <a:gd name="T34" fmla="*/ 196 w 621"/>
              <a:gd name="T35" fmla="*/ 429 h 621"/>
              <a:gd name="T36" fmla="*/ 160 w 621"/>
              <a:gd name="T37" fmla="*/ 390 h 621"/>
              <a:gd name="T38" fmla="*/ 161 w 621"/>
              <a:gd name="T39" fmla="*/ 232 h 621"/>
              <a:gd name="T40" fmla="*/ 196 w 621"/>
              <a:gd name="T41" fmla="*/ 192 h 621"/>
              <a:gd name="T42" fmla="*/ 266 w 621"/>
              <a:gd name="T43" fmla="*/ 271 h 621"/>
              <a:gd name="T44" fmla="*/ 266 w 621"/>
              <a:gd name="T45" fmla="*/ 350 h 621"/>
              <a:gd name="T46" fmla="*/ 196 w 621"/>
              <a:gd name="T47" fmla="*/ 429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21" h="621">
                <a:moveTo>
                  <a:pt x="375" y="429"/>
                </a:moveTo>
                <a:cubicBezTo>
                  <a:pt x="356" y="451"/>
                  <a:pt x="340" y="433"/>
                  <a:pt x="340" y="390"/>
                </a:cubicBezTo>
                <a:cubicBezTo>
                  <a:pt x="340" y="346"/>
                  <a:pt x="340" y="275"/>
                  <a:pt x="340" y="232"/>
                </a:cubicBezTo>
                <a:cubicBezTo>
                  <a:pt x="340" y="188"/>
                  <a:pt x="356" y="170"/>
                  <a:pt x="375" y="192"/>
                </a:cubicBezTo>
                <a:cubicBezTo>
                  <a:pt x="395" y="214"/>
                  <a:pt x="426" y="249"/>
                  <a:pt x="446" y="271"/>
                </a:cubicBezTo>
                <a:cubicBezTo>
                  <a:pt x="465" y="293"/>
                  <a:pt x="465" y="329"/>
                  <a:pt x="446" y="350"/>
                </a:cubicBezTo>
                <a:cubicBezTo>
                  <a:pt x="426" y="372"/>
                  <a:pt x="394" y="407"/>
                  <a:pt x="375" y="429"/>
                </a:cubicBezTo>
                <a:close/>
                <a:moveTo>
                  <a:pt x="310" y="560"/>
                </a:moveTo>
                <a:cubicBezTo>
                  <a:pt x="173" y="560"/>
                  <a:pt x="61" y="448"/>
                  <a:pt x="61" y="311"/>
                </a:cubicBezTo>
                <a:cubicBezTo>
                  <a:pt x="61" y="173"/>
                  <a:pt x="173" y="62"/>
                  <a:pt x="310" y="62"/>
                </a:cubicBezTo>
                <a:cubicBezTo>
                  <a:pt x="448" y="62"/>
                  <a:pt x="559" y="173"/>
                  <a:pt x="559" y="311"/>
                </a:cubicBezTo>
                <a:cubicBezTo>
                  <a:pt x="559" y="448"/>
                  <a:pt x="448" y="560"/>
                  <a:pt x="310" y="560"/>
                </a:cubicBezTo>
                <a:close/>
                <a:moveTo>
                  <a:pt x="310" y="0"/>
                </a:moveTo>
                <a:cubicBezTo>
                  <a:pt x="139" y="0"/>
                  <a:pt x="0" y="139"/>
                  <a:pt x="0" y="311"/>
                </a:cubicBezTo>
                <a:cubicBezTo>
                  <a:pt x="0" y="482"/>
                  <a:pt x="139" y="621"/>
                  <a:pt x="310" y="621"/>
                </a:cubicBezTo>
                <a:cubicBezTo>
                  <a:pt x="482" y="621"/>
                  <a:pt x="621" y="482"/>
                  <a:pt x="621" y="311"/>
                </a:cubicBezTo>
                <a:cubicBezTo>
                  <a:pt x="621" y="139"/>
                  <a:pt x="482" y="0"/>
                  <a:pt x="310" y="0"/>
                </a:cubicBezTo>
                <a:close/>
                <a:moveTo>
                  <a:pt x="196" y="429"/>
                </a:moveTo>
                <a:cubicBezTo>
                  <a:pt x="176" y="451"/>
                  <a:pt x="160" y="433"/>
                  <a:pt x="160" y="390"/>
                </a:cubicBezTo>
                <a:cubicBezTo>
                  <a:pt x="160" y="346"/>
                  <a:pt x="160" y="275"/>
                  <a:pt x="161" y="232"/>
                </a:cubicBezTo>
                <a:cubicBezTo>
                  <a:pt x="161" y="188"/>
                  <a:pt x="177" y="170"/>
                  <a:pt x="196" y="192"/>
                </a:cubicBezTo>
                <a:cubicBezTo>
                  <a:pt x="215" y="214"/>
                  <a:pt x="247" y="249"/>
                  <a:pt x="266" y="271"/>
                </a:cubicBezTo>
                <a:cubicBezTo>
                  <a:pt x="286" y="293"/>
                  <a:pt x="286" y="329"/>
                  <a:pt x="266" y="350"/>
                </a:cubicBezTo>
                <a:cubicBezTo>
                  <a:pt x="247" y="372"/>
                  <a:pt x="215" y="407"/>
                  <a:pt x="196" y="42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9" name="Freeform 278"/>
          <p:cNvSpPr>
            <a:spLocks noEditPoints="1"/>
          </p:cNvSpPr>
          <p:nvPr/>
        </p:nvSpPr>
        <p:spPr bwMode="auto">
          <a:xfrm>
            <a:off x="9292248" y="1531131"/>
            <a:ext cx="413381" cy="225710"/>
          </a:xfrm>
          <a:custGeom>
            <a:avLst/>
            <a:gdLst>
              <a:gd name="T0" fmla="*/ 528 w 856"/>
              <a:gd name="T1" fmla="*/ 293 h 467"/>
              <a:gd name="T2" fmla="*/ 648 w 856"/>
              <a:gd name="T3" fmla="*/ 273 h 467"/>
              <a:gd name="T4" fmla="*/ 671 w 856"/>
              <a:gd name="T5" fmla="*/ 319 h 467"/>
              <a:gd name="T6" fmla="*/ 671 w 856"/>
              <a:gd name="T7" fmla="*/ 262 h 467"/>
              <a:gd name="T8" fmla="*/ 602 w 856"/>
              <a:gd name="T9" fmla="*/ 161 h 467"/>
              <a:gd name="T10" fmla="*/ 836 w 856"/>
              <a:gd name="T11" fmla="*/ 293 h 467"/>
              <a:gd name="T12" fmla="*/ 194 w 856"/>
              <a:gd name="T13" fmla="*/ 271 h 467"/>
              <a:gd name="T14" fmla="*/ 328 w 856"/>
              <a:gd name="T15" fmla="*/ 275 h 467"/>
              <a:gd name="T16" fmla="*/ 194 w 856"/>
              <a:gd name="T17" fmla="*/ 271 h 467"/>
              <a:gd name="T18" fmla="*/ 173 w 856"/>
              <a:gd name="T19" fmla="*/ 319 h 467"/>
              <a:gd name="T20" fmla="*/ 173 w 856"/>
              <a:gd name="T21" fmla="*/ 262 h 467"/>
              <a:gd name="T22" fmla="*/ 175 w 856"/>
              <a:gd name="T23" fmla="*/ 139 h 467"/>
              <a:gd name="T24" fmla="*/ 175 w 856"/>
              <a:gd name="T25" fmla="*/ 447 h 467"/>
              <a:gd name="T26" fmla="*/ 203 w 856"/>
              <a:gd name="T27" fmla="*/ 299 h 467"/>
              <a:gd name="T28" fmla="*/ 417 w 856"/>
              <a:gd name="T29" fmla="*/ 262 h 467"/>
              <a:gd name="T30" fmla="*/ 417 w 856"/>
              <a:gd name="T31" fmla="*/ 318 h 467"/>
              <a:gd name="T32" fmla="*/ 417 w 856"/>
              <a:gd name="T33" fmla="*/ 262 h 467"/>
              <a:gd name="T34" fmla="*/ 416 w 856"/>
              <a:gd name="T35" fmla="*/ 246 h 467"/>
              <a:gd name="T36" fmla="*/ 312 w 856"/>
              <a:gd name="T37" fmla="*/ 106 h 467"/>
              <a:gd name="T38" fmla="*/ 430 w 856"/>
              <a:gd name="T39" fmla="*/ 249 h 467"/>
              <a:gd name="T40" fmla="*/ 272 w 856"/>
              <a:gd name="T41" fmla="*/ 149 h 467"/>
              <a:gd name="T42" fmla="*/ 381 w 856"/>
              <a:gd name="T43" fmla="*/ 264 h 467"/>
              <a:gd name="T44" fmla="*/ 348 w 856"/>
              <a:gd name="T45" fmla="*/ 275 h 467"/>
              <a:gd name="T46" fmla="*/ 591 w 856"/>
              <a:gd name="T47" fmla="*/ 144 h 467"/>
              <a:gd name="T48" fmla="*/ 548 w 856"/>
              <a:gd name="T49" fmla="*/ 73 h 467"/>
              <a:gd name="T50" fmla="*/ 483 w 856"/>
              <a:gd name="T51" fmla="*/ 6 h 467"/>
              <a:gd name="T52" fmla="*/ 481 w 856"/>
              <a:gd name="T53" fmla="*/ 6 h 467"/>
              <a:gd name="T54" fmla="*/ 477 w 856"/>
              <a:gd name="T55" fmla="*/ 1 h 467"/>
              <a:gd name="T56" fmla="*/ 436 w 856"/>
              <a:gd name="T57" fmla="*/ 0 h 467"/>
              <a:gd name="T58" fmla="*/ 435 w 856"/>
              <a:gd name="T59" fmla="*/ 17 h 467"/>
              <a:gd name="T60" fmla="*/ 475 w 856"/>
              <a:gd name="T61" fmla="*/ 26 h 467"/>
              <a:gd name="T62" fmla="*/ 479 w 856"/>
              <a:gd name="T63" fmla="*/ 23 h 467"/>
              <a:gd name="T64" fmla="*/ 484 w 856"/>
              <a:gd name="T65" fmla="*/ 23 h 467"/>
              <a:gd name="T66" fmla="*/ 488 w 856"/>
              <a:gd name="T67" fmla="*/ 24 h 467"/>
              <a:gd name="T68" fmla="*/ 530 w 856"/>
              <a:gd name="T69" fmla="*/ 81 h 467"/>
              <a:gd name="T70" fmla="*/ 284 w 856"/>
              <a:gd name="T71" fmla="*/ 48 h 467"/>
              <a:gd name="T72" fmla="*/ 320 w 856"/>
              <a:gd name="T73" fmla="*/ 19 h 467"/>
              <a:gd name="T74" fmla="*/ 197 w 856"/>
              <a:gd name="T75" fmla="*/ 27 h 467"/>
              <a:gd name="T76" fmla="*/ 258 w 856"/>
              <a:gd name="T77" fmla="*/ 49 h 467"/>
              <a:gd name="T78" fmla="*/ 254 w 856"/>
              <a:gd name="T79" fmla="*/ 138 h 467"/>
              <a:gd name="T80" fmla="*/ 0 w 856"/>
              <a:gd name="T81" fmla="*/ 293 h 467"/>
              <a:gd name="T82" fmla="*/ 349 w 856"/>
              <a:gd name="T83" fmla="*/ 299 h 467"/>
              <a:gd name="T84" fmla="*/ 416 w 856"/>
              <a:gd name="T85" fmla="*/ 329 h 467"/>
              <a:gd name="T86" fmla="*/ 449 w 856"/>
              <a:gd name="T87" fmla="*/ 263 h 467"/>
              <a:gd name="T88" fmla="*/ 573 w 856"/>
              <a:gd name="T89" fmla="*/ 157 h 467"/>
              <a:gd name="T90" fmla="*/ 682 w 856"/>
              <a:gd name="T91" fmla="*/ 467 h 467"/>
              <a:gd name="T92" fmla="*/ 682 w 856"/>
              <a:gd name="T93" fmla="*/ 119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56" h="467">
                <a:moveTo>
                  <a:pt x="682" y="447"/>
                </a:moveTo>
                <a:cubicBezTo>
                  <a:pt x="597" y="447"/>
                  <a:pt x="528" y="378"/>
                  <a:pt x="528" y="293"/>
                </a:cubicBezTo>
                <a:cubicBezTo>
                  <a:pt x="528" y="245"/>
                  <a:pt x="550" y="202"/>
                  <a:pt x="584" y="174"/>
                </a:cubicBezTo>
                <a:lnTo>
                  <a:pt x="648" y="273"/>
                </a:lnTo>
                <a:cubicBezTo>
                  <a:pt x="645" y="278"/>
                  <a:pt x="643" y="284"/>
                  <a:pt x="643" y="290"/>
                </a:cubicBezTo>
                <a:cubicBezTo>
                  <a:pt x="643" y="306"/>
                  <a:pt x="655" y="319"/>
                  <a:pt x="671" y="319"/>
                </a:cubicBezTo>
                <a:cubicBezTo>
                  <a:pt x="686" y="319"/>
                  <a:pt x="698" y="306"/>
                  <a:pt x="698" y="290"/>
                </a:cubicBezTo>
                <a:cubicBezTo>
                  <a:pt x="698" y="275"/>
                  <a:pt x="686" y="262"/>
                  <a:pt x="671" y="262"/>
                </a:cubicBezTo>
                <a:cubicBezTo>
                  <a:pt x="669" y="262"/>
                  <a:pt x="668" y="262"/>
                  <a:pt x="667" y="262"/>
                </a:cubicBezTo>
                <a:lnTo>
                  <a:pt x="602" y="161"/>
                </a:lnTo>
                <a:cubicBezTo>
                  <a:pt x="625" y="147"/>
                  <a:pt x="653" y="139"/>
                  <a:pt x="682" y="139"/>
                </a:cubicBezTo>
                <a:cubicBezTo>
                  <a:pt x="767" y="139"/>
                  <a:pt x="836" y="208"/>
                  <a:pt x="836" y="293"/>
                </a:cubicBezTo>
                <a:cubicBezTo>
                  <a:pt x="836" y="378"/>
                  <a:pt x="767" y="447"/>
                  <a:pt x="682" y="447"/>
                </a:cubicBezTo>
                <a:close/>
                <a:moveTo>
                  <a:pt x="194" y="271"/>
                </a:moveTo>
                <a:cubicBezTo>
                  <a:pt x="195" y="272"/>
                  <a:pt x="196" y="273"/>
                  <a:pt x="197" y="275"/>
                </a:cubicBezTo>
                <a:lnTo>
                  <a:pt x="328" y="275"/>
                </a:lnTo>
                <a:cubicBezTo>
                  <a:pt x="322" y="229"/>
                  <a:pt x="297" y="190"/>
                  <a:pt x="262" y="165"/>
                </a:cubicBezTo>
                <a:lnTo>
                  <a:pt x="194" y="271"/>
                </a:lnTo>
                <a:close/>
                <a:moveTo>
                  <a:pt x="200" y="299"/>
                </a:moveTo>
                <a:cubicBezTo>
                  <a:pt x="197" y="310"/>
                  <a:pt x="186" y="319"/>
                  <a:pt x="173" y="319"/>
                </a:cubicBezTo>
                <a:cubicBezTo>
                  <a:pt x="158" y="319"/>
                  <a:pt x="146" y="306"/>
                  <a:pt x="146" y="290"/>
                </a:cubicBezTo>
                <a:cubicBezTo>
                  <a:pt x="146" y="275"/>
                  <a:pt x="158" y="262"/>
                  <a:pt x="173" y="262"/>
                </a:cubicBezTo>
                <a:lnTo>
                  <a:pt x="243" y="155"/>
                </a:lnTo>
                <a:cubicBezTo>
                  <a:pt x="222" y="144"/>
                  <a:pt x="199" y="139"/>
                  <a:pt x="175" y="139"/>
                </a:cubicBezTo>
                <a:cubicBezTo>
                  <a:pt x="89" y="139"/>
                  <a:pt x="20" y="208"/>
                  <a:pt x="20" y="293"/>
                </a:cubicBezTo>
                <a:cubicBezTo>
                  <a:pt x="20" y="378"/>
                  <a:pt x="89" y="447"/>
                  <a:pt x="175" y="447"/>
                </a:cubicBezTo>
                <a:cubicBezTo>
                  <a:pt x="258" y="447"/>
                  <a:pt x="326" y="381"/>
                  <a:pt x="329" y="299"/>
                </a:cubicBezTo>
                <a:lnTo>
                  <a:pt x="203" y="299"/>
                </a:lnTo>
                <a:lnTo>
                  <a:pt x="200" y="299"/>
                </a:lnTo>
                <a:close/>
                <a:moveTo>
                  <a:pt x="417" y="262"/>
                </a:moveTo>
                <a:cubicBezTo>
                  <a:pt x="432" y="262"/>
                  <a:pt x="444" y="274"/>
                  <a:pt x="444" y="290"/>
                </a:cubicBezTo>
                <a:cubicBezTo>
                  <a:pt x="444" y="306"/>
                  <a:pt x="432" y="318"/>
                  <a:pt x="417" y="318"/>
                </a:cubicBezTo>
                <a:cubicBezTo>
                  <a:pt x="401" y="318"/>
                  <a:pt x="389" y="306"/>
                  <a:pt x="389" y="290"/>
                </a:cubicBezTo>
                <a:cubicBezTo>
                  <a:pt x="389" y="274"/>
                  <a:pt x="401" y="262"/>
                  <a:pt x="417" y="262"/>
                </a:cubicBezTo>
                <a:close/>
                <a:moveTo>
                  <a:pt x="430" y="249"/>
                </a:moveTo>
                <a:cubicBezTo>
                  <a:pt x="426" y="247"/>
                  <a:pt x="421" y="246"/>
                  <a:pt x="416" y="246"/>
                </a:cubicBezTo>
                <a:cubicBezTo>
                  <a:pt x="410" y="246"/>
                  <a:pt x="404" y="247"/>
                  <a:pt x="398" y="250"/>
                </a:cubicBezTo>
                <a:lnTo>
                  <a:pt x="312" y="106"/>
                </a:lnTo>
                <a:lnTo>
                  <a:pt x="526" y="106"/>
                </a:lnTo>
                <a:lnTo>
                  <a:pt x="430" y="249"/>
                </a:lnTo>
                <a:close/>
                <a:moveTo>
                  <a:pt x="348" y="275"/>
                </a:moveTo>
                <a:cubicBezTo>
                  <a:pt x="342" y="222"/>
                  <a:pt x="314" y="177"/>
                  <a:pt x="272" y="149"/>
                </a:cubicBezTo>
                <a:lnTo>
                  <a:pt x="292" y="118"/>
                </a:lnTo>
                <a:lnTo>
                  <a:pt x="381" y="264"/>
                </a:lnTo>
                <a:cubicBezTo>
                  <a:pt x="379" y="268"/>
                  <a:pt x="378" y="271"/>
                  <a:pt x="376" y="275"/>
                </a:cubicBezTo>
                <a:lnTo>
                  <a:pt x="348" y="275"/>
                </a:lnTo>
                <a:close/>
                <a:moveTo>
                  <a:pt x="682" y="119"/>
                </a:moveTo>
                <a:cubicBezTo>
                  <a:pt x="649" y="119"/>
                  <a:pt x="618" y="128"/>
                  <a:pt x="591" y="144"/>
                </a:cubicBezTo>
                <a:lnTo>
                  <a:pt x="560" y="97"/>
                </a:lnTo>
                <a:lnTo>
                  <a:pt x="548" y="73"/>
                </a:lnTo>
                <a:cubicBezTo>
                  <a:pt x="548" y="73"/>
                  <a:pt x="538" y="49"/>
                  <a:pt x="533" y="40"/>
                </a:cubicBezTo>
                <a:cubicBezTo>
                  <a:pt x="522" y="7"/>
                  <a:pt x="483" y="6"/>
                  <a:pt x="483" y="6"/>
                </a:cubicBezTo>
                <a:lnTo>
                  <a:pt x="483" y="6"/>
                </a:lnTo>
                <a:lnTo>
                  <a:pt x="481" y="6"/>
                </a:lnTo>
                <a:lnTo>
                  <a:pt x="481" y="1"/>
                </a:lnTo>
                <a:lnTo>
                  <a:pt x="477" y="1"/>
                </a:lnTo>
                <a:lnTo>
                  <a:pt x="476" y="5"/>
                </a:lnTo>
                <a:lnTo>
                  <a:pt x="436" y="0"/>
                </a:lnTo>
                <a:cubicBezTo>
                  <a:pt x="434" y="0"/>
                  <a:pt x="433" y="3"/>
                  <a:pt x="433" y="8"/>
                </a:cubicBezTo>
                <a:cubicBezTo>
                  <a:pt x="432" y="12"/>
                  <a:pt x="434" y="16"/>
                  <a:pt x="435" y="17"/>
                </a:cubicBezTo>
                <a:lnTo>
                  <a:pt x="475" y="22"/>
                </a:lnTo>
                <a:lnTo>
                  <a:pt x="475" y="26"/>
                </a:lnTo>
                <a:lnTo>
                  <a:pt x="479" y="26"/>
                </a:lnTo>
                <a:lnTo>
                  <a:pt x="479" y="23"/>
                </a:lnTo>
                <a:lnTo>
                  <a:pt x="483" y="23"/>
                </a:lnTo>
                <a:lnTo>
                  <a:pt x="484" y="23"/>
                </a:lnTo>
                <a:lnTo>
                  <a:pt x="485" y="23"/>
                </a:lnTo>
                <a:lnTo>
                  <a:pt x="488" y="24"/>
                </a:lnTo>
                <a:cubicBezTo>
                  <a:pt x="508" y="29"/>
                  <a:pt x="513" y="43"/>
                  <a:pt x="513" y="43"/>
                </a:cubicBezTo>
                <a:lnTo>
                  <a:pt x="530" y="81"/>
                </a:lnTo>
                <a:lnTo>
                  <a:pt x="300" y="81"/>
                </a:lnTo>
                <a:lnTo>
                  <a:pt x="284" y="48"/>
                </a:lnTo>
                <a:lnTo>
                  <a:pt x="334" y="47"/>
                </a:lnTo>
                <a:cubicBezTo>
                  <a:pt x="334" y="47"/>
                  <a:pt x="353" y="30"/>
                  <a:pt x="320" y="19"/>
                </a:cubicBezTo>
                <a:cubicBezTo>
                  <a:pt x="287" y="9"/>
                  <a:pt x="235" y="0"/>
                  <a:pt x="235" y="0"/>
                </a:cubicBezTo>
                <a:cubicBezTo>
                  <a:pt x="235" y="0"/>
                  <a:pt x="194" y="0"/>
                  <a:pt x="197" y="27"/>
                </a:cubicBezTo>
                <a:cubicBezTo>
                  <a:pt x="200" y="55"/>
                  <a:pt x="230" y="50"/>
                  <a:pt x="230" y="50"/>
                </a:cubicBezTo>
                <a:lnTo>
                  <a:pt x="258" y="49"/>
                </a:lnTo>
                <a:lnTo>
                  <a:pt x="281" y="95"/>
                </a:lnTo>
                <a:lnTo>
                  <a:pt x="254" y="138"/>
                </a:lnTo>
                <a:cubicBezTo>
                  <a:pt x="230" y="126"/>
                  <a:pt x="203" y="119"/>
                  <a:pt x="175" y="119"/>
                </a:cubicBezTo>
                <a:cubicBezTo>
                  <a:pt x="78" y="119"/>
                  <a:pt x="0" y="197"/>
                  <a:pt x="0" y="293"/>
                </a:cubicBezTo>
                <a:cubicBezTo>
                  <a:pt x="0" y="389"/>
                  <a:pt x="78" y="467"/>
                  <a:pt x="175" y="467"/>
                </a:cubicBezTo>
                <a:cubicBezTo>
                  <a:pt x="269" y="467"/>
                  <a:pt x="345" y="392"/>
                  <a:pt x="349" y="299"/>
                </a:cubicBezTo>
                <a:lnTo>
                  <a:pt x="376" y="299"/>
                </a:lnTo>
                <a:cubicBezTo>
                  <a:pt x="381" y="317"/>
                  <a:pt x="397" y="329"/>
                  <a:pt x="416" y="329"/>
                </a:cubicBezTo>
                <a:cubicBezTo>
                  <a:pt x="439" y="329"/>
                  <a:pt x="458" y="311"/>
                  <a:pt x="458" y="288"/>
                </a:cubicBezTo>
                <a:cubicBezTo>
                  <a:pt x="458" y="278"/>
                  <a:pt x="454" y="270"/>
                  <a:pt x="449" y="263"/>
                </a:cubicBezTo>
                <a:lnTo>
                  <a:pt x="545" y="113"/>
                </a:lnTo>
                <a:lnTo>
                  <a:pt x="573" y="157"/>
                </a:lnTo>
                <a:cubicBezTo>
                  <a:pt x="533" y="189"/>
                  <a:pt x="508" y="238"/>
                  <a:pt x="508" y="293"/>
                </a:cubicBezTo>
                <a:cubicBezTo>
                  <a:pt x="508" y="389"/>
                  <a:pt x="586" y="467"/>
                  <a:pt x="682" y="467"/>
                </a:cubicBezTo>
                <a:cubicBezTo>
                  <a:pt x="778" y="467"/>
                  <a:pt x="856" y="389"/>
                  <a:pt x="856" y="293"/>
                </a:cubicBezTo>
                <a:cubicBezTo>
                  <a:pt x="856" y="197"/>
                  <a:pt x="778" y="119"/>
                  <a:pt x="682" y="11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0" name="Freeform 352"/>
          <p:cNvSpPr>
            <a:spLocks noEditPoints="1"/>
          </p:cNvSpPr>
          <p:nvPr/>
        </p:nvSpPr>
        <p:spPr bwMode="auto">
          <a:xfrm>
            <a:off x="8214418" y="4049041"/>
            <a:ext cx="276431" cy="289112"/>
          </a:xfrm>
          <a:custGeom>
            <a:avLst/>
            <a:gdLst>
              <a:gd name="T0" fmla="*/ 0 w 572"/>
              <a:gd name="T1" fmla="*/ 322 h 594"/>
              <a:gd name="T2" fmla="*/ 110 w 572"/>
              <a:gd name="T3" fmla="*/ 110 h 594"/>
              <a:gd name="T4" fmla="*/ 170 w 572"/>
              <a:gd name="T5" fmla="*/ 108 h 594"/>
              <a:gd name="T6" fmla="*/ 181 w 572"/>
              <a:gd name="T7" fmla="*/ 139 h 594"/>
              <a:gd name="T8" fmla="*/ 147 w 572"/>
              <a:gd name="T9" fmla="*/ 195 h 594"/>
              <a:gd name="T10" fmla="*/ 93 w 572"/>
              <a:gd name="T11" fmla="*/ 322 h 594"/>
              <a:gd name="T12" fmla="*/ 283 w 572"/>
              <a:gd name="T13" fmla="*/ 506 h 594"/>
              <a:gd name="T14" fmla="*/ 472 w 572"/>
              <a:gd name="T15" fmla="*/ 322 h 594"/>
              <a:gd name="T16" fmla="*/ 418 w 572"/>
              <a:gd name="T17" fmla="*/ 189 h 594"/>
              <a:gd name="T18" fmla="*/ 388 w 572"/>
              <a:gd name="T19" fmla="*/ 132 h 594"/>
              <a:gd name="T20" fmla="*/ 405 w 572"/>
              <a:gd name="T21" fmla="*/ 102 h 594"/>
              <a:gd name="T22" fmla="*/ 467 w 572"/>
              <a:gd name="T23" fmla="*/ 111 h 594"/>
              <a:gd name="T24" fmla="*/ 572 w 572"/>
              <a:gd name="T25" fmla="*/ 322 h 594"/>
              <a:gd name="T26" fmla="*/ 283 w 572"/>
              <a:gd name="T27" fmla="*/ 594 h 594"/>
              <a:gd name="T28" fmla="*/ 0 w 572"/>
              <a:gd name="T29" fmla="*/ 322 h 594"/>
              <a:gd name="T30" fmla="*/ 288 w 572"/>
              <a:gd name="T31" fmla="*/ 351 h 594"/>
              <a:gd name="T32" fmla="*/ 242 w 572"/>
              <a:gd name="T33" fmla="*/ 309 h 594"/>
              <a:gd name="T34" fmla="*/ 242 w 572"/>
              <a:gd name="T35" fmla="*/ 43 h 594"/>
              <a:gd name="T36" fmla="*/ 287 w 572"/>
              <a:gd name="T37" fmla="*/ 0 h 594"/>
              <a:gd name="T38" fmla="*/ 331 w 572"/>
              <a:gd name="T39" fmla="*/ 43 h 594"/>
              <a:gd name="T40" fmla="*/ 331 w 572"/>
              <a:gd name="T41" fmla="*/ 309 h 594"/>
              <a:gd name="T42" fmla="*/ 288 w 572"/>
              <a:gd name="T43" fmla="*/ 351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72" h="594">
                <a:moveTo>
                  <a:pt x="0" y="322"/>
                </a:moveTo>
                <a:cubicBezTo>
                  <a:pt x="0" y="235"/>
                  <a:pt x="44" y="159"/>
                  <a:pt x="110" y="110"/>
                </a:cubicBezTo>
                <a:cubicBezTo>
                  <a:pt x="126" y="98"/>
                  <a:pt x="157" y="93"/>
                  <a:pt x="170" y="108"/>
                </a:cubicBezTo>
                <a:cubicBezTo>
                  <a:pt x="177" y="117"/>
                  <a:pt x="180" y="128"/>
                  <a:pt x="181" y="139"/>
                </a:cubicBezTo>
                <a:cubicBezTo>
                  <a:pt x="181" y="158"/>
                  <a:pt x="161" y="182"/>
                  <a:pt x="147" y="195"/>
                </a:cubicBezTo>
                <a:cubicBezTo>
                  <a:pt x="114" y="228"/>
                  <a:pt x="93" y="272"/>
                  <a:pt x="93" y="322"/>
                </a:cubicBezTo>
                <a:cubicBezTo>
                  <a:pt x="93" y="427"/>
                  <a:pt x="178" y="506"/>
                  <a:pt x="283" y="506"/>
                </a:cubicBezTo>
                <a:cubicBezTo>
                  <a:pt x="387" y="506"/>
                  <a:pt x="472" y="427"/>
                  <a:pt x="472" y="322"/>
                </a:cubicBezTo>
                <a:cubicBezTo>
                  <a:pt x="472" y="269"/>
                  <a:pt x="452" y="222"/>
                  <a:pt x="418" y="189"/>
                </a:cubicBezTo>
                <a:cubicBezTo>
                  <a:pt x="404" y="176"/>
                  <a:pt x="385" y="151"/>
                  <a:pt x="388" y="132"/>
                </a:cubicBezTo>
                <a:cubicBezTo>
                  <a:pt x="390" y="121"/>
                  <a:pt x="395" y="110"/>
                  <a:pt x="405" y="102"/>
                </a:cubicBezTo>
                <a:cubicBezTo>
                  <a:pt x="421" y="90"/>
                  <a:pt x="452" y="99"/>
                  <a:pt x="467" y="111"/>
                </a:cubicBezTo>
                <a:cubicBezTo>
                  <a:pt x="531" y="160"/>
                  <a:pt x="572" y="236"/>
                  <a:pt x="572" y="322"/>
                </a:cubicBezTo>
                <a:cubicBezTo>
                  <a:pt x="572" y="476"/>
                  <a:pt x="436" y="594"/>
                  <a:pt x="283" y="594"/>
                </a:cubicBezTo>
                <a:cubicBezTo>
                  <a:pt x="129" y="594"/>
                  <a:pt x="0" y="476"/>
                  <a:pt x="0" y="322"/>
                </a:cubicBezTo>
                <a:close/>
                <a:moveTo>
                  <a:pt x="288" y="351"/>
                </a:moveTo>
                <a:cubicBezTo>
                  <a:pt x="269" y="351"/>
                  <a:pt x="242" y="328"/>
                  <a:pt x="242" y="309"/>
                </a:cubicBezTo>
                <a:lnTo>
                  <a:pt x="242" y="43"/>
                </a:lnTo>
                <a:cubicBezTo>
                  <a:pt x="242" y="40"/>
                  <a:pt x="243" y="0"/>
                  <a:pt x="287" y="0"/>
                </a:cubicBezTo>
                <a:cubicBezTo>
                  <a:pt x="306" y="0"/>
                  <a:pt x="331" y="10"/>
                  <a:pt x="331" y="43"/>
                </a:cubicBezTo>
                <a:lnTo>
                  <a:pt x="331" y="309"/>
                </a:lnTo>
                <a:cubicBezTo>
                  <a:pt x="331" y="328"/>
                  <a:pt x="307" y="351"/>
                  <a:pt x="288" y="35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1" name="Freeform 367"/>
          <p:cNvSpPr>
            <a:spLocks noEditPoints="1"/>
          </p:cNvSpPr>
          <p:nvPr/>
        </p:nvSpPr>
        <p:spPr bwMode="auto">
          <a:xfrm>
            <a:off x="8206809" y="3072886"/>
            <a:ext cx="291649" cy="294186"/>
          </a:xfrm>
          <a:custGeom>
            <a:avLst/>
            <a:gdLst>
              <a:gd name="T0" fmla="*/ 166 w 604"/>
              <a:gd name="T1" fmla="*/ 358 h 606"/>
              <a:gd name="T2" fmla="*/ 85 w 604"/>
              <a:gd name="T3" fmla="*/ 439 h 606"/>
              <a:gd name="T4" fmla="*/ 85 w 604"/>
              <a:gd name="T5" fmla="*/ 520 h 606"/>
              <a:gd name="T6" fmla="*/ 166 w 604"/>
              <a:gd name="T7" fmla="*/ 520 h 606"/>
              <a:gd name="T8" fmla="*/ 247 w 604"/>
              <a:gd name="T9" fmla="*/ 439 h 606"/>
              <a:gd name="T10" fmla="*/ 249 w 604"/>
              <a:gd name="T11" fmla="*/ 437 h 606"/>
              <a:gd name="T12" fmla="*/ 317 w 604"/>
              <a:gd name="T13" fmla="*/ 369 h 606"/>
              <a:gd name="T14" fmla="*/ 288 w 604"/>
              <a:gd name="T15" fmla="*/ 480 h 606"/>
              <a:gd name="T16" fmla="*/ 207 w 604"/>
              <a:gd name="T17" fmla="*/ 561 h 606"/>
              <a:gd name="T18" fmla="*/ 45 w 604"/>
              <a:gd name="T19" fmla="*/ 561 h 606"/>
              <a:gd name="T20" fmla="*/ 45 w 604"/>
              <a:gd name="T21" fmla="*/ 398 h 606"/>
              <a:gd name="T22" fmla="*/ 126 w 604"/>
              <a:gd name="T23" fmla="*/ 317 h 606"/>
              <a:gd name="T24" fmla="*/ 236 w 604"/>
              <a:gd name="T25" fmla="*/ 287 h 606"/>
              <a:gd name="T26" fmla="*/ 167 w 604"/>
              <a:gd name="T27" fmla="*/ 357 h 606"/>
              <a:gd name="T28" fmla="*/ 166 w 604"/>
              <a:gd name="T29" fmla="*/ 358 h 606"/>
              <a:gd name="T30" fmla="*/ 226 w 604"/>
              <a:gd name="T31" fmla="*/ 421 h 606"/>
              <a:gd name="T32" fmla="*/ 226 w 604"/>
              <a:gd name="T33" fmla="*/ 421 h 606"/>
              <a:gd name="T34" fmla="*/ 205 w 604"/>
              <a:gd name="T35" fmla="*/ 430 h 606"/>
              <a:gd name="T36" fmla="*/ 176 w 604"/>
              <a:gd name="T37" fmla="*/ 401 h 606"/>
              <a:gd name="T38" fmla="*/ 186 w 604"/>
              <a:gd name="T39" fmla="*/ 379 h 606"/>
              <a:gd name="T40" fmla="*/ 378 w 604"/>
              <a:gd name="T41" fmla="*/ 187 h 606"/>
              <a:gd name="T42" fmla="*/ 400 w 604"/>
              <a:gd name="T43" fmla="*/ 177 h 606"/>
              <a:gd name="T44" fmla="*/ 429 w 604"/>
              <a:gd name="T45" fmla="*/ 206 h 606"/>
              <a:gd name="T46" fmla="*/ 420 w 604"/>
              <a:gd name="T47" fmla="*/ 227 h 606"/>
              <a:gd name="T48" fmla="*/ 420 w 604"/>
              <a:gd name="T49" fmla="*/ 227 h 606"/>
              <a:gd name="T50" fmla="*/ 226 w 604"/>
              <a:gd name="T51" fmla="*/ 421 h 606"/>
              <a:gd name="T52" fmla="*/ 560 w 604"/>
              <a:gd name="T53" fmla="*/ 208 h 606"/>
              <a:gd name="T54" fmla="*/ 479 w 604"/>
              <a:gd name="T55" fmla="*/ 289 h 606"/>
              <a:gd name="T56" fmla="*/ 367 w 604"/>
              <a:gd name="T57" fmla="*/ 319 h 606"/>
              <a:gd name="T58" fmla="*/ 435 w 604"/>
              <a:gd name="T59" fmla="*/ 251 h 606"/>
              <a:gd name="T60" fmla="*/ 438 w 604"/>
              <a:gd name="T61" fmla="*/ 248 h 606"/>
              <a:gd name="T62" fmla="*/ 519 w 604"/>
              <a:gd name="T63" fmla="*/ 167 h 606"/>
              <a:gd name="T64" fmla="*/ 519 w 604"/>
              <a:gd name="T65" fmla="*/ 86 h 606"/>
              <a:gd name="T66" fmla="*/ 438 w 604"/>
              <a:gd name="T67" fmla="*/ 86 h 606"/>
              <a:gd name="T68" fmla="*/ 357 w 604"/>
              <a:gd name="T69" fmla="*/ 167 h 606"/>
              <a:gd name="T70" fmla="*/ 357 w 604"/>
              <a:gd name="T71" fmla="*/ 167 h 606"/>
              <a:gd name="T72" fmla="*/ 357 w 604"/>
              <a:gd name="T73" fmla="*/ 167 h 606"/>
              <a:gd name="T74" fmla="*/ 287 w 604"/>
              <a:gd name="T75" fmla="*/ 237 h 606"/>
              <a:gd name="T76" fmla="*/ 316 w 604"/>
              <a:gd name="T77" fmla="*/ 126 h 606"/>
              <a:gd name="T78" fmla="*/ 397 w 604"/>
              <a:gd name="T79" fmla="*/ 45 h 606"/>
              <a:gd name="T80" fmla="*/ 560 w 604"/>
              <a:gd name="T81" fmla="*/ 45 h 606"/>
              <a:gd name="T82" fmla="*/ 560 w 604"/>
              <a:gd name="T83" fmla="*/ 208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4" h="606">
                <a:moveTo>
                  <a:pt x="166" y="358"/>
                </a:moveTo>
                <a:lnTo>
                  <a:pt x="85" y="439"/>
                </a:lnTo>
                <a:cubicBezTo>
                  <a:pt x="63" y="461"/>
                  <a:pt x="63" y="498"/>
                  <a:pt x="85" y="520"/>
                </a:cubicBezTo>
                <a:cubicBezTo>
                  <a:pt x="107" y="543"/>
                  <a:pt x="144" y="543"/>
                  <a:pt x="166" y="520"/>
                </a:cubicBezTo>
                <a:lnTo>
                  <a:pt x="247" y="439"/>
                </a:lnTo>
                <a:cubicBezTo>
                  <a:pt x="248" y="438"/>
                  <a:pt x="248" y="438"/>
                  <a:pt x="249" y="437"/>
                </a:cubicBezTo>
                <a:lnTo>
                  <a:pt x="317" y="369"/>
                </a:lnTo>
                <a:cubicBezTo>
                  <a:pt x="328" y="407"/>
                  <a:pt x="318" y="450"/>
                  <a:pt x="288" y="480"/>
                </a:cubicBezTo>
                <a:lnTo>
                  <a:pt x="207" y="561"/>
                </a:lnTo>
                <a:cubicBezTo>
                  <a:pt x="162" y="606"/>
                  <a:pt x="89" y="606"/>
                  <a:pt x="45" y="561"/>
                </a:cubicBezTo>
                <a:cubicBezTo>
                  <a:pt x="0" y="516"/>
                  <a:pt x="0" y="443"/>
                  <a:pt x="45" y="398"/>
                </a:cubicBezTo>
                <a:lnTo>
                  <a:pt x="126" y="317"/>
                </a:lnTo>
                <a:cubicBezTo>
                  <a:pt x="156" y="287"/>
                  <a:pt x="198" y="277"/>
                  <a:pt x="236" y="287"/>
                </a:cubicBezTo>
                <a:lnTo>
                  <a:pt x="167" y="357"/>
                </a:lnTo>
                <a:cubicBezTo>
                  <a:pt x="167" y="357"/>
                  <a:pt x="166" y="358"/>
                  <a:pt x="166" y="358"/>
                </a:cubicBezTo>
                <a:close/>
                <a:moveTo>
                  <a:pt x="226" y="421"/>
                </a:moveTo>
                <a:lnTo>
                  <a:pt x="226" y="421"/>
                </a:lnTo>
                <a:cubicBezTo>
                  <a:pt x="221" y="426"/>
                  <a:pt x="214" y="430"/>
                  <a:pt x="205" y="430"/>
                </a:cubicBezTo>
                <a:cubicBezTo>
                  <a:pt x="189" y="430"/>
                  <a:pt x="176" y="417"/>
                  <a:pt x="176" y="401"/>
                </a:cubicBezTo>
                <a:cubicBezTo>
                  <a:pt x="176" y="392"/>
                  <a:pt x="180" y="385"/>
                  <a:pt x="186" y="379"/>
                </a:cubicBezTo>
                <a:lnTo>
                  <a:pt x="378" y="187"/>
                </a:lnTo>
                <a:cubicBezTo>
                  <a:pt x="384" y="181"/>
                  <a:pt x="391" y="177"/>
                  <a:pt x="400" y="177"/>
                </a:cubicBezTo>
                <a:cubicBezTo>
                  <a:pt x="416" y="177"/>
                  <a:pt x="429" y="190"/>
                  <a:pt x="429" y="206"/>
                </a:cubicBezTo>
                <a:cubicBezTo>
                  <a:pt x="429" y="214"/>
                  <a:pt x="426" y="222"/>
                  <a:pt x="420" y="227"/>
                </a:cubicBezTo>
                <a:lnTo>
                  <a:pt x="420" y="227"/>
                </a:lnTo>
                <a:lnTo>
                  <a:pt x="226" y="421"/>
                </a:lnTo>
                <a:close/>
                <a:moveTo>
                  <a:pt x="560" y="208"/>
                </a:moveTo>
                <a:lnTo>
                  <a:pt x="479" y="289"/>
                </a:lnTo>
                <a:cubicBezTo>
                  <a:pt x="448" y="319"/>
                  <a:pt x="406" y="329"/>
                  <a:pt x="367" y="319"/>
                </a:cubicBezTo>
                <a:lnTo>
                  <a:pt x="435" y="251"/>
                </a:lnTo>
                <a:cubicBezTo>
                  <a:pt x="436" y="250"/>
                  <a:pt x="437" y="249"/>
                  <a:pt x="438" y="248"/>
                </a:cubicBezTo>
                <a:lnTo>
                  <a:pt x="519" y="167"/>
                </a:lnTo>
                <a:cubicBezTo>
                  <a:pt x="541" y="145"/>
                  <a:pt x="541" y="108"/>
                  <a:pt x="519" y="86"/>
                </a:cubicBezTo>
                <a:cubicBezTo>
                  <a:pt x="497" y="63"/>
                  <a:pt x="460" y="63"/>
                  <a:pt x="438" y="86"/>
                </a:cubicBezTo>
                <a:lnTo>
                  <a:pt x="357" y="167"/>
                </a:lnTo>
                <a:cubicBezTo>
                  <a:pt x="357" y="167"/>
                  <a:pt x="357" y="167"/>
                  <a:pt x="357" y="167"/>
                </a:cubicBezTo>
                <a:lnTo>
                  <a:pt x="357" y="167"/>
                </a:lnTo>
                <a:lnTo>
                  <a:pt x="287" y="237"/>
                </a:lnTo>
                <a:cubicBezTo>
                  <a:pt x="277" y="199"/>
                  <a:pt x="286" y="156"/>
                  <a:pt x="316" y="126"/>
                </a:cubicBezTo>
                <a:lnTo>
                  <a:pt x="397" y="45"/>
                </a:lnTo>
                <a:cubicBezTo>
                  <a:pt x="442" y="0"/>
                  <a:pt x="515" y="0"/>
                  <a:pt x="560" y="45"/>
                </a:cubicBezTo>
                <a:cubicBezTo>
                  <a:pt x="604" y="90"/>
                  <a:pt x="604" y="163"/>
                  <a:pt x="560" y="20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2" name="Freeform 381"/>
          <p:cNvSpPr>
            <a:spLocks/>
          </p:cNvSpPr>
          <p:nvPr/>
        </p:nvSpPr>
        <p:spPr bwMode="auto">
          <a:xfrm>
            <a:off x="9913588" y="4094690"/>
            <a:ext cx="299257" cy="197814"/>
          </a:xfrm>
          <a:custGeom>
            <a:avLst/>
            <a:gdLst>
              <a:gd name="T0" fmla="*/ 0 w 616"/>
              <a:gd name="T1" fmla="*/ 308 h 412"/>
              <a:gd name="T2" fmla="*/ 13 w 616"/>
              <a:gd name="T3" fmla="*/ 278 h 412"/>
              <a:gd name="T4" fmla="*/ 13 w 616"/>
              <a:gd name="T5" fmla="*/ 278 h 412"/>
              <a:gd name="T6" fmla="*/ 277 w 616"/>
              <a:gd name="T7" fmla="*/ 14 h 412"/>
              <a:gd name="T8" fmla="*/ 277 w 616"/>
              <a:gd name="T9" fmla="*/ 14 h 412"/>
              <a:gd name="T10" fmla="*/ 308 w 616"/>
              <a:gd name="T11" fmla="*/ 0 h 412"/>
              <a:gd name="T12" fmla="*/ 308 w 616"/>
              <a:gd name="T13" fmla="*/ 0 h 412"/>
              <a:gd name="T14" fmla="*/ 340 w 616"/>
              <a:gd name="T15" fmla="*/ 14 h 412"/>
              <a:gd name="T16" fmla="*/ 340 w 616"/>
              <a:gd name="T17" fmla="*/ 14 h 412"/>
              <a:gd name="T18" fmla="*/ 604 w 616"/>
              <a:gd name="T19" fmla="*/ 278 h 412"/>
              <a:gd name="T20" fmla="*/ 604 w 616"/>
              <a:gd name="T21" fmla="*/ 278 h 412"/>
              <a:gd name="T22" fmla="*/ 616 w 616"/>
              <a:gd name="T23" fmla="*/ 308 h 412"/>
              <a:gd name="T24" fmla="*/ 616 w 616"/>
              <a:gd name="T25" fmla="*/ 368 h 412"/>
              <a:gd name="T26" fmla="*/ 572 w 616"/>
              <a:gd name="T27" fmla="*/ 412 h 412"/>
              <a:gd name="T28" fmla="*/ 539 w 616"/>
              <a:gd name="T29" fmla="*/ 396 h 412"/>
              <a:gd name="T30" fmla="*/ 308 w 616"/>
              <a:gd name="T31" fmla="*/ 166 h 412"/>
              <a:gd name="T32" fmla="*/ 75 w 616"/>
              <a:gd name="T33" fmla="*/ 399 h 412"/>
              <a:gd name="T34" fmla="*/ 75 w 616"/>
              <a:gd name="T35" fmla="*/ 399 h 412"/>
              <a:gd name="T36" fmla="*/ 44 w 616"/>
              <a:gd name="T37" fmla="*/ 412 h 412"/>
              <a:gd name="T38" fmla="*/ 0 w 616"/>
              <a:gd name="T39" fmla="*/ 368 h 412"/>
              <a:gd name="T40" fmla="*/ 0 w 616"/>
              <a:gd name="T41" fmla="*/ 308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16" h="412">
                <a:moveTo>
                  <a:pt x="0" y="308"/>
                </a:moveTo>
                <a:cubicBezTo>
                  <a:pt x="0" y="296"/>
                  <a:pt x="5" y="286"/>
                  <a:pt x="13" y="278"/>
                </a:cubicBezTo>
                <a:lnTo>
                  <a:pt x="13" y="278"/>
                </a:lnTo>
                <a:lnTo>
                  <a:pt x="277" y="14"/>
                </a:lnTo>
                <a:lnTo>
                  <a:pt x="277" y="14"/>
                </a:lnTo>
                <a:cubicBezTo>
                  <a:pt x="285" y="5"/>
                  <a:pt x="296" y="0"/>
                  <a:pt x="308" y="0"/>
                </a:cubicBezTo>
                <a:cubicBezTo>
                  <a:pt x="308" y="0"/>
                  <a:pt x="308" y="0"/>
                  <a:pt x="308" y="0"/>
                </a:cubicBezTo>
                <a:cubicBezTo>
                  <a:pt x="321" y="0"/>
                  <a:pt x="332" y="5"/>
                  <a:pt x="340" y="14"/>
                </a:cubicBezTo>
                <a:lnTo>
                  <a:pt x="340" y="14"/>
                </a:lnTo>
                <a:lnTo>
                  <a:pt x="604" y="278"/>
                </a:lnTo>
                <a:lnTo>
                  <a:pt x="604" y="278"/>
                </a:lnTo>
                <a:cubicBezTo>
                  <a:pt x="612" y="286"/>
                  <a:pt x="616" y="296"/>
                  <a:pt x="616" y="308"/>
                </a:cubicBezTo>
                <a:cubicBezTo>
                  <a:pt x="616" y="328"/>
                  <a:pt x="616" y="348"/>
                  <a:pt x="616" y="368"/>
                </a:cubicBezTo>
                <a:cubicBezTo>
                  <a:pt x="616" y="392"/>
                  <a:pt x="597" y="412"/>
                  <a:pt x="572" y="412"/>
                </a:cubicBezTo>
                <a:cubicBezTo>
                  <a:pt x="559" y="412"/>
                  <a:pt x="547" y="406"/>
                  <a:pt x="539" y="396"/>
                </a:cubicBezTo>
                <a:lnTo>
                  <a:pt x="308" y="166"/>
                </a:lnTo>
                <a:lnTo>
                  <a:pt x="75" y="399"/>
                </a:lnTo>
                <a:lnTo>
                  <a:pt x="75" y="399"/>
                </a:lnTo>
                <a:cubicBezTo>
                  <a:pt x="67" y="407"/>
                  <a:pt x="56" y="412"/>
                  <a:pt x="44" y="412"/>
                </a:cubicBezTo>
                <a:cubicBezTo>
                  <a:pt x="20" y="412"/>
                  <a:pt x="0" y="392"/>
                  <a:pt x="0" y="368"/>
                </a:cubicBezTo>
                <a:cubicBezTo>
                  <a:pt x="0" y="348"/>
                  <a:pt x="0" y="328"/>
                  <a:pt x="0" y="30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3" name="Freeform 382"/>
          <p:cNvSpPr>
            <a:spLocks/>
          </p:cNvSpPr>
          <p:nvPr/>
        </p:nvSpPr>
        <p:spPr bwMode="auto">
          <a:xfrm>
            <a:off x="9350580" y="4094690"/>
            <a:ext cx="296720" cy="197814"/>
          </a:xfrm>
          <a:custGeom>
            <a:avLst/>
            <a:gdLst>
              <a:gd name="T0" fmla="*/ 0 w 616"/>
              <a:gd name="T1" fmla="*/ 104 h 412"/>
              <a:gd name="T2" fmla="*/ 13 w 616"/>
              <a:gd name="T3" fmla="*/ 134 h 412"/>
              <a:gd name="T4" fmla="*/ 13 w 616"/>
              <a:gd name="T5" fmla="*/ 134 h 412"/>
              <a:gd name="T6" fmla="*/ 277 w 616"/>
              <a:gd name="T7" fmla="*/ 398 h 412"/>
              <a:gd name="T8" fmla="*/ 277 w 616"/>
              <a:gd name="T9" fmla="*/ 398 h 412"/>
              <a:gd name="T10" fmla="*/ 308 w 616"/>
              <a:gd name="T11" fmla="*/ 412 h 412"/>
              <a:gd name="T12" fmla="*/ 308 w 616"/>
              <a:gd name="T13" fmla="*/ 412 h 412"/>
              <a:gd name="T14" fmla="*/ 340 w 616"/>
              <a:gd name="T15" fmla="*/ 398 h 412"/>
              <a:gd name="T16" fmla="*/ 340 w 616"/>
              <a:gd name="T17" fmla="*/ 398 h 412"/>
              <a:gd name="T18" fmla="*/ 604 w 616"/>
              <a:gd name="T19" fmla="*/ 134 h 412"/>
              <a:gd name="T20" fmla="*/ 604 w 616"/>
              <a:gd name="T21" fmla="*/ 134 h 412"/>
              <a:gd name="T22" fmla="*/ 616 w 616"/>
              <a:gd name="T23" fmla="*/ 104 h 412"/>
              <a:gd name="T24" fmla="*/ 616 w 616"/>
              <a:gd name="T25" fmla="*/ 44 h 412"/>
              <a:gd name="T26" fmla="*/ 572 w 616"/>
              <a:gd name="T27" fmla="*/ 0 h 412"/>
              <a:gd name="T28" fmla="*/ 539 w 616"/>
              <a:gd name="T29" fmla="*/ 16 h 412"/>
              <a:gd name="T30" fmla="*/ 308 w 616"/>
              <a:gd name="T31" fmla="*/ 246 h 412"/>
              <a:gd name="T32" fmla="*/ 75 w 616"/>
              <a:gd name="T33" fmla="*/ 13 h 412"/>
              <a:gd name="T34" fmla="*/ 75 w 616"/>
              <a:gd name="T35" fmla="*/ 13 h 412"/>
              <a:gd name="T36" fmla="*/ 44 w 616"/>
              <a:gd name="T37" fmla="*/ 0 h 412"/>
              <a:gd name="T38" fmla="*/ 0 w 616"/>
              <a:gd name="T39" fmla="*/ 44 h 412"/>
              <a:gd name="T40" fmla="*/ 0 w 616"/>
              <a:gd name="T41" fmla="*/ 104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16" h="412">
                <a:moveTo>
                  <a:pt x="0" y="104"/>
                </a:moveTo>
                <a:cubicBezTo>
                  <a:pt x="0" y="116"/>
                  <a:pt x="5" y="126"/>
                  <a:pt x="13" y="134"/>
                </a:cubicBezTo>
                <a:lnTo>
                  <a:pt x="13" y="134"/>
                </a:lnTo>
                <a:lnTo>
                  <a:pt x="277" y="398"/>
                </a:lnTo>
                <a:lnTo>
                  <a:pt x="277" y="398"/>
                </a:lnTo>
                <a:cubicBezTo>
                  <a:pt x="285" y="407"/>
                  <a:pt x="296" y="412"/>
                  <a:pt x="308" y="412"/>
                </a:cubicBezTo>
                <a:cubicBezTo>
                  <a:pt x="308" y="412"/>
                  <a:pt x="308" y="412"/>
                  <a:pt x="308" y="412"/>
                </a:cubicBezTo>
                <a:cubicBezTo>
                  <a:pt x="321" y="412"/>
                  <a:pt x="332" y="407"/>
                  <a:pt x="340" y="398"/>
                </a:cubicBezTo>
                <a:lnTo>
                  <a:pt x="340" y="398"/>
                </a:lnTo>
                <a:lnTo>
                  <a:pt x="604" y="134"/>
                </a:lnTo>
                <a:lnTo>
                  <a:pt x="604" y="134"/>
                </a:lnTo>
                <a:cubicBezTo>
                  <a:pt x="612" y="126"/>
                  <a:pt x="616" y="116"/>
                  <a:pt x="616" y="104"/>
                </a:cubicBezTo>
                <a:cubicBezTo>
                  <a:pt x="616" y="84"/>
                  <a:pt x="616" y="64"/>
                  <a:pt x="616" y="44"/>
                </a:cubicBezTo>
                <a:cubicBezTo>
                  <a:pt x="616" y="20"/>
                  <a:pt x="597" y="0"/>
                  <a:pt x="572" y="0"/>
                </a:cubicBezTo>
                <a:cubicBezTo>
                  <a:pt x="559" y="0"/>
                  <a:pt x="547" y="6"/>
                  <a:pt x="539" y="16"/>
                </a:cubicBezTo>
                <a:lnTo>
                  <a:pt x="308" y="246"/>
                </a:lnTo>
                <a:lnTo>
                  <a:pt x="75" y="13"/>
                </a:lnTo>
                <a:lnTo>
                  <a:pt x="75" y="13"/>
                </a:lnTo>
                <a:cubicBezTo>
                  <a:pt x="67" y="5"/>
                  <a:pt x="56" y="0"/>
                  <a:pt x="44" y="0"/>
                </a:cubicBezTo>
                <a:cubicBezTo>
                  <a:pt x="20" y="0"/>
                  <a:pt x="0" y="20"/>
                  <a:pt x="0" y="44"/>
                </a:cubicBezTo>
                <a:cubicBezTo>
                  <a:pt x="0" y="64"/>
                  <a:pt x="0" y="84"/>
                  <a:pt x="0" y="104"/>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4" name="Freeform 383"/>
          <p:cNvSpPr>
            <a:spLocks/>
          </p:cNvSpPr>
          <p:nvPr/>
        </p:nvSpPr>
        <p:spPr bwMode="auto">
          <a:xfrm>
            <a:off x="8749529" y="4031285"/>
            <a:ext cx="324617" cy="324617"/>
          </a:xfrm>
          <a:custGeom>
            <a:avLst/>
            <a:gdLst>
              <a:gd name="T0" fmla="*/ 0 w 675"/>
              <a:gd name="T1" fmla="*/ 325 h 674"/>
              <a:gd name="T2" fmla="*/ 44 w 675"/>
              <a:gd name="T3" fmla="*/ 281 h 674"/>
              <a:gd name="T4" fmla="*/ 282 w 675"/>
              <a:gd name="T5" fmla="*/ 281 h 674"/>
              <a:gd name="T6" fmla="*/ 282 w 675"/>
              <a:gd name="T7" fmla="*/ 44 h 674"/>
              <a:gd name="T8" fmla="*/ 326 w 675"/>
              <a:gd name="T9" fmla="*/ 0 h 674"/>
              <a:gd name="T10" fmla="*/ 349 w 675"/>
              <a:gd name="T11" fmla="*/ 0 h 674"/>
              <a:gd name="T12" fmla="*/ 393 w 675"/>
              <a:gd name="T13" fmla="*/ 44 h 674"/>
              <a:gd name="T14" fmla="*/ 393 w 675"/>
              <a:gd name="T15" fmla="*/ 281 h 674"/>
              <a:gd name="T16" fmla="*/ 631 w 675"/>
              <a:gd name="T17" fmla="*/ 281 h 674"/>
              <a:gd name="T18" fmla="*/ 675 w 675"/>
              <a:gd name="T19" fmla="*/ 325 h 674"/>
              <a:gd name="T20" fmla="*/ 675 w 675"/>
              <a:gd name="T21" fmla="*/ 349 h 674"/>
              <a:gd name="T22" fmla="*/ 631 w 675"/>
              <a:gd name="T23" fmla="*/ 393 h 674"/>
              <a:gd name="T24" fmla="*/ 393 w 675"/>
              <a:gd name="T25" fmla="*/ 393 h 674"/>
              <a:gd name="T26" fmla="*/ 393 w 675"/>
              <a:gd name="T27" fmla="*/ 630 h 674"/>
              <a:gd name="T28" fmla="*/ 349 w 675"/>
              <a:gd name="T29" fmla="*/ 674 h 674"/>
              <a:gd name="T30" fmla="*/ 326 w 675"/>
              <a:gd name="T31" fmla="*/ 674 h 674"/>
              <a:gd name="T32" fmla="*/ 282 w 675"/>
              <a:gd name="T33" fmla="*/ 630 h 674"/>
              <a:gd name="T34" fmla="*/ 282 w 675"/>
              <a:gd name="T35" fmla="*/ 393 h 674"/>
              <a:gd name="T36" fmla="*/ 44 w 675"/>
              <a:gd name="T37" fmla="*/ 393 h 674"/>
              <a:gd name="T38" fmla="*/ 0 w 675"/>
              <a:gd name="T39" fmla="*/ 349 h 674"/>
              <a:gd name="T40" fmla="*/ 0 w 675"/>
              <a:gd name="T41" fmla="*/ 325 h 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75" h="674">
                <a:moveTo>
                  <a:pt x="0" y="325"/>
                </a:moveTo>
                <a:cubicBezTo>
                  <a:pt x="0" y="301"/>
                  <a:pt x="20" y="281"/>
                  <a:pt x="44" y="281"/>
                </a:cubicBezTo>
                <a:lnTo>
                  <a:pt x="282" y="281"/>
                </a:lnTo>
                <a:lnTo>
                  <a:pt x="282" y="44"/>
                </a:lnTo>
                <a:cubicBezTo>
                  <a:pt x="282" y="19"/>
                  <a:pt x="302" y="0"/>
                  <a:pt x="326" y="0"/>
                </a:cubicBezTo>
                <a:cubicBezTo>
                  <a:pt x="334" y="0"/>
                  <a:pt x="341" y="0"/>
                  <a:pt x="349" y="0"/>
                </a:cubicBezTo>
                <a:cubicBezTo>
                  <a:pt x="374" y="0"/>
                  <a:pt x="393" y="19"/>
                  <a:pt x="393" y="44"/>
                </a:cubicBezTo>
                <a:lnTo>
                  <a:pt x="393" y="281"/>
                </a:lnTo>
                <a:lnTo>
                  <a:pt x="631" y="281"/>
                </a:lnTo>
                <a:cubicBezTo>
                  <a:pt x="655" y="281"/>
                  <a:pt x="675" y="301"/>
                  <a:pt x="675" y="325"/>
                </a:cubicBezTo>
                <a:cubicBezTo>
                  <a:pt x="675" y="333"/>
                  <a:pt x="675" y="341"/>
                  <a:pt x="675" y="349"/>
                </a:cubicBezTo>
                <a:cubicBezTo>
                  <a:pt x="675" y="373"/>
                  <a:pt x="655" y="393"/>
                  <a:pt x="631" y="393"/>
                </a:cubicBezTo>
                <a:lnTo>
                  <a:pt x="393" y="393"/>
                </a:lnTo>
                <a:lnTo>
                  <a:pt x="393" y="630"/>
                </a:lnTo>
                <a:cubicBezTo>
                  <a:pt x="393" y="655"/>
                  <a:pt x="374" y="674"/>
                  <a:pt x="349" y="674"/>
                </a:cubicBezTo>
                <a:cubicBezTo>
                  <a:pt x="341" y="674"/>
                  <a:pt x="334" y="674"/>
                  <a:pt x="326" y="674"/>
                </a:cubicBezTo>
                <a:cubicBezTo>
                  <a:pt x="302" y="674"/>
                  <a:pt x="282" y="655"/>
                  <a:pt x="282" y="630"/>
                </a:cubicBezTo>
                <a:lnTo>
                  <a:pt x="282" y="393"/>
                </a:lnTo>
                <a:lnTo>
                  <a:pt x="44" y="393"/>
                </a:lnTo>
                <a:cubicBezTo>
                  <a:pt x="20" y="393"/>
                  <a:pt x="0" y="373"/>
                  <a:pt x="0" y="349"/>
                </a:cubicBezTo>
                <a:cubicBezTo>
                  <a:pt x="0" y="341"/>
                  <a:pt x="0" y="333"/>
                  <a:pt x="0" y="325"/>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Tree>
    <p:extLst>
      <p:ext uri="{BB962C8B-B14F-4D97-AF65-F5344CB8AC3E}">
        <p14:creationId xmlns:p14="http://schemas.microsoft.com/office/powerpoint/2010/main" val="8182731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Rectangle 122"/>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2"/>
          <p:cNvSpPr>
            <a:spLocks noEditPoints="1"/>
          </p:cNvSpPr>
          <p:nvPr/>
        </p:nvSpPr>
        <p:spPr bwMode="auto">
          <a:xfrm>
            <a:off x="10354064" y="4081957"/>
            <a:ext cx="284040" cy="286575"/>
          </a:xfrm>
          <a:custGeom>
            <a:avLst/>
            <a:gdLst>
              <a:gd name="T0" fmla="*/ 296 w 591"/>
              <a:gd name="T1" fmla="*/ 0 h 592"/>
              <a:gd name="T2" fmla="*/ 0 w 591"/>
              <a:gd name="T3" fmla="*/ 296 h 592"/>
              <a:gd name="T4" fmla="*/ 296 w 591"/>
              <a:gd name="T5" fmla="*/ 592 h 592"/>
              <a:gd name="T6" fmla="*/ 591 w 591"/>
              <a:gd name="T7" fmla="*/ 296 h 592"/>
              <a:gd name="T8" fmla="*/ 296 w 591"/>
              <a:gd name="T9" fmla="*/ 0 h 592"/>
              <a:gd name="T10" fmla="*/ 430 w 591"/>
              <a:gd name="T11" fmla="*/ 264 h 592"/>
              <a:gd name="T12" fmla="*/ 420 w 591"/>
              <a:gd name="T13" fmla="*/ 281 h 592"/>
              <a:gd name="T14" fmla="*/ 296 w 591"/>
              <a:gd name="T15" fmla="*/ 310 h 592"/>
              <a:gd name="T16" fmla="*/ 289 w 591"/>
              <a:gd name="T17" fmla="*/ 310 h 592"/>
              <a:gd name="T18" fmla="*/ 283 w 591"/>
              <a:gd name="T19" fmla="*/ 306 h 592"/>
              <a:gd name="T20" fmla="*/ 196 w 591"/>
              <a:gd name="T21" fmla="*/ 213 h 592"/>
              <a:gd name="T22" fmla="*/ 197 w 591"/>
              <a:gd name="T23" fmla="*/ 193 h 592"/>
              <a:gd name="T24" fmla="*/ 216 w 591"/>
              <a:gd name="T25" fmla="*/ 194 h 592"/>
              <a:gd name="T26" fmla="*/ 298 w 591"/>
              <a:gd name="T27" fmla="*/ 281 h 592"/>
              <a:gd name="T28" fmla="*/ 413 w 591"/>
              <a:gd name="T29" fmla="*/ 253 h 592"/>
              <a:gd name="T30" fmla="*/ 430 w 591"/>
              <a:gd name="T31" fmla="*/ 264 h 592"/>
              <a:gd name="T32" fmla="*/ 318 w 591"/>
              <a:gd name="T33" fmla="*/ 545 h 592"/>
              <a:gd name="T34" fmla="*/ 318 w 591"/>
              <a:gd name="T35" fmla="*/ 523 h 592"/>
              <a:gd name="T36" fmla="*/ 296 w 591"/>
              <a:gd name="T37" fmla="*/ 501 h 592"/>
              <a:gd name="T38" fmla="*/ 273 w 591"/>
              <a:gd name="T39" fmla="*/ 523 h 592"/>
              <a:gd name="T40" fmla="*/ 273 w 591"/>
              <a:gd name="T41" fmla="*/ 545 h 592"/>
              <a:gd name="T42" fmla="*/ 47 w 591"/>
              <a:gd name="T43" fmla="*/ 319 h 592"/>
              <a:gd name="T44" fmla="*/ 68 w 591"/>
              <a:gd name="T45" fmla="*/ 319 h 592"/>
              <a:gd name="T46" fmla="*/ 91 w 591"/>
              <a:gd name="T47" fmla="*/ 296 h 592"/>
              <a:gd name="T48" fmla="*/ 68 w 591"/>
              <a:gd name="T49" fmla="*/ 273 h 592"/>
              <a:gd name="T50" fmla="*/ 47 w 591"/>
              <a:gd name="T51" fmla="*/ 273 h 592"/>
              <a:gd name="T52" fmla="*/ 273 w 591"/>
              <a:gd name="T53" fmla="*/ 47 h 592"/>
              <a:gd name="T54" fmla="*/ 273 w 591"/>
              <a:gd name="T55" fmla="*/ 69 h 592"/>
              <a:gd name="T56" fmla="*/ 296 w 591"/>
              <a:gd name="T57" fmla="*/ 91 h 592"/>
              <a:gd name="T58" fmla="*/ 318 w 591"/>
              <a:gd name="T59" fmla="*/ 69 h 592"/>
              <a:gd name="T60" fmla="*/ 318 w 591"/>
              <a:gd name="T61" fmla="*/ 47 h 592"/>
              <a:gd name="T62" fmla="*/ 545 w 591"/>
              <a:gd name="T63" fmla="*/ 273 h 592"/>
              <a:gd name="T64" fmla="*/ 523 w 591"/>
              <a:gd name="T65" fmla="*/ 273 h 592"/>
              <a:gd name="T66" fmla="*/ 500 w 591"/>
              <a:gd name="T67" fmla="*/ 296 h 592"/>
              <a:gd name="T68" fmla="*/ 523 w 591"/>
              <a:gd name="T69" fmla="*/ 319 h 592"/>
              <a:gd name="T70" fmla="*/ 545 w 591"/>
              <a:gd name="T71" fmla="*/ 319 h 592"/>
              <a:gd name="T72" fmla="*/ 318 w 591"/>
              <a:gd name="T73" fmla="*/ 545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91" h="592">
                <a:moveTo>
                  <a:pt x="296" y="0"/>
                </a:moveTo>
                <a:cubicBezTo>
                  <a:pt x="132" y="0"/>
                  <a:pt x="0" y="133"/>
                  <a:pt x="0" y="296"/>
                </a:cubicBezTo>
                <a:cubicBezTo>
                  <a:pt x="0" y="459"/>
                  <a:pt x="132" y="592"/>
                  <a:pt x="296" y="592"/>
                </a:cubicBezTo>
                <a:cubicBezTo>
                  <a:pt x="459" y="592"/>
                  <a:pt x="591" y="459"/>
                  <a:pt x="591" y="296"/>
                </a:cubicBezTo>
                <a:cubicBezTo>
                  <a:pt x="591" y="133"/>
                  <a:pt x="459" y="0"/>
                  <a:pt x="296" y="0"/>
                </a:cubicBezTo>
                <a:close/>
                <a:moveTo>
                  <a:pt x="430" y="264"/>
                </a:moveTo>
                <a:cubicBezTo>
                  <a:pt x="432" y="272"/>
                  <a:pt x="427" y="279"/>
                  <a:pt x="420" y="281"/>
                </a:cubicBezTo>
                <a:lnTo>
                  <a:pt x="296" y="310"/>
                </a:lnTo>
                <a:cubicBezTo>
                  <a:pt x="294" y="310"/>
                  <a:pt x="291" y="310"/>
                  <a:pt x="289" y="310"/>
                </a:cubicBezTo>
                <a:cubicBezTo>
                  <a:pt x="287" y="309"/>
                  <a:pt x="284" y="308"/>
                  <a:pt x="283" y="306"/>
                </a:cubicBezTo>
                <a:lnTo>
                  <a:pt x="196" y="213"/>
                </a:lnTo>
                <a:cubicBezTo>
                  <a:pt x="191" y="208"/>
                  <a:pt x="191" y="199"/>
                  <a:pt x="197" y="193"/>
                </a:cubicBezTo>
                <a:cubicBezTo>
                  <a:pt x="202" y="188"/>
                  <a:pt x="211" y="188"/>
                  <a:pt x="216" y="194"/>
                </a:cubicBezTo>
                <a:lnTo>
                  <a:pt x="298" y="281"/>
                </a:lnTo>
                <a:lnTo>
                  <a:pt x="413" y="253"/>
                </a:lnTo>
                <a:cubicBezTo>
                  <a:pt x="421" y="252"/>
                  <a:pt x="429" y="256"/>
                  <a:pt x="430" y="264"/>
                </a:cubicBezTo>
                <a:close/>
                <a:moveTo>
                  <a:pt x="318" y="545"/>
                </a:moveTo>
                <a:lnTo>
                  <a:pt x="318" y="523"/>
                </a:lnTo>
                <a:cubicBezTo>
                  <a:pt x="318" y="511"/>
                  <a:pt x="308" y="501"/>
                  <a:pt x="296" y="501"/>
                </a:cubicBezTo>
                <a:cubicBezTo>
                  <a:pt x="283" y="501"/>
                  <a:pt x="273" y="511"/>
                  <a:pt x="273" y="523"/>
                </a:cubicBezTo>
                <a:lnTo>
                  <a:pt x="273" y="545"/>
                </a:lnTo>
                <a:cubicBezTo>
                  <a:pt x="153" y="534"/>
                  <a:pt x="58" y="438"/>
                  <a:pt x="47" y="319"/>
                </a:cubicBezTo>
                <a:lnTo>
                  <a:pt x="68" y="319"/>
                </a:lnTo>
                <a:cubicBezTo>
                  <a:pt x="81" y="319"/>
                  <a:pt x="91" y="309"/>
                  <a:pt x="91" y="296"/>
                </a:cubicBezTo>
                <a:cubicBezTo>
                  <a:pt x="91" y="283"/>
                  <a:pt x="81" y="273"/>
                  <a:pt x="68" y="273"/>
                </a:cubicBezTo>
                <a:lnTo>
                  <a:pt x="47" y="273"/>
                </a:lnTo>
                <a:cubicBezTo>
                  <a:pt x="58" y="154"/>
                  <a:pt x="153" y="58"/>
                  <a:pt x="273" y="47"/>
                </a:cubicBezTo>
                <a:lnTo>
                  <a:pt x="273" y="69"/>
                </a:lnTo>
                <a:cubicBezTo>
                  <a:pt x="273" y="81"/>
                  <a:pt x="283" y="91"/>
                  <a:pt x="296" y="91"/>
                </a:cubicBezTo>
                <a:cubicBezTo>
                  <a:pt x="308" y="91"/>
                  <a:pt x="318" y="81"/>
                  <a:pt x="318" y="69"/>
                </a:cubicBezTo>
                <a:lnTo>
                  <a:pt x="318" y="47"/>
                </a:lnTo>
                <a:cubicBezTo>
                  <a:pt x="438" y="58"/>
                  <a:pt x="534" y="154"/>
                  <a:pt x="545" y="273"/>
                </a:cubicBezTo>
                <a:lnTo>
                  <a:pt x="523" y="273"/>
                </a:lnTo>
                <a:cubicBezTo>
                  <a:pt x="510" y="273"/>
                  <a:pt x="500" y="283"/>
                  <a:pt x="500" y="296"/>
                </a:cubicBezTo>
                <a:cubicBezTo>
                  <a:pt x="500" y="309"/>
                  <a:pt x="510" y="319"/>
                  <a:pt x="523" y="319"/>
                </a:cubicBezTo>
                <a:lnTo>
                  <a:pt x="545" y="319"/>
                </a:lnTo>
                <a:cubicBezTo>
                  <a:pt x="534" y="438"/>
                  <a:pt x="438" y="534"/>
                  <a:pt x="318" y="545"/>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 name="Freeform 3"/>
          <p:cNvSpPr>
            <a:spLocks noEditPoints="1"/>
          </p:cNvSpPr>
          <p:nvPr/>
        </p:nvSpPr>
        <p:spPr bwMode="auto">
          <a:xfrm>
            <a:off x="5317427" y="1254237"/>
            <a:ext cx="306864" cy="309401"/>
          </a:xfrm>
          <a:custGeom>
            <a:avLst/>
            <a:gdLst>
              <a:gd name="T0" fmla="*/ 599 w 639"/>
              <a:gd name="T1" fmla="*/ 120 h 639"/>
              <a:gd name="T2" fmla="*/ 519 w 639"/>
              <a:gd name="T3" fmla="*/ 120 h 639"/>
              <a:gd name="T4" fmla="*/ 519 w 639"/>
              <a:gd name="T5" fmla="*/ 40 h 639"/>
              <a:gd name="T6" fmla="*/ 599 w 639"/>
              <a:gd name="T7" fmla="*/ 40 h 639"/>
              <a:gd name="T8" fmla="*/ 599 w 639"/>
              <a:gd name="T9" fmla="*/ 120 h 639"/>
              <a:gd name="T10" fmla="*/ 599 w 639"/>
              <a:gd name="T11" fmla="*/ 280 h 639"/>
              <a:gd name="T12" fmla="*/ 519 w 639"/>
              <a:gd name="T13" fmla="*/ 280 h 639"/>
              <a:gd name="T14" fmla="*/ 519 w 639"/>
              <a:gd name="T15" fmla="*/ 200 h 639"/>
              <a:gd name="T16" fmla="*/ 599 w 639"/>
              <a:gd name="T17" fmla="*/ 200 h 639"/>
              <a:gd name="T18" fmla="*/ 599 w 639"/>
              <a:gd name="T19" fmla="*/ 280 h 639"/>
              <a:gd name="T20" fmla="*/ 599 w 639"/>
              <a:gd name="T21" fmla="*/ 439 h 639"/>
              <a:gd name="T22" fmla="*/ 519 w 639"/>
              <a:gd name="T23" fmla="*/ 439 h 639"/>
              <a:gd name="T24" fmla="*/ 519 w 639"/>
              <a:gd name="T25" fmla="*/ 359 h 639"/>
              <a:gd name="T26" fmla="*/ 599 w 639"/>
              <a:gd name="T27" fmla="*/ 359 h 639"/>
              <a:gd name="T28" fmla="*/ 599 w 639"/>
              <a:gd name="T29" fmla="*/ 439 h 639"/>
              <a:gd name="T30" fmla="*/ 599 w 639"/>
              <a:gd name="T31" fmla="*/ 599 h 639"/>
              <a:gd name="T32" fmla="*/ 519 w 639"/>
              <a:gd name="T33" fmla="*/ 599 h 639"/>
              <a:gd name="T34" fmla="*/ 519 w 639"/>
              <a:gd name="T35" fmla="*/ 519 h 639"/>
              <a:gd name="T36" fmla="*/ 599 w 639"/>
              <a:gd name="T37" fmla="*/ 519 h 639"/>
              <a:gd name="T38" fmla="*/ 599 w 639"/>
              <a:gd name="T39" fmla="*/ 599 h 639"/>
              <a:gd name="T40" fmla="*/ 479 w 639"/>
              <a:gd name="T41" fmla="*/ 359 h 639"/>
              <a:gd name="T42" fmla="*/ 160 w 639"/>
              <a:gd name="T43" fmla="*/ 359 h 639"/>
              <a:gd name="T44" fmla="*/ 160 w 639"/>
              <a:gd name="T45" fmla="*/ 40 h 639"/>
              <a:gd name="T46" fmla="*/ 479 w 639"/>
              <a:gd name="T47" fmla="*/ 40 h 639"/>
              <a:gd name="T48" fmla="*/ 479 w 639"/>
              <a:gd name="T49" fmla="*/ 359 h 639"/>
              <a:gd name="T50" fmla="*/ 479 w 639"/>
              <a:gd name="T51" fmla="*/ 599 h 639"/>
              <a:gd name="T52" fmla="*/ 160 w 639"/>
              <a:gd name="T53" fmla="*/ 599 h 639"/>
              <a:gd name="T54" fmla="*/ 160 w 639"/>
              <a:gd name="T55" fmla="*/ 399 h 639"/>
              <a:gd name="T56" fmla="*/ 479 w 639"/>
              <a:gd name="T57" fmla="*/ 399 h 639"/>
              <a:gd name="T58" fmla="*/ 479 w 639"/>
              <a:gd name="T59" fmla="*/ 599 h 639"/>
              <a:gd name="T60" fmla="*/ 120 w 639"/>
              <a:gd name="T61" fmla="*/ 120 h 639"/>
              <a:gd name="T62" fmla="*/ 40 w 639"/>
              <a:gd name="T63" fmla="*/ 120 h 639"/>
              <a:gd name="T64" fmla="*/ 40 w 639"/>
              <a:gd name="T65" fmla="*/ 40 h 639"/>
              <a:gd name="T66" fmla="*/ 120 w 639"/>
              <a:gd name="T67" fmla="*/ 40 h 639"/>
              <a:gd name="T68" fmla="*/ 120 w 639"/>
              <a:gd name="T69" fmla="*/ 120 h 639"/>
              <a:gd name="T70" fmla="*/ 120 w 639"/>
              <a:gd name="T71" fmla="*/ 280 h 639"/>
              <a:gd name="T72" fmla="*/ 40 w 639"/>
              <a:gd name="T73" fmla="*/ 280 h 639"/>
              <a:gd name="T74" fmla="*/ 40 w 639"/>
              <a:gd name="T75" fmla="*/ 200 h 639"/>
              <a:gd name="T76" fmla="*/ 120 w 639"/>
              <a:gd name="T77" fmla="*/ 200 h 639"/>
              <a:gd name="T78" fmla="*/ 120 w 639"/>
              <a:gd name="T79" fmla="*/ 280 h 639"/>
              <a:gd name="T80" fmla="*/ 120 w 639"/>
              <a:gd name="T81" fmla="*/ 439 h 639"/>
              <a:gd name="T82" fmla="*/ 40 w 639"/>
              <a:gd name="T83" fmla="*/ 439 h 639"/>
              <a:gd name="T84" fmla="*/ 40 w 639"/>
              <a:gd name="T85" fmla="*/ 359 h 639"/>
              <a:gd name="T86" fmla="*/ 120 w 639"/>
              <a:gd name="T87" fmla="*/ 359 h 639"/>
              <a:gd name="T88" fmla="*/ 120 w 639"/>
              <a:gd name="T89" fmla="*/ 439 h 639"/>
              <a:gd name="T90" fmla="*/ 120 w 639"/>
              <a:gd name="T91" fmla="*/ 599 h 639"/>
              <a:gd name="T92" fmla="*/ 40 w 639"/>
              <a:gd name="T93" fmla="*/ 599 h 639"/>
              <a:gd name="T94" fmla="*/ 40 w 639"/>
              <a:gd name="T95" fmla="*/ 519 h 639"/>
              <a:gd name="T96" fmla="*/ 120 w 639"/>
              <a:gd name="T97" fmla="*/ 519 h 639"/>
              <a:gd name="T98" fmla="*/ 120 w 639"/>
              <a:gd name="T99" fmla="*/ 599 h 639"/>
              <a:gd name="T100" fmla="*/ 599 w 639"/>
              <a:gd name="T101" fmla="*/ 0 h 639"/>
              <a:gd name="T102" fmla="*/ 40 w 639"/>
              <a:gd name="T103" fmla="*/ 0 h 639"/>
              <a:gd name="T104" fmla="*/ 0 w 639"/>
              <a:gd name="T105" fmla="*/ 40 h 639"/>
              <a:gd name="T106" fmla="*/ 0 w 639"/>
              <a:gd name="T107" fmla="*/ 599 h 639"/>
              <a:gd name="T108" fmla="*/ 40 w 639"/>
              <a:gd name="T109" fmla="*/ 639 h 639"/>
              <a:gd name="T110" fmla="*/ 599 w 639"/>
              <a:gd name="T111" fmla="*/ 639 h 639"/>
              <a:gd name="T112" fmla="*/ 639 w 639"/>
              <a:gd name="T113" fmla="*/ 599 h 639"/>
              <a:gd name="T114" fmla="*/ 639 w 639"/>
              <a:gd name="T115" fmla="*/ 40 h 639"/>
              <a:gd name="T116" fmla="*/ 599 w 639"/>
              <a:gd name="T117" fmla="*/ 0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39" h="639">
                <a:moveTo>
                  <a:pt x="599" y="120"/>
                </a:moveTo>
                <a:lnTo>
                  <a:pt x="519" y="120"/>
                </a:lnTo>
                <a:lnTo>
                  <a:pt x="519" y="40"/>
                </a:lnTo>
                <a:lnTo>
                  <a:pt x="599" y="40"/>
                </a:lnTo>
                <a:lnTo>
                  <a:pt x="599" y="120"/>
                </a:lnTo>
                <a:close/>
                <a:moveTo>
                  <a:pt x="599" y="280"/>
                </a:moveTo>
                <a:lnTo>
                  <a:pt x="519" y="280"/>
                </a:lnTo>
                <a:lnTo>
                  <a:pt x="519" y="200"/>
                </a:lnTo>
                <a:lnTo>
                  <a:pt x="599" y="200"/>
                </a:lnTo>
                <a:lnTo>
                  <a:pt x="599" y="280"/>
                </a:lnTo>
                <a:close/>
                <a:moveTo>
                  <a:pt x="599" y="439"/>
                </a:moveTo>
                <a:lnTo>
                  <a:pt x="519" y="439"/>
                </a:lnTo>
                <a:lnTo>
                  <a:pt x="519" y="359"/>
                </a:lnTo>
                <a:lnTo>
                  <a:pt x="599" y="359"/>
                </a:lnTo>
                <a:lnTo>
                  <a:pt x="599" y="439"/>
                </a:lnTo>
                <a:close/>
                <a:moveTo>
                  <a:pt x="599" y="599"/>
                </a:moveTo>
                <a:lnTo>
                  <a:pt x="519" y="599"/>
                </a:lnTo>
                <a:lnTo>
                  <a:pt x="519" y="519"/>
                </a:lnTo>
                <a:lnTo>
                  <a:pt x="599" y="519"/>
                </a:lnTo>
                <a:lnTo>
                  <a:pt x="599" y="599"/>
                </a:lnTo>
                <a:close/>
                <a:moveTo>
                  <a:pt x="479" y="359"/>
                </a:moveTo>
                <a:lnTo>
                  <a:pt x="160" y="359"/>
                </a:lnTo>
                <a:lnTo>
                  <a:pt x="160" y="40"/>
                </a:lnTo>
                <a:lnTo>
                  <a:pt x="479" y="40"/>
                </a:lnTo>
                <a:lnTo>
                  <a:pt x="479" y="359"/>
                </a:lnTo>
                <a:close/>
                <a:moveTo>
                  <a:pt x="479" y="599"/>
                </a:moveTo>
                <a:lnTo>
                  <a:pt x="160" y="599"/>
                </a:lnTo>
                <a:lnTo>
                  <a:pt x="160" y="399"/>
                </a:lnTo>
                <a:lnTo>
                  <a:pt x="479" y="399"/>
                </a:lnTo>
                <a:lnTo>
                  <a:pt x="479" y="599"/>
                </a:lnTo>
                <a:close/>
                <a:moveTo>
                  <a:pt x="120" y="120"/>
                </a:moveTo>
                <a:lnTo>
                  <a:pt x="40" y="120"/>
                </a:lnTo>
                <a:lnTo>
                  <a:pt x="40" y="40"/>
                </a:lnTo>
                <a:lnTo>
                  <a:pt x="120" y="40"/>
                </a:lnTo>
                <a:lnTo>
                  <a:pt x="120" y="120"/>
                </a:lnTo>
                <a:close/>
                <a:moveTo>
                  <a:pt x="120" y="280"/>
                </a:moveTo>
                <a:lnTo>
                  <a:pt x="40" y="280"/>
                </a:lnTo>
                <a:lnTo>
                  <a:pt x="40" y="200"/>
                </a:lnTo>
                <a:lnTo>
                  <a:pt x="120" y="200"/>
                </a:lnTo>
                <a:lnTo>
                  <a:pt x="120" y="280"/>
                </a:lnTo>
                <a:close/>
                <a:moveTo>
                  <a:pt x="120" y="439"/>
                </a:moveTo>
                <a:lnTo>
                  <a:pt x="40" y="439"/>
                </a:lnTo>
                <a:lnTo>
                  <a:pt x="40" y="359"/>
                </a:lnTo>
                <a:lnTo>
                  <a:pt x="120" y="359"/>
                </a:lnTo>
                <a:lnTo>
                  <a:pt x="120" y="439"/>
                </a:lnTo>
                <a:close/>
                <a:moveTo>
                  <a:pt x="120" y="599"/>
                </a:moveTo>
                <a:lnTo>
                  <a:pt x="40" y="599"/>
                </a:lnTo>
                <a:lnTo>
                  <a:pt x="40" y="519"/>
                </a:lnTo>
                <a:lnTo>
                  <a:pt x="120" y="519"/>
                </a:lnTo>
                <a:lnTo>
                  <a:pt x="120" y="599"/>
                </a:lnTo>
                <a:close/>
                <a:moveTo>
                  <a:pt x="599" y="0"/>
                </a:moveTo>
                <a:lnTo>
                  <a:pt x="40" y="0"/>
                </a:lnTo>
                <a:cubicBezTo>
                  <a:pt x="18" y="0"/>
                  <a:pt x="0" y="18"/>
                  <a:pt x="0" y="40"/>
                </a:cubicBezTo>
                <a:lnTo>
                  <a:pt x="0" y="599"/>
                </a:lnTo>
                <a:cubicBezTo>
                  <a:pt x="0" y="621"/>
                  <a:pt x="18" y="639"/>
                  <a:pt x="40" y="639"/>
                </a:cubicBezTo>
                <a:lnTo>
                  <a:pt x="599" y="639"/>
                </a:lnTo>
                <a:cubicBezTo>
                  <a:pt x="621" y="639"/>
                  <a:pt x="639" y="621"/>
                  <a:pt x="639" y="599"/>
                </a:cubicBezTo>
                <a:lnTo>
                  <a:pt x="639" y="40"/>
                </a:lnTo>
                <a:cubicBezTo>
                  <a:pt x="639" y="18"/>
                  <a:pt x="621" y="0"/>
                  <a:pt x="599"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 name="Freeform 4"/>
          <p:cNvSpPr>
            <a:spLocks noEditPoints="1"/>
          </p:cNvSpPr>
          <p:nvPr/>
        </p:nvSpPr>
        <p:spPr bwMode="auto">
          <a:xfrm>
            <a:off x="5292065" y="2976229"/>
            <a:ext cx="357585" cy="248535"/>
          </a:xfrm>
          <a:custGeom>
            <a:avLst/>
            <a:gdLst>
              <a:gd name="T0" fmla="*/ 368 w 743"/>
              <a:gd name="T1" fmla="*/ 343 h 515"/>
              <a:gd name="T2" fmla="*/ 428 w 743"/>
              <a:gd name="T3" fmla="*/ 509 h 515"/>
              <a:gd name="T4" fmla="*/ 430 w 743"/>
              <a:gd name="T5" fmla="*/ 513 h 515"/>
              <a:gd name="T6" fmla="*/ 433 w 743"/>
              <a:gd name="T7" fmla="*/ 514 h 515"/>
              <a:gd name="T8" fmla="*/ 535 w 743"/>
              <a:gd name="T9" fmla="*/ 514 h 515"/>
              <a:gd name="T10" fmla="*/ 540 w 743"/>
              <a:gd name="T11" fmla="*/ 508 h 515"/>
              <a:gd name="T12" fmla="*/ 456 w 743"/>
              <a:gd name="T13" fmla="*/ 275 h 515"/>
              <a:gd name="T14" fmla="*/ 368 w 743"/>
              <a:gd name="T15" fmla="*/ 343 h 515"/>
              <a:gd name="T16" fmla="*/ 741 w 743"/>
              <a:gd name="T17" fmla="*/ 156 h 515"/>
              <a:gd name="T18" fmla="*/ 588 w 743"/>
              <a:gd name="T19" fmla="*/ 2 h 515"/>
              <a:gd name="T20" fmla="*/ 582 w 743"/>
              <a:gd name="T21" fmla="*/ 1 h 515"/>
              <a:gd name="T22" fmla="*/ 578 w 743"/>
              <a:gd name="T23" fmla="*/ 7 h 515"/>
              <a:gd name="T24" fmla="*/ 578 w 743"/>
              <a:gd name="T25" fmla="*/ 92 h 515"/>
              <a:gd name="T26" fmla="*/ 359 w 743"/>
              <a:gd name="T27" fmla="*/ 158 h 515"/>
              <a:gd name="T28" fmla="*/ 259 w 743"/>
              <a:gd name="T29" fmla="*/ 246 h 515"/>
              <a:gd name="T30" fmla="*/ 165 w 743"/>
              <a:gd name="T31" fmla="*/ 508 h 515"/>
              <a:gd name="T32" fmla="*/ 171 w 743"/>
              <a:gd name="T33" fmla="*/ 515 h 515"/>
              <a:gd name="T34" fmla="*/ 285 w 743"/>
              <a:gd name="T35" fmla="*/ 515 h 515"/>
              <a:gd name="T36" fmla="*/ 289 w 743"/>
              <a:gd name="T37" fmla="*/ 513 h 515"/>
              <a:gd name="T38" fmla="*/ 291 w 743"/>
              <a:gd name="T39" fmla="*/ 509 h 515"/>
              <a:gd name="T40" fmla="*/ 359 w 743"/>
              <a:gd name="T41" fmla="*/ 322 h 515"/>
              <a:gd name="T42" fmla="*/ 458 w 743"/>
              <a:gd name="T43" fmla="*/ 246 h 515"/>
              <a:gd name="T44" fmla="*/ 578 w 743"/>
              <a:gd name="T45" fmla="*/ 218 h 515"/>
              <a:gd name="T46" fmla="*/ 578 w 743"/>
              <a:gd name="T47" fmla="*/ 313 h 515"/>
              <a:gd name="T48" fmla="*/ 582 w 743"/>
              <a:gd name="T49" fmla="*/ 319 h 515"/>
              <a:gd name="T50" fmla="*/ 588 w 743"/>
              <a:gd name="T51" fmla="*/ 317 h 515"/>
              <a:gd name="T52" fmla="*/ 741 w 743"/>
              <a:gd name="T53" fmla="*/ 164 h 515"/>
              <a:gd name="T54" fmla="*/ 741 w 743"/>
              <a:gd name="T55" fmla="*/ 156 h 515"/>
              <a:gd name="T56" fmla="*/ 341 w 743"/>
              <a:gd name="T57" fmla="*/ 141 h 515"/>
              <a:gd name="T58" fmla="*/ 147 w 743"/>
              <a:gd name="T59" fmla="*/ 83 h 515"/>
              <a:gd name="T60" fmla="*/ 147 w 743"/>
              <a:gd name="T61" fmla="*/ 7 h 515"/>
              <a:gd name="T62" fmla="*/ 143 w 743"/>
              <a:gd name="T63" fmla="*/ 2 h 515"/>
              <a:gd name="T64" fmla="*/ 138 w 743"/>
              <a:gd name="T65" fmla="*/ 3 h 515"/>
              <a:gd name="T66" fmla="*/ 2 w 743"/>
              <a:gd name="T67" fmla="*/ 140 h 515"/>
              <a:gd name="T68" fmla="*/ 2 w 743"/>
              <a:gd name="T69" fmla="*/ 147 h 515"/>
              <a:gd name="T70" fmla="*/ 138 w 743"/>
              <a:gd name="T71" fmla="*/ 283 h 515"/>
              <a:gd name="T72" fmla="*/ 143 w 743"/>
              <a:gd name="T73" fmla="*/ 284 h 515"/>
              <a:gd name="T74" fmla="*/ 147 w 743"/>
              <a:gd name="T75" fmla="*/ 279 h 515"/>
              <a:gd name="T76" fmla="*/ 147 w 743"/>
              <a:gd name="T77" fmla="*/ 195 h 515"/>
              <a:gd name="T78" fmla="*/ 253 w 743"/>
              <a:gd name="T79" fmla="*/ 219 h 515"/>
              <a:gd name="T80" fmla="*/ 341 w 743"/>
              <a:gd name="T81" fmla="*/ 141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43" h="515">
                <a:moveTo>
                  <a:pt x="368" y="343"/>
                </a:moveTo>
                <a:cubicBezTo>
                  <a:pt x="406" y="388"/>
                  <a:pt x="428" y="445"/>
                  <a:pt x="428" y="509"/>
                </a:cubicBezTo>
                <a:cubicBezTo>
                  <a:pt x="428" y="510"/>
                  <a:pt x="429" y="511"/>
                  <a:pt x="430" y="513"/>
                </a:cubicBezTo>
                <a:cubicBezTo>
                  <a:pt x="431" y="514"/>
                  <a:pt x="432" y="514"/>
                  <a:pt x="433" y="514"/>
                </a:cubicBezTo>
                <a:lnTo>
                  <a:pt x="535" y="514"/>
                </a:lnTo>
                <a:cubicBezTo>
                  <a:pt x="538" y="514"/>
                  <a:pt x="540" y="511"/>
                  <a:pt x="540" y="508"/>
                </a:cubicBezTo>
                <a:cubicBezTo>
                  <a:pt x="540" y="420"/>
                  <a:pt x="509" y="338"/>
                  <a:pt x="456" y="275"/>
                </a:cubicBezTo>
                <a:cubicBezTo>
                  <a:pt x="422" y="291"/>
                  <a:pt x="392" y="314"/>
                  <a:pt x="368" y="343"/>
                </a:cubicBezTo>
                <a:close/>
                <a:moveTo>
                  <a:pt x="741" y="156"/>
                </a:moveTo>
                <a:lnTo>
                  <a:pt x="588" y="2"/>
                </a:lnTo>
                <a:cubicBezTo>
                  <a:pt x="586" y="1"/>
                  <a:pt x="584" y="0"/>
                  <a:pt x="582" y="1"/>
                </a:cubicBezTo>
                <a:cubicBezTo>
                  <a:pt x="579" y="2"/>
                  <a:pt x="578" y="4"/>
                  <a:pt x="578" y="7"/>
                </a:cubicBezTo>
                <a:lnTo>
                  <a:pt x="578" y="92"/>
                </a:lnTo>
                <a:cubicBezTo>
                  <a:pt x="497" y="93"/>
                  <a:pt x="422" y="117"/>
                  <a:pt x="359" y="158"/>
                </a:cubicBezTo>
                <a:cubicBezTo>
                  <a:pt x="321" y="182"/>
                  <a:pt x="287" y="211"/>
                  <a:pt x="259" y="246"/>
                </a:cubicBezTo>
                <a:cubicBezTo>
                  <a:pt x="200" y="317"/>
                  <a:pt x="165" y="409"/>
                  <a:pt x="165" y="508"/>
                </a:cubicBezTo>
                <a:cubicBezTo>
                  <a:pt x="165" y="512"/>
                  <a:pt x="168" y="515"/>
                  <a:pt x="171" y="515"/>
                </a:cubicBezTo>
                <a:lnTo>
                  <a:pt x="285" y="515"/>
                </a:lnTo>
                <a:cubicBezTo>
                  <a:pt x="287" y="515"/>
                  <a:pt x="288" y="514"/>
                  <a:pt x="289" y="513"/>
                </a:cubicBezTo>
                <a:cubicBezTo>
                  <a:pt x="290" y="512"/>
                  <a:pt x="291" y="511"/>
                  <a:pt x="291" y="509"/>
                </a:cubicBezTo>
                <a:cubicBezTo>
                  <a:pt x="291" y="438"/>
                  <a:pt x="317" y="373"/>
                  <a:pt x="359" y="322"/>
                </a:cubicBezTo>
                <a:cubicBezTo>
                  <a:pt x="386" y="290"/>
                  <a:pt x="420" y="264"/>
                  <a:pt x="458" y="246"/>
                </a:cubicBezTo>
                <a:cubicBezTo>
                  <a:pt x="495" y="228"/>
                  <a:pt x="535" y="218"/>
                  <a:pt x="578" y="218"/>
                </a:cubicBezTo>
                <a:lnTo>
                  <a:pt x="578" y="313"/>
                </a:lnTo>
                <a:cubicBezTo>
                  <a:pt x="578" y="315"/>
                  <a:pt x="579" y="318"/>
                  <a:pt x="582" y="319"/>
                </a:cubicBezTo>
                <a:cubicBezTo>
                  <a:pt x="584" y="319"/>
                  <a:pt x="586" y="319"/>
                  <a:pt x="588" y="317"/>
                </a:cubicBezTo>
                <a:lnTo>
                  <a:pt x="741" y="164"/>
                </a:lnTo>
                <a:cubicBezTo>
                  <a:pt x="743" y="162"/>
                  <a:pt x="743" y="158"/>
                  <a:pt x="741" y="156"/>
                </a:cubicBezTo>
                <a:close/>
                <a:moveTo>
                  <a:pt x="341" y="141"/>
                </a:moveTo>
                <a:cubicBezTo>
                  <a:pt x="285" y="105"/>
                  <a:pt x="218" y="84"/>
                  <a:pt x="147" y="83"/>
                </a:cubicBezTo>
                <a:lnTo>
                  <a:pt x="147" y="7"/>
                </a:lnTo>
                <a:cubicBezTo>
                  <a:pt x="147" y="5"/>
                  <a:pt x="145" y="3"/>
                  <a:pt x="143" y="2"/>
                </a:cubicBezTo>
                <a:cubicBezTo>
                  <a:pt x="142" y="1"/>
                  <a:pt x="139" y="2"/>
                  <a:pt x="138" y="3"/>
                </a:cubicBezTo>
                <a:lnTo>
                  <a:pt x="2" y="140"/>
                </a:lnTo>
                <a:cubicBezTo>
                  <a:pt x="0" y="142"/>
                  <a:pt x="0" y="145"/>
                  <a:pt x="2" y="147"/>
                </a:cubicBezTo>
                <a:lnTo>
                  <a:pt x="138" y="283"/>
                </a:lnTo>
                <a:cubicBezTo>
                  <a:pt x="139" y="284"/>
                  <a:pt x="142" y="285"/>
                  <a:pt x="143" y="284"/>
                </a:cubicBezTo>
                <a:cubicBezTo>
                  <a:pt x="145" y="283"/>
                  <a:pt x="147" y="281"/>
                  <a:pt x="147" y="279"/>
                </a:cubicBezTo>
                <a:lnTo>
                  <a:pt x="147" y="195"/>
                </a:lnTo>
                <a:cubicBezTo>
                  <a:pt x="185" y="195"/>
                  <a:pt x="220" y="204"/>
                  <a:pt x="253" y="219"/>
                </a:cubicBezTo>
                <a:cubicBezTo>
                  <a:pt x="278" y="189"/>
                  <a:pt x="308" y="162"/>
                  <a:pt x="341" y="14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 name="Freeform 5"/>
          <p:cNvSpPr>
            <a:spLocks noEditPoints="1"/>
          </p:cNvSpPr>
          <p:nvPr/>
        </p:nvSpPr>
        <p:spPr bwMode="auto">
          <a:xfrm>
            <a:off x="1579254" y="2405612"/>
            <a:ext cx="322080" cy="314475"/>
          </a:xfrm>
          <a:custGeom>
            <a:avLst/>
            <a:gdLst>
              <a:gd name="T0" fmla="*/ 506 w 667"/>
              <a:gd name="T1" fmla="*/ 493 h 649"/>
              <a:gd name="T2" fmla="*/ 600 w 667"/>
              <a:gd name="T3" fmla="*/ 583 h 649"/>
              <a:gd name="T4" fmla="*/ 67 w 667"/>
              <a:gd name="T5" fmla="*/ 493 h 649"/>
              <a:gd name="T6" fmla="*/ 161 w 667"/>
              <a:gd name="T7" fmla="*/ 583 h 649"/>
              <a:gd name="T8" fmla="*/ 67 w 667"/>
              <a:gd name="T9" fmla="*/ 493 h 649"/>
              <a:gd name="T10" fmla="*/ 506 w 667"/>
              <a:gd name="T11" fmla="*/ 248 h 649"/>
              <a:gd name="T12" fmla="*/ 600 w 667"/>
              <a:gd name="T13" fmla="*/ 337 h 649"/>
              <a:gd name="T14" fmla="*/ 506 w 667"/>
              <a:gd name="T15" fmla="*/ 382 h 649"/>
              <a:gd name="T16" fmla="*/ 600 w 667"/>
              <a:gd name="T17" fmla="*/ 448 h 649"/>
              <a:gd name="T18" fmla="*/ 506 w 667"/>
              <a:gd name="T19" fmla="*/ 382 h 649"/>
              <a:gd name="T20" fmla="*/ 356 w 667"/>
              <a:gd name="T21" fmla="*/ 382 h 649"/>
              <a:gd name="T22" fmla="*/ 461 w 667"/>
              <a:gd name="T23" fmla="*/ 448 h 649"/>
              <a:gd name="T24" fmla="*/ 356 w 667"/>
              <a:gd name="T25" fmla="*/ 493 h 649"/>
              <a:gd name="T26" fmla="*/ 461 w 667"/>
              <a:gd name="T27" fmla="*/ 583 h 649"/>
              <a:gd name="T28" fmla="*/ 356 w 667"/>
              <a:gd name="T29" fmla="*/ 493 h 649"/>
              <a:gd name="T30" fmla="*/ 311 w 667"/>
              <a:gd name="T31" fmla="*/ 583 h 649"/>
              <a:gd name="T32" fmla="*/ 206 w 667"/>
              <a:gd name="T33" fmla="*/ 493 h 649"/>
              <a:gd name="T34" fmla="*/ 206 w 667"/>
              <a:gd name="T35" fmla="*/ 382 h 649"/>
              <a:gd name="T36" fmla="*/ 311 w 667"/>
              <a:gd name="T37" fmla="*/ 448 h 649"/>
              <a:gd name="T38" fmla="*/ 206 w 667"/>
              <a:gd name="T39" fmla="*/ 382 h 649"/>
              <a:gd name="T40" fmla="*/ 161 w 667"/>
              <a:gd name="T41" fmla="*/ 448 h 649"/>
              <a:gd name="T42" fmla="*/ 67 w 667"/>
              <a:gd name="T43" fmla="*/ 382 h 649"/>
              <a:gd name="T44" fmla="*/ 161 w 667"/>
              <a:gd name="T45" fmla="*/ 248 h 649"/>
              <a:gd name="T46" fmla="*/ 67 w 667"/>
              <a:gd name="T47" fmla="*/ 337 h 649"/>
              <a:gd name="T48" fmla="*/ 161 w 667"/>
              <a:gd name="T49" fmla="*/ 248 h 649"/>
              <a:gd name="T50" fmla="*/ 461 w 667"/>
              <a:gd name="T51" fmla="*/ 248 h 649"/>
              <a:gd name="T52" fmla="*/ 356 w 667"/>
              <a:gd name="T53" fmla="*/ 337 h 649"/>
              <a:gd name="T54" fmla="*/ 311 w 667"/>
              <a:gd name="T55" fmla="*/ 248 h 649"/>
              <a:gd name="T56" fmla="*/ 206 w 667"/>
              <a:gd name="T57" fmla="*/ 337 h 649"/>
              <a:gd name="T58" fmla="*/ 311 w 667"/>
              <a:gd name="T59" fmla="*/ 248 h 649"/>
              <a:gd name="T60" fmla="*/ 522 w 667"/>
              <a:gd name="T61" fmla="*/ 99 h 649"/>
              <a:gd name="T62" fmla="*/ 478 w 667"/>
              <a:gd name="T63" fmla="*/ 0 h 649"/>
              <a:gd name="T64" fmla="*/ 433 w 667"/>
              <a:gd name="T65" fmla="*/ 99 h 649"/>
              <a:gd name="T66" fmla="*/ 233 w 667"/>
              <a:gd name="T67" fmla="*/ 45 h 649"/>
              <a:gd name="T68" fmla="*/ 145 w 667"/>
              <a:gd name="T69" fmla="*/ 45 h 649"/>
              <a:gd name="T70" fmla="*/ 33 w 667"/>
              <a:gd name="T71" fmla="*/ 99 h 649"/>
              <a:gd name="T72" fmla="*/ 0 w 667"/>
              <a:gd name="T73" fmla="*/ 616 h 649"/>
              <a:gd name="T74" fmla="*/ 634 w 667"/>
              <a:gd name="T75" fmla="*/ 649 h 649"/>
              <a:gd name="T76" fmla="*/ 667 w 667"/>
              <a:gd name="T77" fmla="*/ 133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67" h="649">
                <a:moveTo>
                  <a:pt x="506" y="583"/>
                </a:moveTo>
                <a:lnTo>
                  <a:pt x="506" y="493"/>
                </a:lnTo>
                <a:lnTo>
                  <a:pt x="600" y="493"/>
                </a:lnTo>
                <a:lnTo>
                  <a:pt x="600" y="583"/>
                </a:lnTo>
                <a:lnTo>
                  <a:pt x="506" y="583"/>
                </a:lnTo>
                <a:close/>
                <a:moveTo>
                  <a:pt x="67" y="493"/>
                </a:moveTo>
                <a:lnTo>
                  <a:pt x="161" y="493"/>
                </a:lnTo>
                <a:lnTo>
                  <a:pt x="161" y="583"/>
                </a:lnTo>
                <a:lnTo>
                  <a:pt x="67" y="583"/>
                </a:lnTo>
                <a:lnTo>
                  <a:pt x="67" y="493"/>
                </a:lnTo>
                <a:close/>
                <a:moveTo>
                  <a:pt x="506" y="337"/>
                </a:moveTo>
                <a:lnTo>
                  <a:pt x="506" y="248"/>
                </a:lnTo>
                <a:lnTo>
                  <a:pt x="600" y="248"/>
                </a:lnTo>
                <a:lnTo>
                  <a:pt x="600" y="337"/>
                </a:lnTo>
                <a:lnTo>
                  <a:pt x="506" y="337"/>
                </a:lnTo>
                <a:close/>
                <a:moveTo>
                  <a:pt x="506" y="382"/>
                </a:moveTo>
                <a:lnTo>
                  <a:pt x="600" y="382"/>
                </a:lnTo>
                <a:lnTo>
                  <a:pt x="600" y="448"/>
                </a:lnTo>
                <a:lnTo>
                  <a:pt x="506" y="448"/>
                </a:lnTo>
                <a:lnTo>
                  <a:pt x="506" y="382"/>
                </a:lnTo>
                <a:close/>
                <a:moveTo>
                  <a:pt x="356" y="448"/>
                </a:moveTo>
                <a:lnTo>
                  <a:pt x="356" y="382"/>
                </a:lnTo>
                <a:lnTo>
                  <a:pt x="461" y="382"/>
                </a:lnTo>
                <a:lnTo>
                  <a:pt x="461" y="448"/>
                </a:lnTo>
                <a:lnTo>
                  <a:pt x="356" y="448"/>
                </a:lnTo>
                <a:close/>
                <a:moveTo>
                  <a:pt x="356" y="493"/>
                </a:moveTo>
                <a:lnTo>
                  <a:pt x="461" y="493"/>
                </a:lnTo>
                <a:lnTo>
                  <a:pt x="461" y="583"/>
                </a:lnTo>
                <a:lnTo>
                  <a:pt x="356" y="583"/>
                </a:lnTo>
                <a:lnTo>
                  <a:pt x="356" y="493"/>
                </a:lnTo>
                <a:close/>
                <a:moveTo>
                  <a:pt x="311" y="493"/>
                </a:moveTo>
                <a:lnTo>
                  <a:pt x="311" y="583"/>
                </a:lnTo>
                <a:lnTo>
                  <a:pt x="206" y="583"/>
                </a:lnTo>
                <a:lnTo>
                  <a:pt x="206" y="493"/>
                </a:lnTo>
                <a:lnTo>
                  <a:pt x="311" y="493"/>
                </a:lnTo>
                <a:close/>
                <a:moveTo>
                  <a:pt x="206" y="382"/>
                </a:moveTo>
                <a:lnTo>
                  <a:pt x="311" y="382"/>
                </a:lnTo>
                <a:lnTo>
                  <a:pt x="311" y="448"/>
                </a:lnTo>
                <a:lnTo>
                  <a:pt x="206" y="448"/>
                </a:lnTo>
                <a:lnTo>
                  <a:pt x="206" y="382"/>
                </a:lnTo>
                <a:close/>
                <a:moveTo>
                  <a:pt x="161" y="382"/>
                </a:moveTo>
                <a:lnTo>
                  <a:pt x="161" y="448"/>
                </a:lnTo>
                <a:lnTo>
                  <a:pt x="67" y="448"/>
                </a:lnTo>
                <a:lnTo>
                  <a:pt x="67" y="382"/>
                </a:lnTo>
                <a:lnTo>
                  <a:pt x="161" y="382"/>
                </a:lnTo>
                <a:close/>
                <a:moveTo>
                  <a:pt x="161" y="248"/>
                </a:moveTo>
                <a:lnTo>
                  <a:pt x="161" y="337"/>
                </a:lnTo>
                <a:lnTo>
                  <a:pt x="67" y="337"/>
                </a:lnTo>
                <a:lnTo>
                  <a:pt x="67" y="248"/>
                </a:lnTo>
                <a:lnTo>
                  <a:pt x="161" y="248"/>
                </a:lnTo>
                <a:close/>
                <a:moveTo>
                  <a:pt x="356" y="248"/>
                </a:moveTo>
                <a:lnTo>
                  <a:pt x="461" y="248"/>
                </a:lnTo>
                <a:lnTo>
                  <a:pt x="461" y="337"/>
                </a:lnTo>
                <a:lnTo>
                  <a:pt x="356" y="337"/>
                </a:lnTo>
                <a:lnTo>
                  <a:pt x="356" y="248"/>
                </a:lnTo>
                <a:close/>
                <a:moveTo>
                  <a:pt x="311" y="248"/>
                </a:moveTo>
                <a:lnTo>
                  <a:pt x="311" y="337"/>
                </a:lnTo>
                <a:lnTo>
                  <a:pt x="206" y="337"/>
                </a:lnTo>
                <a:lnTo>
                  <a:pt x="206" y="248"/>
                </a:lnTo>
                <a:lnTo>
                  <a:pt x="311" y="248"/>
                </a:lnTo>
                <a:close/>
                <a:moveTo>
                  <a:pt x="634" y="99"/>
                </a:moveTo>
                <a:lnTo>
                  <a:pt x="522" y="99"/>
                </a:lnTo>
                <a:lnTo>
                  <a:pt x="522" y="45"/>
                </a:lnTo>
                <a:cubicBezTo>
                  <a:pt x="522" y="20"/>
                  <a:pt x="502" y="0"/>
                  <a:pt x="478" y="0"/>
                </a:cubicBezTo>
                <a:cubicBezTo>
                  <a:pt x="453" y="0"/>
                  <a:pt x="433" y="20"/>
                  <a:pt x="433" y="45"/>
                </a:cubicBezTo>
                <a:lnTo>
                  <a:pt x="433" y="99"/>
                </a:lnTo>
                <a:lnTo>
                  <a:pt x="233" y="99"/>
                </a:lnTo>
                <a:lnTo>
                  <a:pt x="233" y="45"/>
                </a:lnTo>
                <a:cubicBezTo>
                  <a:pt x="233" y="20"/>
                  <a:pt x="214" y="0"/>
                  <a:pt x="189" y="0"/>
                </a:cubicBezTo>
                <a:cubicBezTo>
                  <a:pt x="165" y="0"/>
                  <a:pt x="145" y="20"/>
                  <a:pt x="145" y="45"/>
                </a:cubicBezTo>
                <a:lnTo>
                  <a:pt x="145" y="99"/>
                </a:lnTo>
                <a:lnTo>
                  <a:pt x="33" y="99"/>
                </a:lnTo>
                <a:cubicBezTo>
                  <a:pt x="15" y="99"/>
                  <a:pt x="0" y="114"/>
                  <a:pt x="0" y="133"/>
                </a:cubicBezTo>
                <a:lnTo>
                  <a:pt x="0" y="616"/>
                </a:lnTo>
                <a:cubicBezTo>
                  <a:pt x="0" y="634"/>
                  <a:pt x="15" y="649"/>
                  <a:pt x="33" y="649"/>
                </a:cubicBezTo>
                <a:lnTo>
                  <a:pt x="634" y="649"/>
                </a:lnTo>
                <a:cubicBezTo>
                  <a:pt x="652" y="649"/>
                  <a:pt x="667" y="634"/>
                  <a:pt x="667" y="616"/>
                </a:cubicBezTo>
                <a:lnTo>
                  <a:pt x="667" y="133"/>
                </a:lnTo>
                <a:cubicBezTo>
                  <a:pt x="667" y="114"/>
                  <a:pt x="652" y="99"/>
                  <a:pt x="634" y="9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 name="Freeform 6"/>
          <p:cNvSpPr>
            <a:spLocks/>
          </p:cNvSpPr>
          <p:nvPr/>
        </p:nvSpPr>
        <p:spPr bwMode="auto">
          <a:xfrm>
            <a:off x="2172695" y="4089564"/>
            <a:ext cx="271361" cy="271361"/>
          </a:xfrm>
          <a:custGeom>
            <a:avLst/>
            <a:gdLst>
              <a:gd name="T0" fmla="*/ 383 w 560"/>
              <a:gd name="T1" fmla="*/ 280 h 560"/>
              <a:gd name="T2" fmla="*/ 538 w 560"/>
              <a:gd name="T3" fmla="*/ 126 h 560"/>
              <a:gd name="T4" fmla="*/ 538 w 560"/>
              <a:gd name="T5" fmla="*/ 43 h 560"/>
              <a:gd name="T6" fmla="*/ 517 w 560"/>
              <a:gd name="T7" fmla="*/ 22 h 560"/>
              <a:gd name="T8" fmla="*/ 435 w 560"/>
              <a:gd name="T9" fmla="*/ 22 h 560"/>
              <a:gd name="T10" fmla="*/ 280 w 560"/>
              <a:gd name="T11" fmla="*/ 177 h 560"/>
              <a:gd name="T12" fmla="*/ 126 w 560"/>
              <a:gd name="T13" fmla="*/ 22 h 560"/>
              <a:gd name="T14" fmla="*/ 43 w 560"/>
              <a:gd name="T15" fmla="*/ 22 h 560"/>
              <a:gd name="T16" fmla="*/ 23 w 560"/>
              <a:gd name="T17" fmla="*/ 43 h 560"/>
              <a:gd name="T18" fmla="*/ 23 w 560"/>
              <a:gd name="T19" fmla="*/ 126 h 560"/>
              <a:gd name="T20" fmla="*/ 177 w 560"/>
              <a:gd name="T21" fmla="*/ 280 h 560"/>
              <a:gd name="T22" fmla="*/ 23 w 560"/>
              <a:gd name="T23" fmla="*/ 435 h 560"/>
              <a:gd name="T24" fmla="*/ 23 w 560"/>
              <a:gd name="T25" fmla="*/ 517 h 560"/>
              <a:gd name="T26" fmla="*/ 43 w 560"/>
              <a:gd name="T27" fmla="*/ 538 h 560"/>
              <a:gd name="T28" fmla="*/ 126 w 560"/>
              <a:gd name="T29" fmla="*/ 538 h 560"/>
              <a:gd name="T30" fmla="*/ 280 w 560"/>
              <a:gd name="T31" fmla="*/ 383 h 560"/>
              <a:gd name="T32" fmla="*/ 435 w 560"/>
              <a:gd name="T33" fmla="*/ 538 h 560"/>
              <a:gd name="T34" fmla="*/ 517 w 560"/>
              <a:gd name="T35" fmla="*/ 538 h 560"/>
              <a:gd name="T36" fmla="*/ 538 w 560"/>
              <a:gd name="T37" fmla="*/ 517 h 560"/>
              <a:gd name="T38" fmla="*/ 538 w 560"/>
              <a:gd name="T39" fmla="*/ 435 h 560"/>
              <a:gd name="T40" fmla="*/ 383 w 560"/>
              <a:gd name="T41" fmla="*/ 28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60" h="560">
                <a:moveTo>
                  <a:pt x="383" y="280"/>
                </a:moveTo>
                <a:lnTo>
                  <a:pt x="538" y="126"/>
                </a:lnTo>
                <a:cubicBezTo>
                  <a:pt x="560" y="103"/>
                  <a:pt x="560" y="66"/>
                  <a:pt x="538" y="43"/>
                </a:cubicBezTo>
                <a:lnTo>
                  <a:pt x="517" y="22"/>
                </a:lnTo>
                <a:cubicBezTo>
                  <a:pt x="494" y="0"/>
                  <a:pt x="457" y="0"/>
                  <a:pt x="435" y="22"/>
                </a:cubicBezTo>
                <a:lnTo>
                  <a:pt x="280" y="177"/>
                </a:lnTo>
                <a:lnTo>
                  <a:pt x="126" y="22"/>
                </a:lnTo>
                <a:cubicBezTo>
                  <a:pt x="103" y="0"/>
                  <a:pt x="66" y="0"/>
                  <a:pt x="43" y="22"/>
                </a:cubicBezTo>
                <a:lnTo>
                  <a:pt x="23" y="43"/>
                </a:lnTo>
                <a:cubicBezTo>
                  <a:pt x="0" y="66"/>
                  <a:pt x="0" y="103"/>
                  <a:pt x="23" y="126"/>
                </a:cubicBezTo>
                <a:lnTo>
                  <a:pt x="177" y="280"/>
                </a:lnTo>
                <a:lnTo>
                  <a:pt x="23" y="435"/>
                </a:lnTo>
                <a:cubicBezTo>
                  <a:pt x="0" y="457"/>
                  <a:pt x="0" y="494"/>
                  <a:pt x="23" y="517"/>
                </a:cubicBezTo>
                <a:lnTo>
                  <a:pt x="43" y="538"/>
                </a:lnTo>
                <a:cubicBezTo>
                  <a:pt x="66" y="560"/>
                  <a:pt x="103" y="560"/>
                  <a:pt x="126" y="538"/>
                </a:cubicBezTo>
                <a:lnTo>
                  <a:pt x="280" y="383"/>
                </a:lnTo>
                <a:lnTo>
                  <a:pt x="435" y="538"/>
                </a:lnTo>
                <a:cubicBezTo>
                  <a:pt x="457" y="560"/>
                  <a:pt x="494" y="560"/>
                  <a:pt x="517" y="538"/>
                </a:cubicBezTo>
                <a:lnTo>
                  <a:pt x="538" y="517"/>
                </a:lnTo>
                <a:cubicBezTo>
                  <a:pt x="560" y="494"/>
                  <a:pt x="560" y="457"/>
                  <a:pt x="538" y="435"/>
                </a:cubicBezTo>
                <a:lnTo>
                  <a:pt x="383" y="28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 name="Freeform 7"/>
          <p:cNvSpPr>
            <a:spLocks noEditPoints="1"/>
          </p:cNvSpPr>
          <p:nvPr/>
        </p:nvSpPr>
        <p:spPr bwMode="auto">
          <a:xfrm>
            <a:off x="3390010" y="1867967"/>
            <a:ext cx="385483" cy="258679"/>
          </a:xfrm>
          <a:custGeom>
            <a:avLst/>
            <a:gdLst>
              <a:gd name="T0" fmla="*/ 47 w 800"/>
              <a:gd name="T1" fmla="*/ 217 h 530"/>
              <a:gd name="T2" fmla="*/ 17 w 800"/>
              <a:gd name="T3" fmla="*/ 217 h 530"/>
              <a:gd name="T4" fmla="*/ 0 w 800"/>
              <a:gd name="T5" fmla="*/ 234 h 530"/>
              <a:gd name="T6" fmla="*/ 0 w 800"/>
              <a:gd name="T7" fmla="*/ 458 h 530"/>
              <a:gd name="T8" fmla="*/ 17 w 800"/>
              <a:gd name="T9" fmla="*/ 476 h 530"/>
              <a:gd name="T10" fmla="*/ 47 w 800"/>
              <a:gd name="T11" fmla="*/ 476 h 530"/>
              <a:gd name="T12" fmla="*/ 64 w 800"/>
              <a:gd name="T13" fmla="*/ 458 h 530"/>
              <a:gd name="T14" fmla="*/ 64 w 800"/>
              <a:gd name="T15" fmla="*/ 234 h 530"/>
              <a:gd name="T16" fmla="*/ 47 w 800"/>
              <a:gd name="T17" fmla="*/ 217 h 530"/>
              <a:gd name="T18" fmla="*/ 599 w 800"/>
              <a:gd name="T19" fmla="*/ 475 h 530"/>
              <a:gd name="T20" fmla="*/ 567 w 800"/>
              <a:gd name="T21" fmla="*/ 442 h 530"/>
              <a:gd name="T22" fmla="*/ 599 w 800"/>
              <a:gd name="T23" fmla="*/ 409 h 530"/>
              <a:gd name="T24" fmla="*/ 632 w 800"/>
              <a:gd name="T25" fmla="*/ 442 h 530"/>
              <a:gd name="T26" fmla="*/ 599 w 800"/>
              <a:gd name="T27" fmla="*/ 475 h 530"/>
              <a:gd name="T28" fmla="*/ 498 w 800"/>
              <a:gd name="T29" fmla="*/ 466 h 530"/>
              <a:gd name="T30" fmla="*/ 474 w 800"/>
              <a:gd name="T31" fmla="*/ 442 h 530"/>
              <a:gd name="T32" fmla="*/ 498 w 800"/>
              <a:gd name="T33" fmla="*/ 418 h 530"/>
              <a:gd name="T34" fmla="*/ 522 w 800"/>
              <a:gd name="T35" fmla="*/ 442 h 530"/>
              <a:gd name="T36" fmla="*/ 498 w 800"/>
              <a:gd name="T37" fmla="*/ 466 h 530"/>
              <a:gd name="T38" fmla="*/ 783 w 800"/>
              <a:gd name="T39" fmla="*/ 200 h 530"/>
              <a:gd name="T40" fmla="*/ 766 w 800"/>
              <a:gd name="T41" fmla="*/ 217 h 530"/>
              <a:gd name="T42" fmla="*/ 704 w 800"/>
              <a:gd name="T43" fmla="*/ 217 h 530"/>
              <a:gd name="T44" fmla="*/ 704 w 800"/>
              <a:gd name="T45" fmla="*/ 199 h 530"/>
              <a:gd name="T46" fmla="*/ 667 w 800"/>
              <a:gd name="T47" fmla="*/ 162 h 530"/>
              <a:gd name="T48" fmla="*/ 427 w 800"/>
              <a:gd name="T49" fmla="*/ 162 h 530"/>
              <a:gd name="T50" fmla="*/ 485 w 800"/>
              <a:gd name="T51" fmla="*/ 59 h 530"/>
              <a:gd name="T52" fmla="*/ 637 w 800"/>
              <a:gd name="T53" fmla="*/ 59 h 530"/>
              <a:gd name="T54" fmla="*/ 667 w 800"/>
              <a:gd name="T55" fmla="*/ 30 h 530"/>
              <a:gd name="T56" fmla="*/ 637 w 800"/>
              <a:gd name="T57" fmla="*/ 0 h 530"/>
              <a:gd name="T58" fmla="*/ 457 w 800"/>
              <a:gd name="T59" fmla="*/ 0 h 530"/>
              <a:gd name="T60" fmla="*/ 376 w 800"/>
              <a:gd name="T61" fmla="*/ 47 h 530"/>
              <a:gd name="T62" fmla="*/ 309 w 800"/>
              <a:gd name="T63" fmla="*/ 162 h 530"/>
              <a:gd name="T64" fmla="*/ 252 w 800"/>
              <a:gd name="T65" fmla="*/ 162 h 530"/>
              <a:gd name="T66" fmla="*/ 215 w 800"/>
              <a:gd name="T67" fmla="*/ 199 h 530"/>
              <a:gd name="T68" fmla="*/ 215 w 800"/>
              <a:gd name="T69" fmla="*/ 255 h 530"/>
              <a:gd name="T70" fmla="*/ 108 w 800"/>
              <a:gd name="T71" fmla="*/ 224 h 530"/>
              <a:gd name="T72" fmla="*/ 92 w 800"/>
              <a:gd name="T73" fmla="*/ 226 h 530"/>
              <a:gd name="T74" fmla="*/ 85 w 800"/>
              <a:gd name="T75" fmla="*/ 240 h 530"/>
              <a:gd name="T76" fmla="*/ 85 w 800"/>
              <a:gd name="T77" fmla="*/ 452 h 530"/>
              <a:gd name="T78" fmla="*/ 92 w 800"/>
              <a:gd name="T79" fmla="*/ 466 h 530"/>
              <a:gd name="T80" fmla="*/ 108 w 800"/>
              <a:gd name="T81" fmla="*/ 469 h 530"/>
              <a:gd name="T82" fmla="*/ 215 w 800"/>
              <a:gd name="T83" fmla="*/ 438 h 530"/>
              <a:gd name="T84" fmla="*/ 215 w 800"/>
              <a:gd name="T85" fmla="*/ 493 h 530"/>
              <a:gd name="T86" fmla="*/ 252 w 800"/>
              <a:gd name="T87" fmla="*/ 530 h 530"/>
              <a:gd name="T88" fmla="*/ 667 w 800"/>
              <a:gd name="T89" fmla="*/ 530 h 530"/>
              <a:gd name="T90" fmla="*/ 704 w 800"/>
              <a:gd name="T91" fmla="*/ 493 h 530"/>
              <a:gd name="T92" fmla="*/ 704 w 800"/>
              <a:gd name="T93" fmla="*/ 325 h 530"/>
              <a:gd name="T94" fmla="*/ 766 w 800"/>
              <a:gd name="T95" fmla="*/ 325 h 530"/>
              <a:gd name="T96" fmla="*/ 783 w 800"/>
              <a:gd name="T97" fmla="*/ 342 h 530"/>
              <a:gd name="T98" fmla="*/ 800 w 800"/>
              <a:gd name="T99" fmla="*/ 325 h 530"/>
              <a:gd name="T100" fmla="*/ 800 w 800"/>
              <a:gd name="T101" fmla="*/ 217 h 530"/>
              <a:gd name="T102" fmla="*/ 783 w 800"/>
              <a:gd name="T103" fmla="*/ 200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00" h="530">
                <a:moveTo>
                  <a:pt x="47" y="217"/>
                </a:moveTo>
                <a:lnTo>
                  <a:pt x="17" y="217"/>
                </a:lnTo>
                <a:cubicBezTo>
                  <a:pt x="8" y="217"/>
                  <a:pt x="0" y="225"/>
                  <a:pt x="0" y="234"/>
                </a:cubicBezTo>
                <a:lnTo>
                  <a:pt x="0" y="458"/>
                </a:lnTo>
                <a:cubicBezTo>
                  <a:pt x="0" y="468"/>
                  <a:pt x="8" y="476"/>
                  <a:pt x="17" y="476"/>
                </a:cubicBezTo>
                <a:lnTo>
                  <a:pt x="47" y="476"/>
                </a:lnTo>
                <a:cubicBezTo>
                  <a:pt x="56" y="476"/>
                  <a:pt x="64" y="468"/>
                  <a:pt x="64" y="458"/>
                </a:cubicBezTo>
                <a:lnTo>
                  <a:pt x="64" y="234"/>
                </a:lnTo>
                <a:cubicBezTo>
                  <a:pt x="64" y="225"/>
                  <a:pt x="56" y="217"/>
                  <a:pt x="47" y="217"/>
                </a:cubicBezTo>
                <a:close/>
                <a:moveTo>
                  <a:pt x="599" y="475"/>
                </a:moveTo>
                <a:cubicBezTo>
                  <a:pt x="581" y="475"/>
                  <a:pt x="567" y="460"/>
                  <a:pt x="567" y="442"/>
                </a:cubicBezTo>
                <a:cubicBezTo>
                  <a:pt x="567" y="424"/>
                  <a:pt x="581" y="409"/>
                  <a:pt x="599" y="409"/>
                </a:cubicBezTo>
                <a:cubicBezTo>
                  <a:pt x="617" y="409"/>
                  <a:pt x="632" y="424"/>
                  <a:pt x="632" y="442"/>
                </a:cubicBezTo>
                <a:cubicBezTo>
                  <a:pt x="632" y="460"/>
                  <a:pt x="617" y="475"/>
                  <a:pt x="599" y="475"/>
                </a:cubicBezTo>
                <a:close/>
                <a:moveTo>
                  <a:pt x="498" y="466"/>
                </a:moveTo>
                <a:cubicBezTo>
                  <a:pt x="485" y="466"/>
                  <a:pt x="474" y="456"/>
                  <a:pt x="474" y="442"/>
                </a:cubicBezTo>
                <a:cubicBezTo>
                  <a:pt x="474" y="429"/>
                  <a:pt x="485" y="418"/>
                  <a:pt x="498" y="418"/>
                </a:cubicBezTo>
                <a:cubicBezTo>
                  <a:pt x="511" y="418"/>
                  <a:pt x="522" y="429"/>
                  <a:pt x="522" y="442"/>
                </a:cubicBezTo>
                <a:cubicBezTo>
                  <a:pt x="522" y="456"/>
                  <a:pt x="511" y="466"/>
                  <a:pt x="498" y="466"/>
                </a:cubicBezTo>
                <a:close/>
                <a:moveTo>
                  <a:pt x="783" y="200"/>
                </a:moveTo>
                <a:cubicBezTo>
                  <a:pt x="774" y="200"/>
                  <a:pt x="766" y="208"/>
                  <a:pt x="766" y="217"/>
                </a:cubicBezTo>
                <a:lnTo>
                  <a:pt x="704" y="217"/>
                </a:lnTo>
                <a:lnTo>
                  <a:pt x="704" y="199"/>
                </a:lnTo>
                <a:cubicBezTo>
                  <a:pt x="704" y="179"/>
                  <a:pt x="688" y="162"/>
                  <a:pt x="667" y="162"/>
                </a:cubicBezTo>
                <a:lnTo>
                  <a:pt x="427" y="162"/>
                </a:lnTo>
                <a:lnTo>
                  <a:pt x="485" y="59"/>
                </a:lnTo>
                <a:lnTo>
                  <a:pt x="637" y="59"/>
                </a:lnTo>
                <a:cubicBezTo>
                  <a:pt x="654" y="59"/>
                  <a:pt x="667" y="46"/>
                  <a:pt x="667" y="30"/>
                </a:cubicBezTo>
                <a:cubicBezTo>
                  <a:pt x="667" y="14"/>
                  <a:pt x="653" y="0"/>
                  <a:pt x="637" y="0"/>
                </a:cubicBezTo>
                <a:lnTo>
                  <a:pt x="457" y="0"/>
                </a:lnTo>
                <a:cubicBezTo>
                  <a:pt x="424" y="0"/>
                  <a:pt x="393" y="18"/>
                  <a:pt x="376" y="47"/>
                </a:cubicBezTo>
                <a:lnTo>
                  <a:pt x="309" y="162"/>
                </a:lnTo>
                <a:lnTo>
                  <a:pt x="252" y="162"/>
                </a:lnTo>
                <a:cubicBezTo>
                  <a:pt x="231" y="162"/>
                  <a:pt x="215" y="179"/>
                  <a:pt x="215" y="199"/>
                </a:cubicBezTo>
                <a:lnTo>
                  <a:pt x="215" y="255"/>
                </a:lnTo>
                <a:lnTo>
                  <a:pt x="108" y="224"/>
                </a:lnTo>
                <a:cubicBezTo>
                  <a:pt x="103" y="222"/>
                  <a:pt x="97" y="223"/>
                  <a:pt x="92" y="226"/>
                </a:cubicBezTo>
                <a:cubicBezTo>
                  <a:pt x="88" y="230"/>
                  <a:pt x="85" y="235"/>
                  <a:pt x="85" y="240"/>
                </a:cubicBezTo>
                <a:lnTo>
                  <a:pt x="85" y="452"/>
                </a:lnTo>
                <a:cubicBezTo>
                  <a:pt x="85" y="458"/>
                  <a:pt x="88" y="463"/>
                  <a:pt x="92" y="466"/>
                </a:cubicBezTo>
                <a:cubicBezTo>
                  <a:pt x="97" y="469"/>
                  <a:pt x="103" y="471"/>
                  <a:pt x="108" y="469"/>
                </a:cubicBezTo>
                <a:lnTo>
                  <a:pt x="215" y="438"/>
                </a:lnTo>
                <a:lnTo>
                  <a:pt x="215" y="493"/>
                </a:lnTo>
                <a:cubicBezTo>
                  <a:pt x="215" y="514"/>
                  <a:pt x="231" y="530"/>
                  <a:pt x="252" y="530"/>
                </a:cubicBezTo>
                <a:lnTo>
                  <a:pt x="667" y="530"/>
                </a:lnTo>
                <a:cubicBezTo>
                  <a:pt x="688" y="530"/>
                  <a:pt x="704" y="514"/>
                  <a:pt x="704" y="493"/>
                </a:cubicBezTo>
                <a:lnTo>
                  <a:pt x="704" y="325"/>
                </a:lnTo>
                <a:lnTo>
                  <a:pt x="766" y="325"/>
                </a:lnTo>
                <a:cubicBezTo>
                  <a:pt x="766" y="334"/>
                  <a:pt x="774" y="342"/>
                  <a:pt x="783" y="342"/>
                </a:cubicBezTo>
                <a:cubicBezTo>
                  <a:pt x="792" y="342"/>
                  <a:pt x="800" y="334"/>
                  <a:pt x="800" y="325"/>
                </a:cubicBezTo>
                <a:lnTo>
                  <a:pt x="800" y="217"/>
                </a:lnTo>
                <a:cubicBezTo>
                  <a:pt x="800" y="208"/>
                  <a:pt x="792" y="200"/>
                  <a:pt x="783" y="20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 name="Freeform 8"/>
          <p:cNvSpPr>
            <a:spLocks noEditPoints="1"/>
          </p:cNvSpPr>
          <p:nvPr/>
        </p:nvSpPr>
        <p:spPr bwMode="auto">
          <a:xfrm>
            <a:off x="1564038" y="1862894"/>
            <a:ext cx="352515" cy="268824"/>
          </a:xfrm>
          <a:custGeom>
            <a:avLst/>
            <a:gdLst>
              <a:gd name="T0" fmla="*/ 62 w 733"/>
              <a:gd name="T1" fmla="*/ 518 h 551"/>
              <a:gd name="T2" fmla="*/ 33 w 733"/>
              <a:gd name="T3" fmla="*/ 410 h 551"/>
              <a:gd name="T4" fmla="*/ 366 w 733"/>
              <a:gd name="T5" fmla="*/ 475 h 551"/>
              <a:gd name="T6" fmla="*/ 700 w 733"/>
              <a:gd name="T7" fmla="*/ 410 h 551"/>
              <a:gd name="T8" fmla="*/ 671 w 733"/>
              <a:gd name="T9" fmla="*/ 518 h 551"/>
              <a:gd name="T10" fmla="*/ 264 w 733"/>
              <a:gd name="T11" fmla="*/ 306 h 551"/>
              <a:gd name="T12" fmla="*/ 469 w 733"/>
              <a:gd name="T13" fmla="*/ 306 h 551"/>
              <a:gd name="T14" fmla="*/ 366 w 733"/>
              <a:gd name="T15" fmla="*/ 190 h 551"/>
              <a:gd name="T16" fmla="*/ 366 w 733"/>
              <a:gd name="T17" fmla="*/ 421 h 551"/>
              <a:gd name="T18" fmla="*/ 366 w 733"/>
              <a:gd name="T19" fmla="*/ 190 h 551"/>
              <a:gd name="T20" fmla="*/ 675 w 733"/>
              <a:gd name="T21" fmla="*/ 137 h 551"/>
              <a:gd name="T22" fmla="*/ 626 w 733"/>
              <a:gd name="T23" fmla="*/ 137 h 551"/>
              <a:gd name="T24" fmla="*/ 650 w 733"/>
              <a:gd name="T25" fmla="*/ 445 h 551"/>
              <a:gd name="T26" fmla="*/ 650 w 733"/>
              <a:gd name="T27" fmla="*/ 494 h 551"/>
              <a:gd name="T28" fmla="*/ 650 w 733"/>
              <a:gd name="T29" fmla="*/ 445 h 551"/>
              <a:gd name="T30" fmla="*/ 59 w 733"/>
              <a:gd name="T31" fmla="*/ 469 h 551"/>
              <a:gd name="T32" fmla="*/ 108 w 733"/>
              <a:gd name="T33" fmla="*/ 469 h 551"/>
              <a:gd name="T34" fmla="*/ 83 w 733"/>
              <a:gd name="T35" fmla="*/ 161 h 551"/>
              <a:gd name="T36" fmla="*/ 83 w 733"/>
              <a:gd name="T37" fmla="*/ 112 h 551"/>
              <a:gd name="T38" fmla="*/ 83 w 733"/>
              <a:gd name="T39" fmla="*/ 161 h 551"/>
              <a:gd name="T40" fmla="*/ 366 w 733"/>
              <a:gd name="T41" fmla="*/ 442 h 551"/>
              <a:gd name="T42" fmla="*/ 366 w 733"/>
              <a:gd name="T43" fmla="*/ 170 h 551"/>
              <a:gd name="T44" fmla="*/ 62 w 733"/>
              <a:gd name="T45" fmla="*/ 93 h 551"/>
              <a:gd name="T46" fmla="*/ 700 w 733"/>
              <a:gd name="T47" fmla="*/ 122 h 551"/>
              <a:gd name="T48" fmla="*/ 500 w 733"/>
              <a:gd name="T49" fmla="*/ 202 h 551"/>
              <a:gd name="T50" fmla="*/ 233 w 733"/>
              <a:gd name="T51" fmla="*/ 202 h 551"/>
              <a:gd name="T52" fmla="*/ 33 w 733"/>
              <a:gd name="T53" fmla="*/ 122 h 551"/>
              <a:gd name="T54" fmla="*/ 671 w 733"/>
              <a:gd name="T55" fmla="*/ 60 h 551"/>
              <a:gd name="T56" fmla="*/ 215 w 733"/>
              <a:gd name="T57" fmla="*/ 45 h 551"/>
              <a:gd name="T58" fmla="*/ 110 w 733"/>
              <a:gd name="T59" fmla="*/ 0 h 551"/>
              <a:gd name="T60" fmla="*/ 64 w 733"/>
              <a:gd name="T61" fmla="*/ 60 h 551"/>
              <a:gd name="T62" fmla="*/ 0 w 733"/>
              <a:gd name="T63" fmla="*/ 122 h 551"/>
              <a:gd name="T64" fmla="*/ 62 w 733"/>
              <a:gd name="T65" fmla="*/ 551 h 551"/>
              <a:gd name="T66" fmla="*/ 733 w 733"/>
              <a:gd name="T67" fmla="*/ 489 h 551"/>
              <a:gd name="T68" fmla="*/ 671 w 733"/>
              <a:gd name="T69" fmla="*/ 60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33" h="551">
                <a:moveTo>
                  <a:pt x="671" y="518"/>
                </a:moveTo>
                <a:lnTo>
                  <a:pt x="62" y="518"/>
                </a:lnTo>
                <a:cubicBezTo>
                  <a:pt x="46" y="518"/>
                  <a:pt x="33" y="505"/>
                  <a:pt x="33" y="489"/>
                </a:cubicBezTo>
                <a:lnTo>
                  <a:pt x="33" y="410"/>
                </a:lnTo>
                <a:lnTo>
                  <a:pt x="233" y="410"/>
                </a:lnTo>
                <a:cubicBezTo>
                  <a:pt x="264" y="449"/>
                  <a:pt x="312" y="475"/>
                  <a:pt x="366" y="475"/>
                </a:cubicBezTo>
                <a:cubicBezTo>
                  <a:pt x="421" y="475"/>
                  <a:pt x="469" y="449"/>
                  <a:pt x="500" y="410"/>
                </a:cubicBezTo>
                <a:lnTo>
                  <a:pt x="700" y="410"/>
                </a:lnTo>
                <a:lnTo>
                  <a:pt x="700" y="489"/>
                </a:lnTo>
                <a:cubicBezTo>
                  <a:pt x="700" y="505"/>
                  <a:pt x="687" y="518"/>
                  <a:pt x="671" y="518"/>
                </a:cubicBezTo>
                <a:close/>
                <a:moveTo>
                  <a:pt x="366" y="409"/>
                </a:moveTo>
                <a:cubicBezTo>
                  <a:pt x="310" y="409"/>
                  <a:pt x="264" y="362"/>
                  <a:pt x="264" y="306"/>
                </a:cubicBezTo>
                <a:cubicBezTo>
                  <a:pt x="264" y="249"/>
                  <a:pt x="310" y="203"/>
                  <a:pt x="366" y="203"/>
                </a:cubicBezTo>
                <a:cubicBezTo>
                  <a:pt x="423" y="203"/>
                  <a:pt x="469" y="249"/>
                  <a:pt x="469" y="306"/>
                </a:cubicBezTo>
                <a:cubicBezTo>
                  <a:pt x="469" y="362"/>
                  <a:pt x="423" y="409"/>
                  <a:pt x="366" y="409"/>
                </a:cubicBezTo>
                <a:close/>
                <a:moveTo>
                  <a:pt x="366" y="190"/>
                </a:moveTo>
                <a:cubicBezTo>
                  <a:pt x="303" y="190"/>
                  <a:pt x="251" y="242"/>
                  <a:pt x="251" y="306"/>
                </a:cubicBezTo>
                <a:cubicBezTo>
                  <a:pt x="251" y="369"/>
                  <a:pt x="303" y="421"/>
                  <a:pt x="366" y="421"/>
                </a:cubicBezTo>
                <a:cubicBezTo>
                  <a:pt x="430" y="421"/>
                  <a:pt x="482" y="369"/>
                  <a:pt x="482" y="306"/>
                </a:cubicBezTo>
                <a:cubicBezTo>
                  <a:pt x="482" y="242"/>
                  <a:pt x="430" y="190"/>
                  <a:pt x="366" y="190"/>
                </a:cubicBezTo>
                <a:close/>
                <a:moveTo>
                  <a:pt x="650" y="161"/>
                </a:moveTo>
                <a:cubicBezTo>
                  <a:pt x="664" y="161"/>
                  <a:pt x="675" y="150"/>
                  <a:pt x="675" y="137"/>
                </a:cubicBezTo>
                <a:cubicBezTo>
                  <a:pt x="675" y="123"/>
                  <a:pt x="664" y="112"/>
                  <a:pt x="650" y="112"/>
                </a:cubicBezTo>
                <a:cubicBezTo>
                  <a:pt x="637" y="112"/>
                  <a:pt x="626" y="123"/>
                  <a:pt x="626" y="137"/>
                </a:cubicBezTo>
                <a:cubicBezTo>
                  <a:pt x="626" y="150"/>
                  <a:pt x="637" y="161"/>
                  <a:pt x="650" y="161"/>
                </a:cubicBezTo>
                <a:close/>
                <a:moveTo>
                  <a:pt x="650" y="445"/>
                </a:moveTo>
                <a:cubicBezTo>
                  <a:pt x="637" y="445"/>
                  <a:pt x="626" y="456"/>
                  <a:pt x="626" y="469"/>
                </a:cubicBezTo>
                <a:cubicBezTo>
                  <a:pt x="626" y="483"/>
                  <a:pt x="637" y="494"/>
                  <a:pt x="650" y="494"/>
                </a:cubicBezTo>
                <a:cubicBezTo>
                  <a:pt x="664" y="494"/>
                  <a:pt x="675" y="483"/>
                  <a:pt x="675" y="469"/>
                </a:cubicBezTo>
                <a:cubicBezTo>
                  <a:pt x="675" y="456"/>
                  <a:pt x="664" y="445"/>
                  <a:pt x="650" y="445"/>
                </a:cubicBezTo>
                <a:close/>
                <a:moveTo>
                  <a:pt x="83" y="445"/>
                </a:moveTo>
                <a:cubicBezTo>
                  <a:pt x="70" y="445"/>
                  <a:pt x="59" y="456"/>
                  <a:pt x="59" y="469"/>
                </a:cubicBezTo>
                <a:cubicBezTo>
                  <a:pt x="59" y="483"/>
                  <a:pt x="70" y="494"/>
                  <a:pt x="83" y="494"/>
                </a:cubicBezTo>
                <a:cubicBezTo>
                  <a:pt x="97" y="494"/>
                  <a:pt x="108" y="483"/>
                  <a:pt x="108" y="469"/>
                </a:cubicBezTo>
                <a:cubicBezTo>
                  <a:pt x="108" y="456"/>
                  <a:pt x="97" y="445"/>
                  <a:pt x="83" y="445"/>
                </a:cubicBezTo>
                <a:close/>
                <a:moveTo>
                  <a:pt x="83" y="161"/>
                </a:moveTo>
                <a:cubicBezTo>
                  <a:pt x="97" y="161"/>
                  <a:pt x="108" y="150"/>
                  <a:pt x="108" y="137"/>
                </a:cubicBezTo>
                <a:cubicBezTo>
                  <a:pt x="108" y="123"/>
                  <a:pt x="97" y="112"/>
                  <a:pt x="83" y="112"/>
                </a:cubicBezTo>
                <a:cubicBezTo>
                  <a:pt x="70" y="112"/>
                  <a:pt x="59" y="123"/>
                  <a:pt x="59" y="137"/>
                </a:cubicBezTo>
                <a:cubicBezTo>
                  <a:pt x="59" y="150"/>
                  <a:pt x="70" y="161"/>
                  <a:pt x="83" y="161"/>
                </a:cubicBezTo>
                <a:close/>
                <a:moveTo>
                  <a:pt x="503" y="306"/>
                </a:moveTo>
                <a:cubicBezTo>
                  <a:pt x="503" y="381"/>
                  <a:pt x="442" y="442"/>
                  <a:pt x="366" y="442"/>
                </a:cubicBezTo>
                <a:cubicBezTo>
                  <a:pt x="291" y="442"/>
                  <a:pt x="230" y="381"/>
                  <a:pt x="230" y="306"/>
                </a:cubicBezTo>
                <a:cubicBezTo>
                  <a:pt x="230" y="231"/>
                  <a:pt x="291" y="170"/>
                  <a:pt x="366" y="170"/>
                </a:cubicBezTo>
                <a:cubicBezTo>
                  <a:pt x="442" y="170"/>
                  <a:pt x="503" y="231"/>
                  <a:pt x="503" y="306"/>
                </a:cubicBezTo>
                <a:close/>
                <a:moveTo>
                  <a:pt x="62" y="93"/>
                </a:moveTo>
                <a:lnTo>
                  <a:pt x="671" y="93"/>
                </a:lnTo>
                <a:cubicBezTo>
                  <a:pt x="687" y="93"/>
                  <a:pt x="700" y="106"/>
                  <a:pt x="700" y="122"/>
                </a:cubicBezTo>
                <a:lnTo>
                  <a:pt x="700" y="202"/>
                </a:lnTo>
                <a:lnTo>
                  <a:pt x="500" y="202"/>
                </a:lnTo>
                <a:cubicBezTo>
                  <a:pt x="469" y="162"/>
                  <a:pt x="421" y="137"/>
                  <a:pt x="366" y="137"/>
                </a:cubicBezTo>
                <a:cubicBezTo>
                  <a:pt x="312" y="137"/>
                  <a:pt x="264" y="162"/>
                  <a:pt x="233" y="202"/>
                </a:cubicBezTo>
                <a:lnTo>
                  <a:pt x="33" y="202"/>
                </a:lnTo>
                <a:lnTo>
                  <a:pt x="33" y="122"/>
                </a:lnTo>
                <a:cubicBezTo>
                  <a:pt x="33" y="106"/>
                  <a:pt x="46" y="93"/>
                  <a:pt x="62" y="93"/>
                </a:cubicBezTo>
                <a:close/>
                <a:moveTo>
                  <a:pt x="671" y="60"/>
                </a:moveTo>
                <a:lnTo>
                  <a:pt x="215" y="60"/>
                </a:lnTo>
                <a:lnTo>
                  <a:pt x="215" y="45"/>
                </a:lnTo>
                <a:cubicBezTo>
                  <a:pt x="215" y="20"/>
                  <a:pt x="195" y="0"/>
                  <a:pt x="170" y="0"/>
                </a:cubicBezTo>
                <a:lnTo>
                  <a:pt x="110" y="0"/>
                </a:lnTo>
                <a:cubicBezTo>
                  <a:pt x="85" y="0"/>
                  <a:pt x="64" y="20"/>
                  <a:pt x="64" y="45"/>
                </a:cubicBezTo>
                <a:lnTo>
                  <a:pt x="64" y="60"/>
                </a:lnTo>
                <a:lnTo>
                  <a:pt x="62" y="60"/>
                </a:lnTo>
                <a:cubicBezTo>
                  <a:pt x="28" y="60"/>
                  <a:pt x="0" y="88"/>
                  <a:pt x="0" y="122"/>
                </a:cubicBezTo>
                <a:lnTo>
                  <a:pt x="0" y="489"/>
                </a:lnTo>
                <a:cubicBezTo>
                  <a:pt x="0" y="523"/>
                  <a:pt x="28" y="551"/>
                  <a:pt x="62" y="551"/>
                </a:cubicBezTo>
                <a:lnTo>
                  <a:pt x="671" y="551"/>
                </a:lnTo>
                <a:cubicBezTo>
                  <a:pt x="705" y="551"/>
                  <a:pt x="733" y="523"/>
                  <a:pt x="733" y="489"/>
                </a:cubicBezTo>
                <a:lnTo>
                  <a:pt x="733" y="122"/>
                </a:lnTo>
                <a:cubicBezTo>
                  <a:pt x="733" y="88"/>
                  <a:pt x="705" y="60"/>
                  <a:pt x="671" y="6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 name="Freeform 9"/>
          <p:cNvSpPr>
            <a:spLocks/>
          </p:cNvSpPr>
          <p:nvPr/>
        </p:nvSpPr>
        <p:spPr bwMode="auto">
          <a:xfrm>
            <a:off x="10407321" y="2367572"/>
            <a:ext cx="177525" cy="388018"/>
          </a:xfrm>
          <a:custGeom>
            <a:avLst/>
            <a:gdLst>
              <a:gd name="T0" fmla="*/ 182 w 364"/>
              <a:gd name="T1" fmla="*/ 800 h 800"/>
              <a:gd name="T2" fmla="*/ 0 w 364"/>
              <a:gd name="T3" fmla="*/ 618 h 800"/>
              <a:gd name="T4" fmla="*/ 0 w 364"/>
              <a:gd name="T5" fmla="*/ 71 h 800"/>
              <a:gd name="T6" fmla="*/ 72 w 364"/>
              <a:gd name="T7" fmla="*/ 0 h 800"/>
              <a:gd name="T8" fmla="*/ 225 w 364"/>
              <a:gd name="T9" fmla="*/ 0 h 800"/>
              <a:gd name="T10" fmla="*/ 296 w 364"/>
              <a:gd name="T11" fmla="*/ 70 h 800"/>
              <a:gd name="T12" fmla="*/ 296 w 364"/>
              <a:gd name="T13" fmla="*/ 538 h 800"/>
              <a:gd name="T14" fmla="*/ 180 w 364"/>
              <a:gd name="T15" fmla="*/ 654 h 800"/>
              <a:gd name="T16" fmla="*/ 64 w 364"/>
              <a:gd name="T17" fmla="*/ 538 h 800"/>
              <a:gd name="T18" fmla="*/ 64 w 364"/>
              <a:gd name="T19" fmla="*/ 208 h 800"/>
              <a:gd name="T20" fmla="*/ 81 w 364"/>
              <a:gd name="T21" fmla="*/ 191 h 800"/>
              <a:gd name="T22" fmla="*/ 98 w 364"/>
              <a:gd name="T23" fmla="*/ 208 h 800"/>
              <a:gd name="T24" fmla="*/ 98 w 364"/>
              <a:gd name="T25" fmla="*/ 538 h 800"/>
              <a:gd name="T26" fmla="*/ 180 w 364"/>
              <a:gd name="T27" fmla="*/ 620 h 800"/>
              <a:gd name="T28" fmla="*/ 261 w 364"/>
              <a:gd name="T29" fmla="*/ 538 h 800"/>
              <a:gd name="T30" fmla="*/ 261 w 364"/>
              <a:gd name="T31" fmla="*/ 70 h 800"/>
              <a:gd name="T32" fmla="*/ 225 w 364"/>
              <a:gd name="T33" fmla="*/ 34 h 800"/>
              <a:gd name="T34" fmla="*/ 72 w 364"/>
              <a:gd name="T35" fmla="*/ 34 h 800"/>
              <a:gd name="T36" fmla="*/ 34 w 364"/>
              <a:gd name="T37" fmla="*/ 71 h 800"/>
              <a:gd name="T38" fmla="*/ 34 w 364"/>
              <a:gd name="T39" fmla="*/ 618 h 800"/>
              <a:gd name="T40" fmla="*/ 182 w 364"/>
              <a:gd name="T41" fmla="*/ 766 h 800"/>
              <a:gd name="T42" fmla="*/ 330 w 364"/>
              <a:gd name="T43" fmla="*/ 618 h 800"/>
              <a:gd name="T44" fmla="*/ 330 w 364"/>
              <a:gd name="T45" fmla="*/ 200 h 800"/>
              <a:gd name="T46" fmla="*/ 347 w 364"/>
              <a:gd name="T47" fmla="*/ 183 h 800"/>
              <a:gd name="T48" fmla="*/ 364 w 364"/>
              <a:gd name="T49" fmla="*/ 200 h 800"/>
              <a:gd name="T50" fmla="*/ 364 w 364"/>
              <a:gd name="T51" fmla="*/ 618 h 800"/>
              <a:gd name="T52" fmla="*/ 182 w 364"/>
              <a:gd name="T53" fmla="*/ 800 h 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64" h="800">
                <a:moveTo>
                  <a:pt x="182" y="800"/>
                </a:moveTo>
                <a:cubicBezTo>
                  <a:pt x="81" y="800"/>
                  <a:pt x="0" y="719"/>
                  <a:pt x="0" y="618"/>
                </a:cubicBezTo>
                <a:lnTo>
                  <a:pt x="0" y="71"/>
                </a:lnTo>
                <a:cubicBezTo>
                  <a:pt x="0" y="32"/>
                  <a:pt x="32" y="0"/>
                  <a:pt x="72" y="0"/>
                </a:cubicBezTo>
                <a:lnTo>
                  <a:pt x="225" y="0"/>
                </a:lnTo>
                <a:cubicBezTo>
                  <a:pt x="264" y="0"/>
                  <a:pt x="296" y="31"/>
                  <a:pt x="296" y="70"/>
                </a:cubicBezTo>
                <a:lnTo>
                  <a:pt x="296" y="538"/>
                </a:lnTo>
                <a:cubicBezTo>
                  <a:pt x="296" y="602"/>
                  <a:pt x="244" y="654"/>
                  <a:pt x="180" y="654"/>
                </a:cubicBezTo>
                <a:cubicBezTo>
                  <a:pt x="116" y="654"/>
                  <a:pt x="64" y="602"/>
                  <a:pt x="64" y="538"/>
                </a:cubicBezTo>
                <a:lnTo>
                  <a:pt x="64" y="208"/>
                </a:lnTo>
                <a:cubicBezTo>
                  <a:pt x="64" y="199"/>
                  <a:pt x="72" y="191"/>
                  <a:pt x="81" y="191"/>
                </a:cubicBezTo>
                <a:cubicBezTo>
                  <a:pt x="90" y="191"/>
                  <a:pt x="98" y="199"/>
                  <a:pt x="98" y="208"/>
                </a:cubicBezTo>
                <a:lnTo>
                  <a:pt x="98" y="538"/>
                </a:lnTo>
                <a:cubicBezTo>
                  <a:pt x="98" y="584"/>
                  <a:pt x="135" y="620"/>
                  <a:pt x="180" y="620"/>
                </a:cubicBezTo>
                <a:cubicBezTo>
                  <a:pt x="225" y="620"/>
                  <a:pt x="261" y="584"/>
                  <a:pt x="261" y="538"/>
                </a:cubicBezTo>
                <a:lnTo>
                  <a:pt x="261" y="70"/>
                </a:lnTo>
                <a:cubicBezTo>
                  <a:pt x="261" y="50"/>
                  <a:pt x="245" y="34"/>
                  <a:pt x="225" y="34"/>
                </a:cubicBezTo>
                <a:lnTo>
                  <a:pt x="72" y="34"/>
                </a:lnTo>
                <a:cubicBezTo>
                  <a:pt x="51" y="34"/>
                  <a:pt x="34" y="51"/>
                  <a:pt x="34" y="71"/>
                </a:cubicBezTo>
                <a:lnTo>
                  <a:pt x="34" y="618"/>
                </a:lnTo>
                <a:cubicBezTo>
                  <a:pt x="34" y="700"/>
                  <a:pt x="100" y="766"/>
                  <a:pt x="182" y="766"/>
                </a:cubicBezTo>
                <a:cubicBezTo>
                  <a:pt x="263" y="766"/>
                  <a:pt x="330" y="700"/>
                  <a:pt x="330" y="618"/>
                </a:cubicBezTo>
                <a:lnTo>
                  <a:pt x="330" y="200"/>
                </a:lnTo>
                <a:cubicBezTo>
                  <a:pt x="330" y="190"/>
                  <a:pt x="337" y="183"/>
                  <a:pt x="347" y="183"/>
                </a:cubicBezTo>
                <a:cubicBezTo>
                  <a:pt x="356" y="183"/>
                  <a:pt x="364" y="190"/>
                  <a:pt x="364" y="200"/>
                </a:cubicBezTo>
                <a:lnTo>
                  <a:pt x="364" y="618"/>
                </a:lnTo>
                <a:cubicBezTo>
                  <a:pt x="364" y="719"/>
                  <a:pt x="282" y="800"/>
                  <a:pt x="182" y="80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 name="Freeform 10"/>
          <p:cNvSpPr>
            <a:spLocks noEditPoints="1"/>
          </p:cNvSpPr>
          <p:nvPr/>
        </p:nvSpPr>
        <p:spPr bwMode="auto">
          <a:xfrm>
            <a:off x="9121534" y="1827389"/>
            <a:ext cx="339834" cy="339834"/>
          </a:xfrm>
          <a:custGeom>
            <a:avLst/>
            <a:gdLst>
              <a:gd name="T0" fmla="*/ 687 w 703"/>
              <a:gd name="T1" fmla="*/ 703 h 703"/>
              <a:gd name="T2" fmla="*/ 16 w 703"/>
              <a:gd name="T3" fmla="*/ 703 h 703"/>
              <a:gd name="T4" fmla="*/ 0 w 703"/>
              <a:gd name="T5" fmla="*/ 687 h 703"/>
              <a:gd name="T6" fmla="*/ 0 w 703"/>
              <a:gd name="T7" fmla="*/ 16 h 703"/>
              <a:gd name="T8" fmla="*/ 16 w 703"/>
              <a:gd name="T9" fmla="*/ 0 h 703"/>
              <a:gd name="T10" fmla="*/ 32 w 703"/>
              <a:gd name="T11" fmla="*/ 16 h 703"/>
              <a:gd name="T12" fmla="*/ 32 w 703"/>
              <a:gd name="T13" fmla="*/ 375 h 703"/>
              <a:gd name="T14" fmla="*/ 343 w 703"/>
              <a:gd name="T15" fmla="*/ 164 h 703"/>
              <a:gd name="T16" fmla="*/ 369 w 703"/>
              <a:gd name="T17" fmla="*/ 163 h 703"/>
              <a:gd name="T18" fmla="*/ 489 w 703"/>
              <a:gd name="T19" fmla="*/ 224 h 703"/>
              <a:gd name="T20" fmla="*/ 622 w 703"/>
              <a:gd name="T21" fmla="*/ 80 h 703"/>
              <a:gd name="T22" fmla="*/ 645 w 703"/>
              <a:gd name="T23" fmla="*/ 102 h 703"/>
              <a:gd name="T24" fmla="*/ 510 w 703"/>
              <a:gd name="T25" fmla="*/ 250 h 703"/>
              <a:gd name="T26" fmla="*/ 479 w 703"/>
              <a:gd name="T27" fmla="*/ 255 h 703"/>
              <a:gd name="T28" fmla="*/ 358 w 703"/>
              <a:gd name="T29" fmla="*/ 193 h 703"/>
              <a:gd name="T30" fmla="*/ 32 w 703"/>
              <a:gd name="T31" fmla="*/ 414 h 703"/>
              <a:gd name="T32" fmla="*/ 32 w 703"/>
              <a:gd name="T33" fmla="*/ 671 h 703"/>
              <a:gd name="T34" fmla="*/ 687 w 703"/>
              <a:gd name="T35" fmla="*/ 671 h 703"/>
              <a:gd name="T36" fmla="*/ 703 w 703"/>
              <a:gd name="T37" fmla="*/ 687 h 703"/>
              <a:gd name="T38" fmla="*/ 687 w 703"/>
              <a:gd name="T39" fmla="*/ 703 h 703"/>
              <a:gd name="T40" fmla="*/ 512 w 703"/>
              <a:gd name="T41" fmla="*/ 317 h 703"/>
              <a:gd name="T42" fmla="*/ 512 w 703"/>
              <a:gd name="T43" fmla="*/ 617 h 703"/>
              <a:gd name="T44" fmla="*/ 602 w 703"/>
              <a:gd name="T45" fmla="*/ 617 h 703"/>
              <a:gd name="T46" fmla="*/ 602 w 703"/>
              <a:gd name="T47" fmla="*/ 219 h 703"/>
              <a:gd name="T48" fmla="*/ 512 w 703"/>
              <a:gd name="T49" fmla="*/ 317 h 703"/>
              <a:gd name="T50" fmla="*/ 376 w 703"/>
              <a:gd name="T51" fmla="*/ 267 h 703"/>
              <a:gd name="T52" fmla="*/ 376 w 703"/>
              <a:gd name="T53" fmla="*/ 617 h 703"/>
              <a:gd name="T54" fmla="*/ 465 w 703"/>
              <a:gd name="T55" fmla="*/ 617 h 703"/>
              <a:gd name="T56" fmla="*/ 465 w 703"/>
              <a:gd name="T57" fmla="*/ 314 h 703"/>
              <a:gd name="T58" fmla="*/ 376 w 703"/>
              <a:gd name="T59" fmla="*/ 267 h 703"/>
              <a:gd name="T60" fmla="*/ 239 w 703"/>
              <a:gd name="T61" fmla="*/ 340 h 703"/>
              <a:gd name="T62" fmla="*/ 239 w 703"/>
              <a:gd name="T63" fmla="*/ 617 h 703"/>
              <a:gd name="T64" fmla="*/ 329 w 703"/>
              <a:gd name="T65" fmla="*/ 617 h 703"/>
              <a:gd name="T66" fmla="*/ 329 w 703"/>
              <a:gd name="T67" fmla="*/ 278 h 703"/>
              <a:gd name="T68" fmla="*/ 239 w 703"/>
              <a:gd name="T69" fmla="*/ 340 h 703"/>
              <a:gd name="T70" fmla="*/ 103 w 703"/>
              <a:gd name="T71" fmla="*/ 432 h 703"/>
              <a:gd name="T72" fmla="*/ 103 w 703"/>
              <a:gd name="T73" fmla="*/ 617 h 703"/>
              <a:gd name="T74" fmla="*/ 193 w 703"/>
              <a:gd name="T75" fmla="*/ 617 h 703"/>
              <a:gd name="T76" fmla="*/ 193 w 703"/>
              <a:gd name="T77" fmla="*/ 371 h 703"/>
              <a:gd name="T78" fmla="*/ 103 w 703"/>
              <a:gd name="T79" fmla="*/ 432 h 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03" h="703">
                <a:moveTo>
                  <a:pt x="687" y="703"/>
                </a:moveTo>
                <a:lnTo>
                  <a:pt x="16" y="703"/>
                </a:lnTo>
                <a:cubicBezTo>
                  <a:pt x="7" y="703"/>
                  <a:pt x="0" y="696"/>
                  <a:pt x="0" y="687"/>
                </a:cubicBezTo>
                <a:lnTo>
                  <a:pt x="0" y="16"/>
                </a:lnTo>
                <a:cubicBezTo>
                  <a:pt x="0" y="7"/>
                  <a:pt x="7" y="0"/>
                  <a:pt x="16" y="0"/>
                </a:cubicBezTo>
                <a:cubicBezTo>
                  <a:pt x="25" y="0"/>
                  <a:pt x="32" y="7"/>
                  <a:pt x="32" y="16"/>
                </a:cubicBezTo>
                <a:lnTo>
                  <a:pt x="32" y="375"/>
                </a:lnTo>
                <a:lnTo>
                  <a:pt x="343" y="164"/>
                </a:lnTo>
                <a:cubicBezTo>
                  <a:pt x="350" y="159"/>
                  <a:pt x="360" y="158"/>
                  <a:pt x="369" y="163"/>
                </a:cubicBezTo>
                <a:lnTo>
                  <a:pt x="489" y="224"/>
                </a:lnTo>
                <a:lnTo>
                  <a:pt x="622" y="80"/>
                </a:lnTo>
                <a:lnTo>
                  <a:pt x="645" y="102"/>
                </a:lnTo>
                <a:lnTo>
                  <a:pt x="510" y="250"/>
                </a:lnTo>
                <a:cubicBezTo>
                  <a:pt x="502" y="258"/>
                  <a:pt x="489" y="260"/>
                  <a:pt x="479" y="255"/>
                </a:cubicBezTo>
                <a:lnTo>
                  <a:pt x="358" y="193"/>
                </a:lnTo>
                <a:lnTo>
                  <a:pt x="32" y="414"/>
                </a:lnTo>
                <a:lnTo>
                  <a:pt x="32" y="671"/>
                </a:lnTo>
                <a:lnTo>
                  <a:pt x="687" y="671"/>
                </a:lnTo>
                <a:cubicBezTo>
                  <a:pt x="695" y="671"/>
                  <a:pt x="703" y="678"/>
                  <a:pt x="703" y="687"/>
                </a:cubicBezTo>
                <a:cubicBezTo>
                  <a:pt x="703" y="696"/>
                  <a:pt x="695" y="703"/>
                  <a:pt x="687" y="703"/>
                </a:cubicBezTo>
                <a:close/>
                <a:moveTo>
                  <a:pt x="512" y="317"/>
                </a:moveTo>
                <a:lnTo>
                  <a:pt x="512" y="617"/>
                </a:lnTo>
                <a:lnTo>
                  <a:pt x="602" y="617"/>
                </a:lnTo>
                <a:lnTo>
                  <a:pt x="602" y="219"/>
                </a:lnTo>
                <a:lnTo>
                  <a:pt x="512" y="317"/>
                </a:lnTo>
                <a:close/>
                <a:moveTo>
                  <a:pt x="376" y="267"/>
                </a:moveTo>
                <a:lnTo>
                  <a:pt x="376" y="617"/>
                </a:lnTo>
                <a:lnTo>
                  <a:pt x="465" y="617"/>
                </a:lnTo>
                <a:lnTo>
                  <a:pt x="465" y="314"/>
                </a:lnTo>
                <a:lnTo>
                  <a:pt x="376" y="267"/>
                </a:lnTo>
                <a:close/>
                <a:moveTo>
                  <a:pt x="239" y="340"/>
                </a:moveTo>
                <a:lnTo>
                  <a:pt x="239" y="617"/>
                </a:lnTo>
                <a:lnTo>
                  <a:pt x="329" y="617"/>
                </a:lnTo>
                <a:lnTo>
                  <a:pt x="329" y="278"/>
                </a:lnTo>
                <a:lnTo>
                  <a:pt x="239" y="340"/>
                </a:lnTo>
                <a:close/>
                <a:moveTo>
                  <a:pt x="103" y="432"/>
                </a:moveTo>
                <a:lnTo>
                  <a:pt x="103" y="617"/>
                </a:lnTo>
                <a:lnTo>
                  <a:pt x="193" y="617"/>
                </a:lnTo>
                <a:lnTo>
                  <a:pt x="193" y="371"/>
                </a:lnTo>
                <a:lnTo>
                  <a:pt x="103" y="432"/>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2" name="Freeform 11"/>
          <p:cNvSpPr>
            <a:spLocks noEditPoints="1"/>
          </p:cNvSpPr>
          <p:nvPr/>
        </p:nvSpPr>
        <p:spPr bwMode="auto">
          <a:xfrm>
            <a:off x="4622542" y="2928044"/>
            <a:ext cx="319545" cy="344906"/>
          </a:xfrm>
          <a:custGeom>
            <a:avLst/>
            <a:gdLst>
              <a:gd name="T0" fmla="*/ 363 w 660"/>
              <a:gd name="T1" fmla="*/ 575 h 715"/>
              <a:gd name="T2" fmla="*/ 434 w 660"/>
              <a:gd name="T3" fmla="*/ 583 h 715"/>
              <a:gd name="T4" fmla="*/ 426 w 660"/>
              <a:gd name="T5" fmla="*/ 654 h 715"/>
              <a:gd name="T6" fmla="*/ 355 w 660"/>
              <a:gd name="T7" fmla="*/ 646 h 715"/>
              <a:gd name="T8" fmla="*/ 363 w 660"/>
              <a:gd name="T9" fmla="*/ 575 h 715"/>
              <a:gd name="T10" fmla="*/ 353 w 660"/>
              <a:gd name="T11" fmla="*/ 511 h 715"/>
              <a:gd name="T12" fmla="*/ 176 w 660"/>
              <a:gd name="T13" fmla="*/ 10 h 715"/>
              <a:gd name="T14" fmla="*/ 252 w 660"/>
              <a:gd name="T15" fmla="*/ 66 h 715"/>
              <a:gd name="T16" fmla="*/ 352 w 660"/>
              <a:gd name="T17" fmla="*/ 349 h 715"/>
              <a:gd name="T18" fmla="*/ 372 w 660"/>
              <a:gd name="T19" fmla="*/ 361 h 715"/>
              <a:gd name="T20" fmla="*/ 466 w 660"/>
              <a:gd name="T21" fmla="*/ 420 h 715"/>
              <a:gd name="T22" fmla="*/ 455 w 660"/>
              <a:gd name="T23" fmla="*/ 444 h 715"/>
              <a:gd name="T24" fmla="*/ 330 w 660"/>
              <a:gd name="T25" fmla="*/ 366 h 715"/>
              <a:gd name="T26" fmla="*/ 379 w 660"/>
              <a:gd name="T27" fmla="*/ 504 h 715"/>
              <a:gd name="T28" fmla="*/ 353 w 660"/>
              <a:gd name="T29" fmla="*/ 511 h 715"/>
              <a:gd name="T30" fmla="*/ 16 w 660"/>
              <a:gd name="T31" fmla="*/ 139 h 715"/>
              <a:gd name="T32" fmla="*/ 260 w 660"/>
              <a:gd name="T33" fmla="*/ 291 h 715"/>
              <a:gd name="T34" fmla="*/ 289 w 660"/>
              <a:gd name="T35" fmla="*/ 372 h 715"/>
              <a:gd name="T36" fmla="*/ 54 w 660"/>
              <a:gd name="T37" fmla="*/ 225 h 715"/>
              <a:gd name="T38" fmla="*/ 16 w 660"/>
              <a:gd name="T39" fmla="*/ 139 h 715"/>
              <a:gd name="T40" fmla="*/ 527 w 660"/>
              <a:gd name="T41" fmla="*/ 443 h 715"/>
              <a:gd name="T42" fmla="*/ 598 w 660"/>
              <a:gd name="T43" fmla="*/ 451 h 715"/>
              <a:gd name="T44" fmla="*/ 591 w 660"/>
              <a:gd name="T45" fmla="*/ 522 h 715"/>
              <a:gd name="T46" fmla="*/ 519 w 660"/>
              <a:gd name="T47" fmla="*/ 514 h 715"/>
              <a:gd name="T48" fmla="*/ 527 w 660"/>
              <a:gd name="T49" fmla="*/ 443 h 715"/>
              <a:gd name="T50" fmla="*/ 615 w 660"/>
              <a:gd name="T51" fmla="*/ 552 h 715"/>
              <a:gd name="T52" fmla="*/ 629 w 660"/>
              <a:gd name="T53" fmla="*/ 426 h 715"/>
              <a:gd name="T54" fmla="*/ 503 w 660"/>
              <a:gd name="T55" fmla="*/ 413 h 715"/>
              <a:gd name="T56" fmla="*/ 489 w 660"/>
              <a:gd name="T57" fmla="*/ 538 h 715"/>
              <a:gd name="T58" fmla="*/ 615 w 660"/>
              <a:gd name="T59" fmla="*/ 552 h 715"/>
              <a:gd name="T60" fmla="*/ 450 w 660"/>
              <a:gd name="T61" fmla="*/ 684 h 715"/>
              <a:gd name="T62" fmla="*/ 464 w 660"/>
              <a:gd name="T63" fmla="*/ 558 h 715"/>
              <a:gd name="T64" fmla="*/ 338 w 660"/>
              <a:gd name="T65" fmla="*/ 545 h 715"/>
              <a:gd name="T66" fmla="*/ 324 w 660"/>
              <a:gd name="T67" fmla="*/ 671 h 715"/>
              <a:gd name="T68" fmla="*/ 450 w 660"/>
              <a:gd name="T69" fmla="*/ 684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60" h="715">
                <a:moveTo>
                  <a:pt x="363" y="575"/>
                </a:moveTo>
                <a:cubicBezTo>
                  <a:pt x="384" y="558"/>
                  <a:pt x="416" y="561"/>
                  <a:pt x="434" y="583"/>
                </a:cubicBezTo>
                <a:cubicBezTo>
                  <a:pt x="451" y="605"/>
                  <a:pt x="448" y="637"/>
                  <a:pt x="426" y="654"/>
                </a:cubicBezTo>
                <a:cubicBezTo>
                  <a:pt x="404" y="671"/>
                  <a:pt x="372" y="668"/>
                  <a:pt x="355" y="646"/>
                </a:cubicBezTo>
                <a:cubicBezTo>
                  <a:pt x="337" y="624"/>
                  <a:pt x="341" y="593"/>
                  <a:pt x="363" y="575"/>
                </a:cubicBezTo>
                <a:close/>
                <a:moveTo>
                  <a:pt x="353" y="511"/>
                </a:moveTo>
                <a:lnTo>
                  <a:pt x="176" y="10"/>
                </a:lnTo>
                <a:cubicBezTo>
                  <a:pt x="204" y="0"/>
                  <a:pt x="238" y="25"/>
                  <a:pt x="252" y="66"/>
                </a:cubicBezTo>
                <a:lnTo>
                  <a:pt x="352" y="349"/>
                </a:lnTo>
                <a:lnTo>
                  <a:pt x="372" y="361"/>
                </a:lnTo>
                <a:lnTo>
                  <a:pt x="466" y="420"/>
                </a:lnTo>
                <a:cubicBezTo>
                  <a:pt x="461" y="427"/>
                  <a:pt x="457" y="435"/>
                  <a:pt x="455" y="444"/>
                </a:cubicBezTo>
                <a:lnTo>
                  <a:pt x="330" y="366"/>
                </a:lnTo>
                <a:lnTo>
                  <a:pt x="379" y="504"/>
                </a:lnTo>
                <a:cubicBezTo>
                  <a:pt x="370" y="505"/>
                  <a:pt x="362" y="507"/>
                  <a:pt x="353" y="511"/>
                </a:cubicBezTo>
                <a:close/>
                <a:moveTo>
                  <a:pt x="16" y="139"/>
                </a:moveTo>
                <a:lnTo>
                  <a:pt x="260" y="291"/>
                </a:lnTo>
                <a:lnTo>
                  <a:pt x="289" y="372"/>
                </a:lnTo>
                <a:lnTo>
                  <a:pt x="54" y="225"/>
                </a:lnTo>
                <a:cubicBezTo>
                  <a:pt x="17" y="202"/>
                  <a:pt x="0" y="164"/>
                  <a:pt x="16" y="139"/>
                </a:cubicBezTo>
                <a:close/>
                <a:moveTo>
                  <a:pt x="527" y="443"/>
                </a:moveTo>
                <a:cubicBezTo>
                  <a:pt x="549" y="425"/>
                  <a:pt x="581" y="429"/>
                  <a:pt x="598" y="451"/>
                </a:cubicBezTo>
                <a:cubicBezTo>
                  <a:pt x="616" y="472"/>
                  <a:pt x="612" y="504"/>
                  <a:pt x="591" y="522"/>
                </a:cubicBezTo>
                <a:cubicBezTo>
                  <a:pt x="569" y="539"/>
                  <a:pt x="537" y="536"/>
                  <a:pt x="519" y="514"/>
                </a:cubicBezTo>
                <a:cubicBezTo>
                  <a:pt x="502" y="492"/>
                  <a:pt x="505" y="460"/>
                  <a:pt x="527" y="443"/>
                </a:cubicBezTo>
                <a:close/>
                <a:moveTo>
                  <a:pt x="615" y="552"/>
                </a:moveTo>
                <a:cubicBezTo>
                  <a:pt x="653" y="521"/>
                  <a:pt x="660" y="465"/>
                  <a:pt x="629" y="426"/>
                </a:cubicBezTo>
                <a:cubicBezTo>
                  <a:pt x="598" y="388"/>
                  <a:pt x="541" y="382"/>
                  <a:pt x="503" y="413"/>
                </a:cubicBezTo>
                <a:cubicBezTo>
                  <a:pt x="464" y="443"/>
                  <a:pt x="458" y="500"/>
                  <a:pt x="489" y="538"/>
                </a:cubicBezTo>
                <a:cubicBezTo>
                  <a:pt x="520" y="577"/>
                  <a:pt x="576" y="583"/>
                  <a:pt x="615" y="552"/>
                </a:cubicBezTo>
                <a:close/>
                <a:moveTo>
                  <a:pt x="450" y="684"/>
                </a:moveTo>
                <a:cubicBezTo>
                  <a:pt x="489" y="653"/>
                  <a:pt x="495" y="597"/>
                  <a:pt x="464" y="558"/>
                </a:cubicBezTo>
                <a:cubicBezTo>
                  <a:pt x="433" y="520"/>
                  <a:pt x="377" y="514"/>
                  <a:pt x="338" y="545"/>
                </a:cubicBezTo>
                <a:cubicBezTo>
                  <a:pt x="300" y="576"/>
                  <a:pt x="294" y="632"/>
                  <a:pt x="324" y="671"/>
                </a:cubicBezTo>
                <a:cubicBezTo>
                  <a:pt x="355" y="709"/>
                  <a:pt x="412" y="715"/>
                  <a:pt x="450" y="684"/>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3" name="Freeform 12"/>
          <p:cNvSpPr>
            <a:spLocks noEditPoints="1"/>
          </p:cNvSpPr>
          <p:nvPr/>
        </p:nvSpPr>
        <p:spPr bwMode="auto">
          <a:xfrm>
            <a:off x="9740336" y="1873040"/>
            <a:ext cx="281503" cy="248535"/>
          </a:xfrm>
          <a:custGeom>
            <a:avLst/>
            <a:gdLst>
              <a:gd name="T0" fmla="*/ 42 w 583"/>
              <a:gd name="T1" fmla="*/ 343 h 515"/>
              <a:gd name="T2" fmla="*/ 0 w 583"/>
              <a:gd name="T3" fmla="*/ 386 h 515"/>
              <a:gd name="T4" fmla="*/ 0 w 583"/>
              <a:gd name="T5" fmla="*/ 472 h 515"/>
              <a:gd name="T6" fmla="*/ 42 w 583"/>
              <a:gd name="T7" fmla="*/ 515 h 515"/>
              <a:gd name="T8" fmla="*/ 85 w 583"/>
              <a:gd name="T9" fmla="*/ 472 h 515"/>
              <a:gd name="T10" fmla="*/ 85 w 583"/>
              <a:gd name="T11" fmla="*/ 386 h 515"/>
              <a:gd name="T12" fmla="*/ 42 w 583"/>
              <a:gd name="T13" fmla="*/ 343 h 515"/>
              <a:gd name="T14" fmla="*/ 540 w 583"/>
              <a:gd name="T15" fmla="*/ 0 h 515"/>
              <a:gd name="T16" fmla="*/ 497 w 583"/>
              <a:gd name="T17" fmla="*/ 43 h 515"/>
              <a:gd name="T18" fmla="*/ 497 w 583"/>
              <a:gd name="T19" fmla="*/ 472 h 515"/>
              <a:gd name="T20" fmla="*/ 540 w 583"/>
              <a:gd name="T21" fmla="*/ 515 h 515"/>
              <a:gd name="T22" fmla="*/ 583 w 583"/>
              <a:gd name="T23" fmla="*/ 472 h 515"/>
              <a:gd name="T24" fmla="*/ 583 w 583"/>
              <a:gd name="T25" fmla="*/ 43 h 515"/>
              <a:gd name="T26" fmla="*/ 540 w 583"/>
              <a:gd name="T27" fmla="*/ 0 h 515"/>
              <a:gd name="T28" fmla="*/ 416 w 583"/>
              <a:gd name="T29" fmla="*/ 86 h 515"/>
              <a:gd name="T30" fmla="*/ 374 w 583"/>
              <a:gd name="T31" fmla="*/ 129 h 515"/>
              <a:gd name="T32" fmla="*/ 374 w 583"/>
              <a:gd name="T33" fmla="*/ 472 h 515"/>
              <a:gd name="T34" fmla="*/ 416 w 583"/>
              <a:gd name="T35" fmla="*/ 515 h 515"/>
              <a:gd name="T36" fmla="*/ 459 w 583"/>
              <a:gd name="T37" fmla="*/ 472 h 515"/>
              <a:gd name="T38" fmla="*/ 459 w 583"/>
              <a:gd name="T39" fmla="*/ 129 h 515"/>
              <a:gd name="T40" fmla="*/ 416 w 583"/>
              <a:gd name="T41" fmla="*/ 86 h 515"/>
              <a:gd name="T42" fmla="*/ 291 w 583"/>
              <a:gd name="T43" fmla="*/ 172 h 515"/>
              <a:gd name="T44" fmla="*/ 248 w 583"/>
              <a:gd name="T45" fmla="*/ 214 h 515"/>
              <a:gd name="T46" fmla="*/ 248 w 583"/>
              <a:gd name="T47" fmla="*/ 472 h 515"/>
              <a:gd name="T48" fmla="*/ 291 w 583"/>
              <a:gd name="T49" fmla="*/ 515 h 515"/>
              <a:gd name="T50" fmla="*/ 334 w 583"/>
              <a:gd name="T51" fmla="*/ 472 h 515"/>
              <a:gd name="T52" fmla="*/ 334 w 583"/>
              <a:gd name="T53" fmla="*/ 214 h 515"/>
              <a:gd name="T54" fmla="*/ 291 w 583"/>
              <a:gd name="T55" fmla="*/ 172 h 515"/>
              <a:gd name="T56" fmla="*/ 163 w 583"/>
              <a:gd name="T57" fmla="*/ 257 h 515"/>
              <a:gd name="T58" fmla="*/ 120 w 583"/>
              <a:gd name="T59" fmla="*/ 300 h 515"/>
              <a:gd name="T60" fmla="*/ 120 w 583"/>
              <a:gd name="T61" fmla="*/ 472 h 515"/>
              <a:gd name="T62" fmla="*/ 163 w 583"/>
              <a:gd name="T63" fmla="*/ 515 h 515"/>
              <a:gd name="T64" fmla="*/ 206 w 583"/>
              <a:gd name="T65" fmla="*/ 472 h 515"/>
              <a:gd name="T66" fmla="*/ 206 w 583"/>
              <a:gd name="T67" fmla="*/ 300 h 515"/>
              <a:gd name="T68" fmla="*/ 163 w 583"/>
              <a:gd name="T69" fmla="*/ 257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83" h="515">
                <a:moveTo>
                  <a:pt x="42" y="343"/>
                </a:moveTo>
                <a:cubicBezTo>
                  <a:pt x="19" y="343"/>
                  <a:pt x="0" y="362"/>
                  <a:pt x="0" y="386"/>
                </a:cubicBezTo>
                <a:lnTo>
                  <a:pt x="0" y="472"/>
                </a:lnTo>
                <a:cubicBezTo>
                  <a:pt x="0" y="496"/>
                  <a:pt x="19" y="515"/>
                  <a:pt x="42" y="515"/>
                </a:cubicBezTo>
                <a:cubicBezTo>
                  <a:pt x="66" y="515"/>
                  <a:pt x="85" y="496"/>
                  <a:pt x="85" y="472"/>
                </a:cubicBezTo>
                <a:lnTo>
                  <a:pt x="85" y="386"/>
                </a:lnTo>
                <a:cubicBezTo>
                  <a:pt x="85" y="362"/>
                  <a:pt x="66" y="343"/>
                  <a:pt x="42" y="343"/>
                </a:cubicBezTo>
                <a:close/>
                <a:moveTo>
                  <a:pt x="540" y="0"/>
                </a:moveTo>
                <a:cubicBezTo>
                  <a:pt x="516" y="0"/>
                  <a:pt x="497" y="19"/>
                  <a:pt x="497" y="43"/>
                </a:cubicBezTo>
                <a:lnTo>
                  <a:pt x="497" y="472"/>
                </a:lnTo>
                <a:cubicBezTo>
                  <a:pt x="497" y="496"/>
                  <a:pt x="516" y="515"/>
                  <a:pt x="540" y="515"/>
                </a:cubicBezTo>
                <a:cubicBezTo>
                  <a:pt x="564" y="515"/>
                  <a:pt x="583" y="496"/>
                  <a:pt x="583" y="472"/>
                </a:cubicBezTo>
                <a:lnTo>
                  <a:pt x="583" y="43"/>
                </a:lnTo>
                <a:cubicBezTo>
                  <a:pt x="583" y="19"/>
                  <a:pt x="564" y="0"/>
                  <a:pt x="540" y="0"/>
                </a:cubicBezTo>
                <a:close/>
                <a:moveTo>
                  <a:pt x="416" y="86"/>
                </a:moveTo>
                <a:cubicBezTo>
                  <a:pt x="393" y="86"/>
                  <a:pt x="374" y="105"/>
                  <a:pt x="374" y="129"/>
                </a:cubicBezTo>
                <a:lnTo>
                  <a:pt x="374" y="472"/>
                </a:lnTo>
                <a:cubicBezTo>
                  <a:pt x="374" y="496"/>
                  <a:pt x="393" y="515"/>
                  <a:pt x="416" y="515"/>
                </a:cubicBezTo>
                <a:cubicBezTo>
                  <a:pt x="440" y="515"/>
                  <a:pt x="459" y="496"/>
                  <a:pt x="459" y="472"/>
                </a:cubicBezTo>
                <a:lnTo>
                  <a:pt x="459" y="129"/>
                </a:lnTo>
                <a:cubicBezTo>
                  <a:pt x="459" y="105"/>
                  <a:pt x="440" y="86"/>
                  <a:pt x="416" y="86"/>
                </a:cubicBezTo>
                <a:close/>
                <a:moveTo>
                  <a:pt x="291" y="172"/>
                </a:moveTo>
                <a:cubicBezTo>
                  <a:pt x="268" y="172"/>
                  <a:pt x="248" y="191"/>
                  <a:pt x="248" y="214"/>
                </a:cubicBezTo>
                <a:lnTo>
                  <a:pt x="248" y="472"/>
                </a:lnTo>
                <a:cubicBezTo>
                  <a:pt x="248" y="496"/>
                  <a:pt x="268" y="515"/>
                  <a:pt x="291" y="515"/>
                </a:cubicBezTo>
                <a:cubicBezTo>
                  <a:pt x="315" y="515"/>
                  <a:pt x="334" y="496"/>
                  <a:pt x="334" y="472"/>
                </a:cubicBezTo>
                <a:lnTo>
                  <a:pt x="334" y="214"/>
                </a:lnTo>
                <a:cubicBezTo>
                  <a:pt x="334" y="191"/>
                  <a:pt x="315" y="172"/>
                  <a:pt x="291" y="172"/>
                </a:cubicBezTo>
                <a:close/>
                <a:moveTo>
                  <a:pt x="163" y="257"/>
                </a:moveTo>
                <a:cubicBezTo>
                  <a:pt x="139" y="257"/>
                  <a:pt x="120" y="277"/>
                  <a:pt x="120" y="300"/>
                </a:cubicBezTo>
                <a:lnTo>
                  <a:pt x="120" y="472"/>
                </a:lnTo>
                <a:cubicBezTo>
                  <a:pt x="120" y="496"/>
                  <a:pt x="139" y="515"/>
                  <a:pt x="163" y="515"/>
                </a:cubicBezTo>
                <a:cubicBezTo>
                  <a:pt x="186" y="515"/>
                  <a:pt x="206" y="496"/>
                  <a:pt x="206" y="472"/>
                </a:cubicBezTo>
                <a:lnTo>
                  <a:pt x="206" y="300"/>
                </a:lnTo>
                <a:cubicBezTo>
                  <a:pt x="206" y="277"/>
                  <a:pt x="186" y="257"/>
                  <a:pt x="163" y="257"/>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4" name="Freeform 13"/>
          <p:cNvSpPr>
            <a:spLocks noEditPoints="1"/>
          </p:cNvSpPr>
          <p:nvPr/>
        </p:nvSpPr>
        <p:spPr bwMode="auto">
          <a:xfrm>
            <a:off x="8533167" y="1878108"/>
            <a:ext cx="256143" cy="240926"/>
          </a:xfrm>
          <a:custGeom>
            <a:avLst/>
            <a:gdLst>
              <a:gd name="T0" fmla="*/ 139 w 526"/>
              <a:gd name="T1" fmla="*/ 197 h 497"/>
              <a:gd name="T2" fmla="*/ 12 w 526"/>
              <a:gd name="T3" fmla="*/ 197 h 497"/>
              <a:gd name="T4" fmla="*/ 0 w 526"/>
              <a:gd name="T5" fmla="*/ 209 h 497"/>
              <a:gd name="T6" fmla="*/ 0 w 526"/>
              <a:gd name="T7" fmla="*/ 485 h 497"/>
              <a:gd name="T8" fmla="*/ 12 w 526"/>
              <a:gd name="T9" fmla="*/ 497 h 497"/>
              <a:gd name="T10" fmla="*/ 139 w 526"/>
              <a:gd name="T11" fmla="*/ 497 h 497"/>
              <a:gd name="T12" fmla="*/ 151 w 526"/>
              <a:gd name="T13" fmla="*/ 485 h 497"/>
              <a:gd name="T14" fmla="*/ 151 w 526"/>
              <a:gd name="T15" fmla="*/ 209 h 497"/>
              <a:gd name="T16" fmla="*/ 139 w 526"/>
              <a:gd name="T17" fmla="*/ 197 h 497"/>
              <a:gd name="T18" fmla="*/ 515 w 526"/>
              <a:gd name="T19" fmla="*/ 0 h 497"/>
              <a:gd name="T20" fmla="*/ 388 w 526"/>
              <a:gd name="T21" fmla="*/ 0 h 497"/>
              <a:gd name="T22" fmla="*/ 376 w 526"/>
              <a:gd name="T23" fmla="*/ 12 h 497"/>
              <a:gd name="T24" fmla="*/ 376 w 526"/>
              <a:gd name="T25" fmla="*/ 485 h 497"/>
              <a:gd name="T26" fmla="*/ 388 w 526"/>
              <a:gd name="T27" fmla="*/ 497 h 497"/>
              <a:gd name="T28" fmla="*/ 515 w 526"/>
              <a:gd name="T29" fmla="*/ 497 h 497"/>
              <a:gd name="T30" fmla="*/ 526 w 526"/>
              <a:gd name="T31" fmla="*/ 485 h 497"/>
              <a:gd name="T32" fmla="*/ 526 w 526"/>
              <a:gd name="T33" fmla="*/ 12 h 497"/>
              <a:gd name="T34" fmla="*/ 515 w 526"/>
              <a:gd name="T35" fmla="*/ 0 h 497"/>
              <a:gd name="T36" fmla="*/ 326 w 526"/>
              <a:gd name="T37" fmla="*/ 125 h 497"/>
              <a:gd name="T38" fmla="*/ 199 w 526"/>
              <a:gd name="T39" fmla="*/ 125 h 497"/>
              <a:gd name="T40" fmla="*/ 187 w 526"/>
              <a:gd name="T41" fmla="*/ 137 h 497"/>
              <a:gd name="T42" fmla="*/ 187 w 526"/>
              <a:gd name="T43" fmla="*/ 485 h 497"/>
              <a:gd name="T44" fmla="*/ 199 w 526"/>
              <a:gd name="T45" fmla="*/ 497 h 497"/>
              <a:gd name="T46" fmla="*/ 326 w 526"/>
              <a:gd name="T47" fmla="*/ 497 h 497"/>
              <a:gd name="T48" fmla="*/ 338 w 526"/>
              <a:gd name="T49" fmla="*/ 485 h 497"/>
              <a:gd name="T50" fmla="*/ 338 w 526"/>
              <a:gd name="T51" fmla="*/ 137 h 497"/>
              <a:gd name="T52" fmla="*/ 326 w 526"/>
              <a:gd name="T53" fmla="*/ 125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26" h="497">
                <a:moveTo>
                  <a:pt x="139" y="197"/>
                </a:moveTo>
                <a:lnTo>
                  <a:pt x="12" y="197"/>
                </a:lnTo>
                <a:cubicBezTo>
                  <a:pt x="5" y="197"/>
                  <a:pt x="0" y="202"/>
                  <a:pt x="0" y="209"/>
                </a:cubicBezTo>
                <a:lnTo>
                  <a:pt x="0" y="485"/>
                </a:lnTo>
                <a:cubicBezTo>
                  <a:pt x="0" y="492"/>
                  <a:pt x="5" y="497"/>
                  <a:pt x="12" y="497"/>
                </a:cubicBezTo>
                <a:lnTo>
                  <a:pt x="139" y="497"/>
                </a:lnTo>
                <a:cubicBezTo>
                  <a:pt x="146" y="497"/>
                  <a:pt x="151" y="492"/>
                  <a:pt x="151" y="485"/>
                </a:cubicBezTo>
                <a:lnTo>
                  <a:pt x="151" y="209"/>
                </a:lnTo>
                <a:cubicBezTo>
                  <a:pt x="151" y="202"/>
                  <a:pt x="146" y="197"/>
                  <a:pt x="139" y="197"/>
                </a:cubicBezTo>
                <a:close/>
                <a:moveTo>
                  <a:pt x="515" y="0"/>
                </a:moveTo>
                <a:lnTo>
                  <a:pt x="388" y="0"/>
                </a:lnTo>
                <a:cubicBezTo>
                  <a:pt x="381" y="0"/>
                  <a:pt x="376" y="5"/>
                  <a:pt x="376" y="12"/>
                </a:cubicBezTo>
                <a:lnTo>
                  <a:pt x="376" y="485"/>
                </a:lnTo>
                <a:cubicBezTo>
                  <a:pt x="376" y="492"/>
                  <a:pt x="381" y="497"/>
                  <a:pt x="388" y="497"/>
                </a:cubicBezTo>
                <a:lnTo>
                  <a:pt x="515" y="497"/>
                </a:lnTo>
                <a:cubicBezTo>
                  <a:pt x="521" y="497"/>
                  <a:pt x="526" y="492"/>
                  <a:pt x="526" y="485"/>
                </a:cubicBezTo>
                <a:lnTo>
                  <a:pt x="526" y="12"/>
                </a:lnTo>
                <a:cubicBezTo>
                  <a:pt x="526" y="5"/>
                  <a:pt x="521" y="0"/>
                  <a:pt x="515" y="0"/>
                </a:cubicBezTo>
                <a:close/>
                <a:moveTo>
                  <a:pt x="326" y="125"/>
                </a:moveTo>
                <a:lnTo>
                  <a:pt x="199" y="125"/>
                </a:lnTo>
                <a:cubicBezTo>
                  <a:pt x="192" y="125"/>
                  <a:pt x="187" y="131"/>
                  <a:pt x="187" y="137"/>
                </a:cubicBezTo>
                <a:lnTo>
                  <a:pt x="187" y="485"/>
                </a:lnTo>
                <a:cubicBezTo>
                  <a:pt x="187" y="492"/>
                  <a:pt x="192" y="497"/>
                  <a:pt x="199" y="497"/>
                </a:cubicBezTo>
                <a:lnTo>
                  <a:pt x="326" y="497"/>
                </a:lnTo>
                <a:cubicBezTo>
                  <a:pt x="332" y="497"/>
                  <a:pt x="338" y="492"/>
                  <a:pt x="338" y="485"/>
                </a:cubicBezTo>
                <a:lnTo>
                  <a:pt x="338" y="137"/>
                </a:lnTo>
                <a:cubicBezTo>
                  <a:pt x="338" y="131"/>
                  <a:pt x="332" y="125"/>
                  <a:pt x="326" y="125"/>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5" name="Freeform 14"/>
          <p:cNvSpPr>
            <a:spLocks/>
          </p:cNvSpPr>
          <p:nvPr/>
        </p:nvSpPr>
        <p:spPr bwMode="auto">
          <a:xfrm>
            <a:off x="6002163" y="4084493"/>
            <a:ext cx="220638" cy="281503"/>
          </a:xfrm>
          <a:custGeom>
            <a:avLst/>
            <a:gdLst>
              <a:gd name="T0" fmla="*/ 419 w 457"/>
              <a:gd name="T1" fmla="*/ 0 h 582"/>
              <a:gd name="T2" fmla="*/ 392 w 457"/>
              <a:gd name="T3" fmla="*/ 12 h 582"/>
              <a:gd name="T4" fmla="*/ 272 w 457"/>
              <a:gd name="T5" fmla="*/ 89 h 582"/>
              <a:gd name="T6" fmla="*/ 163 w 457"/>
              <a:gd name="T7" fmla="*/ 11 h 582"/>
              <a:gd name="T8" fmla="*/ 148 w 457"/>
              <a:gd name="T9" fmla="*/ 8 h 582"/>
              <a:gd name="T10" fmla="*/ 121 w 457"/>
              <a:gd name="T11" fmla="*/ 19 h 582"/>
              <a:gd name="T12" fmla="*/ 110 w 457"/>
              <a:gd name="T13" fmla="*/ 46 h 582"/>
              <a:gd name="T14" fmla="*/ 133 w 457"/>
              <a:gd name="T15" fmla="*/ 81 h 582"/>
              <a:gd name="T16" fmla="*/ 178 w 457"/>
              <a:gd name="T17" fmla="*/ 107 h 582"/>
              <a:gd name="T18" fmla="*/ 206 w 457"/>
              <a:gd name="T19" fmla="*/ 131 h 582"/>
              <a:gd name="T20" fmla="*/ 194 w 457"/>
              <a:gd name="T21" fmla="*/ 139 h 582"/>
              <a:gd name="T22" fmla="*/ 38 w 457"/>
              <a:gd name="T23" fmla="*/ 139 h 582"/>
              <a:gd name="T24" fmla="*/ 11 w 457"/>
              <a:gd name="T25" fmla="*/ 150 h 582"/>
              <a:gd name="T26" fmla="*/ 0 w 457"/>
              <a:gd name="T27" fmla="*/ 177 h 582"/>
              <a:gd name="T28" fmla="*/ 0 w 457"/>
              <a:gd name="T29" fmla="*/ 405 h 582"/>
              <a:gd name="T30" fmla="*/ 11 w 457"/>
              <a:gd name="T31" fmla="*/ 432 h 582"/>
              <a:gd name="T32" fmla="*/ 38 w 457"/>
              <a:gd name="T33" fmla="*/ 443 h 582"/>
              <a:gd name="T34" fmla="*/ 194 w 457"/>
              <a:gd name="T35" fmla="*/ 443 h 582"/>
              <a:gd name="T36" fmla="*/ 206 w 457"/>
              <a:gd name="T37" fmla="*/ 451 h 582"/>
              <a:gd name="T38" fmla="*/ 178 w 457"/>
              <a:gd name="T39" fmla="*/ 475 h 582"/>
              <a:gd name="T40" fmla="*/ 133 w 457"/>
              <a:gd name="T41" fmla="*/ 501 h 582"/>
              <a:gd name="T42" fmla="*/ 110 w 457"/>
              <a:gd name="T43" fmla="*/ 536 h 582"/>
              <a:gd name="T44" fmla="*/ 121 w 457"/>
              <a:gd name="T45" fmla="*/ 563 h 582"/>
              <a:gd name="T46" fmla="*/ 148 w 457"/>
              <a:gd name="T47" fmla="*/ 574 h 582"/>
              <a:gd name="T48" fmla="*/ 163 w 457"/>
              <a:gd name="T49" fmla="*/ 571 h 582"/>
              <a:gd name="T50" fmla="*/ 272 w 457"/>
              <a:gd name="T51" fmla="*/ 493 h 582"/>
              <a:gd name="T52" fmla="*/ 392 w 457"/>
              <a:gd name="T53" fmla="*/ 570 h 582"/>
              <a:gd name="T54" fmla="*/ 419 w 457"/>
              <a:gd name="T55" fmla="*/ 582 h 582"/>
              <a:gd name="T56" fmla="*/ 446 w 457"/>
              <a:gd name="T57" fmla="*/ 570 h 582"/>
              <a:gd name="T58" fmla="*/ 457 w 457"/>
              <a:gd name="T59" fmla="*/ 544 h 582"/>
              <a:gd name="T60" fmla="*/ 457 w 457"/>
              <a:gd name="T61" fmla="*/ 38 h 582"/>
              <a:gd name="T62" fmla="*/ 446 w 457"/>
              <a:gd name="T63" fmla="*/ 12 h 582"/>
              <a:gd name="T64" fmla="*/ 419 w 457"/>
              <a:gd name="T65" fmla="*/ 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57" h="582">
                <a:moveTo>
                  <a:pt x="419" y="0"/>
                </a:moveTo>
                <a:cubicBezTo>
                  <a:pt x="409" y="0"/>
                  <a:pt x="400" y="4"/>
                  <a:pt x="392" y="12"/>
                </a:cubicBezTo>
                <a:lnTo>
                  <a:pt x="272" y="89"/>
                </a:lnTo>
                <a:cubicBezTo>
                  <a:pt x="242" y="55"/>
                  <a:pt x="206" y="28"/>
                  <a:pt x="163" y="11"/>
                </a:cubicBezTo>
                <a:cubicBezTo>
                  <a:pt x="158" y="9"/>
                  <a:pt x="153" y="8"/>
                  <a:pt x="148" y="8"/>
                </a:cubicBezTo>
                <a:cubicBezTo>
                  <a:pt x="137" y="8"/>
                  <a:pt x="128" y="11"/>
                  <a:pt x="121" y="19"/>
                </a:cubicBezTo>
                <a:cubicBezTo>
                  <a:pt x="113" y="26"/>
                  <a:pt x="110" y="35"/>
                  <a:pt x="110" y="46"/>
                </a:cubicBezTo>
                <a:cubicBezTo>
                  <a:pt x="110" y="61"/>
                  <a:pt x="117" y="73"/>
                  <a:pt x="133" y="81"/>
                </a:cubicBezTo>
                <a:cubicBezTo>
                  <a:pt x="155" y="92"/>
                  <a:pt x="170" y="101"/>
                  <a:pt x="178" y="107"/>
                </a:cubicBezTo>
                <a:cubicBezTo>
                  <a:pt x="188" y="114"/>
                  <a:pt x="197" y="122"/>
                  <a:pt x="206" y="131"/>
                </a:cubicBezTo>
                <a:lnTo>
                  <a:pt x="194" y="139"/>
                </a:lnTo>
                <a:lnTo>
                  <a:pt x="38" y="139"/>
                </a:lnTo>
                <a:cubicBezTo>
                  <a:pt x="28" y="139"/>
                  <a:pt x="19" y="142"/>
                  <a:pt x="11" y="150"/>
                </a:cubicBezTo>
                <a:cubicBezTo>
                  <a:pt x="4" y="157"/>
                  <a:pt x="0" y="166"/>
                  <a:pt x="0" y="177"/>
                </a:cubicBezTo>
                <a:lnTo>
                  <a:pt x="0" y="405"/>
                </a:lnTo>
                <a:cubicBezTo>
                  <a:pt x="0" y="416"/>
                  <a:pt x="4" y="425"/>
                  <a:pt x="11" y="432"/>
                </a:cubicBezTo>
                <a:cubicBezTo>
                  <a:pt x="19" y="440"/>
                  <a:pt x="28" y="443"/>
                  <a:pt x="38" y="443"/>
                </a:cubicBezTo>
                <a:lnTo>
                  <a:pt x="194" y="443"/>
                </a:lnTo>
                <a:lnTo>
                  <a:pt x="206" y="451"/>
                </a:lnTo>
                <a:cubicBezTo>
                  <a:pt x="197" y="460"/>
                  <a:pt x="188" y="468"/>
                  <a:pt x="178" y="475"/>
                </a:cubicBezTo>
                <a:cubicBezTo>
                  <a:pt x="170" y="481"/>
                  <a:pt x="155" y="490"/>
                  <a:pt x="133" y="501"/>
                </a:cubicBezTo>
                <a:cubicBezTo>
                  <a:pt x="117" y="509"/>
                  <a:pt x="110" y="521"/>
                  <a:pt x="110" y="536"/>
                </a:cubicBezTo>
                <a:cubicBezTo>
                  <a:pt x="110" y="547"/>
                  <a:pt x="113" y="556"/>
                  <a:pt x="121" y="563"/>
                </a:cubicBezTo>
                <a:cubicBezTo>
                  <a:pt x="128" y="571"/>
                  <a:pt x="138" y="574"/>
                  <a:pt x="148" y="574"/>
                </a:cubicBezTo>
                <a:cubicBezTo>
                  <a:pt x="153" y="574"/>
                  <a:pt x="158" y="573"/>
                  <a:pt x="163" y="571"/>
                </a:cubicBezTo>
                <a:cubicBezTo>
                  <a:pt x="206" y="553"/>
                  <a:pt x="242" y="527"/>
                  <a:pt x="272" y="493"/>
                </a:cubicBezTo>
                <a:lnTo>
                  <a:pt x="392" y="570"/>
                </a:lnTo>
                <a:cubicBezTo>
                  <a:pt x="400" y="578"/>
                  <a:pt x="409" y="582"/>
                  <a:pt x="419" y="582"/>
                </a:cubicBezTo>
                <a:cubicBezTo>
                  <a:pt x="429" y="582"/>
                  <a:pt x="438" y="578"/>
                  <a:pt x="446" y="570"/>
                </a:cubicBezTo>
                <a:cubicBezTo>
                  <a:pt x="453" y="563"/>
                  <a:pt x="457" y="554"/>
                  <a:pt x="457" y="544"/>
                </a:cubicBezTo>
                <a:lnTo>
                  <a:pt x="457" y="38"/>
                </a:lnTo>
                <a:cubicBezTo>
                  <a:pt x="457" y="28"/>
                  <a:pt x="453" y="19"/>
                  <a:pt x="446" y="12"/>
                </a:cubicBezTo>
                <a:cubicBezTo>
                  <a:pt x="438" y="4"/>
                  <a:pt x="429" y="0"/>
                  <a:pt x="419"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6" name="Freeform 15"/>
          <p:cNvSpPr>
            <a:spLocks noEditPoints="1"/>
          </p:cNvSpPr>
          <p:nvPr/>
        </p:nvSpPr>
        <p:spPr bwMode="auto">
          <a:xfrm>
            <a:off x="3417910" y="5251087"/>
            <a:ext cx="329689" cy="367730"/>
          </a:xfrm>
          <a:custGeom>
            <a:avLst/>
            <a:gdLst>
              <a:gd name="T0" fmla="*/ 378 w 678"/>
              <a:gd name="T1" fmla="*/ 586 h 764"/>
              <a:gd name="T2" fmla="*/ 266 w 678"/>
              <a:gd name="T3" fmla="*/ 653 h 764"/>
              <a:gd name="T4" fmla="*/ 266 w 678"/>
              <a:gd name="T5" fmla="*/ 688 h 764"/>
              <a:gd name="T6" fmla="*/ 377 w 678"/>
              <a:gd name="T7" fmla="*/ 754 h 764"/>
              <a:gd name="T8" fmla="*/ 406 w 678"/>
              <a:gd name="T9" fmla="*/ 738 h 764"/>
              <a:gd name="T10" fmla="*/ 406 w 678"/>
              <a:gd name="T11" fmla="*/ 602 h 764"/>
              <a:gd name="T12" fmla="*/ 378 w 678"/>
              <a:gd name="T13" fmla="*/ 586 h 764"/>
              <a:gd name="T14" fmla="*/ 301 w 678"/>
              <a:gd name="T15" fmla="*/ 178 h 764"/>
              <a:gd name="T16" fmla="*/ 411 w 678"/>
              <a:gd name="T17" fmla="*/ 112 h 764"/>
              <a:gd name="T18" fmla="*/ 411 w 678"/>
              <a:gd name="T19" fmla="*/ 77 h 764"/>
              <a:gd name="T20" fmla="*/ 300 w 678"/>
              <a:gd name="T21" fmla="*/ 10 h 764"/>
              <a:gd name="T22" fmla="*/ 271 w 678"/>
              <a:gd name="T23" fmla="*/ 26 h 764"/>
              <a:gd name="T24" fmla="*/ 272 w 678"/>
              <a:gd name="T25" fmla="*/ 162 h 764"/>
              <a:gd name="T26" fmla="*/ 301 w 678"/>
              <a:gd name="T27" fmla="*/ 178 h 764"/>
              <a:gd name="T28" fmla="*/ 560 w 678"/>
              <a:gd name="T29" fmla="*/ 125 h 764"/>
              <a:gd name="T30" fmla="*/ 508 w 678"/>
              <a:gd name="T31" fmla="*/ 170 h 764"/>
              <a:gd name="T32" fmla="*/ 610 w 678"/>
              <a:gd name="T33" fmla="*/ 382 h 764"/>
              <a:gd name="T34" fmla="*/ 407 w 678"/>
              <a:gd name="T35" fmla="*/ 644 h 764"/>
              <a:gd name="T36" fmla="*/ 407 w 678"/>
              <a:gd name="T37" fmla="*/ 714 h 764"/>
              <a:gd name="T38" fmla="*/ 678 w 678"/>
              <a:gd name="T39" fmla="*/ 382 h 764"/>
              <a:gd name="T40" fmla="*/ 560 w 678"/>
              <a:gd name="T41" fmla="*/ 125 h 764"/>
              <a:gd name="T42" fmla="*/ 169 w 678"/>
              <a:gd name="T43" fmla="*/ 593 h 764"/>
              <a:gd name="T44" fmla="*/ 68 w 678"/>
              <a:gd name="T45" fmla="*/ 382 h 764"/>
              <a:gd name="T46" fmla="*/ 271 w 678"/>
              <a:gd name="T47" fmla="*/ 120 h 764"/>
              <a:gd name="T48" fmla="*/ 271 w 678"/>
              <a:gd name="T49" fmla="*/ 50 h 764"/>
              <a:gd name="T50" fmla="*/ 0 w 678"/>
              <a:gd name="T51" fmla="*/ 382 h 764"/>
              <a:gd name="T52" fmla="*/ 115 w 678"/>
              <a:gd name="T53" fmla="*/ 636 h 764"/>
              <a:gd name="T54" fmla="*/ 169 w 678"/>
              <a:gd name="T55" fmla="*/ 593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78" h="764">
                <a:moveTo>
                  <a:pt x="378" y="586"/>
                </a:moveTo>
                <a:lnTo>
                  <a:pt x="266" y="653"/>
                </a:lnTo>
                <a:cubicBezTo>
                  <a:pt x="250" y="663"/>
                  <a:pt x="250" y="679"/>
                  <a:pt x="266" y="688"/>
                </a:cubicBezTo>
                <a:lnTo>
                  <a:pt x="377" y="754"/>
                </a:lnTo>
                <a:cubicBezTo>
                  <a:pt x="393" y="764"/>
                  <a:pt x="406" y="757"/>
                  <a:pt x="406" y="738"/>
                </a:cubicBezTo>
                <a:lnTo>
                  <a:pt x="406" y="602"/>
                </a:lnTo>
                <a:cubicBezTo>
                  <a:pt x="406" y="584"/>
                  <a:pt x="394" y="576"/>
                  <a:pt x="378" y="586"/>
                </a:cubicBezTo>
                <a:close/>
                <a:moveTo>
                  <a:pt x="301" y="178"/>
                </a:moveTo>
                <a:lnTo>
                  <a:pt x="411" y="112"/>
                </a:lnTo>
                <a:cubicBezTo>
                  <a:pt x="427" y="103"/>
                  <a:pt x="427" y="87"/>
                  <a:pt x="411" y="77"/>
                </a:cubicBezTo>
                <a:lnTo>
                  <a:pt x="300" y="10"/>
                </a:lnTo>
                <a:cubicBezTo>
                  <a:pt x="284" y="0"/>
                  <a:pt x="271" y="8"/>
                  <a:pt x="271" y="26"/>
                </a:cubicBezTo>
                <a:lnTo>
                  <a:pt x="272" y="162"/>
                </a:lnTo>
                <a:cubicBezTo>
                  <a:pt x="272" y="181"/>
                  <a:pt x="285" y="188"/>
                  <a:pt x="301" y="178"/>
                </a:cubicBezTo>
                <a:close/>
                <a:moveTo>
                  <a:pt x="560" y="125"/>
                </a:moveTo>
                <a:cubicBezTo>
                  <a:pt x="525" y="94"/>
                  <a:pt x="474" y="145"/>
                  <a:pt x="508" y="170"/>
                </a:cubicBezTo>
                <a:cubicBezTo>
                  <a:pt x="570" y="220"/>
                  <a:pt x="610" y="296"/>
                  <a:pt x="610" y="382"/>
                </a:cubicBezTo>
                <a:cubicBezTo>
                  <a:pt x="610" y="508"/>
                  <a:pt x="523" y="614"/>
                  <a:pt x="407" y="644"/>
                </a:cubicBezTo>
                <a:lnTo>
                  <a:pt x="407" y="714"/>
                </a:lnTo>
                <a:cubicBezTo>
                  <a:pt x="561" y="683"/>
                  <a:pt x="678" y="546"/>
                  <a:pt x="678" y="382"/>
                </a:cubicBezTo>
                <a:cubicBezTo>
                  <a:pt x="678" y="279"/>
                  <a:pt x="632" y="187"/>
                  <a:pt x="560" y="125"/>
                </a:cubicBezTo>
                <a:close/>
                <a:moveTo>
                  <a:pt x="169" y="593"/>
                </a:moveTo>
                <a:cubicBezTo>
                  <a:pt x="107" y="544"/>
                  <a:pt x="68" y="467"/>
                  <a:pt x="68" y="382"/>
                </a:cubicBezTo>
                <a:cubicBezTo>
                  <a:pt x="68" y="256"/>
                  <a:pt x="154" y="150"/>
                  <a:pt x="271" y="120"/>
                </a:cubicBezTo>
                <a:lnTo>
                  <a:pt x="271" y="50"/>
                </a:lnTo>
                <a:cubicBezTo>
                  <a:pt x="116" y="81"/>
                  <a:pt x="0" y="218"/>
                  <a:pt x="0" y="382"/>
                </a:cubicBezTo>
                <a:cubicBezTo>
                  <a:pt x="0" y="483"/>
                  <a:pt x="44" y="574"/>
                  <a:pt x="115" y="636"/>
                </a:cubicBezTo>
                <a:cubicBezTo>
                  <a:pt x="169" y="687"/>
                  <a:pt x="203" y="619"/>
                  <a:pt x="169" y="59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7" name="Freeform 16"/>
          <p:cNvSpPr>
            <a:spLocks/>
          </p:cNvSpPr>
          <p:nvPr/>
        </p:nvSpPr>
        <p:spPr bwMode="auto">
          <a:xfrm>
            <a:off x="7234695" y="1254237"/>
            <a:ext cx="311938" cy="309401"/>
          </a:xfrm>
          <a:custGeom>
            <a:avLst/>
            <a:gdLst>
              <a:gd name="T0" fmla="*/ 563 w 644"/>
              <a:gd name="T1" fmla="*/ 161 h 643"/>
              <a:gd name="T2" fmla="*/ 484 w 644"/>
              <a:gd name="T3" fmla="*/ 161 h 643"/>
              <a:gd name="T4" fmla="*/ 563 w 644"/>
              <a:gd name="T5" fmla="*/ 80 h 643"/>
              <a:gd name="T6" fmla="*/ 484 w 644"/>
              <a:gd name="T7" fmla="*/ 0 h 643"/>
              <a:gd name="T8" fmla="*/ 372 w 644"/>
              <a:gd name="T9" fmla="*/ 0 h 643"/>
              <a:gd name="T10" fmla="*/ 453 w 644"/>
              <a:gd name="T11" fmla="*/ 80 h 643"/>
              <a:gd name="T12" fmla="*/ 370 w 644"/>
              <a:gd name="T13" fmla="*/ 161 h 643"/>
              <a:gd name="T14" fmla="*/ 275 w 644"/>
              <a:gd name="T15" fmla="*/ 161 h 643"/>
              <a:gd name="T16" fmla="*/ 357 w 644"/>
              <a:gd name="T17" fmla="*/ 80 h 643"/>
              <a:gd name="T18" fmla="*/ 276 w 644"/>
              <a:gd name="T19" fmla="*/ 0 h 643"/>
              <a:gd name="T20" fmla="*/ 163 w 644"/>
              <a:gd name="T21" fmla="*/ 0 h 643"/>
              <a:gd name="T22" fmla="*/ 243 w 644"/>
              <a:gd name="T23" fmla="*/ 80 h 643"/>
              <a:gd name="T24" fmla="*/ 161 w 644"/>
              <a:gd name="T25" fmla="*/ 161 h 643"/>
              <a:gd name="T26" fmla="*/ 80 w 644"/>
              <a:gd name="T27" fmla="*/ 161 h 643"/>
              <a:gd name="T28" fmla="*/ 162 w 644"/>
              <a:gd name="T29" fmla="*/ 80 h 643"/>
              <a:gd name="T30" fmla="*/ 81 w 644"/>
              <a:gd name="T31" fmla="*/ 0 h 643"/>
              <a:gd name="T32" fmla="*/ 0 w 644"/>
              <a:gd name="T33" fmla="*/ 0 h 643"/>
              <a:gd name="T34" fmla="*/ 0 w 644"/>
              <a:gd name="T35" fmla="*/ 643 h 643"/>
              <a:gd name="T36" fmla="*/ 644 w 644"/>
              <a:gd name="T37" fmla="*/ 643 h 643"/>
              <a:gd name="T38" fmla="*/ 644 w 644"/>
              <a:gd name="T39" fmla="*/ 0 h 643"/>
              <a:gd name="T40" fmla="*/ 565 w 644"/>
              <a:gd name="T41" fmla="*/ 0 h 643"/>
              <a:gd name="T42" fmla="*/ 644 w 644"/>
              <a:gd name="T43" fmla="*/ 80 h 643"/>
              <a:gd name="T44" fmla="*/ 563 w 644"/>
              <a:gd name="T45" fmla="*/ 161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4" h="643">
                <a:moveTo>
                  <a:pt x="563" y="161"/>
                </a:moveTo>
                <a:lnTo>
                  <a:pt x="484" y="161"/>
                </a:lnTo>
                <a:lnTo>
                  <a:pt x="563" y="80"/>
                </a:lnTo>
                <a:lnTo>
                  <a:pt x="484" y="0"/>
                </a:lnTo>
                <a:lnTo>
                  <a:pt x="372" y="0"/>
                </a:lnTo>
                <a:lnTo>
                  <a:pt x="453" y="80"/>
                </a:lnTo>
                <a:lnTo>
                  <a:pt x="370" y="161"/>
                </a:lnTo>
                <a:lnTo>
                  <a:pt x="275" y="161"/>
                </a:lnTo>
                <a:lnTo>
                  <a:pt x="357" y="80"/>
                </a:lnTo>
                <a:lnTo>
                  <a:pt x="276" y="0"/>
                </a:lnTo>
                <a:lnTo>
                  <a:pt x="163" y="0"/>
                </a:lnTo>
                <a:lnTo>
                  <a:pt x="243" y="80"/>
                </a:lnTo>
                <a:lnTo>
                  <a:pt x="161" y="161"/>
                </a:lnTo>
                <a:lnTo>
                  <a:pt x="80" y="161"/>
                </a:lnTo>
                <a:lnTo>
                  <a:pt x="162" y="80"/>
                </a:lnTo>
                <a:lnTo>
                  <a:pt x="81" y="0"/>
                </a:lnTo>
                <a:lnTo>
                  <a:pt x="0" y="0"/>
                </a:lnTo>
                <a:lnTo>
                  <a:pt x="0" y="643"/>
                </a:lnTo>
                <a:lnTo>
                  <a:pt x="644" y="643"/>
                </a:lnTo>
                <a:lnTo>
                  <a:pt x="644" y="0"/>
                </a:lnTo>
                <a:lnTo>
                  <a:pt x="565" y="0"/>
                </a:lnTo>
                <a:lnTo>
                  <a:pt x="644" y="80"/>
                </a:lnTo>
                <a:lnTo>
                  <a:pt x="563" y="161"/>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8" name="Freeform 17"/>
          <p:cNvSpPr>
            <a:spLocks noEditPoints="1"/>
          </p:cNvSpPr>
          <p:nvPr/>
        </p:nvSpPr>
        <p:spPr bwMode="auto">
          <a:xfrm>
            <a:off x="2733168" y="5273911"/>
            <a:ext cx="367730" cy="322080"/>
          </a:xfrm>
          <a:custGeom>
            <a:avLst/>
            <a:gdLst>
              <a:gd name="T0" fmla="*/ 725 w 765"/>
              <a:gd name="T1" fmla="*/ 514 h 666"/>
              <a:gd name="T2" fmla="*/ 242 w 765"/>
              <a:gd name="T3" fmla="*/ 514 h 666"/>
              <a:gd name="T4" fmla="*/ 202 w 765"/>
              <a:gd name="T5" fmla="*/ 555 h 666"/>
              <a:gd name="T6" fmla="*/ 202 w 765"/>
              <a:gd name="T7" fmla="*/ 595 h 666"/>
              <a:gd name="T8" fmla="*/ 242 w 765"/>
              <a:gd name="T9" fmla="*/ 635 h 666"/>
              <a:gd name="T10" fmla="*/ 725 w 765"/>
              <a:gd name="T11" fmla="*/ 635 h 666"/>
              <a:gd name="T12" fmla="*/ 765 w 765"/>
              <a:gd name="T13" fmla="*/ 595 h 666"/>
              <a:gd name="T14" fmla="*/ 765 w 765"/>
              <a:gd name="T15" fmla="*/ 555 h 666"/>
              <a:gd name="T16" fmla="*/ 725 w 765"/>
              <a:gd name="T17" fmla="*/ 514 h 666"/>
              <a:gd name="T18" fmla="*/ 127 w 765"/>
              <a:gd name="T19" fmla="*/ 553 h 666"/>
              <a:gd name="T20" fmla="*/ 35 w 765"/>
              <a:gd name="T21" fmla="*/ 495 h 666"/>
              <a:gd name="T22" fmla="*/ 0 w 765"/>
              <a:gd name="T23" fmla="*/ 514 h 666"/>
              <a:gd name="T24" fmla="*/ 0 w 765"/>
              <a:gd name="T25" fmla="*/ 635 h 666"/>
              <a:gd name="T26" fmla="*/ 35 w 765"/>
              <a:gd name="T27" fmla="*/ 654 h 666"/>
              <a:gd name="T28" fmla="*/ 127 w 765"/>
              <a:gd name="T29" fmla="*/ 596 h 666"/>
              <a:gd name="T30" fmla="*/ 127 w 765"/>
              <a:gd name="T31" fmla="*/ 553 h 666"/>
              <a:gd name="T32" fmla="*/ 725 w 765"/>
              <a:gd name="T33" fmla="*/ 273 h 666"/>
              <a:gd name="T34" fmla="*/ 242 w 765"/>
              <a:gd name="T35" fmla="*/ 273 h 666"/>
              <a:gd name="T36" fmla="*/ 202 w 765"/>
              <a:gd name="T37" fmla="*/ 313 h 666"/>
              <a:gd name="T38" fmla="*/ 202 w 765"/>
              <a:gd name="T39" fmla="*/ 353 h 666"/>
              <a:gd name="T40" fmla="*/ 242 w 765"/>
              <a:gd name="T41" fmla="*/ 394 h 666"/>
              <a:gd name="T42" fmla="*/ 725 w 765"/>
              <a:gd name="T43" fmla="*/ 394 h 666"/>
              <a:gd name="T44" fmla="*/ 765 w 765"/>
              <a:gd name="T45" fmla="*/ 353 h 666"/>
              <a:gd name="T46" fmla="*/ 765 w 765"/>
              <a:gd name="T47" fmla="*/ 313 h 666"/>
              <a:gd name="T48" fmla="*/ 725 w 765"/>
              <a:gd name="T49" fmla="*/ 273 h 666"/>
              <a:gd name="T50" fmla="*/ 35 w 765"/>
              <a:gd name="T51" fmla="*/ 412 h 666"/>
              <a:gd name="T52" fmla="*/ 127 w 765"/>
              <a:gd name="T53" fmla="*/ 354 h 666"/>
              <a:gd name="T54" fmla="*/ 126 w 765"/>
              <a:gd name="T55" fmla="*/ 315 h 666"/>
              <a:gd name="T56" fmla="*/ 37 w 765"/>
              <a:gd name="T57" fmla="*/ 271 h 666"/>
              <a:gd name="T58" fmla="*/ 0 w 765"/>
              <a:gd name="T59" fmla="*/ 293 h 666"/>
              <a:gd name="T60" fmla="*/ 0 w 765"/>
              <a:gd name="T61" fmla="*/ 394 h 666"/>
              <a:gd name="T62" fmla="*/ 35 w 765"/>
              <a:gd name="T63" fmla="*/ 412 h 666"/>
              <a:gd name="T64" fmla="*/ 725 w 765"/>
              <a:gd name="T65" fmla="*/ 31 h 666"/>
              <a:gd name="T66" fmla="*/ 242 w 765"/>
              <a:gd name="T67" fmla="*/ 31 h 666"/>
              <a:gd name="T68" fmla="*/ 202 w 765"/>
              <a:gd name="T69" fmla="*/ 71 h 666"/>
              <a:gd name="T70" fmla="*/ 202 w 765"/>
              <a:gd name="T71" fmla="*/ 112 h 666"/>
              <a:gd name="T72" fmla="*/ 242 w 765"/>
              <a:gd name="T73" fmla="*/ 152 h 666"/>
              <a:gd name="T74" fmla="*/ 725 w 765"/>
              <a:gd name="T75" fmla="*/ 152 h 666"/>
              <a:gd name="T76" fmla="*/ 765 w 765"/>
              <a:gd name="T77" fmla="*/ 112 h 666"/>
              <a:gd name="T78" fmla="*/ 765 w 765"/>
              <a:gd name="T79" fmla="*/ 71 h 666"/>
              <a:gd name="T80" fmla="*/ 725 w 765"/>
              <a:gd name="T81" fmla="*/ 31 h 666"/>
              <a:gd name="T82" fmla="*/ 127 w 765"/>
              <a:gd name="T83" fmla="*/ 70 h 666"/>
              <a:gd name="T84" fmla="*/ 35 w 765"/>
              <a:gd name="T85" fmla="*/ 12 h 666"/>
              <a:gd name="T86" fmla="*/ 0 w 765"/>
              <a:gd name="T87" fmla="*/ 31 h 666"/>
              <a:gd name="T88" fmla="*/ 0 w 765"/>
              <a:gd name="T89" fmla="*/ 152 h 666"/>
              <a:gd name="T90" fmla="*/ 35 w 765"/>
              <a:gd name="T91" fmla="*/ 171 h 666"/>
              <a:gd name="T92" fmla="*/ 127 w 765"/>
              <a:gd name="T93" fmla="*/ 113 h 666"/>
              <a:gd name="T94" fmla="*/ 127 w 765"/>
              <a:gd name="T95" fmla="*/ 7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65" h="666">
                <a:moveTo>
                  <a:pt x="725" y="514"/>
                </a:moveTo>
                <a:lnTo>
                  <a:pt x="242" y="514"/>
                </a:lnTo>
                <a:cubicBezTo>
                  <a:pt x="220" y="514"/>
                  <a:pt x="202" y="532"/>
                  <a:pt x="202" y="555"/>
                </a:cubicBezTo>
                <a:lnTo>
                  <a:pt x="202" y="595"/>
                </a:lnTo>
                <a:cubicBezTo>
                  <a:pt x="202" y="617"/>
                  <a:pt x="220" y="635"/>
                  <a:pt x="242" y="635"/>
                </a:cubicBezTo>
                <a:lnTo>
                  <a:pt x="725" y="635"/>
                </a:lnTo>
                <a:cubicBezTo>
                  <a:pt x="747" y="635"/>
                  <a:pt x="765" y="617"/>
                  <a:pt x="765" y="595"/>
                </a:cubicBezTo>
                <a:lnTo>
                  <a:pt x="765" y="555"/>
                </a:lnTo>
                <a:cubicBezTo>
                  <a:pt x="765" y="532"/>
                  <a:pt x="747" y="514"/>
                  <a:pt x="725" y="514"/>
                </a:cubicBezTo>
                <a:close/>
                <a:moveTo>
                  <a:pt x="127" y="553"/>
                </a:moveTo>
                <a:lnTo>
                  <a:pt x="35" y="495"/>
                </a:lnTo>
                <a:cubicBezTo>
                  <a:pt x="16" y="484"/>
                  <a:pt x="0" y="492"/>
                  <a:pt x="0" y="514"/>
                </a:cubicBezTo>
                <a:lnTo>
                  <a:pt x="0" y="635"/>
                </a:lnTo>
                <a:cubicBezTo>
                  <a:pt x="0" y="657"/>
                  <a:pt x="16" y="666"/>
                  <a:pt x="35" y="654"/>
                </a:cubicBezTo>
                <a:lnTo>
                  <a:pt x="127" y="596"/>
                </a:lnTo>
                <a:cubicBezTo>
                  <a:pt x="146" y="584"/>
                  <a:pt x="146" y="565"/>
                  <a:pt x="127" y="553"/>
                </a:cubicBezTo>
                <a:close/>
                <a:moveTo>
                  <a:pt x="725" y="273"/>
                </a:moveTo>
                <a:lnTo>
                  <a:pt x="242" y="273"/>
                </a:lnTo>
                <a:cubicBezTo>
                  <a:pt x="220" y="273"/>
                  <a:pt x="202" y="291"/>
                  <a:pt x="202" y="313"/>
                </a:cubicBezTo>
                <a:lnTo>
                  <a:pt x="202" y="353"/>
                </a:lnTo>
                <a:cubicBezTo>
                  <a:pt x="202" y="375"/>
                  <a:pt x="220" y="394"/>
                  <a:pt x="242" y="394"/>
                </a:cubicBezTo>
                <a:lnTo>
                  <a:pt x="725" y="394"/>
                </a:lnTo>
                <a:cubicBezTo>
                  <a:pt x="747" y="394"/>
                  <a:pt x="765" y="375"/>
                  <a:pt x="765" y="353"/>
                </a:cubicBezTo>
                <a:lnTo>
                  <a:pt x="765" y="313"/>
                </a:lnTo>
                <a:cubicBezTo>
                  <a:pt x="765" y="291"/>
                  <a:pt x="747" y="273"/>
                  <a:pt x="725" y="273"/>
                </a:cubicBezTo>
                <a:close/>
                <a:moveTo>
                  <a:pt x="35" y="412"/>
                </a:moveTo>
                <a:lnTo>
                  <a:pt x="127" y="354"/>
                </a:lnTo>
                <a:cubicBezTo>
                  <a:pt x="146" y="343"/>
                  <a:pt x="145" y="325"/>
                  <a:pt x="126" y="315"/>
                </a:cubicBezTo>
                <a:lnTo>
                  <a:pt x="37" y="271"/>
                </a:lnTo>
                <a:cubicBezTo>
                  <a:pt x="17" y="261"/>
                  <a:pt x="0" y="271"/>
                  <a:pt x="0" y="293"/>
                </a:cubicBezTo>
                <a:lnTo>
                  <a:pt x="0" y="394"/>
                </a:lnTo>
                <a:cubicBezTo>
                  <a:pt x="0" y="416"/>
                  <a:pt x="16" y="424"/>
                  <a:pt x="35" y="412"/>
                </a:cubicBezTo>
                <a:close/>
                <a:moveTo>
                  <a:pt x="725" y="31"/>
                </a:moveTo>
                <a:lnTo>
                  <a:pt x="242" y="31"/>
                </a:lnTo>
                <a:cubicBezTo>
                  <a:pt x="220" y="31"/>
                  <a:pt x="202" y="49"/>
                  <a:pt x="202" y="71"/>
                </a:cubicBezTo>
                <a:lnTo>
                  <a:pt x="202" y="112"/>
                </a:lnTo>
                <a:cubicBezTo>
                  <a:pt x="202" y="134"/>
                  <a:pt x="220" y="152"/>
                  <a:pt x="242" y="152"/>
                </a:cubicBezTo>
                <a:lnTo>
                  <a:pt x="725" y="152"/>
                </a:lnTo>
                <a:cubicBezTo>
                  <a:pt x="747" y="152"/>
                  <a:pt x="765" y="134"/>
                  <a:pt x="765" y="112"/>
                </a:cubicBezTo>
                <a:lnTo>
                  <a:pt x="765" y="71"/>
                </a:lnTo>
                <a:cubicBezTo>
                  <a:pt x="765" y="49"/>
                  <a:pt x="747" y="31"/>
                  <a:pt x="725" y="31"/>
                </a:cubicBezTo>
                <a:close/>
                <a:moveTo>
                  <a:pt x="127" y="70"/>
                </a:moveTo>
                <a:lnTo>
                  <a:pt x="35" y="12"/>
                </a:lnTo>
                <a:cubicBezTo>
                  <a:pt x="16" y="0"/>
                  <a:pt x="0" y="9"/>
                  <a:pt x="0" y="31"/>
                </a:cubicBezTo>
                <a:lnTo>
                  <a:pt x="0" y="152"/>
                </a:lnTo>
                <a:cubicBezTo>
                  <a:pt x="0" y="174"/>
                  <a:pt x="16" y="183"/>
                  <a:pt x="35" y="171"/>
                </a:cubicBezTo>
                <a:lnTo>
                  <a:pt x="127" y="113"/>
                </a:lnTo>
                <a:cubicBezTo>
                  <a:pt x="146" y="101"/>
                  <a:pt x="146" y="82"/>
                  <a:pt x="127" y="7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9" name="Freeform 18"/>
          <p:cNvSpPr>
            <a:spLocks noEditPoints="1"/>
          </p:cNvSpPr>
          <p:nvPr/>
        </p:nvSpPr>
        <p:spPr bwMode="auto">
          <a:xfrm>
            <a:off x="6052885" y="5286594"/>
            <a:ext cx="180060" cy="296720"/>
          </a:xfrm>
          <a:custGeom>
            <a:avLst/>
            <a:gdLst>
              <a:gd name="T0" fmla="*/ 136 w 373"/>
              <a:gd name="T1" fmla="*/ 161 h 614"/>
              <a:gd name="T2" fmla="*/ 136 w 373"/>
              <a:gd name="T3" fmla="*/ 227 h 614"/>
              <a:gd name="T4" fmla="*/ 187 w 373"/>
              <a:gd name="T5" fmla="*/ 278 h 614"/>
              <a:gd name="T6" fmla="*/ 238 w 373"/>
              <a:gd name="T7" fmla="*/ 227 h 614"/>
              <a:gd name="T8" fmla="*/ 238 w 373"/>
              <a:gd name="T9" fmla="*/ 161 h 614"/>
              <a:gd name="T10" fmla="*/ 187 w 373"/>
              <a:gd name="T11" fmla="*/ 111 h 614"/>
              <a:gd name="T12" fmla="*/ 136 w 373"/>
              <a:gd name="T13" fmla="*/ 161 h 614"/>
              <a:gd name="T14" fmla="*/ 373 w 373"/>
              <a:gd name="T15" fmla="*/ 168 h 614"/>
              <a:gd name="T16" fmla="*/ 373 w 373"/>
              <a:gd name="T17" fmla="*/ 447 h 614"/>
              <a:gd name="T18" fmla="*/ 206 w 373"/>
              <a:gd name="T19" fmla="*/ 614 h 614"/>
              <a:gd name="T20" fmla="*/ 168 w 373"/>
              <a:gd name="T21" fmla="*/ 614 h 614"/>
              <a:gd name="T22" fmla="*/ 0 w 373"/>
              <a:gd name="T23" fmla="*/ 447 h 614"/>
              <a:gd name="T24" fmla="*/ 0 w 373"/>
              <a:gd name="T25" fmla="*/ 168 h 614"/>
              <a:gd name="T26" fmla="*/ 167 w 373"/>
              <a:gd name="T27" fmla="*/ 0 h 614"/>
              <a:gd name="T28" fmla="*/ 167 w 373"/>
              <a:gd name="T29" fmla="*/ 73 h 614"/>
              <a:gd name="T30" fmla="*/ 104 w 373"/>
              <a:gd name="T31" fmla="*/ 146 h 614"/>
              <a:gd name="T32" fmla="*/ 104 w 373"/>
              <a:gd name="T33" fmla="*/ 243 h 614"/>
              <a:gd name="T34" fmla="*/ 187 w 373"/>
              <a:gd name="T35" fmla="*/ 318 h 614"/>
              <a:gd name="T36" fmla="*/ 270 w 373"/>
              <a:gd name="T37" fmla="*/ 243 h 614"/>
              <a:gd name="T38" fmla="*/ 270 w 373"/>
              <a:gd name="T39" fmla="*/ 146 h 614"/>
              <a:gd name="T40" fmla="*/ 202 w 373"/>
              <a:gd name="T41" fmla="*/ 72 h 614"/>
              <a:gd name="T42" fmla="*/ 202 w 373"/>
              <a:gd name="T43" fmla="*/ 0 h 614"/>
              <a:gd name="T44" fmla="*/ 206 w 373"/>
              <a:gd name="T45" fmla="*/ 0 h 614"/>
              <a:gd name="T46" fmla="*/ 373 w 373"/>
              <a:gd name="T47" fmla="*/ 168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73" h="614">
                <a:moveTo>
                  <a:pt x="136" y="161"/>
                </a:moveTo>
                <a:lnTo>
                  <a:pt x="136" y="227"/>
                </a:lnTo>
                <a:cubicBezTo>
                  <a:pt x="136" y="255"/>
                  <a:pt x="159" y="278"/>
                  <a:pt x="187" y="278"/>
                </a:cubicBezTo>
                <a:cubicBezTo>
                  <a:pt x="215" y="278"/>
                  <a:pt x="238" y="255"/>
                  <a:pt x="238" y="227"/>
                </a:cubicBezTo>
                <a:lnTo>
                  <a:pt x="238" y="161"/>
                </a:lnTo>
                <a:cubicBezTo>
                  <a:pt x="238" y="133"/>
                  <a:pt x="215" y="111"/>
                  <a:pt x="187" y="111"/>
                </a:cubicBezTo>
                <a:cubicBezTo>
                  <a:pt x="159" y="111"/>
                  <a:pt x="136" y="133"/>
                  <a:pt x="136" y="161"/>
                </a:cubicBezTo>
                <a:close/>
                <a:moveTo>
                  <a:pt x="373" y="168"/>
                </a:moveTo>
                <a:lnTo>
                  <a:pt x="373" y="447"/>
                </a:lnTo>
                <a:cubicBezTo>
                  <a:pt x="373" y="539"/>
                  <a:pt x="298" y="614"/>
                  <a:pt x="206" y="614"/>
                </a:cubicBezTo>
                <a:lnTo>
                  <a:pt x="168" y="614"/>
                </a:lnTo>
                <a:cubicBezTo>
                  <a:pt x="75" y="614"/>
                  <a:pt x="0" y="539"/>
                  <a:pt x="0" y="447"/>
                </a:cubicBezTo>
                <a:lnTo>
                  <a:pt x="0" y="168"/>
                </a:lnTo>
                <a:cubicBezTo>
                  <a:pt x="0" y="76"/>
                  <a:pt x="75" y="1"/>
                  <a:pt x="167" y="0"/>
                </a:cubicBezTo>
                <a:lnTo>
                  <a:pt x="167" y="73"/>
                </a:lnTo>
                <a:cubicBezTo>
                  <a:pt x="130" y="81"/>
                  <a:pt x="104" y="111"/>
                  <a:pt x="104" y="146"/>
                </a:cubicBezTo>
                <a:lnTo>
                  <a:pt x="104" y="243"/>
                </a:lnTo>
                <a:cubicBezTo>
                  <a:pt x="104" y="284"/>
                  <a:pt x="141" y="318"/>
                  <a:pt x="187" y="318"/>
                </a:cubicBezTo>
                <a:cubicBezTo>
                  <a:pt x="233" y="318"/>
                  <a:pt x="270" y="284"/>
                  <a:pt x="270" y="243"/>
                </a:cubicBezTo>
                <a:lnTo>
                  <a:pt x="270" y="146"/>
                </a:lnTo>
                <a:cubicBezTo>
                  <a:pt x="270" y="109"/>
                  <a:pt x="240" y="78"/>
                  <a:pt x="202" y="72"/>
                </a:cubicBezTo>
                <a:lnTo>
                  <a:pt x="202" y="0"/>
                </a:lnTo>
                <a:lnTo>
                  <a:pt x="206" y="0"/>
                </a:lnTo>
                <a:cubicBezTo>
                  <a:pt x="298" y="0"/>
                  <a:pt x="373" y="75"/>
                  <a:pt x="373" y="16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0" name="Freeform 19"/>
          <p:cNvSpPr>
            <a:spLocks noEditPoints="1"/>
          </p:cNvSpPr>
          <p:nvPr/>
        </p:nvSpPr>
        <p:spPr bwMode="auto">
          <a:xfrm>
            <a:off x="4034173" y="1911079"/>
            <a:ext cx="347441" cy="174988"/>
          </a:xfrm>
          <a:custGeom>
            <a:avLst/>
            <a:gdLst>
              <a:gd name="T0" fmla="*/ 541 w 722"/>
              <a:gd name="T1" fmla="*/ 103 h 361"/>
              <a:gd name="T2" fmla="*/ 541 w 722"/>
              <a:gd name="T3" fmla="*/ 258 h 361"/>
              <a:gd name="T4" fmla="*/ 722 w 722"/>
              <a:gd name="T5" fmla="*/ 361 h 361"/>
              <a:gd name="T6" fmla="*/ 722 w 722"/>
              <a:gd name="T7" fmla="*/ 0 h 361"/>
              <a:gd name="T8" fmla="*/ 541 w 722"/>
              <a:gd name="T9" fmla="*/ 103 h 361"/>
              <a:gd name="T10" fmla="*/ 451 w 722"/>
              <a:gd name="T11" fmla="*/ 0 h 361"/>
              <a:gd name="T12" fmla="*/ 45 w 722"/>
              <a:gd name="T13" fmla="*/ 0 h 361"/>
              <a:gd name="T14" fmla="*/ 0 w 722"/>
              <a:gd name="T15" fmla="*/ 45 h 361"/>
              <a:gd name="T16" fmla="*/ 0 w 722"/>
              <a:gd name="T17" fmla="*/ 316 h 361"/>
              <a:gd name="T18" fmla="*/ 45 w 722"/>
              <a:gd name="T19" fmla="*/ 361 h 361"/>
              <a:gd name="T20" fmla="*/ 451 w 722"/>
              <a:gd name="T21" fmla="*/ 361 h 361"/>
              <a:gd name="T22" fmla="*/ 496 w 722"/>
              <a:gd name="T23" fmla="*/ 316 h 361"/>
              <a:gd name="T24" fmla="*/ 496 w 722"/>
              <a:gd name="T25" fmla="*/ 271 h 361"/>
              <a:gd name="T26" fmla="*/ 496 w 722"/>
              <a:gd name="T27" fmla="*/ 232 h 361"/>
              <a:gd name="T28" fmla="*/ 496 w 722"/>
              <a:gd name="T29" fmla="*/ 129 h 361"/>
              <a:gd name="T30" fmla="*/ 496 w 722"/>
              <a:gd name="T31" fmla="*/ 90 h 361"/>
              <a:gd name="T32" fmla="*/ 496 w 722"/>
              <a:gd name="T33" fmla="*/ 45 h 361"/>
              <a:gd name="T34" fmla="*/ 451 w 722"/>
              <a:gd name="T35" fmla="*/ 0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2" h="361">
                <a:moveTo>
                  <a:pt x="541" y="103"/>
                </a:moveTo>
                <a:lnTo>
                  <a:pt x="541" y="258"/>
                </a:lnTo>
                <a:lnTo>
                  <a:pt x="722" y="361"/>
                </a:lnTo>
                <a:lnTo>
                  <a:pt x="722" y="0"/>
                </a:lnTo>
                <a:lnTo>
                  <a:pt x="541" y="103"/>
                </a:lnTo>
                <a:close/>
                <a:moveTo>
                  <a:pt x="451" y="0"/>
                </a:moveTo>
                <a:lnTo>
                  <a:pt x="45" y="0"/>
                </a:lnTo>
                <a:cubicBezTo>
                  <a:pt x="20" y="0"/>
                  <a:pt x="0" y="20"/>
                  <a:pt x="0" y="45"/>
                </a:cubicBezTo>
                <a:lnTo>
                  <a:pt x="0" y="316"/>
                </a:lnTo>
                <a:cubicBezTo>
                  <a:pt x="0" y="341"/>
                  <a:pt x="20" y="361"/>
                  <a:pt x="45" y="361"/>
                </a:cubicBezTo>
                <a:lnTo>
                  <a:pt x="451" y="361"/>
                </a:lnTo>
                <a:cubicBezTo>
                  <a:pt x="476" y="361"/>
                  <a:pt x="496" y="341"/>
                  <a:pt x="496" y="316"/>
                </a:cubicBezTo>
                <a:lnTo>
                  <a:pt x="496" y="271"/>
                </a:lnTo>
                <a:lnTo>
                  <a:pt x="496" y="232"/>
                </a:lnTo>
                <a:lnTo>
                  <a:pt x="496" y="129"/>
                </a:lnTo>
                <a:lnTo>
                  <a:pt x="496" y="90"/>
                </a:lnTo>
                <a:lnTo>
                  <a:pt x="496" y="45"/>
                </a:lnTo>
                <a:cubicBezTo>
                  <a:pt x="496" y="20"/>
                  <a:pt x="476" y="0"/>
                  <a:pt x="451"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1" name="Freeform 20"/>
          <p:cNvSpPr>
            <a:spLocks/>
          </p:cNvSpPr>
          <p:nvPr/>
        </p:nvSpPr>
        <p:spPr bwMode="auto">
          <a:xfrm>
            <a:off x="4095039" y="4076885"/>
            <a:ext cx="225710" cy="299257"/>
          </a:xfrm>
          <a:custGeom>
            <a:avLst/>
            <a:gdLst>
              <a:gd name="T0" fmla="*/ 0 w 464"/>
              <a:gd name="T1" fmla="*/ 0 h 618"/>
              <a:gd name="T2" fmla="*/ 464 w 464"/>
              <a:gd name="T3" fmla="*/ 309 h 618"/>
              <a:gd name="T4" fmla="*/ 0 w 464"/>
              <a:gd name="T5" fmla="*/ 618 h 618"/>
              <a:gd name="T6" fmla="*/ 0 w 464"/>
              <a:gd name="T7" fmla="*/ 0 h 618"/>
            </a:gdLst>
            <a:ahLst/>
            <a:cxnLst>
              <a:cxn ang="0">
                <a:pos x="T0" y="T1"/>
              </a:cxn>
              <a:cxn ang="0">
                <a:pos x="T2" y="T3"/>
              </a:cxn>
              <a:cxn ang="0">
                <a:pos x="T4" y="T5"/>
              </a:cxn>
              <a:cxn ang="0">
                <a:pos x="T6" y="T7"/>
              </a:cxn>
            </a:cxnLst>
            <a:rect l="0" t="0" r="r" b="b"/>
            <a:pathLst>
              <a:path w="464" h="618">
                <a:moveTo>
                  <a:pt x="0" y="0"/>
                </a:moveTo>
                <a:lnTo>
                  <a:pt x="464" y="309"/>
                </a:lnTo>
                <a:lnTo>
                  <a:pt x="0" y="618"/>
                </a:lnTo>
                <a:lnTo>
                  <a:pt x="0" y="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2" name="Freeform 21"/>
          <p:cNvSpPr>
            <a:spLocks/>
          </p:cNvSpPr>
          <p:nvPr/>
        </p:nvSpPr>
        <p:spPr bwMode="auto">
          <a:xfrm>
            <a:off x="4597181" y="4132678"/>
            <a:ext cx="367730" cy="185133"/>
          </a:xfrm>
          <a:custGeom>
            <a:avLst/>
            <a:gdLst>
              <a:gd name="T0" fmla="*/ 0 w 762"/>
              <a:gd name="T1" fmla="*/ 0 h 382"/>
              <a:gd name="T2" fmla="*/ 762 w 762"/>
              <a:gd name="T3" fmla="*/ 0 h 382"/>
              <a:gd name="T4" fmla="*/ 381 w 762"/>
              <a:gd name="T5" fmla="*/ 382 h 382"/>
              <a:gd name="T6" fmla="*/ 0 w 762"/>
              <a:gd name="T7" fmla="*/ 0 h 382"/>
            </a:gdLst>
            <a:ahLst/>
            <a:cxnLst>
              <a:cxn ang="0">
                <a:pos x="T0" y="T1"/>
              </a:cxn>
              <a:cxn ang="0">
                <a:pos x="T2" y="T3"/>
              </a:cxn>
              <a:cxn ang="0">
                <a:pos x="T4" y="T5"/>
              </a:cxn>
              <a:cxn ang="0">
                <a:pos x="T6" y="T7"/>
              </a:cxn>
            </a:cxnLst>
            <a:rect l="0" t="0" r="r" b="b"/>
            <a:pathLst>
              <a:path w="762" h="382">
                <a:moveTo>
                  <a:pt x="0" y="0"/>
                </a:moveTo>
                <a:lnTo>
                  <a:pt x="762" y="0"/>
                </a:lnTo>
                <a:lnTo>
                  <a:pt x="381" y="382"/>
                </a:lnTo>
                <a:lnTo>
                  <a:pt x="0" y="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3" name="Freeform 22"/>
          <p:cNvSpPr>
            <a:spLocks noEditPoints="1"/>
          </p:cNvSpPr>
          <p:nvPr/>
        </p:nvSpPr>
        <p:spPr bwMode="auto">
          <a:xfrm>
            <a:off x="2142260" y="1852752"/>
            <a:ext cx="332226" cy="289112"/>
          </a:xfrm>
          <a:custGeom>
            <a:avLst/>
            <a:gdLst>
              <a:gd name="T0" fmla="*/ 343 w 687"/>
              <a:gd name="T1" fmla="*/ 429 h 601"/>
              <a:gd name="T2" fmla="*/ 429 w 687"/>
              <a:gd name="T3" fmla="*/ 343 h 601"/>
              <a:gd name="T4" fmla="*/ 343 w 687"/>
              <a:gd name="T5" fmla="*/ 257 h 601"/>
              <a:gd name="T6" fmla="*/ 257 w 687"/>
              <a:gd name="T7" fmla="*/ 343 h 601"/>
              <a:gd name="T8" fmla="*/ 343 w 687"/>
              <a:gd name="T9" fmla="*/ 429 h 601"/>
              <a:gd name="T10" fmla="*/ 343 w 687"/>
              <a:gd name="T11" fmla="*/ 214 h 601"/>
              <a:gd name="T12" fmla="*/ 472 w 687"/>
              <a:gd name="T13" fmla="*/ 343 h 601"/>
              <a:gd name="T14" fmla="*/ 343 w 687"/>
              <a:gd name="T15" fmla="*/ 472 h 601"/>
              <a:gd name="T16" fmla="*/ 214 w 687"/>
              <a:gd name="T17" fmla="*/ 343 h 601"/>
              <a:gd name="T18" fmla="*/ 343 w 687"/>
              <a:gd name="T19" fmla="*/ 214 h 601"/>
              <a:gd name="T20" fmla="*/ 150 w 687"/>
              <a:gd name="T21" fmla="*/ 214 h 601"/>
              <a:gd name="T22" fmla="*/ 171 w 687"/>
              <a:gd name="T23" fmla="*/ 236 h 601"/>
              <a:gd name="T24" fmla="*/ 150 w 687"/>
              <a:gd name="T25" fmla="*/ 257 h 601"/>
              <a:gd name="T26" fmla="*/ 128 w 687"/>
              <a:gd name="T27" fmla="*/ 236 h 601"/>
              <a:gd name="T28" fmla="*/ 150 w 687"/>
              <a:gd name="T29" fmla="*/ 214 h 601"/>
              <a:gd name="T30" fmla="*/ 601 w 687"/>
              <a:gd name="T31" fmla="*/ 172 h 601"/>
              <a:gd name="T32" fmla="*/ 472 w 687"/>
              <a:gd name="T33" fmla="*/ 172 h 601"/>
              <a:gd name="T34" fmla="*/ 429 w 687"/>
              <a:gd name="T35" fmla="*/ 172 h 601"/>
              <a:gd name="T36" fmla="*/ 429 w 687"/>
              <a:gd name="T37" fmla="*/ 86 h 601"/>
              <a:gd name="T38" fmla="*/ 257 w 687"/>
              <a:gd name="T39" fmla="*/ 86 h 601"/>
              <a:gd name="T40" fmla="*/ 257 w 687"/>
              <a:gd name="T41" fmla="*/ 172 h 601"/>
              <a:gd name="T42" fmla="*/ 214 w 687"/>
              <a:gd name="T43" fmla="*/ 172 h 601"/>
              <a:gd name="T44" fmla="*/ 86 w 687"/>
              <a:gd name="T45" fmla="*/ 172 h 601"/>
              <a:gd name="T46" fmla="*/ 86 w 687"/>
              <a:gd name="T47" fmla="*/ 515 h 601"/>
              <a:gd name="T48" fmla="*/ 601 w 687"/>
              <a:gd name="T49" fmla="*/ 515 h 601"/>
              <a:gd name="T50" fmla="*/ 601 w 687"/>
              <a:gd name="T51" fmla="*/ 172 h 601"/>
              <a:gd name="T52" fmla="*/ 644 w 687"/>
              <a:gd name="T53" fmla="*/ 601 h 601"/>
              <a:gd name="T54" fmla="*/ 43 w 687"/>
              <a:gd name="T55" fmla="*/ 601 h 601"/>
              <a:gd name="T56" fmla="*/ 0 w 687"/>
              <a:gd name="T57" fmla="*/ 558 h 601"/>
              <a:gd name="T58" fmla="*/ 0 w 687"/>
              <a:gd name="T59" fmla="*/ 129 h 601"/>
              <a:gd name="T60" fmla="*/ 43 w 687"/>
              <a:gd name="T61" fmla="*/ 86 h 601"/>
              <a:gd name="T62" fmla="*/ 171 w 687"/>
              <a:gd name="T63" fmla="*/ 86 h 601"/>
              <a:gd name="T64" fmla="*/ 171 w 687"/>
              <a:gd name="T65" fmla="*/ 43 h 601"/>
              <a:gd name="T66" fmla="*/ 214 w 687"/>
              <a:gd name="T67" fmla="*/ 0 h 601"/>
              <a:gd name="T68" fmla="*/ 472 w 687"/>
              <a:gd name="T69" fmla="*/ 0 h 601"/>
              <a:gd name="T70" fmla="*/ 515 w 687"/>
              <a:gd name="T71" fmla="*/ 43 h 601"/>
              <a:gd name="T72" fmla="*/ 515 w 687"/>
              <a:gd name="T73" fmla="*/ 86 h 601"/>
              <a:gd name="T74" fmla="*/ 644 w 687"/>
              <a:gd name="T75" fmla="*/ 86 h 601"/>
              <a:gd name="T76" fmla="*/ 687 w 687"/>
              <a:gd name="T77" fmla="*/ 129 h 601"/>
              <a:gd name="T78" fmla="*/ 687 w 687"/>
              <a:gd name="T79" fmla="*/ 558 h 601"/>
              <a:gd name="T80" fmla="*/ 644 w 687"/>
              <a:gd name="T81" fmla="*/ 601 h 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87" h="601">
                <a:moveTo>
                  <a:pt x="343" y="429"/>
                </a:moveTo>
                <a:cubicBezTo>
                  <a:pt x="391" y="429"/>
                  <a:pt x="429" y="391"/>
                  <a:pt x="429" y="343"/>
                </a:cubicBezTo>
                <a:cubicBezTo>
                  <a:pt x="429" y="296"/>
                  <a:pt x="391" y="257"/>
                  <a:pt x="343" y="257"/>
                </a:cubicBezTo>
                <a:cubicBezTo>
                  <a:pt x="296" y="257"/>
                  <a:pt x="257" y="296"/>
                  <a:pt x="257" y="343"/>
                </a:cubicBezTo>
                <a:cubicBezTo>
                  <a:pt x="257" y="391"/>
                  <a:pt x="296" y="429"/>
                  <a:pt x="343" y="429"/>
                </a:cubicBezTo>
                <a:close/>
                <a:moveTo>
                  <a:pt x="343" y="214"/>
                </a:moveTo>
                <a:cubicBezTo>
                  <a:pt x="414" y="214"/>
                  <a:pt x="472" y="272"/>
                  <a:pt x="472" y="343"/>
                </a:cubicBezTo>
                <a:cubicBezTo>
                  <a:pt x="472" y="414"/>
                  <a:pt x="414" y="472"/>
                  <a:pt x="343" y="472"/>
                </a:cubicBezTo>
                <a:cubicBezTo>
                  <a:pt x="272" y="472"/>
                  <a:pt x="214" y="414"/>
                  <a:pt x="214" y="343"/>
                </a:cubicBezTo>
                <a:cubicBezTo>
                  <a:pt x="214" y="272"/>
                  <a:pt x="272" y="214"/>
                  <a:pt x="343" y="214"/>
                </a:cubicBezTo>
                <a:close/>
                <a:moveTo>
                  <a:pt x="150" y="214"/>
                </a:moveTo>
                <a:cubicBezTo>
                  <a:pt x="162" y="214"/>
                  <a:pt x="171" y="224"/>
                  <a:pt x="171" y="236"/>
                </a:cubicBezTo>
                <a:cubicBezTo>
                  <a:pt x="171" y="248"/>
                  <a:pt x="162" y="257"/>
                  <a:pt x="150" y="257"/>
                </a:cubicBezTo>
                <a:cubicBezTo>
                  <a:pt x="138" y="257"/>
                  <a:pt x="128" y="248"/>
                  <a:pt x="128" y="236"/>
                </a:cubicBezTo>
                <a:cubicBezTo>
                  <a:pt x="128" y="224"/>
                  <a:pt x="138" y="214"/>
                  <a:pt x="150" y="214"/>
                </a:cubicBezTo>
                <a:close/>
                <a:moveTo>
                  <a:pt x="601" y="172"/>
                </a:moveTo>
                <a:lnTo>
                  <a:pt x="472" y="172"/>
                </a:lnTo>
                <a:lnTo>
                  <a:pt x="429" y="172"/>
                </a:lnTo>
                <a:lnTo>
                  <a:pt x="429" y="86"/>
                </a:lnTo>
                <a:lnTo>
                  <a:pt x="257" y="86"/>
                </a:lnTo>
                <a:lnTo>
                  <a:pt x="257" y="172"/>
                </a:lnTo>
                <a:lnTo>
                  <a:pt x="214" y="172"/>
                </a:lnTo>
                <a:lnTo>
                  <a:pt x="86" y="172"/>
                </a:lnTo>
                <a:lnTo>
                  <a:pt x="86" y="515"/>
                </a:lnTo>
                <a:lnTo>
                  <a:pt x="601" y="515"/>
                </a:lnTo>
                <a:lnTo>
                  <a:pt x="601" y="172"/>
                </a:lnTo>
                <a:close/>
                <a:moveTo>
                  <a:pt x="644" y="601"/>
                </a:moveTo>
                <a:lnTo>
                  <a:pt x="43" y="601"/>
                </a:lnTo>
                <a:cubicBezTo>
                  <a:pt x="19" y="601"/>
                  <a:pt x="0" y="582"/>
                  <a:pt x="0" y="558"/>
                </a:cubicBezTo>
                <a:lnTo>
                  <a:pt x="0" y="129"/>
                </a:lnTo>
                <a:cubicBezTo>
                  <a:pt x="0" y="105"/>
                  <a:pt x="19" y="86"/>
                  <a:pt x="43" y="86"/>
                </a:cubicBezTo>
                <a:lnTo>
                  <a:pt x="171" y="86"/>
                </a:lnTo>
                <a:lnTo>
                  <a:pt x="171" y="43"/>
                </a:lnTo>
                <a:cubicBezTo>
                  <a:pt x="171" y="19"/>
                  <a:pt x="191" y="0"/>
                  <a:pt x="214" y="0"/>
                </a:cubicBezTo>
                <a:lnTo>
                  <a:pt x="472" y="0"/>
                </a:lnTo>
                <a:cubicBezTo>
                  <a:pt x="496" y="0"/>
                  <a:pt x="515" y="19"/>
                  <a:pt x="515" y="43"/>
                </a:cubicBezTo>
                <a:lnTo>
                  <a:pt x="515" y="86"/>
                </a:lnTo>
                <a:lnTo>
                  <a:pt x="644" y="86"/>
                </a:lnTo>
                <a:cubicBezTo>
                  <a:pt x="668" y="86"/>
                  <a:pt x="687" y="105"/>
                  <a:pt x="687" y="129"/>
                </a:cubicBezTo>
                <a:lnTo>
                  <a:pt x="687" y="558"/>
                </a:lnTo>
                <a:cubicBezTo>
                  <a:pt x="687" y="582"/>
                  <a:pt x="668" y="601"/>
                  <a:pt x="644" y="60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4" name="Freeform 23"/>
          <p:cNvSpPr>
            <a:spLocks noEditPoints="1"/>
          </p:cNvSpPr>
          <p:nvPr/>
        </p:nvSpPr>
        <p:spPr bwMode="auto">
          <a:xfrm>
            <a:off x="5992019" y="1259309"/>
            <a:ext cx="240926" cy="299257"/>
          </a:xfrm>
          <a:custGeom>
            <a:avLst/>
            <a:gdLst>
              <a:gd name="T0" fmla="*/ 366 w 497"/>
              <a:gd name="T1" fmla="*/ 392 h 615"/>
              <a:gd name="T2" fmla="*/ 131 w 497"/>
              <a:gd name="T3" fmla="*/ 224 h 615"/>
              <a:gd name="T4" fmla="*/ 403 w 497"/>
              <a:gd name="T5" fmla="*/ 489 h 615"/>
              <a:gd name="T6" fmla="*/ 461 w 497"/>
              <a:gd name="T7" fmla="*/ 546 h 615"/>
              <a:gd name="T8" fmla="*/ 403 w 497"/>
              <a:gd name="T9" fmla="*/ 489 h 615"/>
              <a:gd name="T10" fmla="*/ 461 w 497"/>
              <a:gd name="T11" fmla="*/ 384 h 615"/>
              <a:gd name="T12" fmla="*/ 403 w 497"/>
              <a:gd name="T13" fmla="*/ 441 h 615"/>
              <a:gd name="T14" fmla="*/ 403 w 497"/>
              <a:gd name="T15" fmla="*/ 279 h 615"/>
              <a:gd name="T16" fmla="*/ 461 w 497"/>
              <a:gd name="T17" fmla="*/ 336 h 615"/>
              <a:gd name="T18" fmla="*/ 403 w 497"/>
              <a:gd name="T19" fmla="*/ 279 h 615"/>
              <a:gd name="T20" fmla="*/ 461 w 497"/>
              <a:gd name="T21" fmla="*/ 174 h 615"/>
              <a:gd name="T22" fmla="*/ 403 w 497"/>
              <a:gd name="T23" fmla="*/ 231 h 615"/>
              <a:gd name="T24" fmla="*/ 403 w 497"/>
              <a:gd name="T25" fmla="*/ 69 h 615"/>
              <a:gd name="T26" fmla="*/ 461 w 497"/>
              <a:gd name="T27" fmla="*/ 127 h 615"/>
              <a:gd name="T28" fmla="*/ 403 w 497"/>
              <a:gd name="T29" fmla="*/ 69 h 615"/>
              <a:gd name="T30" fmla="*/ 35 w 497"/>
              <a:gd name="T31" fmla="*/ 127 h 615"/>
              <a:gd name="T32" fmla="*/ 93 w 497"/>
              <a:gd name="T33" fmla="*/ 69 h 615"/>
              <a:gd name="T34" fmla="*/ 93 w 497"/>
              <a:gd name="T35" fmla="*/ 231 h 615"/>
              <a:gd name="T36" fmla="*/ 35 w 497"/>
              <a:gd name="T37" fmla="*/ 174 h 615"/>
              <a:gd name="T38" fmla="*/ 93 w 497"/>
              <a:gd name="T39" fmla="*/ 231 h 615"/>
              <a:gd name="T40" fmla="*/ 35 w 497"/>
              <a:gd name="T41" fmla="*/ 336 h 615"/>
              <a:gd name="T42" fmla="*/ 93 w 497"/>
              <a:gd name="T43" fmla="*/ 279 h 615"/>
              <a:gd name="T44" fmla="*/ 93 w 497"/>
              <a:gd name="T45" fmla="*/ 441 h 615"/>
              <a:gd name="T46" fmla="*/ 35 w 497"/>
              <a:gd name="T47" fmla="*/ 384 h 615"/>
              <a:gd name="T48" fmla="*/ 93 w 497"/>
              <a:gd name="T49" fmla="*/ 441 h 615"/>
              <a:gd name="T50" fmla="*/ 35 w 497"/>
              <a:gd name="T51" fmla="*/ 546 h 615"/>
              <a:gd name="T52" fmla="*/ 93 w 497"/>
              <a:gd name="T53" fmla="*/ 489 h 615"/>
              <a:gd name="T54" fmla="*/ 93 w 497"/>
              <a:gd name="T55" fmla="*/ 0 h 615"/>
              <a:gd name="T56" fmla="*/ 35 w 497"/>
              <a:gd name="T57" fmla="*/ 22 h 615"/>
              <a:gd name="T58" fmla="*/ 0 w 497"/>
              <a:gd name="T59" fmla="*/ 0 h 615"/>
              <a:gd name="T60" fmla="*/ 35 w 497"/>
              <a:gd name="T61" fmla="*/ 615 h 615"/>
              <a:gd name="T62" fmla="*/ 93 w 497"/>
              <a:gd name="T63" fmla="*/ 593 h 615"/>
              <a:gd name="T64" fmla="*/ 131 w 497"/>
              <a:gd name="T65" fmla="*/ 615 h 615"/>
              <a:gd name="T66" fmla="*/ 366 w 497"/>
              <a:gd name="T67" fmla="*/ 450 h 615"/>
              <a:gd name="T68" fmla="*/ 403 w 497"/>
              <a:gd name="T69" fmla="*/ 615 h 615"/>
              <a:gd name="T70" fmla="*/ 461 w 497"/>
              <a:gd name="T71" fmla="*/ 593 h 615"/>
              <a:gd name="T72" fmla="*/ 497 w 497"/>
              <a:gd name="T73" fmla="*/ 615 h 615"/>
              <a:gd name="T74" fmla="*/ 461 w 497"/>
              <a:gd name="T75" fmla="*/ 0 h 615"/>
              <a:gd name="T76" fmla="*/ 403 w 497"/>
              <a:gd name="T77" fmla="*/ 22 h 615"/>
              <a:gd name="T78" fmla="*/ 366 w 497"/>
              <a:gd name="T79" fmla="*/ 0 h 615"/>
              <a:gd name="T80" fmla="*/ 131 w 497"/>
              <a:gd name="T81" fmla="*/ 165 h 615"/>
              <a:gd name="T82" fmla="*/ 93 w 497"/>
              <a:gd name="T83" fmla="*/ 0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97" h="615">
                <a:moveTo>
                  <a:pt x="366" y="224"/>
                </a:moveTo>
                <a:lnTo>
                  <a:pt x="366" y="392"/>
                </a:lnTo>
                <a:lnTo>
                  <a:pt x="131" y="392"/>
                </a:lnTo>
                <a:lnTo>
                  <a:pt x="131" y="224"/>
                </a:lnTo>
                <a:lnTo>
                  <a:pt x="366" y="224"/>
                </a:lnTo>
                <a:close/>
                <a:moveTo>
                  <a:pt x="403" y="489"/>
                </a:moveTo>
                <a:lnTo>
                  <a:pt x="461" y="489"/>
                </a:lnTo>
                <a:lnTo>
                  <a:pt x="461" y="546"/>
                </a:lnTo>
                <a:lnTo>
                  <a:pt x="403" y="546"/>
                </a:lnTo>
                <a:lnTo>
                  <a:pt x="403" y="489"/>
                </a:lnTo>
                <a:close/>
                <a:moveTo>
                  <a:pt x="403" y="384"/>
                </a:moveTo>
                <a:lnTo>
                  <a:pt x="461" y="384"/>
                </a:lnTo>
                <a:lnTo>
                  <a:pt x="461" y="441"/>
                </a:lnTo>
                <a:lnTo>
                  <a:pt x="403" y="441"/>
                </a:lnTo>
                <a:lnTo>
                  <a:pt x="403" y="384"/>
                </a:lnTo>
                <a:close/>
                <a:moveTo>
                  <a:pt x="403" y="279"/>
                </a:moveTo>
                <a:lnTo>
                  <a:pt x="461" y="279"/>
                </a:lnTo>
                <a:lnTo>
                  <a:pt x="461" y="336"/>
                </a:lnTo>
                <a:lnTo>
                  <a:pt x="403" y="336"/>
                </a:lnTo>
                <a:lnTo>
                  <a:pt x="403" y="279"/>
                </a:lnTo>
                <a:close/>
                <a:moveTo>
                  <a:pt x="403" y="174"/>
                </a:moveTo>
                <a:lnTo>
                  <a:pt x="461" y="174"/>
                </a:lnTo>
                <a:lnTo>
                  <a:pt x="461" y="231"/>
                </a:lnTo>
                <a:lnTo>
                  <a:pt x="403" y="231"/>
                </a:lnTo>
                <a:lnTo>
                  <a:pt x="403" y="174"/>
                </a:lnTo>
                <a:close/>
                <a:moveTo>
                  <a:pt x="403" y="69"/>
                </a:moveTo>
                <a:lnTo>
                  <a:pt x="461" y="69"/>
                </a:lnTo>
                <a:lnTo>
                  <a:pt x="461" y="127"/>
                </a:lnTo>
                <a:lnTo>
                  <a:pt x="403" y="127"/>
                </a:lnTo>
                <a:lnTo>
                  <a:pt x="403" y="69"/>
                </a:lnTo>
                <a:close/>
                <a:moveTo>
                  <a:pt x="93" y="127"/>
                </a:moveTo>
                <a:lnTo>
                  <a:pt x="35" y="127"/>
                </a:lnTo>
                <a:lnTo>
                  <a:pt x="35" y="69"/>
                </a:lnTo>
                <a:lnTo>
                  <a:pt x="93" y="69"/>
                </a:lnTo>
                <a:lnTo>
                  <a:pt x="93" y="127"/>
                </a:lnTo>
                <a:close/>
                <a:moveTo>
                  <a:pt x="93" y="231"/>
                </a:moveTo>
                <a:lnTo>
                  <a:pt x="35" y="231"/>
                </a:lnTo>
                <a:lnTo>
                  <a:pt x="35" y="174"/>
                </a:lnTo>
                <a:lnTo>
                  <a:pt x="93" y="174"/>
                </a:lnTo>
                <a:lnTo>
                  <a:pt x="93" y="231"/>
                </a:lnTo>
                <a:close/>
                <a:moveTo>
                  <a:pt x="93" y="336"/>
                </a:moveTo>
                <a:lnTo>
                  <a:pt x="35" y="336"/>
                </a:lnTo>
                <a:lnTo>
                  <a:pt x="35" y="279"/>
                </a:lnTo>
                <a:lnTo>
                  <a:pt x="93" y="279"/>
                </a:lnTo>
                <a:lnTo>
                  <a:pt x="93" y="336"/>
                </a:lnTo>
                <a:close/>
                <a:moveTo>
                  <a:pt x="93" y="441"/>
                </a:moveTo>
                <a:lnTo>
                  <a:pt x="35" y="441"/>
                </a:lnTo>
                <a:lnTo>
                  <a:pt x="35" y="384"/>
                </a:lnTo>
                <a:lnTo>
                  <a:pt x="93" y="384"/>
                </a:lnTo>
                <a:lnTo>
                  <a:pt x="93" y="441"/>
                </a:lnTo>
                <a:close/>
                <a:moveTo>
                  <a:pt x="93" y="546"/>
                </a:moveTo>
                <a:lnTo>
                  <a:pt x="35" y="546"/>
                </a:lnTo>
                <a:lnTo>
                  <a:pt x="35" y="489"/>
                </a:lnTo>
                <a:lnTo>
                  <a:pt x="93" y="489"/>
                </a:lnTo>
                <a:lnTo>
                  <a:pt x="93" y="546"/>
                </a:lnTo>
                <a:close/>
                <a:moveTo>
                  <a:pt x="93" y="0"/>
                </a:moveTo>
                <a:lnTo>
                  <a:pt x="93" y="22"/>
                </a:lnTo>
                <a:lnTo>
                  <a:pt x="35" y="22"/>
                </a:lnTo>
                <a:lnTo>
                  <a:pt x="35" y="0"/>
                </a:lnTo>
                <a:lnTo>
                  <a:pt x="0" y="0"/>
                </a:lnTo>
                <a:lnTo>
                  <a:pt x="0" y="615"/>
                </a:lnTo>
                <a:lnTo>
                  <a:pt x="35" y="615"/>
                </a:lnTo>
                <a:lnTo>
                  <a:pt x="35" y="593"/>
                </a:lnTo>
                <a:lnTo>
                  <a:pt x="93" y="593"/>
                </a:lnTo>
                <a:lnTo>
                  <a:pt x="93" y="615"/>
                </a:lnTo>
                <a:lnTo>
                  <a:pt x="131" y="615"/>
                </a:lnTo>
                <a:lnTo>
                  <a:pt x="131" y="450"/>
                </a:lnTo>
                <a:lnTo>
                  <a:pt x="366" y="450"/>
                </a:lnTo>
                <a:lnTo>
                  <a:pt x="366" y="615"/>
                </a:lnTo>
                <a:lnTo>
                  <a:pt x="403" y="615"/>
                </a:lnTo>
                <a:lnTo>
                  <a:pt x="403" y="593"/>
                </a:lnTo>
                <a:lnTo>
                  <a:pt x="461" y="593"/>
                </a:lnTo>
                <a:lnTo>
                  <a:pt x="461" y="615"/>
                </a:lnTo>
                <a:lnTo>
                  <a:pt x="497" y="615"/>
                </a:lnTo>
                <a:lnTo>
                  <a:pt x="497" y="0"/>
                </a:lnTo>
                <a:lnTo>
                  <a:pt x="461" y="0"/>
                </a:lnTo>
                <a:lnTo>
                  <a:pt x="461" y="22"/>
                </a:lnTo>
                <a:lnTo>
                  <a:pt x="403" y="22"/>
                </a:lnTo>
                <a:lnTo>
                  <a:pt x="403" y="0"/>
                </a:lnTo>
                <a:lnTo>
                  <a:pt x="366" y="0"/>
                </a:lnTo>
                <a:lnTo>
                  <a:pt x="366" y="165"/>
                </a:lnTo>
                <a:lnTo>
                  <a:pt x="131" y="165"/>
                </a:lnTo>
                <a:lnTo>
                  <a:pt x="131" y="0"/>
                </a:lnTo>
                <a:lnTo>
                  <a:pt x="93" y="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5" name="Freeform 24"/>
          <p:cNvSpPr>
            <a:spLocks/>
          </p:cNvSpPr>
          <p:nvPr/>
        </p:nvSpPr>
        <p:spPr bwMode="auto">
          <a:xfrm>
            <a:off x="2758529" y="4094637"/>
            <a:ext cx="317008" cy="263752"/>
          </a:xfrm>
          <a:custGeom>
            <a:avLst/>
            <a:gdLst>
              <a:gd name="T0" fmla="*/ 539 w 658"/>
              <a:gd name="T1" fmla="*/ 0 h 544"/>
              <a:gd name="T2" fmla="*/ 234 w 658"/>
              <a:gd name="T3" fmla="*/ 305 h 544"/>
              <a:gd name="T4" fmla="*/ 119 w 658"/>
              <a:gd name="T5" fmla="*/ 190 h 544"/>
              <a:gd name="T6" fmla="*/ 0 w 658"/>
              <a:gd name="T7" fmla="*/ 309 h 544"/>
              <a:gd name="T8" fmla="*/ 115 w 658"/>
              <a:gd name="T9" fmla="*/ 424 h 544"/>
              <a:gd name="T10" fmla="*/ 234 w 658"/>
              <a:gd name="T11" fmla="*/ 544 h 544"/>
              <a:gd name="T12" fmla="*/ 354 w 658"/>
              <a:gd name="T13" fmla="*/ 424 h 544"/>
              <a:gd name="T14" fmla="*/ 658 w 658"/>
              <a:gd name="T15" fmla="*/ 120 h 544"/>
              <a:gd name="T16" fmla="*/ 539 w 658"/>
              <a:gd name="T17"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8" h="544">
                <a:moveTo>
                  <a:pt x="539" y="0"/>
                </a:moveTo>
                <a:lnTo>
                  <a:pt x="234" y="305"/>
                </a:lnTo>
                <a:lnTo>
                  <a:pt x="119" y="190"/>
                </a:lnTo>
                <a:lnTo>
                  <a:pt x="0" y="309"/>
                </a:lnTo>
                <a:lnTo>
                  <a:pt x="115" y="424"/>
                </a:lnTo>
                <a:lnTo>
                  <a:pt x="234" y="544"/>
                </a:lnTo>
                <a:lnTo>
                  <a:pt x="354" y="424"/>
                </a:lnTo>
                <a:lnTo>
                  <a:pt x="658" y="120"/>
                </a:lnTo>
                <a:lnTo>
                  <a:pt x="539" y="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6" name="Freeform 25"/>
          <p:cNvSpPr>
            <a:spLocks noEditPoints="1"/>
          </p:cNvSpPr>
          <p:nvPr/>
        </p:nvSpPr>
        <p:spPr bwMode="auto">
          <a:xfrm>
            <a:off x="4635221" y="2385324"/>
            <a:ext cx="294186" cy="355052"/>
          </a:xfrm>
          <a:custGeom>
            <a:avLst/>
            <a:gdLst>
              <a:gd name="T0" fmla="*/ 0 w 609"/>
              <a:gd name="T1" fmla="*/ 573 h 736"/>
              <a:gd name="T2" fmla="*/ 394 w 609"/>
              <a:gd name="T3" fmla="*/ 573 h 736"/>
              <a:gd name="T4" fmla="*/ 394 w 609"/>
              <a:gd name="T5" fmla="*/ 736 h 736"/>
              <a:gd name="T6" fmla="*/ 545 w 609"/>
              <a:gd name="T7" fmla="*/ 573 h 736"/>
              <a:gd name="T8" fmla="*/ 609 w 609"/>
              <a:gd name="T9" fmla="*/ 573 h 736"/>
              <a:gd name="T10" fmla="*/ 609 w 609"/>
              <a:gd name="T11" fmla="*/ 0 h 736"/>
              <a:gd name="T12" fmla="*/ 0 w 609"/>
              <a:gd name="T13" fmla="*/ 0 h 736"/>
              <a:gd name="T14" fmla="*/ 0 w 609"/>
              <a:gd name="T15" fmla="*/ 573 h 736"/>
              <a:gd name="T16" fmla="*/ 457 w 609"/>
              <a:gd name="T17" fmla="*/ 227 h 736"/>
              <a:gd name="T18" fmla="*/ 515 w 609"/>
              <a:gd name="T19" fmla="*/ 285 h 736"/>
              <a:gd name="T20" fmla="*/ 457 w 609"/>
              <a:gd name="T21" fmla="*/ 344 h 736"/>
              <a:gd name="T22" fmla="*/ 399 w 609"/>
              <a:gd name="T23" fmla="*/ 285 h 736"/>
              <a:gd name="T24" fmla="*/ 457 w 609"/>
              <a:gd name="T25" fmla="*/ 227 h 736"/>
              <a:gd name="T26" fmla="*/ 152 w 609"/>
              <a:gd name="T27" fmla="*/ 227 h 736"/>
              <a:gd name="T28" fmla="*/ 210 w 609"/>
              <a:gd name="T29" fmla="*/ 285 h 736"/>
              <a:gd name="T30" fmla="*/ 152 w 609"/>
              <a:gd name="T31" fmla="*/ 344 h 736"/>
              <a:gd name="T32" fmla="*/ 94 w 609"/>
              <a:gd name="T33" fmla="*/ 285 h 736"/>
              <a:gd name="T34" fmla="*/ 152 w 609"/>
              <a:gd name="T35" fmla="*/ 227 h 736"/>
              <a:gd name="T36" fmla="*/ 304 w 609"/>
              <a:gd name="T37" fmla="*/ 227 h 736"/>
              <a:gd name="T38" fmla="*/ 363 w 609"/>
              <a:gd name="T39" fmla="*/ 285 h 736"/>
              <a:gd name="T40" fmla="*/ 304 w 609"/>
              <a:gd name="T41" fmla="*/ 344 h 736"/>
              <a:gd name="T42" fmla="*/ 246 w 609"/>
              <a:gd name="T43" fmla="*/ 285 h 736"/>
              <a:gd name="T44" fmla="*/ 304 w 609"/>
              <a:gd name="T45" fmla="*/ 227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9" h="736">
                <a:moveTo>
                  <a:pt x="0" y="573"/>
                </a:moveTo>
                <a:lnTo>
                  <a:pt x="394" y="573"/>
                </a:lnTo>
                <a:lnTo>
                  <a:pt x="394" y="736"/>
                </a:lnTo>
                <a:lnTo>
                  <a:pt x="545" y="573"/>
                </a:lnTo>
                <a:lnTo>
                  <a:pt x="609" y="573"/>
                </a:lnTo>
                <a:lnTo>
                  <a:pt x="609" y="0"/>
                </a:lnTo>
                <a:lnTo>
                  <a:pt x="0" y="0"/>
                </a:lnTo>
                <a:lnTo>
                  <a:pt x="0" y="573"/>
                </a:lnTo>
                <a:close/>
                <a:moveTo>
                  <a:pt x="457" y="227"/>
                </a:moveTo>
                <a:cubicBezTo>
                  <a:pt x="489" y="227"/>
                  <a:pt x="515" y="253"/>
                  <a:pt x="515" y="285"/>
                </a:cubicBezTo>
                <a:cubicBezTo>
                  <a:pt x="515" y="317"/>
                  <a:pt x="489" y="344"/>
                  <a:pt x="457" y="344"/>
                </a:cubicBezTo>
                <a:cubicBezTo>
                  <a:pt x="425" y="344"/>
                  <a:pt x="399" y="317"/>
                  <a:pt x="399" y="285"/>
                </a:cubicBezTo>
                <a:cubicBezTo>
                  <a:pt x="399" y="253"/>
                  <a:pt x="425" y="227"/>
                  <a:pt x="457" y="227"/>
                </a:cubicBezTo>
                <a:close/>
                <a:moveTo>
                  <a:pt x="152" y="227"/>
                </a:moveTo>
                <a:cubicBezTo>
                  <a:pt x="184" y="227"/>
                  <a:pt x="210" y="253"/>
                  <a:pt x="210" y="285"/>
                </a:cubicBezTo>
                <a:cubicBezTo>
                  <a:pt x="210" y="317"/>
                  <a:pt x="184" y="344"/>
                  <a:pt x="152" y="344"/>
                </a:cubicBezTo>
                <a:cubicBezTo>
                  <a:pt x="120" y="344"/>
                  <a:pt x="94" y="317"/>
                  <a:pt x="94" y="285"/>
                </a:cubicBezTo>
                <a:cubicBezTo>
                  <a:pt x="94" y="253"/>
                  <a:pt x="120" y="227"/>
                  <a:pt x="152" y="227"/>
                </a:cubicBezTo>
                <a:close/>
                <a:moveTo>
                  <a:pt x="304" y="227"/>
                </a:moveTo>
                <a:cubicBezTo>
                  <a:pt x="336" y="227"/>
                  <a:pt x="363" y="253"/>
                  <a:pt x="363" y="285"/>
                </a:cubicBezTo>
                <a:cubicBezTo>
                  <a:pt x="363" y="317"/>
                  <a:pt x="336" y="344"/>
                  <a:pt x="304" y="344"/>
                </a:cubicBezTo>
                <a:cubicBezTo>
                  <a:pt x="272" y="344"/>
                  <a:pt x="246" y="317"/>
                  <a:pt x="246" y="285"/>
                </a:cubicBezTo>
                <a:cubicBezTo>
                  <a:pt x="246" y="253"/>
                  <a:pt x="272" y="227"/>
                  <a:pt x="304" y="227"/>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7" name="Freeform 26"/>
          <p:cNvSpPr>
            <a:spLocks noEditPoints="1"/>
          </p:cNvSpPr>
          <p:nvPr/>
        </p:nvSpPr>
        <p:spPr bwMode="auto">
          <a:xfrm>
            <a:off x="4064606" y="2408149"/>
            <a:ext cx="286575" cy="309401"/>
          </a:xfrm>
          <a:custGeom>
            <a:avLst/>
            <a:gdLst>
              <a:gd name="T0" fmla="*/ 551 w 592"/>
              <a:gd name="T1" fmla="*/ 536 h 639"/>
              <a:gd name="T2" fmla="*/ 592 w 592"/>
              <a:gd name="T3" fmla="*/ 536 h 639"/>
              <a:gd name="T4" fmla="*/ 592 w 592"/>
              <a:gd name="T5" fmla="*/ 162 h 639"/>
              <a:gd name="T6" fmla="*/ 412 w 592"/>
              <a:gd name="T7" fmla="*/ 162 h 639"/>
              <a:gd name="T8" fmla="*/ 412 w 592"/>
              <a:gd name="T9" fmla="*/ 371 h 639"/>
              <a:gd name="T10" fmla="*/ 412 w 592"/>
              <a:gd name="T11" fmla="*/ 388 h 639"/>
              <a:gd name="T12" fmla="*/ 394 w 592"/>
              <a:gd name="T13" fmla="*/ 388 h 639"/>
              <a:gd name="T14" fmla="*/ 197 w 592"/>
              <a:gd name="T15" fmla="*/ 388 h 639"/>
              <a:gd name="T16" fmla="*/ 197 w 592"/>
              <a:gd name="T17" fmla="*/ 536 h 639"/>
              <a:gd name="T18" fmla="*/ 454 w 592"/>
              <a:gd name="T19" fmla="*/ 536 h 639"/>
              <a:gd name="T20" fmla="*/ 454 w 592"/>
              <a:gd name="T21" fmla="*/ 639 h 639"/>
              <a:gd name="T22" fmla="*/ 551 w 592"/>
              <a:gd name="T23" fmla="*/ 536 h 639"/>
              <a:gd name="T24" fmla="*/ 0 w 592"/>
              <a:gd name="T25" fmla="*/ 370 h 639"/>
              <a:gd name="T26" fmla="*/ 41 w 592"/>
              <a:gd name="T27" fmla="*/ 370 h 639"/>
              <a:gd name="T28" fmla="*/ 137 w 592"/>
              <a:gd name="T29" fmla="*/ 476 h 639"/>
              <a:gd name="T30" fmla="*/ 137 w 592"/>
              <a:gd name="T31" fmla="*/ 370 h 639"/>
              <a:gd name="T32" fmla="*/ 197 w 592"/>
              <a:gd name="T33" fmla="*/ 370 h 639"/>
              <a:gd name="T34" fmla="*/ 395 w 592"/>
              <a:gd name="T35" fmla="*/ 370 h 639"/>
              <a:gd name="T36" fmla="*/ 395 w 592"/>
              <a:gd name="T37" fmla="*/ 162 h 639"/>
              <a:gd name="T38" fmla="*/ 395 w 592"/>
              <a:gd name="T39" fmla="*/ 0 h 639"/>
              <a:gd name="T40" fmla="*/ 0 w 592"/>
              <a:gd name="T41" fmla="*/ 0 h 639"/>
              <a:gd name="T42" fmla="*/ 0 w 592"/>
              <a:gd name="T43" fmla="*/ 370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92" h="639">
                <a:moveTo>
                  <a:pt x="551" y="536"/>
                </a:moveTo>
                <a:lnTo>
                  <a:pt x="592" y="536"/>
                </a:lnTo>
                <a:lnTo>
                  <a:pt x="592" y="162"/>
                </a:lnTo>
                <a:lnTo>
                  <a:pt x="412" y="162"/>
                </a:lnTo>
                <a:lnTo>
                  <a:pt x="412" y="371"/>
                </a:lnTo>
                <a:lnTo>
                  <a:pt x="412" y="388"/>
                </a:lnTo>
                <a:lnTo>
                  <a:pt x="394" y="388"/>
                </a:lnTo>
                <a:lnTo>
                  <a:pt x="197" y="388"/>
                </a:lnTo>
                <a:lnTo>
                  <a:pt x="197" y="536"/>
                </a:lnTo>
                <a:lnTo>
                  <a:pt x="454" y="536"/>
                </a:lnTo>
                <a:lnTo>
                  <a:pt x="454" y="639"/>
                </a:lnTo>
                <a:lnTo>
                  <a:pt x="551" y="536"/>
                </a:lnTo>
                <a:close/>
                <a:moveTo>
                  <a:pt x="0" y="370"/>
                </a:moveTo>
                <a:lnTo>
                  <a:pt x="41" y="370"/>
                </a:lnTo>
                <a:lnTo>
                  <a:pt x="137" y="476"/>
                </a:lnTo>
                <a:lnTo>
                  <a:pt x="137" y="370"/>
                </a:lnTo>
                <a:lnTo>
                  <a:pt x="197" y="370"/>
                </a:lnTo>
                <a:lnTo>
                  <a:pt x="395" y="370"/>
                </a:lnTo>
                <a:lnTo>
                  <a:pt x="395" y="162"/>
                </a:lnTo>
                <a:lnTo>
                  <a:pt x="395" y="0"/>
                </a:lnTo>
                <a:lnTo>
                  <a:pt x="0" y="0"/>
                </a:lnTo>
                <a:lnTo>
                  <a:pt x="0" y="37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8" name="Freeform 27"/>
          <p:cNvSpPr>
            <a:spLocks noEditPoints="1"/>
          </p:cNvSpPr>
          <p:nvPr/>
        </p:nvSpPr>
        <p:spPr bwMode="auto">
          <a:xfrm>
            <a:off x="5360537" y="5251087"/>
            <a:ext cx="230783" cy="367730"/>
          </a:xfrm>
          <a:custGeom>
            <a:avLst/>
            <a:gdLst>
              <a:gd name="T0" fmla="*/ 90 w 476"/>
              <a:gd name="T1" fmla="*/ 352 h 760"/>
              <a:gd name="T2" fmla="*/ 90 w 476"/>
              <a:gd name="T3" fmla="*/ 422 h 760"/>
              <a:gd name="T4" fmla="*/ 175 w 476"/>
              <a:gd name="T5" fmla="*/ 507 h 760"/>
              <a:gd name="T6" fmla="*/ 302 w 476"/>
              <a:gd name="T7" fmla="*/ 507 h 760"/>
              <a:gd name="T8" fmla="*/ 387 w 476"/>
              <a:gd name="T9" fmla="*/ 422 h 760"/>
              <a:gd name="T10" fmla="*/ 387 w 476"/>
              <a:gd name="T11" fmla="*/ 352 h 760"/>
              <a:gd name="T12" fmla="*/ 281 w 476"/>
              <a:gd name="T13" fmla="*/ 352 h 760"/>
              <a:gd name="T14" fmla="*/ 281 w 476"/>
              <a:gd name="T15" fmla="*/ 288 h 760"/>
              <a:gd name="T16" fmla="*/ 387 w 476"/>
              <a:gd name="T17" fmla="*/ 288 h 760"/>
              <a:gd name="T18" fmla="*/ 387 w 476"/>
              <a:gd name="T19" fmla="*/ 191 h 760"/>
              <a:gd name="T20" fmla="*/ 281 w 476"/>
              <a:gd name="T21" fmla="*/ 191 h 760"/>
              <a:gd name="T22" fmla="*/ 281 w 476"/>
              <a:gd name="T23" fmla="*/ 127 h 760"/>
              <a:gd name="T24" fmla="*/ 387 w 476"/>
              <a:gd name="T25" fmla="*/ 127 h 760"/>
              <a:gd name="T26" fmla="*/ 387 w 476"/>
              <a:gd name="T27" fmla="*/ 85 h 760"/>
              <a:gd name="T28" fmla="*/ 302 w 476"/>
              <a:gd name="T29" fmla="*/ 0 h 760"/>
              <a:gd name="T30" fmla="*/ 175 w 476"/>
              <a:gd name="T31" fmla="*/ 0 h 760"/>
              <a:gd name="T32" fmla="*/ 90 w 476"/>
              <a:gd name="T33" fmla="*/ 85 h 760"/>
              <a:gd name="T34" fmla="*/ 90 w 476"/>
              <a:gd name="T35" fmla="*/ 127 h 760"/>
              <a:gd name="T36" fmla="*/ 196 w 476"/>
              <a:gd name="T37" fmla="*/ 127 h 760"/>
              <a:gd name="T38" fmla="*/ 196 w 476"/>
              <a:gd name="T39" fmla="*/ 191 h 760"/>
              <a:gd name="T40" fmla="*/ 90 w 476"/>
              <a:gd name="T41" fmla="*/ 191 h 760"/>
              <a:gd name="T42" fmla="*/ 90 w 476"/>
              <a:gd name="T43" fmla="*/ 288 h 760"/>
              <a:gd name="T44" fmla="*/ 196 w 476"/>
              <a:gd name="T45" fmla="*/ 288 h 760"/>
              <a:gd name="T46" fmla="*/ 196 w 476"/>
              <a:gd name="T47" fmla="*/ 352 h 760"/>
              <a:gd name="T48" fmla="*/ 90 w 476"/>
              <a:gd name="T49" fmla="*/ 352 h 760"/>
              <a:gd name="T50" fmla="*/ 0 w 476"/>
              <a:gd name="T51" fmla="*/ 464 h 760"/>
              <a:gd name="T52" fmla="*/ 157 w 476"/>
              <a:gd name="T53" fmla="*/ 598 h 760"/>
              <a:gd name="T54" fmla="*/ 206 w 476"/>
              <a:gd name="T55" fmla="*/ 598 h 760"/>
              <a:gd name="T56" fmla="*/ 206 w 476"/>
              <a:gd name="T57" fmla="*/ 696 h 760"/>
              <a:gd name="T58" fmla="*/ 145 w 476"/>
              <a:gd name="T59" fmla="*/ 696 h 760"/>
              <a:gd name="T60" fmla="*/ 145 w 476"/>
              <a:gd name="T61" fmla="*/ 760 h 760"/>
              <a:gd name="T62" fmla="*/ 332 w 476"/>
              <a:gd name="T63" fmla="*/ 760 h 760"/>
              <a:gd name="T64" fmla="*/ 332 w 476"/>
              <a:gd name="T65" fmla="*/ 696 h 760"/>
              <a:gd name="T66" fmla="*/ 270 w 476"/>
              <a:gd name="T67" fmla="*/ 696 h 760"/>
              <a:gd name="T68" fmla="*/ 270 w 476"/>
              <a:gd name="T69" fmla="*/ 598 h 760"/>
              <a:gd name="T70" fmla="*/ 320 w 476"/>
              <a:gd name="T71" fmla="*/ 598 h 760"/>
              <a:gd name="T72" fmla="*/ 476 w 476"/>
              <a:gd name="T73" fmla="*/ 465 h 760"/>
              <a:gd name="T74" fmla="*/ 414 w 476"/>
              <a:gd name="T75" fmla="*/ 450 h 760"/>
              <a:gd name="T76" fmla="*/ 320 w 476"/>
              <a:gd name="T77" fmla="*/ 534 h 760"/>
              <a:gd name="T78" fmla="*/ 157 w 476"/>
              <a:gd name="T79" fmla="*/ 534 h 760"/>
              <a:gd name="T80" fmla="*/ 63 w 476"/>
              <a:gd name="T81" fmla="*/ 451 h 760"/>
              <a:gd name="T82" fmla="*/ 0 w 476"/>
              <a:gd name="T83" fmla="*/ 464 h 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6" h="760">
                <a:moveTo>
                  <a:pt x="90" y="352"/>
                </a:moveTo>
                <a:lnTo>
                  <a:pt x="90" y="422"/>
                </a:lnTo>
                <a:cubicBezTo>
                  <a:pt x="90" y="469"/>
                  <a:pt x="128" y="507"/>
                  <a:pt x="175" y="507"/>
                </a:cubicBezTo>
                <a:lnTo>
                  <a:pt x="302" y="507"/>
                </a:lnTo>
                <a:cubicBezTo>
                  <a:pt x="349" y="507"/>
                  <a:pt x="387" y="469"/>
                  <a:pt x="387" y="422"/>
                </a:cubicBezTo>
                <a:lnTo>
                  <a:pt x="387" y="352"/>
                </a:lnTo>
                <a:lnTo>
                  <a:pt x="281" y="352"/>
                </a:lnTo>
                <a:lnTo>
                  <a:pt x="281" y="288"/>
                </a:lnTo>
                <a:lnTo>
                  <a:pt x="387" y="288"/>
                </a:lnTo>
                <a:lnTo>
                  <a:pt x="387" y="191"/>
                </a:lnTo>
                <a:lnTo>
                  <a:pt x="281" y="191"/>
                </a:lnTo>
                <a:lnTo>
                  <a:pt x="281" y="127"/>
                </a:lnTo>
                <a:lnTo>
                  <a:pt x="387" y="127"/>
                </a:lnTo>
                <a:lnTo>
                  <a:pt x="387" y="85"/>
                </a:lnTo>
                <a:cubicBezTo>
                  <a:pt x="387" y="38"/>
                  <a:pt x="349" y="0"/>
                  <a:pt x="302" y="0"/>
                </a:cubicBezTo>
                <a:lnTo>
                  <a:pt x="175" y="0"/>
                </a:lnTo>
                <a:cubicBezTo>
                  <a:pt x="128" y="0"/>
                  <a:pt x="90" y="38"/>
                  <a:pt x="90" y="85"/>
                </a:cubicBezTo>
                <a:lnTo>
                  <a:pt x="90" y="127"/>
                </a:lnTo>
                <a:lnTo>
                  <a:pt x="196" y="127"/>
                </a:lnTo>
                <a:lnTo>
                  <a:pt x="196" y="191"/>
                </a:lnTo>
                <a:lnTo>
                  <a:pt x="90" y="191"/>
                </a:lnTo>
                <a:lnTo>
                  <a:pt x="90" y="288"/>
                </a:lnTo>
                <a:lnTo>
                  <a:pt x="196" y="288"/>
                </a:lnTo>
                <a:lnTo>
                  <a:pt x="196" y="352"/>
                </a:lnTo>
                <a:lnTo>
                  <a:pt x="90" y="352"/>
                </a:lnTo>
                <a:close/>
                <a:moveTo>
                  <a:pt x="0" y="464"/>
                </a:moveTo>
                <a:cubicBezTo>
                  <a:pt x="17" y="540"/>
                  <a:pt x="84" y="598"/>
                  <a:pt x="157" y="598"/>
                </a:cubicBezTo>
                <a:lnTo>
                  <a:pt x="206" y="598"/>
                </a:lnTo>
                <a:lnTo>
                  <a:pt x="206" y="696"/>
                </a:lnTo>
                <a:lnTo>
                  <a:pt x="145" y="696"/>
                </a:lnTo>
                <a:lnTo>
                  <a:pt x="145" y="760"/>
                </a:lnTo>
                <a:lnTo>
                  <a:pt x="332" y="760"/>
                </a:lnTo>
                <a:lnTo>
                  <a:pt x="332" y="696"/>
                </a:lnTo>
                <a:lnTo>
                  <a:pt x="270" y="696"/>
                </a:lnTo>
                <a:lnTo>
                  <a:pt x="270" y="598"/>
                </a:lnTo>
                <a:lnTo>
                  <a:pt x="320" y="598"/>
                </a:lnTo>
                <a:cubicBezTo>
                  <a:pt x="397" y="598"/>
                  <a:pt x="460" y="530"/>
                  <a:pt x="476" y="465"/>
                </a:cubicBezTo>
                <a:lnTo>
                  <a:pt x="414" y="450"/>
                </a:lnTo>
                <a:cubicBezTo>
                  <a:pt x="404" y="490"/>
                  <a:pt x="364" y="534"/>
                  <a:pt x="320" y="534"/>
                </a:cubicBezTo>
                <a:lnTo>
                  <a:pt x="157" y="534"/>
                </a:lnTo>
                <a:cubicBezTo>
                  <a:pt x="115" y="534"/>
                  <a:pt x="72" y="497"/>
                  <a:pt x="63" y="451"/>
                </a:cubicBezTo>
                <a:lnTo>
                  <a:pt x="0" y="464"/>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9" name="Freeform 28"/>
          <p:cNvSpPr>
            <a:spLocks/>
          </p:cNvSpPr>
          <p:nvPr/>
        </p:nvSpPr>
        <p:spPr bwMode="auto">
          <a:xfrm>
            <a:off x="2743314" y="2938188"/>
            <a:ext cx="347441" cy="322080"/>
          </a:xfrm>
          <a:custGeom>
            <a:avLst/>
            <a:gdLst>
              <a:gd name="T0" fmla="*/ 333 w 720"/>
              <a:gd name="T1" fmla="*/ 0 h 666"/>
              <a:gd name="T2" fmla="*/ 0 w 720"/>
              <a:gd name="T3" fmla="*/ 333 h 666"/>
              <a:gd name="T4" fmla="*/ 334 w 720"/>
              <a:gd name="T5" fmla="*/ 666 h 666"/>
              <a:gd name="T6" fmla="*/ 334 w 720"/>
              <a:gd name="T7" fmla="*/ 555 h 666"/>
              <a:gd name="T8" fmla="*/ 112 w 720"/>
              <a:gd name="T9" fmla="*/ 333 h 666"/>
              <a:gd name="T10" fmla="*/ 333 w 720"/>
              <a:gd name="T11" fmla="*/ 111 h 666"/>
              <a:gd name="T12" fmla="*/ 554 w 720"/>
              <a:gd name="T13" fmla="*/ 326 h 666"/>
              <a:gd name="T14" fmla="*/ 499 w 720"/>
              <a:gd name="T15" fmla="*/ 326 h 666"/>
              <a:gd name="T16" fmla="*/ 610 w 720"/>
              <a:gd name="T17" fmla="*/ 480 h 666"/>
              <a:gd name="T18" fmla="*/ 720 w 720"/>
              <a:gd name="T19" fmla="*/ 326 h 666"/>
              <a:gd name="T20" fmla="*/ 666 w 720"/>
              <a:gd name="T21" fmla="*/ 326 h 666"/>
              <a:gd name="T22" fmla="*/ 333 w 720"/>
              <a:gd name="T23"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0" h="666">
                <a:moveTo>
                  <a:pt x="333" y="0"/>
                </a:moveTo>
                <a:cubicBezTo>
                  <a:pt x="149" y="0"/>
                  <a:pt x="0" y="149"/>
                  <a:pt x="0" y="333"/>
                </a:cubicBezTo>
                <a:cubicBezTo>
                  <a:pt x="0" y="517"/>
                  <a:pt x="149" y="666"/>
                  <a:pt x="334" y="666"/>
                </a:cubicBezTo>
                <a:lnTo>
                  <a:pt x="334" y="555"/>
                </a:lnTo>
                <a:cubicBezTo>
                  <a:pt x="212" y="555"/>
                  <a:pt x="112" y="455"/>
                  <a:pt x="112" y="333"/>
                </a:cubicBezTo>
                <a:cubicBezTo>
                  <a:pt x="112" y="211"/>
                  <a:pt x="210" y="111"/>
                  <a:pt x="333" y="111"/>
                </a:cubicBezTo>
                <a:cubicBezTo>
                  <a:pt x="452" y="111"/>
                  <a:pt x="550" y="207"/>
                  <a:pt x="554" y="326"/>
                </a:cubicBezTo>
                <a:lnTo>
                  <a:pt x="499" y="326"/>
                </a:lnTo>
                <a:lnTo>
                  <a:pt x="610" y="480"/>
                </a:lnTo>
                <a:lnTo>
                  <a:pt x="720" y="326"/>
                </a:lnTo>
                <a:lnTo>
                  <a:pt x="666" y="326"/>
                </a:lnTo>
                <a:cubicBezTo>
                  <a:pt x="662" y="145"/>
                  <a:pt x="514" y="0"/>
                  <a:pt x="333"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0" name="Freeform 29"/>
          <p:cNvSpPr>
            <a:spLocks noEditPoints="1"/>
          </p:cNvSpPr>
          <p:nvPr/>
        </p:nvSpPr>
        <p:spPr bwMode="auto">
          <a:xfrm>
            <a:off x="7909290" y="2917900"/>
            <a:ext cx="309401" cy="365194"/>
          </a:xfrm>
          <a:custGeom>
            <a:avLst/>
            <a:gdLst>
              <a:gd name="T0" fmla="*/ 320 w 640"/>
              <a:gd name="T1" fmla="*/ 754 h 754"/>
              <a:gd name="T2" fmla="*/ 640 w 640"/>
              <a:gd name="T3" fmla="*/ 434 h 754"/>
              <a:gd name="T4" fmla="*/ 441 w 640"/>
              <a:gd name="T5" fmla="*/ 138 h 754"/>
              <a:gd name="T6" fmla="*/ 398 w 640"/>
              <a:gd name="T7" fmla="*/ 197 h 754"/>
              <a:gd name="T8" fmla="*/ 570 w 640"/>
              <a:gd name="T9" fmla="*/ 434 h 754"/>
              <a:gd name="T10" fmla="*/ 320 w 640"/>
              <a:gd name="T11" fmla="*/ 684 h 754"/>
              <a:gd name="T12" fmla="*/ 70 w 640"/>
              <a:gd name="T13" fmla="*/ 434 h 754"/>
              <a:gd name="T14" fmla="*/ 242 w 640"/>
              <a:gd name="T15" fmla="*/ 197 h 754"/>
              <a:gd name="T16" fmla="*/ 199 w 640"/>
              <a:gd name="T17" fmla="*/ 138 h 754"/>
              <a:gd name="T18" fmla="*/ 0 w 640"/>
              <a:gd name="T19" fmla="*/ 434 h 754"/>
              <a:gd name="T20" fmla="*/ 320 w 640"/>
              <a:gd name="T21" fmla="*/ 754 h 754"/>
              <a:gd name="T22" fmla="*/ 266 w 640"/>
              <a:gd name="T23" fmla="*/ 190 h 754"/>
              <a:gd name="T24" fmla="*/ 288 w 640"/>
              <a:gd name="T25" fmla="*/ 222 h 754"/>
              <a:gd name="T26" fmla="*/ 320 w 640"/>
              <a:gd name="T27" fmla="*/ 219 h 754"/>
              <a:gd name="T28" fmla="*/ 351 w 640"/>
              <a:gd name="T29" fmla="*/ 222 h 754"/>
              <a:gd name="T30" fmla="*/ 374 w 640"/>
              <a:gd name="T31" fmla="*/ 190 h 754"/>
              <a:gd name="T32" fmla="*/ 418 w 640"/>
              <a:gd name="T33" fmla="*/ 130 h 754"/>
              <a:gd name="T34" fmla="*/ 469 w 640"/>
              <a:gd name="T35" fmla="*/ 59 h 754"/>
              <a:gd name="T36" fmla="*/ 421 w 640"/>
              <a:gd name="T37" fmla="*/ 0 h 754"/>
              <a:gd name="T38" fmla="*/ 320 w 640"/>
              <a:gd name="T39" fmla="*/ 0 h 754"/>
              <a:gd name="T40" fmla="*/ 218 w 640"/>
              <a:gd name="T41" fmla="*/ 0 h 754"/>
              <a:gd name="T42" fmla="*/ 170 w 640"/>
              <a:gd name="T43" fmla="*/ 59 h 754"/>
              <a:gd name="T44" fmla="*/ 222 w 640"/>
              <a:gd name="T45" fmla="*/ 130 h 754"/>
              <a:gd name="T46" fmla="*/ 266 w 640"/>
              <a:gd name="T47" fmla="*/ 190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40" h="754">
                <a:moveTo>
                  <a:pt x="320" y="754"/>
                </a:moveTo>
                <a:cubicBezTo>
                  <a:pt x="496" y="754"/>
                  <a:pt x="640" y="611"/>
                  <a:pt x="640" y="434"/>
                </a:cubicBezTo>
                <a:cubicBezTo>
                  <a:pt x="640" y="301"/>
                  <a:pt x="557" y="186"/>
                  <a:pt x="441" y="138"/>
                </a:cubicBezTo>
                <a:lnTo>
                  <a:pt x="398" y="197"/>
                </a:lnTo>
                <a:cubicBezTo>
                  <a:pt x="498" y="230"/>
                  <a:pt x="570" y="324"/>
                  <a:pt x="570" y="434"/>
                </a:cubicBezTo>
                <a:cubicBezTo>
                  <a:pt x="570" y="572"/>
                  <a:pt x="458" y="684"/>
                  <a:pt x="320" y="684"/>
                </a:cubicBezTo>
                <a:cubicBezTo>
                  <a:pt x="182" y="684"/>
                  <a:pt x="70" y="572"/>
                  <a:pt x="70" y="434"/>
                </a:cubicBezTo>
                <a:cubicBezTo>
                  <a:pt x="70" y="324"/>
                  <a:pt x="142" y="230"/>
                  <a:pt x="242" y="197"/>
                </a:cubicBezTo>
                <a:lnTo>
                  <a:pt x="199" y="138"/>
                </a:lnTo>
                <a:cubicBezTo>
                  <a:pt x="82" y="186"/>
                  <a:pt x="0" y="301"/>
                  <a:pt x="0" y="434"/>
                </a:cubicBezTo>
                <a:cubicBezTo>
                  <a:pt x="0" y="611"/>
                  <a:pt x="144" y="754"/>
                  <a:pt x="320" y="754"/>
                </a:cubicBezTo>
                <a:close/>
                <a:moveTo>
                  <a:pt x="266" y="190"/>
                </a:moveTo>
                <a:lnTo>
                  <a:pt x="288" y="222"/>
                </a:lnTo>
                <a:lnTo>
                  <a:pt x="320" y="219"/>
                </a:lnTo>
                <a:lnTo>
                  <a:pt x="351" y="222"/>
                </a:lnTo>
                <a:lnTo>
                  <a:pt x="374" y="190"/>
                </a:lnTo>
                <a:lnTo>
                  <a:pt x="418" y="130"/>
                </a:lnTo>
                <a:lnTo>
                  <a:pt x="469" y="59"/>
                </a:lnTo>
                <a:lnTo>
                  <a:pt x="421" y="0"/>
                </a:lnTo>
                <a:lnTo>
                  <a:pt x="320" y="0"/>
                </a:lnTo>
                <a:lnTo>
                  <a:pt x="218" y="0"/>
                </a:lnTo>
                <a:lnTo>
                  <a:pt x="170" y="59"/>
                </a:lnTo>
                <a:lnTo>
                  <a:pt x="222" y="130"/>
                </a:lnTo>
                <a:lnTo>
                  <a:pt x="266" y="19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1" name="Freeform 30"/>
          <p:cNvSpPr>
            <a:spLocks noEditPoints="1"/>
          </p:cNvSpPr>
          <p:nvPr/>
        </p:nvSpPr>
        <p:spPr bwMode="auto">
          <a:xfrm>
            <a:off x="5297139" y="1824852"/>
            <a:ext cx="347441" cy="347441"/>
          </a:xfrm>
          <a:custGeom>
            <a:avLst/>
            <a:gdLst>
              <a:gd name="T0" fmla="*/ 359 w 717"/>
              <a:gd name="T1" fmla="*/ 130 h 717"/>
              <a:gd name="T2" fmla="*/ 587 w 717"/>
              <a:gd name="T3" fmla="*/ 358 h 717"/>
              <a:gd name="T4" fmla="*/ 359 w 717"/>
              <a:gd name="T5" fmla="*/ 587 h 717"/>
              <a:gd name="T6" fmla="*/ 130 w 717"/>
              <a:gd name="T7" fmla="*/ 358 h 717"/>
              <a:gd name="T8" fmla="*/ 359 w 717"/>
              <a:gd name="T9" fmla="*/ 130 h 717"/>
              <a:gd name="T10" fmla="*/ 221 w 717"/>
              <a:gd name="T11" fmla="*/ 130 h 717"/>
              <a:gd name="T12" fmla="*/ 105 w 717"/>
              <a:gd name="T13" fmla="*/ 105 h 717"/>
              <a:gd name="T14" fmla="*/ 131 w 717"/>
              <a:gd name="T15" fmla="*/ 221 h 717"/>
              <a:gd name="T16" fmla="*/ 221 w 717"/>
              <a:gd name="T17" fmla="*/ 130 h 717"/>
              <a:gd name="T18" fmla="*/ 131 w 717"/>
              <a:gd name="T19" fmla="*/ 496 h 717"/>
              <a:gd name="T20" fmla="*/ 105 w 717"/>
              <a:gd name="T21" fmla="*/ 612 h 717"/>
              <a:gd name="T22" fmla="*/ 221 w 717"/>
              <a:gd name="T23" fmla="*/ 586 h 717"/>
              <a:gd name="T24" fmla="*/ 131 w 717"/>
              <a:gd name="T25" fmla="*/ 496 h 717"/>
              <a:gd name="T26" fmla="*/ 612 w 717"/>
              <a:gd name="T27" fmla="*/ 612 h 717"/>
              <a:gd name="T28" fmla="*/ 586 w 717"/>
              <a:gd name="T29" fmla="*/ 496 h 717"/>
              <a:gd name="T30" fmla="*/ 496 w 717"/>
              <a:gd name="T31" fmla="*/ 586 h 717"/>
              <a:gd name="T32" fmla="*/ 612 w 717"/>
              <a:gd name="T33" fmla="*/ 612 h 717"/>
              <a:gd name="T34" fmla="*/ 612 w 717"/>
              <a:gd name="T35" fmla="*/ 105 h 717"/>
              <a:gd name="T36" fmla="*/ 496 w 717"/>
              <a:gd name="T37" fmla="*/ 130 h 717"/>
              <a:gd name="T38" fmla="*/ 586 w 717"/>
              <a:gd name="T39" fmla="*/ 221 h 717"/>
              <a:gd name="T40" fmla="*/ 612 w 717"/>
              <a:gd name="T41" fmla="*/ 105 h 717"/>
              <a:gd name="T42" fmla="*/ 100 w 717"/>
              <a:gd name="T43" fmla="*/ 294 h 717"/>
              <a:gd name="T44" fmla="*/ 0 w 717"/>
              <a:gd name="T45" fmla="*/ 358 h 717"/>
              <a:gd name="T46" fmla="*/ 100 w 717"/>
              <a:gd name="T47" fmla="*/ 423 h 717"/>
              <a:gd name="T48" fmla="*/ 100 w 717"/>
              <a:gd name="T49" fmla="*/ 294 h 717"/>
              <a:gd name="T50" fmla="*/ 359 w 717"/>
              <a:gd name="T51" fmla="*/ 717 h 717"/>
              <a:gd name="T52" fmla="*/ 423 w 717"/>
              <a:gd name="T53" fmla="*/ 617 h 717"/>
              <a:gd name="T54" fmla="*/ 294 w 717"/>
              <a:gd name="T55" fmla="*/ 617 h 717"/>
              <a:gd name="T56" fmla="*/ 359 w 717"/>
              <a:gd name="T57" fmla="*/ 717 h 717"/>
              <a:gd name="T58" fmla="*/ 617 w 717"/>
              <a:gd name="T59" fmla="*/ 294 h 717"/>
              <a:gd name="T60" fmla="*/ 617 w 717"/>
              <a:gd name="T61" fmla="*/ 423 h 717"/>
              <a:gd name="T62" fmla="*/ 717 w 717"/>
              <a:gd name="T63" fmla="*/ 358 h 717"/>
              <a:gd name="T64" fmla="*/ 617 w 717"/>
              <a:gd name="T65" fmla="*/ 294 h 717"/>
              <a:gd name="T66" fmla="*/ 359 w 717"/>
              <a:gd name="T67" fmla="*/ 0 h 717"/>
              <a:gd name="T68" fmla="*/ 294 w 717"/>
              <a:gd name="T69" fmla="*/ 100 h 717"/>
              <a:gd name="T70" fmla="*/ 423 w 717"/>
              <a:gd name="T71" fmla="*/ 100 h 717"/>
              <a:gd name="T72" fmla="*/ 359 w 717"/>
              <a:gd name="T73" fmla="*/ 0 h 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17" h="717">
                <a:moveTo>
                  <a:pt x="359" y="130"/>
                </a:moveTo>
                <a:cubicBezTo>
                  <a:pt x="485" y="130"/>
                  <a:pt x="587" y="232"/>
                  <a:pt x="587" y="358"/>
                </a:cubicBezTo>
                <a:cubicBezTo>
                  <a:pt x="587" y="485"/>
                  <a:pt x="485" y="587"/>
                  <a:pt x="359" y="587"/>
                </a:cubicBezTo>
                <a:cubicBezTo>
                  <a:pt x="232" y="587"/>
                  <a:pt x="130" y="485"/>
                  <a:pt x="130" y="358"/>
                </a:cubicBezTo>
                <a:cubicBezTo>
                  <a:pt x="130" y="232"/>
                  <a:pt x="232" y="130"/>
                  <a:pt x="359" y="130"/>
                </a:cubicBezTo>
                <a:close/>
                <a:moveTo>
                  <a:pt x="221" y="130"/>
                </a:moveTo>
                <a:lnTo>
                  <a:pt x="105" y="105"/>
                </a:lnTo>
                <a:lnTo>
                  <a:pt x="131" y="221"/>
                </a:lnTo>
                <a:lnTo>
                  <a:pt x="221" y="130"/>
                </a:lnTo>
                <a:close/>
                <a:moveTo>
                  <a:pt x="131" y="496"/>
                </a:moveTo>
                <a:lnTo>
                  <a:pt x="105" y="612"/>
                </a:lnTo>
                <a:lnTo>
                  <a:pt x="221" y="586"/>
                </a:lnTo>
                <a:lnTo>
                  <a:pt x="131" y="496"/>
                </a:lnTo>
                <a:close/>
                <a:moveTo>
                  <a:pt x="612" y="612"/>
                </a:moveTo>
                <a:lnTo>
                  <a:pt x="586" y="496"/>
                </a:lnTo>
                <a:lnTo>
                  <a:pt x="496" y="586"/>
                </a:lnTo>
                <a:lnTo>
                  <a:pt x="612" y="612"/>
                </a:lnTo>
                <a:close/>
                <a:moveTo>
                  <a:pt x="612" y="105"/>
                </a:moveTo>
                <a:lnTo>
                  <a:pt x="496" y="130"/>
                </a:lnTo>
                <a:lnTo>
                  <a:pt x="586" y="221"/>
                </a:lnTo>
                <a:lnTo>
                  <a:pt x="612" y="105"/>
                </a:lnTo>
                <a:close/>
                <a:moveTo>
                  <a:pt x="100" y="294"/>
                </a:moveTo>
                <a:lnTo>
                  <a:pt x="0" y="358"/>
                </a:lnTo>
                <a:lnTo>
                  <a:pt x="100" y="423"/>
                </a:lnTo>
                <a:lnTo>
                  <a:pt x="100" y="294"/>
                </a:lnTo>
                <a:close/>
                <a:moveTo>
                  <a:pt x="359" y="717"/>
                </a:moveTo>
                <a:lnTo>
                  <a:pt x="423" y="617"/>
                </a:lnTo>
                <a:lnTo>
                  <a:pt x="294" y="617"/>
                </a:lnTo>
                <a:lnTo>
                  <a:pt x="359" y="717"/>
                </a:lnTo>
                <a:close/>
                <a:moveTo>
                  <a:pt x="617" y="294"/>
                </a:moveTo>
                <a:lnTo>
                  <a:pt x="617" y="423"/>
                </a:lnTo>
                <a:lnTo>
                  <a:pt x="717" y="358"/>
                </a:lnTo>
                <a:lnTo>
                  <a:pt x="617" y="294"/>
                </a:lnTo>
                <a:close/>
                <a:moveTo>
                  <a:pt x="359" y="0"/>
                </a:moveTo>
                <a:lnTo>
                  <a:pt x="294" y="100"/>
                </a:lnTo>
                <a:lnTo>
                  <a:pt x="423" y="100"/>
                </a:lnTo>
                <a:lnTo>
                  <a:pt x="359" y="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2" name="Freeform 31"/>
          <p:cNvSpPr>
            <a:spLocks noEditPoints="1"/>
          </p:cNvSpPr>
          <p:nvPr/>
        </p:nvSpPr>
        <p:spPr bwMode="auto">
          <a:xfrm>
            <a:off x="10351527" y="5261233"/>
            <a:ext cx="314475" cy="347441"/>
          </a:xfrm>
          <a:custGeom>
            <a:avLst/>
            <a:gdLst>
              <a:gd name="T0" fmla="*/ 415 w 651"/>
              <a:gd name="T1" fmla="*/ 158 h 714"/>
              <a:gd name="T2" fmla="*/ 326 w 651"/>
              <a:gd name="T3" fmla="*/ 0 h 714"/>
              <a:gd name="T4" fmla="*/ 236 w 651"/>
              <a:gd name="T5" fmla="*/ 158 h 714"/>
              <a:gd name="T6" fmla="*/ 326 w 651"/>
              <a:gd name="T7" fmla="*/ 315 h 714"/>
              <a:gd name="T8" fmla="*/ 415 w 651"/>
              <a:gd name="T9" fmla="*/ 158 h 714"/>
              <a:gd name="T10" fmla="*/ 308 w 651"/>
              <a:gd name="T11" fmla="*/ 360 h 714"/>
              <a:gd name="T12" fmla="*/ 308 w 651"/>
              <a:gd name="T13" fmla="*/ 702 h 714"/>
              <a:gd name="T14" fmla="*/ 326 w 651"/>
              <a:gd name="T15" fmla="*/ 714 h 714"/>
              <a:gd name="T16" fmla="*/ 343 w 651"/>
              <a:gd name="T17" fmla="*/ 702 h 714"/>
              <a:gd name="T18" fmla="*/ 343 w 651"/>
              <a:gd name="T19" fmla="*/ 360 h 714"/>
              <a:gd name="T20" fmla="*/ 326 w 651"/>
              <a:gd name="T21" fmla="*/ 348 h 714"/>
              <a:gd name="T22" fmla="*/ 308 w 651"/>
              <a:gd name="T23" fmla="*/ 360 h 714"/>
              <a:gd name="T24" fmla="*/ 101 w 651"/>
              <a:gd name="T25" fmla="*/ 621 h 714"/>
              <a:gd name="T26" fmla="*/ 282 w 651"/>
              <a:gd name="T27" fmla="*/ 620 h 714"/>
              <a:gd name="T28" fmla="*/ 189 w 651"/>
              <a:gd name="T29" fmla="*/ 465 h 714"/>
              <a:gd name="T30" fmla="*/ 8 w 651"/>
              <a:gd name="T31" fmla="*/ 466 h 714"/>
              <a:gd name="T32" fmla="*/ 101 w 651"/>
              <a:gd name="T33" fmla="*/ 621 h 714"/>
              <a:gd name="T34" fmla="*/ 101 w 651"/>
              <a:gd name="T35" fmla="*/ 393 h 714"/>
              <a:gd name="T36" fmla="*/ 282 w 651"/>
              <a:gd name="T37" fmla="*/ 392 h 714"/>
              <a:gd name="T38" fmla="*/ 189 w 651"/>
              <a:gd name="T39" fmla="*/ 237 h 714"/>
              <a:gd name="T40" fmla="*/ 8 w 651"/>
              <a:gd name="T41" fmla="*/ 238 h 714"/>
              <a:gd name="T42" fmla="*/ 101 w 651"/>
              <a:gd name="T43" fmla="*/ 393 h 714"/>
              <a:gd name="T44" fmla="*/ 550 w 651"/>
              <a:gd name="T45" fmla="*/ 621 h 714"/>
              <a:gd name="T46" fmla="*/ 643 w 651"/>
              <a:gd name="T47" fmla="*/ 466 h 714"/>
              <a:gd name="T48" fmla="*/ 462 w 651"/>
              <a:gd name="T49" fmla="*/ 465 h 714"/>
              <a:gd name="T50" fmla="*/ 369 w 651"/>
              <a:gd name="T51" fmla="*/ 620 h 714"/>
              <a:gd name="T52" fmla="*/ 550 w 651"/>
              <a:gd name="T53" fmla="*/ 621 h 714"/>
              <a:gd name="T54" fmla="*/ 369 w 651"/>
              <a:gd name="T55" fmla="*/ 392 h 714"/>
              <a:gd name="T56" fmla="*/ 550 w 651"/>
              <a:gd name="T57" fmla="*/ 393 h 714"/>
              <a:gd name="T58" fmla="*/ 643 w 651"/>
              <a:gd name="T59" fmla="*/ 238 h 714"/>
              <a:gd name="T60" fmla="*/ 462 w 651"/>
              <a:gd name="T61" fmla="*/ 237 h 714"/>
              <a:gd name="T62" fmla="*/ 369 w 651"/>
              <a:gd name="T63" fmla="*/ 392 h 7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51" h="714">
                <a:moveTo>
                  <a:pt x="415" y="158"/>
                </a:moveTo>
                <a:cubicBezTo>
                  <a:pt x="415" y="102"/>
                  <a:pt x="381" y="22"/>
                  <a:pt x="326" y="0"/>
                </a:cubicBezTo>
                <a:cubicBezTo>
                  <a:pt x="271" y="22"/>
                  <a:pt x="236" y="102"/>
                  <a:pt x="236" y="158"/>
                </a:cubicBezTo>
                <a:cubicBezTo>
                  <a:pt x="236" y="213"/>
                  <a:pt x="271" y="293"/>
                  <a:pt x="326" y="315"/>
                </a:cubicBezTo>
                <a:cubicBezTo>
                  <a:pt x="381" y="293"/>
                  <a:pt x="415" y="213"/>
                  <a:pt x="415" y="158"/>
                </a:cubicBezTo>
                <a:close/>
                <a:moveTo>
                  <a:pt x="308" y="360"/>
                </a:moveTo>
                <a:lnTo>
                  <a:pt x="308" y="702"/>
                </a:lnTo>
                <a:cubicBezTo>
                  <a:pt x="308" y="709"/>
                  <a:pt x="316" y="714"/>
                  <a:pt x="326" y="714"/>
                </a:cubicBezTo>
                <a:cubicBezTo>
                  <a:pt x="335" y="714"/>
                  <a:pt x="343" y="709"/>
                  <a:pt x="343" y="702"/>
                </a:cubicBezTo>
                <a:lnTo>
                  <a:pt x="343" y="360"/>
                </a:lnTo>
                <a:cubicBezTo>
                  <a:pt x="343" y="353"/>
                  <a:pt x="335" y="348"/>
                  <a:pt x="326" y="348"/>
                </a:cubicBezTo>
                <a:cubicBezTo>
                  <a:pt x="316" y="348"/>
                  <a:pt x="308" y="353"/>
                  <a:pt x="308" y="360"/>
                </a:cubicBezTo>
                <a:close/>
                <a:moveTo>
                  <a:pt x="101" y="621"/>
                </a:moveTo>
                <a:cubicBezTo>
                  <a:pt x="150" y="649"/>
                  <a:pt x="236" y="657"/>
                  <a:pt x="282" y="620"/>
                </a:cubicBezTo>
                <a:cubicBezTo>
                  <a:pt x="290" y="561"/>
                  <a:pt x="238" y="492"/>
                  <a:pt x="189" y="465"/>
                </a:cubicBezTo>
                <a:cubicBezTo>
                  <a:pt x="141" y="438"/>
                  <a:pt x="54" y="429"/>
                  <a:pt x="8" y="466"/>
                </a:cubicBezTo>
                <a:cubicBezTo>
                  <a:pt x="0" y="525"/>
                  <a:pt x="53" y="594"/>
                  <a:pt x="101" y="621"/>
                </a:cubicBezTo>
                <a:close/>
                <a:moveTo>
                  <a:pt x="101" y="393"/>
                </a:moveTo>
                <a:cubicBezTo>
                  <a:pt x="150" y="420"/>
                  <a:pt x="236" y="429"/>
                  <a:pt x="282" y="392"/>
                </a:cubicBezTo>
                <a:cubicBezTo>
                  <a:pt x="290" y="333"/>
                  <a:pt x="238" y="264"/>
                  <a:pt x="189" y="237"/>
                </a:cubicBezTo>
                <a:cubicBezTo>
                  <a:pt x="141" y="209"/>
                  <a:pt x="54" y="201"/>
                  <a:pt x="8" y="238"/>
                </a:cubicBezTo>
                <a:cubicBezTo>
                  <a:pt x="0" y="297"/>
                  <a:pt x="53" y="366"/>
                  <a:pt x="101" y="393"/>
                </a:cubicBezTo>
                <a:close/>
                <a:moveTo>
                  <a:pt x="550" y="621"/>
                </a:moveTo>
                <a:cubicBezTo>
                  <a:pt x="598" y="594"/>
                  <a:pt x="651" y="525"/>
                  <a:pt x="643" y="466"/>
                </a:cubicBezTo>
                <a:cubicBezTo>
                  <a:pt x="597" y="429"/>
                  <a:pt x="510" y="438"/>
                  <a:pt x="462" y="465"/>
                </a:cubicBezTo>
                <a:cubicBezTo>
                  <a:pt x="414" y="492"/>
                  <a:pt x="361" y="561"/>
                  <a:pt x="369" y="620"/>
                </a:cubicBezTo>
                <a:cubicBezTo>
                  <a:pt x="415" y="657"/>
                  <a:pt x="501" y="649"/>
                  <a:pt x="550" y="621"/>
                </a:cubicBezTo>
                <a:close/>
                <a:moveTo>
                  <a:pt x="369" y="392"/>
                </a:moveTo>
                <a:cubicBezTo>
                  <a:pt x="415" y="429"/>
                  <a:pt x="501" y="420"/>
                  <a:pt x="550" y="393"/>
                </a:cubicBezTo>
                <a:cubicBezTo>
                  <a:pt x="598" y="366"/>
                  <a:pt x="651" y="297"/>
                  <a:pt x="643" y="238"/>
                </a:cubicBezTo>
                <a:cubicBezTo>
                  <a:pt x="597" y="201"/>
                  <a:pt x="510" y="209"/>
                  <a:pt x="462" y="237"/>
                </a:cubicBezTo>
                <a:cubicBezTo>
                  <a:pt x="414" y="264"/>
                  <a:pt x="361" y="333"/>
                  <a:pt x="369" y="39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3" name="Freeform 32"/>
          <p:cNvSpPr>
            <a:spLocks/>
          </p:cNvSpPr>
          <p:nvPr/>
        </p:nvSpPr>
        <p:spPr bwMode="auto">
          <a:xfrm>
            <a:off x="9656643" y="5246017"/>
            <a:ext cx="405772" cy="377874"/>
          </a:xfrm>
          <a:custGeom>
            <a:avLst/>
            <a:gdLst>
              <a:gd name="T0" fmla="*/ 172 w 841"/>
              <a:gd name="T1" fmla="*/ 610 h 780"/>
              <a:gd name="T2" fmla="*/ 316 w 841"/>
              <a:gd name="T3" fmla="*/ 756 h 780"/>
              <a:gd name="T4" fmla="*/ 197 w 841"/>
              <a:gd name="T5" fmla="*/ 594 h 780"/>
              <a:gd name="T6" fmla="*/ 266 w 841"/>
              <a:gd name="T7" fmla="*/ 516 h 780"/>
              <a:gd name="T8" fmla="*/ 277 w 841"/>
              <a:gd name="T9" fmla="*/ 565 h 780"/>
              <a:gd name="T10" fmla="*/ 420 w 841"/>
              <a:gd name="T11" fmla="*/ 591 h 780"/>
              <a:gd name="T12" fmla="*/ 296 w 841"/>
              <a:gd name="T13" fmla="*/ 507 h 780"/>
              <a:gd name="T14" fmla="*/ 348 w 841"/>
              <a:gd name="T15" fmla="*/ 445 h 780"/>
              <a:gd name="T16" fmla="*/ 365 w 841"/>
              <a:gd name="T17" fmla="*/ 462 h 780"/>
              <a:gd name="T18" fmla="*/ 543 w 841"/>
              <a:gd name="T19" fmla="*/ 604 h 780"/>
              <a:gd name="T20" fmla="*/ 412 w 841"/>
              <a:gd name="T21" fmla="*/ 437 h 780"/>
              <a:gd name="T22" fmla="*/ 365 w 841"/>
              <a:gd name="T23" fmla="*/ 432 h 780"/>
              <a:gd name="T24" fmla="*/ 444 w 841"/>
              <a:gd name="T25" fmla="*/ 373 h 780"/>
              <a:gd name="T26" fmla="*/ 463 w 841"/>
              <a:gd name="T27" fmla="*/ 394 h 780"/>
              <a:gd name="T28" fmla="*/ 660 w 841"/>
              <a:gd name="T29" fmla="*/ 507 h 780"/>
              <a:gd name="T30" fmla="*/ 501 w 841"/>
              <a:gd name="T31" fmla="*/ 360 h 780"/>
              <a:gd name="T32" fmla="*/ 464 w 841"/>
              <a:gd name="T33" fmla="*/ 359 h 780"/>
              <a:gd name="T34" fmla="*/ 556 w 841"/>
              <a:gd name="T35" fmla="*/ 319 h 780"/>
              <a:gd name="T36" fmla="*/ 754 w 841"/>
              <a:gd name="T37" fmla="*/ 416 h 780"/>
              <a:gd name="T38" fmla="*/ 628 w 841"/>
              <a:gd name="T39" fmla="*/ 296 h 780"/>
              <a:gd name="T40" fmla="*/ 565 w 841"/>
              <a:gd name="T41" fmla="*/ 293 h 780"/>
              <a:gd name="T42" fmla="*/ 623 w 841"/>
              <a:gd name="T43" fmla="*/ 228 h 780"/>
              <a:gd name="T44" fmla="*/ 777 w 841"/>
              <a:gd name="T45" fmla="*/ 312 h 780"/>
              <a:gd name="T46" fmla="*/ 646 w 841"/>
              <a:gd name="T47" fmla="*/ 210 h 780"/>
              <a:gd name="T48" fmla="*/ 668 w 841"/>
              <a:gd name="T49" fmla="*/ 179 h 780"/>
              <a:gd name="T50" fmla="*/ 804 w 841"/>
              <a:gd name="T51" fmla="*/ 157 h 780"/>
              <a:gd name="T52" fmla="*/ 799 w 841"/>
              <a:gd name="T53" fmla="*/ 86 h 780"/>
              <a:gd name="T54" fmla="*/ 614 w 841"/>
              <a:gd name="T55" fmla="*/ 207 h 780"/>
              <a:gd name="T56" fmla="*/ 617 w 841"/>
              <a:gd name="T57" fmla="*/ 187 h 780"/>
              <a:gd name="T58" fmla="*/ 604 w 841"/>
              <a:gd name="T59" fmla="*/ 0 h 780"/>
              <a:gd name="T60" fmla="*/ 590 w 841"/>
              <a:gd name="T61" fmla="*/ 188 h 780"/>
              <a:gd name="T62" fmla="*/ 541 w 841"/>
              <a:gd name="T63" fmla="*/ 276 h 780"/>
              <a:gd name="T64" fmla="*/ 541 w 841"/>
              <a:gd name="T65" fmla="*/ 257 h 780"/>
              <a:gd name="T66" fmla="*/ 547 w 841"/>
              <a:gd name="T67" fmla="*/ 94 h 780"/>
              <a:gd name="T68" fmla="*/ 492 w 841"/>
              <a:gd name="T69" fmla="*/ 226 h 780"/>
              <a:gd name="T70" fmla="*/ 521 w 841"/>
              <a:gd name="T71" fmla="*/ 292 h 780"/>
              <a:gd name="T72" fmla="*/ 440 w 841"/>
              <a:gd name="T73" fmla="*/ 339 h 780"/>
              <a:gd name="T74" fmla="*/ 471 w 841"/>
              <a:gd name="T75" fmla="*/ 264 h 780"/>
              <a:gd name="T76" fmla="*/ 387 w 841"/>
              <a:gd name="T77" fmla="*/ 211 h 780"/>
              <a:gd name="T78" fmla="*/ 422 w 841"/>
              <a:gd name="T79" fmla="*/ 340 h 780"/>
              <a:gd name="T80" fmla="*/ 343 w 841"/>
              <a:gd name="T81" fmla="*/ 424 h 780"/>
              <a:gd name="T82" fmla="*/ 352 w 841"/>
              <a:gd name="T83" fmla="*/ 408 h 780"/>
              <a:gd name="T84" fmla="*/ 314 w 841"/>
              <a:gd name="T85" fmla="*/ 224 h 780"/>
              <a:gd name="T86" fmla="*/ 321 w 841"/>
              <a:gd name="T87" fmla="*/ 412 h 780"/>
              <a:gd name="T88" fmla="*/ 252 w 841"/>
              <a:gd name="T89" fmla="*/ 498 h 780"/>
              <a:gd name="T90" fmla="*/ 250 w 841"/>
              <a:gd name="T91" fmla="*/ 483 h 780"/>
              <a:gd name="T92" fmla="*/ 280 w 841"/>
              <a:gd name="T93" fmla="*/ 332 h 780"/>
              <a:gd name="T94" fmla="*/ 206 w 841"/>
              <a:gd name="T95" fmla="*/ 316 h 780"/>
              <a:gd name="T96" fmla="*/ 230 w 841"/>
              <a:gd name="T97" fmla="*/ 484 h 780"/>
              <a:gd name="T98" fmla="*/ 226 w 841"/>
              <a:gd name="T99" fmla="*/ 522 h 780"/>
              <a:gd name="T100" fmla="*/ 173 w 841"/>
              <a:gd name="T101" fmla="*/ 567 h 780"/>
              <a:gd name="T102" fmla="*/ 109 w 841"/>
              <a:gd name="T103" fmla="*/ 392 h 780"/>
              <a:gd name="T104" fmla="*/ 131 w 841"/>
              <a:gd name="T105" fmla="*/ 617 h 780"/>
              <a:gd name="T106" fmla="*/ 73 w 841"/>
              <a:gd name="T107" fmla="*/ 715 h 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41" h="780">
                <a:moveTo>
                  <a:pt x="73" y="715"/>
                </a:moveTo>
                <a:cubicBezTo>
                  <a:pt x="113" y="669"/>
                  <a:pt x="159" y="617"/>
                  <a:pt x="168" y="608"/>
                </a:cubicBezTo>
                <a:lnTo>
                  <a:pt x="172" y="604"/>
                </a:lnTo>
                <a:lnTo>
                  <a:pt x="172" y="610"/>
                </a:lnTo>
                <a:cubicBezTo>
                  <a:pt x="172" y="613"/>
                  <a:pt x="172" y="617"/>
                  <a:pt x="171" y="620"/>
                </a:cubicBezTo>
                <a:cubicBezTo>
                  <a:pt x="171" y="627"/>
                  <a:pt x="171" y="633"/>
                  <a:pt x="172" y="637"/>
                </a:cubicBezTo>
                <a:cubicBezTo>
                  <a:pt x="180" y="686"/>
                  <a:pt x="226" y="741"/>
                  <a:pt x="276" y="760"/>
                </a:cubicBezTo>
                <a:cubicBezTo>
                  <a:pt x="297" y="768"/>
                  <a:pt x="310" y="766"/>
                  <a:pt x="316" y="756"/>
                </a:cubicBezTo>
                <a:cubicBezTo>
                  <a:pt x="328" y="734"/>
                  <a:pt x="308" y="679"/>
                  <a:pt x="294" y="657"/>
                </a:cubicBezTo>
                <a:cubicBezTo>
                  <a:pt x="285" y="643"/>
                  <a:pt x="261" y="608"/>
                  <a:pt x="229" y="595"/>
                </a:cubicBezTo>
                <a:cubicBezTo>
                  <a:pt x="225" y="594"/>
                  <a:pt x="220" y="593"/>
                  <a:pt x="212" y="593"/>
                </a:cubicBezTo>
                <a:cubicBezTo>
                  <a:pt x="207" y="593"/>
                  <a:pt x="202" y="593"/>
                  <a:pt x="197" y="594"/>
                </a:cubicBezTo>
                <a:cubicBezTo>
                  <a:pt x="194" y="594"/>
                  <a:pt x="191" y="594"/>
                  <a:pt x="188" y="594"/>
                </a:cubicBezTo>
                <a:lnTo>
                  <a:pt x="182" y="594"/>
                </a:lnTo>
                <a:lnTo>
                  <a:pt x="186" y="591"/>
                </a:lnTo>
                <a:cubicBezTo>
                  <a:pt x="211" y="566"/>
                  <a:pt x="238" y="542"/>
                  <a:pt x="266" y="516"/>
                </a:cubicBezTo>
                <a:lnTo>
                  <a:pt x="268" y="514"/>
                </a:lnTo>
                <a:lnTo>
                  <a:pt x="269" y="518"/>
                </a:lnTo>
                <a:cubicBezTo>
                  <a:pt x="271" y="523"/>
                  <a:pt x="271" y="530"/>
                  <a:pt x="272" y="537"/>
                </a:cubicBezTo>
                <a:cubicBezTo>
                  <a:pt x="272" y="547"/>
                  <a:pt x="273" y="558"/>
                  <a:pt x="277" y="565"/>
                </a:cubicBezTo>
                <a:cubicBezTo>
                  <a:pt x="304" y="614"/>
                  <a:pt x="339" y="650"/>
                  <a:pt x="390" y="680"/>
                </a:cubicBezTo>
                <a:cubicBezTo>
                  <a:pt x="399" y="685"/>
                  <a:pt x="416" y="693"/>
                  <a:pt x="429" y="693"/>
                </a:cubicBezTo>
                <a:cubicBezTo>
                  <a:pt x="443" y="693"/>
                  <a:pt x="450" y="685"/>
                  <a:pt x="450" y="667"/>
                </a:cubicBezTo>
                <a:cubicBezTo>
                  <a:pt x="451" y="638"/>
                  <a:pt x="435" y="614"/>
                  <a:pt x="420" y="591"/>
                </a:cubicBezTo>
                <a:cubicBezTo>
                  <a:pt x="418" y="589"/>
                  <a:pt x="417" y="586"/>
                  <a:pt x="415" y="584"/>
                </a:cubicBezTo>
                <a:cubicBezTo>
                  <a:pt x="397" y="552"/>
                  <a:pt x="367" y="526"/>
                  <a:pt x="335" y="511"/>
                </a:cubicBezTo>
                <a:cubicBezTo>
                  <a:pt x="328" y="508"/>
                  <a:pt x="320" y="506"/>
                  <a:pt x="311" y="506"/>
                </a:cubicBezTo>
                <a:cubicBezTo>
                  <a:pt x="306" y="506"/>
                  <a:pt x="301" y="507"/>
                  <a:pt x="296" y="507"/>
                </a:cubicBezTo>
                <a:cubicBezTo>
                  <a:pt x="291" y="507"/>
                  <a:pt x="287" y="508"/>
                  <a:pt x="282" y="508"/>
                </a:cubicBezTo>
                <a:lnTo>
                  <a:pt x="276" y="508"/>
                </a:lnTo>
                <a:lnTo>
                  <a:pt x="280" y="504"/>
                </a:lnTo>
                <a:cubicBezTo>
                  <a:pt x="303" y="484"/>
                  <a:pt x="327" y="463"/>
                  <a:pt x="348" y="445"/>
                </a:cubicBezTo>
                <a:lnTo>
                  <a:pt x="350" y="444"/>
                </a:lnTo>
                <a:lnTo>
                  <a:pt x="363" y="454"/>
                </a:lnTo>
                <a:lnTo>
                  <a:pt x="363" y="455"/>
                </a:lnTo>
                <a:cubicBezTo>
                  <a:pt x="364" y="457"/>
                  <a:pt x="364" y="460"/>
                  <a:pt x="365" y="462"/>
                </a:cubicBezTo>
                <a:cubicBezTo>
                  <a:pt x="365" y="465"/>
                  <a:pt x="366" y="467"/>
                  <a:pt x="367" y="469"/>
                </a:cubicBezTo>
                <a:cubicBezTo>
                  <a:pt x="372" y="483"/>
                  <a:pt x="382" y="495"/>
                  <a:pt x="394" y="509"/>
                </a:cubicBezTo>
                <a:cubicBezTo>
                  <a:pt x="416" y="534"/>
                  <a:pt x="443" y="563"/>
                  <a:pt x="476" y="582"/>
                </a:cubicBezTo>
                <a:cubicBezTo>
                  <a:pt x="486" y="587"/>
                  <a:pt x="519" y="604"/>
                  <a:pt x="543" y="604"/>
                </a:cubicBezTo>
                <a:cubicBezTo>
                  <a:pt x="555" y="604"/>
                  <a:pt x="562" y="600"/>
                  <a:pt x="566" y="591"/>
                </a:cubicBezTo>
                <a:cubicBezTo>
                  <a:pt x="574" y="571"/>
                  <a:pt x="552" y="536"/>
                  <a:pt x="503" y="492"/>
                </a:cubicBezTo>
                <a:cubicBezTo>
                  <a:pt x="481" y="472"/>
                  <a:pt x="453" y="448"/>
                  <a:pt x="425" y="438"/>
                </a:cubicBezTo>
                <a:cubicBezTo>
                  <a:pt x="422" y="437"/>
                  <a:pt x="418" y="437"/>
                  <a:pt x="412" y="437"/>
                </a:cubicBezTo>
                <a:cubicBezTo>
                  <a:pt x="404" y="437"/>
                  <a:pt x="395" y="438"/>
                  <a:pt x="385" y="438"/>
                </a:cubicBezTo>
                <a:cubicBezTo>
                  <a:pt x="382" y="438"/>
                  <a:pt x="378" y="439"/>
                  <a:pt x="374" y="439"/>
                </a:cubicBezTo>
                <a:lnTo>
                  <a:pt x="374" y="439"/>
                </a:lnTo>
                <a:lnTo>
                  <a:pt x="365" y="432"/>
                </a:lnTo>
                <a:lnTo>
                  <a:pt x="367" y="430"/>
                </a:lnTo>
                <a:cubicBezTo>
                  <a:pt x="373" y="425"/>
                  <a:pt x="379" y="420"/>
                  <a:pt x="384" y="416"/>
                </a:cubicBezTo>
                <a:cubicBezTo>
                  <a:pt x="390" y="412"/>
                  <a:pt x="403" y="403"/>
                  <a:pt x="419" y="391"/>
                </a:cubicBezTo>
                <a:cubicBezTo>
                  <a:pt x="427" y="386"/>
                  <a:pt x="435" y="380"/>
                  <a:pt x="444" y="373"/>
                </a:cubicBezTo>
                <a:lnTo>
                  <a:pt x="446" y="372"/>
                </a:lnTo>
                <a:lnTo>
                  <a:pt x="458" y="382"/>
                </a:lnTo>
                <a:lnTo>
                  <a:pt x="458" y="382"/>
                </a:lnTo>
                <a:cubicBezTo>
                  <a:pt x="460" y="386"/>
                  <a:pt x="462" y="390"/>
                  <a:pt x="463" y="394"/>
                </a:cubicBezTo>
                <a:cubicBezTo>
                  <a:pt x="465" y="400"/>
                  <a:pt x="468" y="405"/>
                  <a:pt x="470" y="409"/>
                </a:cubicBezTo>
                <a:cubicBezTo>
                  <a:pt x="477" y="419"/>
                  <a:pt x="486" y="428"/>
                  <a:pt x="497" y="438"/>
                </a:cubicBezTo>
                <a:cubicBezTo>
                  <a:pt x="552" y="487"/>
                  <a:pt x="598" y="512"/>
                  <a:pt x="634" y="512"/>
                </a:cubicBezTo>
                <a:cubicBezTo>
                  <a:pt x="644" y="512"/>
                  <a:pt x="652" y="510"/>
                  <a:pt x="660" y="507"/>
                </a:cubicBezTo>
                <a:cubicBezTo>
                  <a:pt x="667" y="504"/>
                  <a:pt x="670" y="500"/>
                  <a:pt x="671" y="494"/>
                </a:cubicBezTo>
                <a:cubicBezTo>
                  <a:pt x="673" y="465"/>
                  <a:pt x="593" y="403"/>
                  <a:pt x="574" y="392"/>
                </a:cubicBezTo>
                <a:lnTo>
                  <a:pt x="571" y="390"/>
                </a:lnTo>
                <a:cubicBezTo>
                  <a:pt x="549" y="377"/>
                  <a:pt x="526" y="364"/>
                  <a:pt x="501" y="360"/>
                </a:cubicBezTo>
                <a:cubicBezTo>
                  <a:pt x="495" y="359"/>
                  <a:pt x="484" y="362"/>
                  <a:pt x="473" y="364"/>
                </a:cubicBezTo>
                <a:lnTo>
                  <a:pt x="468" y="366"/>
                </a:lnTo>
                <a:lnTo>
                  <a:pt x="461" y="361"/>
                </a:lnTo>
                <a:lnTo>
                  <a:pt x="464" y="359"/>
                </a:lnTo>
                <a:cubicBezTo>
                  <a:pt x="494" y="337"/>
                  <a:pt x="520" y="318"/>
                  <a:pt x="541" y="301"/>
                </a:cubicBezTo>
                <a:lnTo>
                  <a:pt x="542" y="300"/>
                </a:lnTo>
                <a:lnTo>
                  <a:pt x="544" y="301"/>
                </a:lnTo>
                <a:cubicBezTo>
                  <a:pt x="549" y="306"/>
                  <a:pt x="552" y="312"/>
                  <a:pt x="556" y="319"/>
                </a:cubicBezTo>
                <a:cubicBezTo>
                  <a:pt x="558" y="325"/>
                  <a:pt x="561" y="331"/>
                  <a:pt x="565" y="335"/>
                </a:cubicBezTo>
                <a:cubicBezTo>
                  <a:pt x="583" y="357"/>
                  <a:pt x="608" y="376"/>
                  <a:pt x="643" y="393"/>
                </a:cubicBezTo>
                <a:cubicBezTo>
                  <a:pt x="669" y="406"/>
                  <a:pt x="701" y="420"/>
                  <a:pt x="730" y="420"/>
                </a:cubicBezTo>
                <a:cubicBezTo>
                  <a:pt x="739" y="420"/>
                  <a:pt x="746" y="419"/>
                  <a:pt x="754" y="416"/>
                </a:cubicBezTo>
                <a:cubicBezTo>
                  <a:pt x="759" y="415"/>
                  <a:pt x="762" y="412"/>
                  <a:pt x="763" y="408"/>
                </a:cubicBezTo>
                <a:cubicBezTo>
                  <a:pt x="765" y="397"/>
                  <a:pt x="752" y="378"/>
                  <a:pt x="723" y="352"/>
                </a:cubicBezTo>
                <a:lnTo>
                  <a:pt x="721" y="351"/>
                </a:lnTo>
                <a:cubicBezTo>
                  <a:pt x="687" y="320"/>
                  <a:pt x="658" y="303"/>
                  <a:pt x="628" y="296"/>
                </a:cubicBezTo>
                <a:cubicBezTo>
                  <a:pt x="611" y="291"/>
                  <a:pt x="596" y="289"/>
                  <a:pt x="582" y="289"/>
                </a:cubicBezTo>
                <a:lnTo>
                  <a:pt x="580" y="289"/>
                </a:lnTo>
                <a:cubicBezTo>
                  <a:pt x="576" y="290"/>
                  <a:pt x="571" y="291"/>
                  <a:pt x="566" y="292"/>
                </a:cubicBezTo>
                <a:lnTo>
                  <a:pt x="565" y="293"/>
                </a:lnTo>
                <a:lnTo>
                  <a:pt x="558" y="288"/>
                </a:lnTo>
                <a:lnTo>
                  <a:pt x="560" y="286"/>
                </a:lnTo>
                <a:cubicBezTo>
                  <a:pt x="581" y="268"/>
                  <a:pt x="602" y="249"/>
                  <a:pt x="622" y="229"/>
                </a:cubicBezTo>
                <a:lnTo>
                  <a:pt x="623" y="228"/>
                </a:lnTo>
                <a:lnTo>
                  <a:pt x="625" y="229"/>
                </a:lnTo>
                <a:cubicBezTo>
                  <a:pt x="631" y="234"/>
                  <a:pt x="638" y="242"/>
                  <a:pt x="645" y="249"/>
                </a:cubicBezTo>
                <a:cubicBezTo>
                  <a:pt x="653" y="259"/>
                  <a:pt x="662" y="268"/>
                  <a:pt x="669" y="272"/>
                </a:cubicBezTo>
                <a:cubicBezTo>
                  <a:pt x="727" y="305"/>
                  <a:pt x="760" y="312"/>
                  <a:pt x="777" y="312"/>
                </a:cubicBezTo>
                <a:cubicBezTo>
                  <a:pt x="792" y="312"/>
                  <a:pt x="802" y="307"/>
                  <a:pt x="808" y="298"/>
                </a:cubicBezTo>
                <a:cubicBezTo>
                  <a:pt x="811" y="260"/>
                  <a:pt x="733" y="231"/>
                  <a:pt x="704" y="219"/>
                </a:cubicBezTo>
                <a:lnTo>
                  <a:pt x="701" y="218"/>
                </a:lnTo>
                <a:cubicBezTo>
                  <a:pt x="680" y="210"/>
                  <a:pt x="662" y="207"/>
                  <a:pt x="646" y="210"/>
                </a:cubicBezTo>
                <a:lnTo>
                  <a:pt x="640" y="210"/>
                </a:lnTo>
                <a:lnTo>
                  <a:pt x="644" y="206"/>
                </a:lnTo>
                <a:cubicBezTo>
                  <a:pt x="652" y="198"/>
                  <a:pt x="660" y="189"/>
                  <a:pt x="668" y="180"/>
                </a:cubicBezTo>
                <a:lnTo>
                  <a:pt x="668" y="179"/>
                </a:lnTo>
                <a:lnTo>
                  <a:pt x="670" y="180"/>
                </a:lnTo>
                <a:cubicBezTo>
                  <a:pt x="673" y="181"/>
                  <a:pt x="677" y="182"/>
                  <a:pt x="681" y="183"/>
                </a:cubicBezTo>
                <a:cubicBezTo>
                  <a:pt x="692" y="186"/>
                  <a:pt x="704" y="190"/>
                  <a:pt x="716" y="191"/>
                </a:cubicBezTo>
                <a:cubicBezTo>
                  <a:pt x="747" y="193"/>
                  <a:pt x="781" y="179"/>
                  <a:pt x="804" y="157"/>
                </a:cubicBezTo>
                <a:cubicBezTo>
                  <a:pt x="805" y="156"/>
                  <a:pt x="806" y="155"/>
                  <a:pt x="807" y="153"/>
                </a:cubicBezTo>
                <a:cubicBezTo>
                  <a:pt x="818" y="143"/>
                  <a:pt x="841" y="121"/>
                  <a:pt x="840" y="106"/>
                </a:cubicBezTo>
                <a:cubicBezTo>
                  <a:pt x="840" y="102"/>
                  <a:pt x="839" y="99"/>
                  <a:pt x="836" y="96"/>
                </a:cubicBezTo>
                <a:cubicBezTo>
                  <a:pt x="826" y="88"/>
                  <a:pt x="810" y="86"/>
                  <a:pt x="799" y="86"/>
                </a:cubicBezTo>
                <a:cubicBezTo>
                  <a:pt x="793" y="86"/>
                  <a:pt x="787" y="86"/>
                  <a:pt x="781" y="87"/>
                </a:cubicBezTo>
                <a:cubicBezTo>
                  <a:pt x="760" y="90"/>
                  <a:pt x="737" y="98"/>
                  <a:pt x="715" y="109"/>
                </a:cubicBezTo>
                <a:cubicBezTo>
                  <a:pt x="684" y="126"/>
                  <a:pt x="661" y="153"/>
                  <a:pt x="638" y="180"/>
                </a:cubicBezTo>
                <a:cubicBezTo>
                  <a:pt x="630" y="189"/>
                  <a:pt x="622" y="198"/>
                  <a:pt x="614" y="207"/>
                </a:cubicBezTo>
                <a:lnTo>
                  <a:pt x="611" y="211"/>
                </a:lnTo>
                <a:lnTo>
                  <a:pt x="610" y="198"/>
                </a:lnTo>
                <a:lnTo>
                  <a:pt x="610" y="198"/>
                </a:lnTo>
                <a:cubicBezTo>
                  <a:pt x="612" y="195"/>
                  <a:pt x="614" y="191"/>
                  <a:pt x="617" y="187"/>
                </a:cubicBezTo>
                <a:cubicBezTo>
                  <a:pt x="624" y="175"/>
                  <a:pt x="634" y="160"/>
                  <a:pt x="635" y="154"/>
                </a:cubicBezTo>
                <a:cubicBezTo>
                  <a:pt x="636" y="150"/>
                  <a:pt x="636" y="145"/>
                  <a:pt x="637" y="141"/>
                </a:cubicBezTo>
                <a:cubicBezTo>
                  <a:pt x="640" y="120"/>
                  <a:pt x="642" y="99"/>
                  <a:pt x="642" y="78"/>
                </a:cubicBezTo>
                <a:cubicBezTo>
                  <a:pt x="641" y="53"/>
                  <a:pt x="622" y="0"/>
                  <a:pt x="604" y="0"/>
                </a:cubicBezTo>
                <a:cubicBezTo>
                  <a:pt x="597" y="0"/>
                  <a:pt x="590" y="8"/>
                  <a:pt x="584" y="23"/>
                </a:cubicBezTo>
                <a:cubicBezTo>
                  <a:pt x="565" y="69"/>
                  <a:pt x="564" y="130"/>
                  <a:pt x="582" y="172"/>
                </a:cubicBezTo>
                <a:cubicBezTo>
                  <a:pt x="584" y="178"/>
                  <a:pt x="587" y="183"/>
                  <a:pt x="590" y="188"/>
                </a:cubicBezTo>
                <a:lnTo>
                  <a:pt x="590" y="188"/>
                </a:lnTo>
                <a:lnTo>
                  <a:pt x="593" y="226"/>
                </a:lnTo>
                <a:cubicBezTo>
                  <a:pt x="593" y="229"/>
                  <a:pt x="588" y="234"/>
                  <a:pt x="580" y="241"/>
                </a:cubicBezTo>
                <a:cubicBezTo>
                  <a:pt x="579" y="242"/>
                  <a:pt x="578" y="243"/>
                  <a:pt x="577" y="243"/>
                </a:cubicBezTo>
                <a:cubicBezTo>
                  <a:pt x="565" y="255"/>
                  <a:pt x="553" y="266"/>
                  <a:pt x="541" y="276"/>
                </a:cubicBezTo>
                <a:lnTo>
                  <a:pt x="538" y="278"/>
                </a:lnTo>
                <a:lnTo>
                  <a:pt x="535" y="263"/>
                </a:lnTo>
                <a:lnTo>
                  <a:pt x="536" y="262"/>
                </a:lnTo>
                <a:cubicBezTo>
                  <a:pt x="538" y="261"/>
                  <a:pt x="540" y="259"/>
                  <a:pt x="541" y="257"/>
                </a:cubicBezTo>
                <a:cubicBezTo>
                  <a:pt x="545" y="253"/>
                  <a:pt x="549" y="250"/>
                  <a:pt x="550" y="247"/>
                </a:cubicBezTo>
                <a:cubicBezTo>
                  <a:pt x="556" y="233"/>
                  <a:pt x="560" y="216"/>
                  <a:pt x="560" y="196"/>
                </a:cubicBezTo>
                <a:cubicBezTo>
                  <a:pt x="562" y="162"/>
                  <a:pt x="557" y="128"/>
                  <a:pt x="548" y="97"/>
                </a:cubicBezTo>
                <a:lnTo>
                  <a:pt x="547" y="94"/>
                </a:lnTo>
                <a:cubicBezTo>
                  <a:pt x="542" y="78"/>
                  <a:pt x="529" y="34"/>
                  <a:pt x="508" y="34"/>
                </a:cubicBezTo>
                <a:cubicBezTo>
                  <a:pt x="505" y="34"/>
                  <a:pt x="503" y="35"/>
                  <a:pt x="500" y="36"/>
                </a:cubicBezTo>
                <a:cubicBezTo>
                  <a:pt x="481" y="54"/>
                  <a:pt x="478" y="80"/>
                  <a:pt x="477" y="105"/>
                </a:cubicBezTo>
                <a:cubicBezTo>
                  <a:pt x="476" y="143"/>
                  <a:pt x="477" y="187"/>
                  <a:pt x="492" y="226"/>
                </a:cubicBezTo>
                <a:cubicBezTo>
                  <a:pt x="495" y="234"/>
                  <a:pt x="501" y="241"/>
                  <a:pt x="507" y="249"/>
                </a:cubicBezTo>
                <a:cubicBezTo>
                  <a:pt x="510" y="253"/>
                  <a:pt x="513" y="257"/>
                  <a:pt x="516" y="260"/>
                </a:cubicBezTo>
                <a:lnTo>
                  <a:pt x="516" y="261"/>
                </a:lnTo>
                <a:lnTo>
                  <a:pt x="521" y="292"/>
                </a:lnTo>
                <a:lnTo>
                  <a:pt x="520" y="292"/>
                </a:lnTo>
                <a:cubicBezTo>
                  <a:pt x="499" y="309"/>
                  <a:pt x="474" y="328"/>
                  <a:pt x="444" y="349"/>
                </a:cubicBezTo>
                <a:lnTo>
                  <a:pt x="441" y="351"/>
                </a:lnTo>
                <a:lnTo>
                  <a:pt x="440" y="339"/>
                </a:lnTo>
                <a:lnTo>
                  <a:pt x="441" y="338"/>
                </a:lnTo>
                <a:cubicBezTo>
                  <a:pt x="443" y="336"/>
                  <a:pt x="445" y="333"/>
                  <a:pt x="448" y="331"/>
                </a:cubicBezTo>
                <a:cubicBezTo>
                  <a:pt x="454" y="325"/>
                  <a:pt x="460" y="318"/>
                  <a:pt x="462" y="313"/>
                </a:cubicBezTo>
                <a:cubicBezTo>
                  <a:pt x="467" y="298"/>
                  <a:pt x="470" y="283"/>
                  <a:pt x="471" y="264"/>
                </a:cubicBezTo>
                <a:cubicBezTo>
                  <a:pt x="472" y="229"/>
                  <a:pt x="468" y="196"/>
                  <a:pt x="458" y="169"/>
                </a:cubicBezTo>
                <a:cubicBezTo>
                  <a:pt x="452" y="151"/>
                  <a:pt x="433" y="118"/>
                  <a:pt x="416" y="118"/>
                </a:cubicBezTo>
                <a:cubicBezTo>
                  <a:pt x="410" y="118"/>
                  <a:pt x="404" y="123"/>
                  <a:pt x="400" y="132"/>
                </a:cubicBezTo>
                <a:cubicBezTo>
                  <a:pt x="388" y="157"/>
                  <a:pt x="388" y="184"/>
                  <a:pt x="387" y="211"/>
                </a:cubicBezTo>
                <a:cubicBezTo>
                  <a:pt x="387" y="216"/>
                  <a:pt x="387" y="221"/>
                  <a:pt x="387" y="226"/>
                </a:cubicBezTo>
                <a:cubicBezTo>
                  <a:pt x="385" y="258"/>
                  <a:pt x="396" y="314"/>
                  <a:pt x="420" y="338"/>
                </a:cubicBezTo>
                <a:cubicBezTo>
                  <a:pt x="420" y="338"/>
                  <a:pt x="420" y="339"/>
                  <a:pt x="421" y="339"/>
                </a:cubicBezTo>
                <a:lnTo>
                  <a:pt x="422" y="340"/>
                </a:lnTo>
                <a:lnTo>
                  <a:pt x="422" y="365"/>
                </a:lnTo>
                <a:lnTo>
                  <a:pt x="407" y="375"/>
                </a:lnTo>
                <a:cubicBezTo>
                  <a:pt x="391" y="387"/>
                  <a:pt x="379" y="396"/>
                  <a:pt x="372" y="401"/>
                </a:cubicBezTo>
                <a:cubicBezTo>
                  <a:pt x="371" y="401"/>
                  <a:pt x="361" y="410"/>
                  <a:pt x="343" y="424"/>
                </a:cubicBezTo>
                <a:lnTo>
                  <a:pt x="340" y="427"/>
                </a:lnTo>
                <a:lnTo>
                  <a:pt x="339" y="419"/>
                </a:lnTo>
                <a:lnTo>
                  <a:pt x="340" y="418"/>
                </a:lnTo>
                <a:cubicBezTo>
                  <a:pt x="344" y="415"/>
                  <a:pt x="348" y="411"/>
                  <a:pt x="352" y="408"/>
                </a:cubicBezTo>
                <a:cubicBezTo>
                  <a:pt x="361" y="401"/>
                  <a:pt x="371" y="394"/>
                  <a:pt x="373" y="386"/>
                </a:cubicBezTo>
                <a:cubicBezTo>
                  <a:pt x="381" y="361"/>
                  <a:pt x="381" y="330"/>
                  <a:pt x="380" y="299"/>
                </a:cubicBezTo>
                <a:cubicBezTo>
                  <a:pt x="379" y="272"/>
                  <a:pt x="361" y="203"/>
                  <a:pt x="338" y="203"/>
                </a:cubicBezTo>
                <a:cubicBezTo>
                  <a:pt x="330" y="203"/>
                  <a:pt x="322" y="210"/>
                  <a:pt x="314" y="224"/>
                </a:cubicBezTo>
                <a:cubicBezTo>
                  <a:pt x="313" y="225"/>
                  <a:pt x="268" y="307"/>
                  <a:pt x="309" y="389"/>
                </a:cubicBezTo>
                <a:cubicBezTo>
                  <a:pt x="310" y="392"/>
                  <a:pt x="311" y="394"/>
                  <a:pt x="313" y="397"/>
                </a:cubicBezTo>
                <a:cubicBezTo>
                  <a:pt x="315" y="402"/>
                  <a:pt x="318" y="407"/>
                  <a:pt x="320" y="411"/>
                </a:cubicBezTo>
                <a:lnTo>
                  <a:pt x="321" y="412"/>
                </a:lnTo>
                <a:lnTo>
                  <a:pt x="321" y="442"/>
                </a:lnTo>
                <a:lnTo>
                  <a:pt x="321" y="443"/>
                </a:lnTo>
                <a:cubicBezTo>
                  <a:pt x="304" y="457"/>
                  <a:pt x="287" y="472"/>
                  <a:pt x="271" y="486"/>
                </a:cubicBezTo>
                <a:cubicBezTo>
                  <a:pt x="264" y="490"/>
                  <a:pt x="258" y="495"/>
                  <a:pt x="252" y="498"/>
                </a:cubicBezTo>
                <a:lnTo>
                  <a:pt x="248" y="501"/>
                </a:lnTo>
                <a:lnTo>
                  <a:pt x="249" y="496"/>
                </a:lnTo>
                <a:cubicBezTo>
                  <a:pt x="249" y="492"/>
                  <a:pt x="250" y="488"/>
                  <a:pt x="250" y="484"/>
                </a:cubicBezTo>
                <a:lnTo>
                  <a:pt x="250" y="483"/>
                </a:lnTo>
                <a:lnTo>
                  <a:pt x="250" y="482"/>
                </a:lnTo>
                <a:cubicBezTo>
                  <a:pt x="253" y="480"/>
                  <a:pt x="257" y="477"/>
                  <a:pt x="261" y="473"/>
                </a:cubicBezTo>
                <a:cubicBezTo>
                  <a:pt x="275" y="462"/>
                  <a:pt x="292" y="447"/>
                  <a:pt x="292" y="430"/>
                </a:cubicBezTo>
                <a:cubicBezTo>
                  <a:pt x="290" y="398"/>
                  <a:pt x="288" y="364"/>
                  <a:pt x="280" y="332"/>
                </a:cubicBezTo>
                <a:cubicBezTo>
                  <a:pt x="276" y="316"/>
                  <a:pt x="272" y="300"/>
                  <a:pt x="261" y="289"/>
                </a:cubicBezTo>
                <a:cubicBezTo>
                  <a:pt x="254" y="281"/>
                  <a:pt x="249" y="275"/>
                  <a:pt x="243" y="275"/>
                </a:cubicBezTo>
                <a:cubicBezTo>
                  <a:pt x="237" y="275"/>
                  <a:pt x="230" y="280"/>
                  <a:pt x="222" y="289"/>
                </a:cubicBezTo>
                <a:cubicBezTo>
                  <a:pt x="215" y="297"/>
                  <a:pt x="209" y="308"/>
                  <a:pt x="206" y="316"/>
                </a:cubicBezTo>
                <a:cubicBezTo>
                  <a:pt x="194" y="346"/>
                  <a:pt x="195" y="400"/>
                  <a:pt x="198" y="422"/>
                </a:cubicBezTo>
                <a:cubicBezTo>
                  <a:pt x="200" y="443"/>
                  <a:pt x="206" y="459"/>
                  <a:pt x="215" y="471"/>
                </a:cubicBezTo>
                <a:cubicBezTo>
                  <a:pt x="218" y="476"/>
                  <a:pt x="222" y="478"/>
                  <a:pt x="225" y="481"/>
                </a:cubicBezTo>
                <a:cubicBezTo>
                  <a:pt x="227" y="482"/>
                  <a:pt x="229" y="483"/>
                  <a:pt x="230" y="484"/>
                </a:cubicBezTo>
                <a:lnTo>
                  <a:pt x="231" y="485"/>
                </a:lnTo>
                <a:lnTo>
                  <a:pt x="231" y="486"/>
                </a:lnTo>
                <a:cubicBezTo>
                  <a:pt x="230" y="498"/>
                  <a:pt x="228" y="510"/>
                  <a:pt x="226" y="522"/>
                </a:cubicBezTo>
                <a:lnTo>
                  <a:pt x="226" y="522"/>
                </a:lnTo>
                <a:lnTo>
                  <a:pt x="226" y="523"/>
                </a:lnTo>
                <a:cubicBezTo>
                  <a:pt x="217" y="532"/>
                  <a:pt x="204" y="542"/>
                  <a:pt x="194" y="550"/>
                </a:cubicBezTo>
                <a:cubicBezTo>
                  <a:pt x="188" y="554"/>
                  <a:pt x="183" y="558"/>
                  <a:pt x="180" y="561"/>
                </a:cubicBezTo>
                <a:lnTo>
                  <a:pt x="173" y="567"/>
                </a:lnTo>
                <a:lnTo>
                  <a:pt x="177" y="558"/>
                </a:lnTo>
                <a:cubicBezTo>
                  <a:pt x="190" y="526"/>
                  <a:pt x="195" y="455"/>
                  <a:pt x="173" y="413"/>
                </a:cubicBezTo>
                <a:cubicBezTo>
                  <a:pt x="164" y="396"/>
                  <a:pt x="151" y="385"/>
                  <a:pt x="135" y="382"/>
                </a:cubicBezTo>
                <a:cubicBezTo>
                  <a:pt x="124" y="379"/>
                  <a:pt x="115" y="383"/>
                  <a:pt x="109" y="392"/>
                </a:cubicBezTo>
                <a:cubicBezTo>
                  <a:pt x="85" y="423"/>
                  <a:pt x="93" y="507"/>
                  <a:pt x="99" y="530"/>
                </a:cubicBezTo>
                <a:cubicBezTo>
                  <a:pt x="103" y="542"/>
                  <a:pt x="113" y="552"/>
                  <a:pt x="123" y="561"/>
                </a:cubicBezTo>
                <a:cubicBezTo>
                  <a:pt x="133" y="571"/>
                  <a:pt x="143" y="580"/>
                  <a:pt x="143" y="592"/>
                </a:cubicBezTo>
                <a:cubicBezTo>
                  <a:pt x="143" y="598"/>
                  <a:pt x="139" y="606"/>
                  <a:pt x="131" y="617"/>
                </a:cubicBezTo>
                <a:cubicBezTo>
                  <a:pt x="127" y="621"/>
                  <a:pt x="89" y="665"/>
                  <a:pt x="56" y="703"/>
                </a:cubicBezTo>
                <a:cubicBezTo>
                  <a:pt x="31" y="732"/>
                  <a:pt x="7" y="759"/>
                  <a:pt x="0" y="767"/>
                </a:cubicBezTo>
                <a:lnTo>
                  <a:pt x="15" y="780"/>
                </a:lnTo>
                <a:cubicBezTo>
                  <a:pt x="23" y="772"/>
                  <a:pt x="46" y="745"/>
                  <a:pt x="73" y="715"/>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4" name="Freeform 33"/>
          <p:cNvSpPr>
            <a:spLocks noEditPoints="1"/>
          </p:cNvSpPr>
          <p:nvPr/>
        </p:nvSpPr>
        <p:spPr bwMode="auto">
          <a:xfrm>
            <a:off x="4062069" y="5261229"/>
            <a:ext cx="317008" cy="342369"/>
          </a:xfrm>
          <a:custGeom>
            <a:avLst/>
            <a:gdLst>
              <a:gd name="T0" fmla="*/ 330 w 658"/>
              <a:gd name="T1" fmla="*/ 151 h 709"/>
              <a:gd name="T2" fmla="*/ 204 w 658"/>
              <a:gd name="T3" fmla="*/ 7 h 709"/>
              <a:gd name="T4" fmla="*/ 204 w 658"/>
              <a:gd name="T5" fmla="*/ 70 h 709"/>
              <a:gd name="T6" fmla="*/ 269 w 658"/>
              <a:gd name="T7" fmla="*/ 135 h 709"/>
              <a:gd name="T8" fmla="*/ 330 w 658"/>
              <a:gd name="T9" fmla="*/ 151 h 709"/>
              <a:gd name="T10" fmla="*/ 18 w 658"/>
              <a:gd name="T11" fmla="*/ 266 h 709"/>
              <a:gd name="T12" fmla="*/ 15 w 658"/>
              <a:gd name="T13" fmla="*/ 428 h 709"/>
              <a:gd name="T14" fmla="*/ 186 w 658"/>
              <a:gd name="T15" fmla="*/ 705 h 709"/>
              <a:gd name="T16" fmla="*/ 215 w 658"/>
              <a:gd name="T17" fmla="*/ 709 h 709"/>
              <a:gd name="T18" fmla="*/ 302 w 658"/>
              <a:gd name="T19" fmla="*/ 675 h 709"/>
              <a:gd name="T20" fmla="*/ 387 w 658"/>
              <a:gd name="T21" fmla="*/ 708 h 709"/>
              <a:gd name="T22" fmla="*/ 570 w 658"/>
              <a:gd name="T23" fmla="*/ 235 h 709"/>
              <a:gd name="T24" fmla="*/ 557 w 658"/>
              <a:gd name="T25" fmla="*/ 220 h 709"/>
              <a:gd name="T26" fmla="*/ 425 w 658"/>
              <a:gd name="T27" fmla="*/ 175 h 709"/>
              <a:gd name="T28" fmla="*/ 302 w 658"/>
              <a:gd name="T29" fmla="*/ 204 h 709"/>
              <a:gd name="T30" fmla="*/ 302 w 658"/>
              <a:gd name="T31" fmla="*/ 204 h 709"/>
              <a:gd name="T32" fmla="*/ 272 w 658"/>
              <a:gd name="T33" fmla="*/ 191 h 709"/>
              <a:gd name="T34" fmla="*/ 191 w 658"/>
              <a:gd name="T35" fmla="*/ 176 h 709"/>
              <a:gd name="T36" fmla="*/ 182 w 658"/>
              <a:gd name="T37" fmla="*/ 176 h 709"/>
              <a:gd name="T38" fmla="*/ 18 w 658"/>
              <a:gd name="T39" fmla="*/ 266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58" h="709">
                <a:moveTo>
                  <a:pt x="330" y="151"/>
                </a:moveTo>
                <a:cubicBezTo>
                  <a:pt x="344" y="74"/>
                  <a:pt x="286" y="0"/>
                  <a:pt x="204" y="7"/>
                </a:cubicBezTo>
                <a:cubicBezTo>
                  <a:pt x="165" y="11"/>
                  <a:pt x="164" y="74"/>
                  <a:pt x="204" y="70"/>
                </a:cubicBezTo>
                <a:cubicBezTo>
                  <a:pt x="242" y="66"/>
                  <a:pt x="277" y="94"/>
                  <a:pt x="269" y="135"/>
                </a:cubicBezTo>
                <a:cubicBezTo>
                  <a:pt x="262" y="174"/>
                  <a:pt x="322" y="191"/>
                  <a:pt x="330" y="151"/>
                </a:cubicBezTo>
                <a:close/>
                <a:moveTo>
                  <a:pt x="18" y="266"/>
                </a:moveTo>
                <a:cubicBezTo>
                  <a:pt x="0" y="317"/>
                  <a:pt x="6" y="377"/>
                  <a:pt x="15" y="428"/>
                </a:cubicBezTo>
                <a:cubicBezTo>
                  <a:pt x="32" y="524"/>
                  <a:pt x="79" y="675"/>
                  <a:pt x="186" y="705"/>
                </a:cubicBezTo>
                <a:cubicBezTo>
                  <a:pt x="196" y="708"/>
                  <a:pt x="205" y="709"/>
                  <a:pt x="215" y="709"/>
                </a:cubicBezTo>
                <a:cubicBezTo>
                  <a:pt x="247" y="709"/>
                  <a:pt x="277" y="695"/>
                  <a:pt x="302" y="675"/>
                </a:cubicBezTo>
                <a:cubicBezTo>
                  <a:pt x="331" y="698"/>
                  <a:pt x="360" y="708"/>
                  <a:pt x="387" y="708"/>
                </a:cubicBezTo>
                <a:cubicBezTo>
                  <a:pt x="547" y="708"/>
                  <a:pt x="658" y="353"/>
                  <a:pt x="570" y="235"/>
                </a:cubicBezTo>
                <a:cubicBezTo>
                  <a:pt x="566" y="230"/>
                  <a:pt x="562" y="225"/>
                  <a:pt x="557" y="220"/>
                </a:cubicBezTo>
                <a:cubicBezTo>
                  <a:pt x="524" y="188"/>
                  <a:pt x="475" y="175"/>
                  <a:pt x="425" y="175"/>
                </a:cubicBezTo>
                <a:cubicBezTo>
                  <a:pt x="381" y="175"/>
                  <a:pt x="336" y="186"/>
                  <a:pt x="302" y="204"/>
                </a:cubicBezTo>
                <a:cubicBezTo>
                  <a:pt x="302" y="204"/>
                  <a:pt x="302" y="204"/>
                  <a:pt x="302" y="204"/>
                </a:cubicBezTo>
                <a:cubicBezTo>
                  <a:pt x="297" y="204"/>
                  <a:pt x="275" y="192"/>
                  <a:pt x="272" y="191"/>
                </a:cubicBezTo>
                <a:cubicBezTo>
                  <a:pt x="246" y="182"/>
                  <a:pt x="218" y="177"/>
                  <a:pt x="191" y="176"/>
                </a:cubicBezTo>
                <a:cubicBezTo>
                  <a:pt x="188" y="176"/>
                  <a:pt x="185" y="176"/>
                  <a:pt x="182" y="176"/>
                </a:cubicBezTo>
                <a:cubicBezTo>
                  <a:pt x="117" y="176"/>
                  <a:pt x="41" y="200"/>
                  <a:pt x="18" y="26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5" name="Freeform 34"/>
          <p:cNvSpPr>
            <a:spLocks/>
          </p:cNvSpPr>
          <p:nvPr/>
        </p:nvSpPr>
        <p:spPr bwMode="auto">
          <a:xfrm>
            <a:off x="8497659" y="2966083"/>
            <a:ext cx="327153" cy="261215"/>
          </a:xfrm>
          <a:custGeom>
            <a:avLst/>
            <a:gdLst>
              <a:gd name="T0" fmla="*/ 610 w 681"/>
              <a:gd name="T1" fmla="*/ 58 h 540"/>
              <a:gd name="T2" fmla="*/ 383 w 681"/>
              <a:gd name="T3" fmla="*/ 58 h 540"/>
              <a:gd name="T4" fmla="*/ 340 w 681"/>
              <a:gd name="T5" fmla="*/ 97 h 540"/>
              <a:gd name="T6" fmla="*/ 298 w 681"/>
              <a:gd name="T7" fmla="*/ 58 h 540"/>
              <a:gd name="T8" fmla="*/ 71 w 681"/>
              <a:gd name="T9" fmla="*/ 58 h 540"/>
              <a:gd name="T10" fmla="*/ 71 w 681"/>
              <a:gd name="T11" fmla="*/ 292 h 540"/>
              <a:gd name="T12" fmla="*/ 340 w 681"/>
              <a:gd name="T13" fmla="*/ 540 h 540"/>
              <a:gd name="T14" fmla="*/ 610 w 681"/>
              <a:gd name="T15" fmla="*/ 292 h 540"/>
              <a:gd name="T16" fmla="*/ 610 w 681"/>
              <a:gd name="T17" fmla="*/ 5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1" h="540">
                <a:moveTo>
                  <a:pt x="610" y="58"/>
                </a:moveTo>
                <a:cubicBezTo>
                  <a:pt x="547" y="0"/>
                  <a:pt x="446" y="0"/>
                  <a:pt x="383" y="58"/>
                </a:cubicBezTo>
                <a:lnTo>
                  <a:pt x="340" y="97"/>
                </a:lnTo>
                <a:lnTo>
                  <a:pt x="298" y="58"/>
                </a:lnTo>
                <a:cubicBezTo>
                  <a:pt x="235" y="0"/>
                  <a:pt x="133" y="0"/>
                  <a:pt x="71" y="58"/>
                </a:cubicBezTo>
                <a:cubicBezTo>
                  <a:pt x="0" y="122"/>
                  <a:pt x="0" y="227"/>
                  <a:pt x="71" y="292"/>
                </a:cubicBezTo>
                <a:lnTo>
                  <a:pt x="340" y="540"/>
                </a:lnTo>
                <a:lnTo>
                  <a:pt x="610" y="292"/>
                </a:lnTo>
                <a:cubicBezTo>
                  <a:pt x="681" y="227"/>
                  <a:pt x="681" y="122"/>
                  <a:pt x="610" y="5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6" name="Freeform 35"/>
          <p:cNvSpPr>
            <a:spLocks noEditPoints="1"/>
          </p:cNvSpPr>
          <p:nvPr/>
        </p:nvSpPr>
        <p:spPr bwMode="auto">
          <a:xfrm>
            <a:off x="4625077" y="1840065"/>
            <a:ext cx="314475" cy="314475"/>
          </a:xfrm>
          <a:custGeom>
            <a:avLst/>
            <a:gdLst>
              <a:gd name="T0" fmla="*/ 358 w 648"/>
              <a:gd name="T1" fmla="*/ 52 h 648"/>
              <a:gd name="T2" fmla="*/ 324 w 648"/>
              <a:gd name="T3" fmla="*/ 152 h 648"/>
              <a:gd name="T4" fmla="*/ 290 w 648"/>
              <a:gd name="T5" fmla="*/ 52 h 648"/>
              <a:gd name="T6" fmla="*/ 313 w 648"/>
              <a:gd name="T7" fmla="*/ 7 h 648"/>
              <a:gd name="T8" fmla="*/ 358 w 648"/>
              <a:gd name="T9" fmla="*/ 29 h 648"/>
              <a:gd name="T10" fmla="*/ 358 w 648"/>
              <a:gd name="T11" fmla="*/ 52 h 648"/>
              <a:gd name="T12" fmla="*/ 324 w 648"/>
              <a:gd name="T13" fmla="*/ 239 h 648"/>
              <a:gd name="T14" fmla="*/ 239 w 648"/>
              <a:gd name="T15" fmla="*/ 324 h 648"/>
              <a:gd name="T16" fmla="*/ 324 w 648"/>
              <a:gd name="T17" fmla="*/ 409 h 648"/>
              <a:gd name="T18" fmla="*/ 409 w 648"/>
              <a:gd name="T19" fmla="*/ 324 h 648"/>
              <a:gd name="T20" fmla="*/ 324 w 648"/>
              <a:gd name="T21" fmla="*/ 239 h 648"/>
              <a:gd name="T22" fmla="*/ 324 w 648"/>
              <a:gd name="T23" fmla="*/ 477 h 648"/>
              <a:gd name="T24" fmla="*/ 171 w 648"/>
              <a:gd name="T25" fmla="*/ 324 h 648"/>
              <a:gd name="T26" fmla="*/ 324 w 648"/>
              <a:gd name="T27" fmla="*/ 171 h 648"/>
              <a:gd name="T28" fmla="*/ 477 w 648"/>
              <a:gd name="T29" fmla="*/ 324 h 648"/>
              <a:gd name="T30" fmla="*/ 324 w 648"/>
              <a:gd name="T31" fmla="*/ 477 h 648"/>
              <a:gd name="T32" fmla="*/ 541 w 648"/>
              <a:gd name="T33" fmla="*/ 156 h 648"/>
              <a:gd name="T34" fmla="*/ 446 w 648"/>
              <a:gd name="T35" fmla="*/ 203 h 648"/>
              <a:gd name="T36" fmla="*/ 493 w 648"/>
              <a:gd name="T37" fmla="*/ 108 h 648"/>
              <a:gd name="T38" fmla="*/ 541 w 648"/>
              <a:gd name="T39" fmla="*/ 92 h 648"/>
              <a:gd name="T40" fmla="*/ 557 w 648"/>
              <a:gd name="T41" fmla="*/ 140 h 648"/>
              <a:gd name="T42" fmla="*/ 541 w 648"/>
              <a:gd name="T43" fmla="*/ 156 h 648"/>
              <a:gd name="T44" fmla="*/ 493 w 648"/>
              <a:gd name="T45" fmla="*/ 541 h 648"/>
              <a:gd name="T46" fmla="*/ 446 w 648"/>
              <a:gd name="T47" fmla="*/ 446 h 648"/>
              <a:gd name="T48" fmla="*/ 541 w 648"/>
              <a:gd name="T49" fmla="*/ 493 h 648"/>
              <a:gd name="T50" fmla="*/ 557 w 648"/>
              <a:gd name="T51" fmla="*/ 541 h 648"/>
              <a:gd name="T52" fmla="*/ 509 w 648"/>
              <a:gd name="T53" fmla="*/ 557 h 648"/>
              <a:gd name="T54" fmla="*/ 493 w 648"/>
              <a:gd name="T55" fmla="*/ 541 h 648"/>
              <a:gd name="T56" fmla="*/ 108 w 648"/>
              <a:gd name="T57" fmla="*/ 493 h 648"/>
              <a:gd name="T58" fmla="*/ 202 w 648"/>
              <a:gd name="T59" fmla="*/ 446 h 648"/>
              <a:gd name="T60" fmla="*/ 156 w 648"/>
              <a:gd name="T61" fmla="*/ 541 h 648"/>
              <a:gd name="T62" fmla="*/ 108 w 648"/>
              <a:gd name="T63" fmla="*/ 557 h 648"/>
              <a:gd name="T64" fmla="*/ 91 w 648"/>
              <a:gd name="T65" fmla="*/ 509 h 648"/>
              <a:gd name="T66" fmla="*/ 108 w 648"/>
              <a:gd name="T67" fmla="*/ 493 h 648"/>
              <a:gd name="T68" fmla="*/ 156 w 648"/>
              <a:gd name="T69" fmla="*/ 108 h 648"/>
              <a:gd name="T70" fmla="*/ 202 w 648"/>
              <a:gd name="T71" fmla="*/ 203 h 648"/>
              <a:gd name="T72" fmla="*/ 108 w 648"/>
              <a:gd name="T73" fmla="*/ 156 h 648"/>
              <a:gd name="T74" fmla="*/ 91 w 648"/>
              <a:gd name="T75" fmla="*/ 108 h 648"/>
              <a:gd name="T76" fmla="*/ 140 w 648"/>
              <a:gd name="T77" fmla="*/ 92 h 648"/>
              <a:gd name="T78" fmla="*/ 156 w 648"/>
              <a:gd name="T79" fmla="*/ 108 h 648"/>
              <a:gd name="T80" fmla="*/ 596 w 648"/>
              <a:gd name="T81" fmla="*/ 358 h 648"/>
              <a:gd name="T82" fmla="*/ 497 w 648"/>
              <a:gd name="T83" fmla="*/ 324 h 648"/>
              <a:gd name="T84" fmla="*/ 596 w 648"/>
              <a:gd name="T85" fmla="*/ 290 h 648"/>
              <a:gd name="T86" fmla="*/ 642 w 648"/>
              <a:gd name="T87" fmla="*/ 313 h 648"/>
              <a:gd name="T88" fmla="*/ 620 w 648"/>
              <a:gd name="T89" fmla="*/ 358 h 648"/>
              <a:gd name="T90" fmla="*/ 596 w 648"/>
              <a:gd name="T91" fmla="*/ 358 h 648"/>
              <a:gd name="T92" fmla="*/ 290 w 648"/>
              <a:gd name="T93" fmla="*/ 596 h 648"/>
              <a:gd name="T94" fmla="*/ 324 w 648"/>
              <a:gd name="T95" fmla="*/ 497 h 648"/>
              <a:gd name="T96" fmla="*/ 358 w 648"/>
              <a:gd name="T97" fmla="*/ 596 h 648"/>
              <a:gd name="T98" fmla="*/ 336 w 648"/>
              <a:gd name="T99" fmla="*/ 642 h 648"/>
              <a:gd name="T100" fmla="*/ 290 w 648"/>
              <a:gd name="T101" fmla="*/ 620 h 648"/>
              <a:gd name="T102" fmla="*/ 290 w 648"/>
              <a:gd name="T103" fmla="*/ 596 h 648"/>
              <a:gd name="T104" fmla="*/ 52 w 648"/>
              <a:gd name="T105" fmla="*/ 290 h 648"/>
              <a:gd name="T106" fmla="*/ 152 w 648"/>
              <a:gd name="T107" fmla="*/ 324 h 648"/>
              <a:gd name="T108" fmla="*/ 52 w 648"/>
              <a:gd name="T109" fmla="*/ 358 h 648"/>
              <a:gd name="T110" fmla="*/ 7 w 648"/>
              <a:gd name="T111" fmla="*/ 336 h 648"/>
              <a:gd name="T112" fmla="*/ 29 w 648"/>
              <a:gd name="T113" fmla="*/ 290 h 648"/>
              <a:gd name="T114" fmla="*/ 52 w 648"/>
              <a:gd name="T115" fmla="*/ 290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48" h="648">
                <a:moveTo>
                  <a:pt x="358" y="52"/>
                </a:moveTo>
                <a:lnTo>
                  <a:pt x="324" y="152"/>
                </a:lnTo>
                <a:lnTo>
                  <a:pt x="290" y="52"/>
                </a:lnTo>
                <a:cubicBezTo>
                  <a:pt x="284" y="34"/>
                  <a:pt x="294" y="13"/>
                  <a:pt x="313" y="7"/>
                </a:cubicBezTo>
                <a:cubicBezTo>
                  <a:pt x="331" y="0"/>
                  <a:pt x="352" y="10"/>
                  <a:pt x="358" y="29"/>
                </a:cubicBezTo>
                <a:cubicBezTo>
                  <a:pt x="361" y="37"/>
                  <a:pt x="361" y="45"/>
                  <a:pt x="358" y="52"/>
                </a:cubicBezTo>
                <a:close/>
                <a:moveTo>
                  <a:pt x="324" y="239"/>
                </a:moveTo>
                <a:cubicBezTo>
                  <a:pt x="277" y="239"/>
                  <a:pt x="239" y="278"/>
                  <a:pt x="239" y="324"/>
                </a:cubicBezTo>
                <a:cubicBezTo>
                  <a:pt x="239" y="371"/>
                  <a:pt x="277" y="409"/>
                  <a:pt x="324" y="409"/>
                </a:cubicBezTo>
                <a:cubicBezTo>
                  <a:pt x="371" y="409"/>
                  <a:pt x="409" y="371"/>
                  <a:pt x="409" y="324"/>
                </a:cubicBezTo>
                <a:cubicBezTo>
                  <a:pt x="409" y="278"/>
                  <a:pt x="371" y="239"/>
                  <a:pt x="324" y="239"/>
                </a:cubicBezTo>
                <a:close/>
                <a:moveTo>
                  <a:pt x="324" y="477"/>
                </a:moveTo>
                <a:cubicBezTo>
                  <a:pt x="240" y="477"/>
                  <a:pt x="171" y="409"/>
                  <a:pt x="171" y="324"/>
                </a:cubicBezTo>
                <a:cubicBezTo>
                  <a:pt x="171" y="240"/>
                  <a:pt x="240" y="171"/>
                  <a:pt x="324" y="171"/>
                </a:cubicBezTo>
                <a:cubicBezTo>
                  <a:pt x="409" y="171"/>
                  <a:pt x="477" y="240"/>
                  <a:pt x="477" y="324"/>
                </a:cubicBezTo>
                <a:cubicBezTo>
                  <a:pt x="477" y="409"/>
                  <a:pt x="409" y="477"/>
                  <a:pt x="324" y="477"/>
                </a:cubicBezTo>
                <a:close/>
                <a:moveTo>
                  <a:pt x="541" y="156"/>
                </a:moveTo>
                <a:lnTo>
                  <a:pt x="446" y="203"/>
                </a:lnTo>
                <a:lnTo>
                  <a:pt x="493" y="108"/>
                </a:lnTo>
                <a:cubicBezTo>
                  <a:pt x="501" y="90"/>
                  <a:pt x="523" y="83"/>
                  <a:pt x="541" y="92"/>
                </a:cubicBezTo>
                <a:cubicBezTo>
                  <a:pt x="558" y="100"/>
                  <a:pt x="566" y="122"/>
                  <a:pt x="557" y="140"/>
                </a:cubicBezTo>
                <a:cubicBezTo>
                  <a:pt x="553" y="147"/>
                  <a:pt x="548" y="153"/>
                  <a:pt x="541" y="156"/>
                </a:cubicBezTo>
                <a:close/>
                <a:moveTo>
                  <a:pt x="493" y="541"/>
                </a:moveTo>
                <a:lnTo>
                  <a:pt x="446" y="446"/>
                </a:lnTo>
                <a:lnTo>
                  <a:pt x="541" y="493"/>
                </a:lnTo>
                <a:cubicBezTo>
                  <a:pt x="559" y="501"/>
                  <a:pt x="566" y="523"/>
                  <a:pt x="557" y="541"/>
                </a:cubicBezTo>
                <a:cubicBezTo>
                  <a:pt x="548" y="559"/>
                  <a:pt x="527" y="566"/>
                  <a:pt x="509" y="557"/>
                </a:cubicBezTo>
                <a:cubicBezTo>
                  <a:pt x="502" y="554"/>
                  <a:pt x="496" y="548"/>
                  <a:pt x="493" y="541"/>
                </a:cubicBezTo>
                <a:close/>
                <a:moveTo>
                  <a:pt x="108" y="493"/>
                </a:moveTo>
                <a:lnTo>
                  <a:pt x="202" y="446"/>
                </a:lnTo>
                <a:lnTo>
                  <a:pt x="156" y="541"/>
                </a:lnTo>
                <a:cubicBezTo>
                  <a:pt x="147" y="559"/>
                  <a:pt x="126" y="566"/>
                  <a:pt x="108" y="557"/>
                </a:cubicBezTo>
                <a:cubicBezTo>
                  <a:pt x="90" y="548"/>
                  <a:pt x="83" y="527"/>
                  <a:pt x="91" y="509"/>
                </a:cubicBezTo>
                <a:cubicBezTo>
                  <a:pt x="95" y="502"/>
                  <a:pt x="101" y="496"/>
                  <a:pt x="108" y="493"/>
                </a:cubicBezTo>
                <a:close/>
                <a:moveTo>
                  <a:pt x="156" y="108"/>
                </a:moveTo>
                <a:lnTo>
                  <a:pt x="202" y="203"/>
                </a:lnTo>
                <a:lnTo>
                  <a:pt x="108" y="156"/>
                </a:lnTo>
                <a:cubicBezTo>
                  <a:pt x="90" y="147"/>
                  <a:pt x="83" y="126"/>
                  <a:pt x="91" y="108"/>
                </a:cubicBezTo>
                <a:cubicBezTo>
                  <a:pt x="100" y="90"/>
                  <a:pt x="122" y="83"/>
                  <a:pt x="140" y="92"/>
                </a:cubicBezTo>
                <a:cubicBezTo>
                  <a:pt x="147" y="95"/>
                  <a:pt x="153" y="101"/>
                  <a:pt x="156" y="108"/>
                </a:cubicBezTo>
                <a:close/>
                <a:moveTo>
                  <a:pt x="596" y="358"/>
                </a:moveTo>
                <a:lnTo>
                  <a:pt x="497" y="324"/>
                </a:lnTo>
                <a:lnTo>
                  <a:pt x="596" y="290"/>
                </a:lnTo>
                <a:cubicBezTo>
                  <a:pt x="615" y="284"/>
                  <a:pt x="636" y="294"/>
                  <a:pt x="642" y="313"/>
                </a:cubicBezTo>
                <a:cubicBezTo>
                  <a:pt x="648" y="332"/>
                  <a:pt x="638" y="352"/>
                  <a:pt x="620" y="358"/>
                </a:cubicBezTo>
                <a:cubicBezTo>
                  <a:pt x="612" y="361"/>
                  <a:pt x="604" y="361"/>
                  <a:pt x="596" y="358"/>
                </a:cubicBezTo>
                <a:close/>
                <a:moveTo>
                  <a:pt x="290" y="596"/>
                </a:moveTo>
                <a:lnTo>
                  <a:pt x="324" y="497"/>
                </a:lnTo>
                <a:lnTo>
                  <a:pt x="358" y="596"/>
                </a:lnTo>
                <a:cubicBezTo>
                  <a:pt x="365" y="615"/>
                  <a:pt x="355" y="636"/>
                  <a:pt x="336" y="642"/>
                </a:cubicBezTo>
                <a:cubicBezTo>
                  <a:pt x="317" y="648"/>
                  <a:pt x="297" y="638"/>
                  <a:pt x="290" y="620"/>
                </a:cubicBezTo>
                <a:cubicBezTo>
                  <a:pt x="288" y="612"/>
                  <a:pt x="288" y="604"/>
                  <a:pt x="290" y="596"/>
                </a:cubicBezTo>
                <a:close/>
                <a:moveTo>
                  <a:pt x="52" y="290"/>
                </a:moveTo>
                <a:lnTo>
                  <a:pt x="152" y="324"/>
                </a:lnTo>
                <a:lnTo>
                  <a:pt x="52" y="358"/>
                </a:lnTo>
                <a:cubicBezTo>
                  <a:pt x="33" y="365"/>
                  <a:pt x="13" y="355"/>
                  <a:pt x="7" y="336"/>
                </a:cubicBezTo>
                <a:cubicBezTo>
                  <a:pt x="0" y="317"/>
                  <a:pt x="10" y="297"/>
                  <a:pt x="29" y="290"/>
                </a:cubicBezTo>
                <a:cubicBezTo>
                  <a:pt x="37" y="288"/>
                  <a:pt x="45" y="288"/>
                  <a:pt x="52" y="29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7" name="Freeform 36"/>
          <p:cNvSpPr>
            <a:spLocks noEditPoints="1"/>
          </p:cNvSpPr>
          <p:nvPr/>
        </p:nvSpPr>
        <p:spPr bwMode="auto">
          <a:xfrm>
            <a:off x="10333775" y="1271986"/>
            <a:ext cx="324617" cy="273897"/>
          </a:xfrm>
          <a:custGeom>
            <a:avLst/>
            <a:gdLst>
              <a:gd name="T0" fmla="*/ 518 w 676"/>
              <a:gd name="T1" fmla="*/ 528 h 565"/>
              <a:gd name="T2" fmla="*/ 487 w 676"/>
              <a:gd name="T3" fmla="*/ 512 h 565"/>
              <a:gd name="T4" fmla="*/ 534 w 676"/>
              <a:gd name="T5" fmla="*/ 348 h 565"/>
              <a:gd name="T6" fmla="*/ 569 w 676"/>
              <a:gd name="T7" fmla="*/ 370 h 565"/>
              <a:gd name="T8" fmla="*/ 426 w 676"/>
              <a:gd name="T9" fmla="*/ 512 h 565"/>
              <a:gd name="T10" fmla="*/ 392 w 676"/>
              <a:gd name="T11" fmla="*/ 528 h 565"/>
              <a:gd name="T12" fmla="*/ 373 w 676"/>
              <a:gd name="T13" fmla="*/ 370 h 565"/>
              <a:gd name="T14" fmla="*/ 412 w 676"/>
              <a:gd name="T15" fmla="*/ 348 h 565"/>
              <a:gd name="T16" fmla="*/ 426 w 676"/>
              <a:gd name="T17" fmla="*/ 512 h 565"/>
              <a:gd name="T18" fmla="*/ 278 w 676"/>
              <a:gd name="T19" fmla="*/ 528 h 565"/>
              <a:gd name="T20" fmla="*/ 240 w 676"/>
              <a:gd name="T21" fmla="*/ 370 h 565"/>
              <a:gd name="T22" fmla="*/ 276 w 676"/>
              <a:gd name="T23" fmla="*/ 348 h 565"/>
              <a:gd name="T24" fmla="*/ 310 w 676"/>
              <a:gd name="T25" fmla="*/ 512 h 565"/>
              <a:gd name="T26" fmla="*/ 175 w 676"/>
              <a:gd name="T27" fmla="*/ 528 h 565"/>
              <a:gd name="T28" fmla="*/ 138 w 676"/>
              <a:gd name="T29" fmla="*/ 512 h 565"/>
              <a:gd name="T30" fmla="*/ 127 w 676"/>
              <a:gd name="T31" fmla="*/ 348 h 565"/>
              <a:gd name="T32" fmla="*/ 170 w 676"/>
              <a:gd name="T33" fmla="*/ 370 h 565"/>
              <a:gd name="T34" fmla="*/ 175 w 676"/>
              <a:gd name="T35" fmla="*/ 528 h 565"/>
              <a:gd name="T36" fmla="*/ 336 w 676"/>
              <a:gd name="T37" fmla="*/ 121 h 565"/>
              <a:gd name="T38" fmla="*/ 496 w 676"/>
              <a:gd name="T39" fmla="*/ 246 h 565"/>
              <a:gd name="T40" fmla="*/ 311 w 676"/>
              <a:gd name="T41" fmla="*/ 115 h 565"/>
              <a:gd name="T42" fmla="*/ 573 w 676"/>
              <a:gd name="T43" fmla="*/ 246 h 565"/>
              <a:gd name="T44" fmla="*/ 397 w 676"/>
              <a:gd name="T45" fmla="*/ 61 h 565"/>
              <a:gd name="T46" fmla="*/ 276 w 676"/>
              <a:gd name="T47" fmla="*/ 61 h 565"/>
              <a:gd name="T48" fmla="*/ 102 w 676"/>
              <a:gd name="T49" fmla="*/ 246 h 565"/>
              <a:gd name="T50" fmla="*/ 0 w 676"/>
              <a:gd name="T51" fmla="*/ 267 h 565"/>
              <a:gd name="T52" fmla="*/ 21 w 676"/>
              <a:gd name="T53" fmla="*/ 316 h 565"/>
              <a:gd name="T54" fmla="*/ 81 w 676"/>
              <a:gd name="T55" fmla="*/ 547 h 565"/>
              <a:gd name="T56" fmla="*/ 577 w 676"/>
              <a:gd name="T57" fmla="*/ 565 h 565"/>
              <a:gd name="T58" fmla="*/ 639 w 676"/>
              <a:gd name="T59" fmla="*/ 316 h 565"/>
              <a:gd name="T60" fmla="*/ 675 w 676"/>
              <a:gd name="T61" fmla="*/ 295 h 565"/>
              <a:gd name="T62" fmla="*/ 655 w 676"/>
              <a:gd name="T63" fmla="*/ 246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6" h="565">
                <a:moveTo>
                  <a:pt x="542" y="512"/>
                </a:moveTo>
                <a:cubicBezTo>
                  <a:pt x="541" y="521"/>
                  <a:pt x="530" y="528"/>
                  <a:pt x="518" y="528"/>
                </a:cubicBezTo>
                <a:lnTo>
                  <a:pt x="507" y="528"/>
                </a:lnTo>
                <a:cubicBezTo>
                  <a:pt x="495" y="528"/>
                  <a:pt x="486" y="521"/>
                  <a:pt x="487" y="512"/>
                </a:cubicBezTo>
                <a:lnTo>
                  <a:pt x="506" y="370"/>
                </a:lnTo>
                <a:cubicBezTo>
                  <a:pt x="507" y="358"/>
                  <a:pt x="520" y="348"/>
                  <a:pt x="534" y="348"/>
                </a:cubicBezTo>
                <a:lnTo>
                  <a:pt x="547" y="348"/>
                </a:lnTo>
                <a:cubicBezTo>
                  <a:pt x="562" y="348"/>
                  <a:pt x="571" y="358"/>
                  <a:pt x="569" y="370"/>
                </a:cubicBezTo>
                <a:lnTo>
                  <a:pt x="542" y="512"/>
                </a:lnTo>
                <a:close/>
                <a:moveTo>
                  <a:pt x="426" y="512"/>
                </a:moveTo>
                <a:cubicBezTo>
                  <a:pt x="426" y="521"/>
                  <a:pt x="415" y="528"/>
                  <a:pt x="403" y="528"/>
                </a:cubicBezTo>
                <a:lnTo>
                  <a:pt x="392" y="528"/>
                </a:lnTo>
                <a:cubicBezTo>
                  <a:pt x="380" y="528"/>
                  <a:pt x="371" y="521"/>
                  <a:pt x="371" y="512"/>
                </a:cubicBezTo>
                <a:lnTo>
                  <a:pt x="373" y="370"/>
                </a:lnTo>
                <a:cubicBezTo>
                  <a:pt x="373" y="358"/>
                  <a:pt x="385" y="348"/>
                  <a:pt x="399" y="348"/>
                </a:cubicBezTo>
                <a:lnTo>
                  <a:pt x="412" y="348"/>
                </a:lnTo>
                <a:cubicBezTo>
                  <a:pt x="426" y="348"/>
                  <a:pt x="437" y="358"/>
                  <a:pt x="436" y="370"/>
                </a:cubicBezTo>
                <a:lnTo>
                  <a:pt x="426" y="512"/>
                </a:lnTo>
                <a:close/>
                <a:moveTo>
                  <a:pt x="289" y="528"/>
                </a:moveTo>
                <a:lnTo>
                  <a:pt x="278" y="528"/>
                </a:lnTo>
                <a:cubicBezTo>
                  <a:pt x="266" y="528"/>
                  <a:pt x="256" y="521"/>
                  <a:pt x="255" y="512"/>
                </a:cubicBezTo>
                <a:lnTo>
                  <a:pt x="240" y="370"/>
                </a:lnTo>
                <a:cubicBezTo>
                  <a:pt x="238" y="358"/>
                  <a:pt x="249" y="348"/>
                  <a:pt x="263" y="348"/>
                </a:cubicBezTo>
                <a:lnTo>
                  <a:pt x="276" y="348"/>
                </a:lnTo>
                <a:cubicBezTo>
                  <a:pt x="290" y="348"/>
                  <a:pt x="302" y="358"/>
                  <a:pt x="303" y="370"/>
                </a:cubicBezTo>
                <a:lnTo>
                  <a:pt x="310" y="512"/>
                </a:lnTo>
                <a:cubicBezTo>
                  <a:pt x="310" y="521"/>
                  <a:pt x="301" y="528"/>
                  <a:pt x="289" y="528"/>
                </a:cubicBezTo>
                <a:close/>
                <a:moveTo>
                  <a:pt x="175" y="528"/>
                </a:moveTo>
                <a:lnTo>
                  <a:pt x="164" y="528"/>
                </a:lnTo>
                <a:cubicBezTo>
                  <a:pt x="152" y="528"/>
                  <a:pt x="140" y="521"/>
                  <a:pt x="138" y="512"/>
                </a:cubicBezTo>
                <a:lnTo>
                  <a:pt x="107" y="370"/>
                </a:lnTo>
                <a:cubicBezTo>
                  <a:pt x="104" y="358"/>
                  <a:pt x="113" y="348"/>
                  <a:pt x="127" y="348"/>
                </a:cubicBezTo>
                <a:lnTo>
                  <a:pt x="140" y="348"/>
                </a:lnTo>
                <a:cubicBezTo>
                  <a:pt x="155" y="348"/>
                  <a:pt x="168" y="358"/>
                  <a:pt x="170" y="370"/>
                </a:cubicBezTo>
                <a:lnTo>
                  <a:pt x="194" y="512"/>
                </a:lnTo>
                <a:cubicBezTo>
                  <a:pt x="195" y="521"/>
                  <a:pt x="186" y="528"/>
                  <a:pt x="175" y="528"/>
                </a:cubicBezTo>
                <a:close/>
                <a:moveTo>
                  <a:pt x="311" y="115"/>
                </a:moveTo>
                <a:cubicBezTo>
                  <a:pt x="318" y="118"/>
                  <a:pt x="327" y="121"/>
                  <a:pt x="336" y="121"/>
                </a:cubicBezTo>
                <a:cubicBezTo>
                  <a:pt x="346" y="121"/>
                  <a:pt x="356" y="118"/>
                  <a:pt x="364" y="114"/>
                </a:cubicBezTo>
                <a:lnTo>
                  <a:pt x="496" y="246"/>
                </a:lnTo>
                <a:lnTo>
                  <a:pt x="179" y="246"/>
                </a:lnTo>
                <a:lnTo>
                  <a:pt x="311" y="115"/>
                </a:lnTo>
                <a:close/>
                <a:moveTo>
                  <a:pt x="655" y="246"/>
                </a:moveTo>
                <a:lnTo>
                  <a:pt x="573" y="246"/>
                </a:lnTo>
                <a:lnTo>
                  <a:pt x="396" y="68"/>
                </a:lnTo>
                <a:cubicBezTo>
                  <a:pt x="396" y="66"/>
                  <a:pt x="397" y="63"/>
                  <a:pt x="397" y="61"/>
                </a:cubicBezTo>
                <a:cubicBezTo>
                  <a:pt x="397" y="27"/>
                  <a:pt x="370" y="1"/>
                  <a:pt x="337" y="1"/>
                </a:cubicBezTo>
                <a:cubicBezTo>
                  <a:pt x="303" y="0"/>
                  <a:pt x="276" y="27"/>
                  <a:pt x="276" y="61"/>
                </a:cubicBezTo>
                <a:cubicBezTo>
                  <a:pt x="276" y="64"/>
                  <a:pt x="277" y="67"/>
                  <a:pt x="277" y="70"/>
                </a:cubicBezTo>
                <a:lnTo>
                  <a:pt x="102" y="246"/>
                </a:lnTo>
                <a:lnTo>
                  <a:pt x="21" y="246"/>
                </a:lnTo>
                <a:cubicBezTo>
                  <a:pt x="9" y="246"/>
                  <a:pt x="0" y="255"/>
                  <a:pt x="0" y="267"/>
                </a:cubicBezTo>
                <a:lnTo>
                  <a:pt x="0" y="295"/>
                </a:lnTo>
                <a:cubicBezTo>
                  <a:pt x="0" y="306"/>
                  <a:pt x="9" y="316"/>
                  <a:pt x="21" y="316"/>
                </a:cubicBezTo>
                <a:lnTo>
                  <a:pt x="37" y="316"/>
                </a:lnTo>
                <a:lnTo>
                  <a:pt x="81" y="547"/>
                </a:lnTo>
                <a:cubicBezTo>
                  <a:pt x="81" y="557"/>
                  <a:pt x="89" y="565"/>
                  <a:pt x="98" y="565"/>
                </a:cubicBezTo>
                <a:lnTo>
                  <a:pt x="577" y="565"/>
                </a:lnTo>
                <a:cubicBezTo>
                  <a:pt x="587" y="565"/>
                  <a:pt x="595" y="557"/>
                  <a:pt x="595" y="547"/>
                </a:cubicBezTo>
                <a:lnTo>
                  <a:pt x="639" y="316"/>
                </a:lnTo>
                <a:lnTo>
                  <a:pt x="655" y="316"/>
                </a:lnTo>
                <a:cubicBezTo>
                  <a:pt x="666" y="316"/>
                  <a:pt x="675" y="307"/>
                  <a:pt x="675" y="295"/>
                </a:cubicBezTo>
                <a:lnTo>
                  <a:pt x="675" y="267"/>
                </a:lnTo>
                <a:cubicBezTo>
                  <a:pt x="676" y="255"/>
                  <a:pt x="666" y="246"/>
                  <a:pt x="655" y="24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8" name="Freeform 37"/>
          <p:cNvSpPr>
            <a:spLocks noEditPoints="1"/>
          </p:cNvSpPr>
          <p:nvPr/>
        </p:nvSpPr>
        <p:spPr bwMode="auto">
          <a:xfrm>
            <a:off x="2154946" y="2405612"/>
            <a:ext cx="306864" cy="311938"/>
          </a:xfrm>
          <a:custGeom>
            <a:avLst/>
            <a:gdLst>
              <a:gd name="T0" fmla="*/ 518 w 633"/>
              <a:gd name="T1" fmla="*/ 91 h 642"/>
              <a:gd name="T2" fmla="*/ 474 w 633"/>
              <a:gd name="T3" fmla="*/ 0 h 642"/>
              <a:gd name="T4" fmla="*/ 429 w 633"/>
              <a:gd name="T5" fmla="*/ 91 h 642"/>
              <a:gd name="T6" fmla="*/ 484 w 633"/>
              <a:gd name="T7" fmla="*/ 539 h 642"/>
              <a:gd name="T8" fmla="*/ 453 w 633"/>
              <a:gd name="T9" fmla="*/ 336 h 642"/>
              <a:gd name="T10" fmla="*/ 389 w 633"/>
              <a:gd name="T11" fmla="*/ 374 h 642"/>
              <a:gd name="T12" fmla="*/ 436 w 633"/>
              <a:gd name="T13" fmla="*/ 313 h 642"/>
              <a:gd name="T14" fmla="*/ 484 w 633"/>
              <a:gd name="T15" fmla="*/ 278 h 642"/>
              <a:gd name="T16" fmla="*/ 163 w 633"/>
              <a:gd name="T17" fmla="*/ 470 h 642"/>
              <a:gd name="T18" fmla="*/ 214 w 633"/>
              <a:gd name="T19" fmla="*/ 505 h 642"/>
              <a:gd name="T20" fmla="*/ 284 w 633"/>
              <a:gd name="T21" fmla="*/ 501 h 642"/>
              <a:gd name="T22" fmla="*/ 285 w 633"/>
              <a:gd name="T23" fmla="*/ 426 h 642"/>
              <a:gd name="T24" fmla="*/ 226 w 633"/>
              <a:gd name="T25" fmla="*/ 416 h 642"/>
              <a:gd name="T26" fmla="*/ 235 w 633"/>
              <a:gd name="T27" fmla="*/ 388 h 642"/>
              <a:gd name="T28" fmla="*/ 288 w 633"/>
              <a:gd name="T29" fmla="*/ 345 h 642"/>
              <a:gd name="T30" fmla="*/ 245 w 633"/>
              <a:gd name="T31" fmla="*/ 304 h 642"/>
              <a:gd name="T32" fmla="*/ 198 w 633"/>
              <a:gd name="T33" fmla="*/ 351 h 642"/>
              <a:gd name="T34" fmla="*/ 193 w 633"/>
              <a:gd name="T35" fmla="*/ 296 h 642"/>
              <a:gd name="T36" fmla="*/ 283 w 633"/>
              <a:gd name="T37" fmla="*/ 287 h 642"/>
              <a:gd name="T38" fmla="*/ 320 w 633"/>
              <a:gd name="T39" fmla="*/ 346 h 642"/>
              <a:gd name="T40" fmla="*/ 285 w 633"/>
              <a:gd name="T41" fmla="*/ 398 h 642"/>
              <a:gd name="T42" fmla="*/ 333 w 633"/>
              <a:gd name="T43" fmla="*/ 462 h 642"/>
              <a:gd name="T44" fmla="*/ 246 w 633"/>
              <a:gd name="T45" fmla="*/ 543 h 642"/>
              <a:gd name="T46" fmla="*/ 163 w 633"/>
              <a:gd name="T47" fmla="*/ 470 h 642"/>
              <a:gd name="T48" fmla="*/ 202 w 633"/>
              <a:gd name="T49" fmla="*/ 91 h 642"/>
              <a:gd name="T50" fmla="*/ 157 w 633"/>
              <a:gd name="T51" fmla="*/ 0 h 642"/>
              <a:gd name="T52" fmla="*/ 113 w 633"/>
              <a:gd name="T53" fmla="*/ 91 h 642"/>
              <a:gd name="T54" fmla="*/ 588 w 633"/>
              <a:gd name="T55" fmla="*/ 597 h 642"/>
              <a:gd name="T56" fmla="*/ 45 w 633"/>
              <a:gd name="T57" fmla="*/ 235 h 642"/>
              <a:gd name="T58" fmla="*/ 588 w 633"/>
              <a:gd name="T59" fmla="*/ 597 h 642"/>
              <a:gd name="T60" fmla="*/ 542 w 633"/>
              <a:gd name="T61" fmla="*/ 77 h 642"/>
              <a:gd name="T62" fmla="*/ 475 w 633"/>
              <a:gd name="T63" fmla="*/ 167 h 642"/>
              <a:gd name="T64" fmla="*/ 407 w 633"/>
              <a:gd name="T65" fmla="*/ 77 h 642"/>
              <a:gd name="T66" fmla="*/ 226 w 633"/>
              <a:gd name="T67" fmla="*/ 99 h 642"/>
              <a:gd name="T68" fmla="*/ 90 w 633"/>
              <a:gd name="T69" fmla="*/ 99 h 642"/>
              <a:gd name="T70" fmla="*/ 0 w 633"/>
              <a:gd name="T71" fmla="*/ 76 h 642"/>
              <a:gd name="T72" fmla="*/ 45 w 633"/>
              <a:gd name="T73" fmla="*/ 642 h 642"/>
              <a:gd name="T74" fmla="*/ 633 w 633"/>
              <a:gd name="T75" fmla="*/ 642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33" h="642">
                <a:moveTo>
                  <a:pt x="474" y="135"/>
                </a:moveTo>
                <a:cubicBezTo>
                  <a:pt x="498" y="135"/>
                  <a:pt x="518" y="115"/>
                  <a:pt x="518" y="91"/>
                </a:cubicBezTo>
                <a:lnTo>
                  <a:pt x="518" y="44"/>
                </a:lnTo>
                <a:cubicBezTo>
                  <a:pt x="518" y="20"/>
                  <a:pt x="498" y="0"/>
                  <a:pt x="474" y="0"/>
                </a:cubicBezTo>
                <a:cubicBezTo>
                  <a:pt x="449" y="0"/>
                  <a:pt x="429" y="20"/>
                  <a:pt x="429" y="44"/>
                </a:cubicBezTo>
                <a:lnTo>
                  <a:pt x="429" y="91"/>
                </a:lnTo>
                <a:cubicBezTo>
                  <a:pt x="429" y="115"/>
                  <a:pt x="449" y="135"/>
                  <a:pt x="474" y="135"/>
                </a:cubicBezTo>
                <a:close/>
                <a:moveTo>
                  <a:pt x="484" y="539"/>
                </a:moveTo>
                <a:lnTo>
                  <a:pt x="453" y="539"/>
                </a:lnTo>
                <a:lnTo>
                  <a:pt x="453" y="336"/>
                </a:lnTo>
                <a:cubicBezTo>
                  <a:pt x="445" y="343"/>
                  <a:pt x="435" y="350"/>
                  <a:pt x="423" y="358"/>
                </a:cubicBezTo>
                <a:cubicBezTo>
                  <a:pt x="410" y="365"/>
                  <a:pt x="399" y="370"/>
                  <a:pt x="389" y="374"/>
                </a:cubicBezTo>
                <a:lnTo>
                  <a:pt x="389" y="343"/>
                </a:lnTo>
                <a:cubicBezTo>
                  <a:pt x="407" y="335"/>
                  <a:pt x="422" y="325"/>
                  <a:pt x="436" y="313"/>
                </a:cubicBezTo>
                <a:cubicBezTo>
                  <a:pt x="449" y="301"/>
                  <a:pt x="458" y="289"/>
                  <a:pt x="464" y="278"/>
                </a:cubicBezTo>
                <a:lnTo>
                  <a:pt x="484" y="278"/>
                </a:lnTo>
                <a:lnTo>
                  <a:pt x="484" y="539"/>
                </a:lnTo>
                <a:close/>
                <a:moveTo>
                  <a:pt x="163" y="470"/>
                </a:moveTo>
                <a:lnTo>
                  <a:pt x="195" y="466"/>
                </a:lnTo>
                <a:cubicBezTo>
                  <a:pt x="199" y="484"/>
                  <a:pt x="205" y="497"/>
                  <a:pt x="214" y="505"/>
                </a:cubicBezTo>
                <a:cubicBezTo>
                  <a:pt x="222" y="513"/>
                  <a:pt x="233" y="517"/>
                  <a:pt x="246" y="517"/>
                </a:cubicBezTo>
                <a:cubicBezTo>
                  <a:pt x="261" y="517"/>
                  <a:pt x="273" y="512"/>
                  <a:pt x="284" y="501"/>
                </a:cubicBezTo>
                <a:cubicBezTo>
                  <a:pt x="294" y="491"/>
                  <a:pt x="299" y="478"/>
                  <a:pt x="299" y="463"/>
                </a:cubicBezTo>
                <a:cubicBezTo>
                  <a:pt x="299" y="448"/>
                  <a:pt x="294" y="436"/>
                  <a:pt x="285" y="426"/>
                </a:cubicBezTo>
                <a:cubicBezTo>
                  <a:pt x="275" y="417"/>
                  <a:pt x="263" y="412"/>
                  <a:pt x="248" y="412"/>
                </a:cubicBezTo>
                <a:cubicBezTo>
                  <a:pt x="242" y="412"/>
                  <a:pt x="235" y="413"/>
                  <a:pt x="226" y="416"/>
                </a:cubicBezTo>
                <a:lnTo>
                  <a:pt x="230" y="388"/>
                </a:lnTo>
                <a:cubicBezTo>
                  <a:pt x="232" y="388"/>
                  <a:pt x="233" y="388"/>
                  <a:pt x="235" y="388"/>
                </a:cubicBezTo>
                <a:cubicBezTo>
                  <a:pt x="248" y="388"/>
                  <a:pt x="260" y="385"/>
                  <a:pt x="271" y="378"/>
                </a:cubicBezTo>
                <a:cubicBezTo>
                  <a:pt x="282" y="370"/>
                  <a:pt x="288" y="360"/>
                  <a:pt x="288" y="345"/>
                </a:cubicBezTo>
                <a:cubicBezTo>
                  <a:pt x="288" y="333"/>
                  <a:pt x="284" y="323"/>
                  <a:pt x="276" y="316"/>
                </a:cubicBezTo>
                <a:cubicBezTo>
                  <a:pt x="268" y="308"/>
                  <a:pt x="258" y="304"/>
                  <a:pt x="245" y="304"/>
                </a:cubicBezTo>
                <a:cubicBezTo>
                  <a:pt x="233" y="304"/>
                  <a:pt x="222" y="308"/>
                  <a:pt x="214" y="316"/>
                </a:cubicBezTo>
                <a:cubicBezTo>
                  <a:pt x="206" y="324"/>
                  <a:pt x="201" y="335"/>
                  <a:pt x="198" y="351"/>
                </a:cubicBezTo>
                <a:lnTo>
                  <a:pt x="166" y="345"/>
                </a:lnTo>
                <a:cubicBezTo>
                  <a:pt x="170" y="324"/>
                  <a:pt x="179" y="307"/>
                  <a:pt x="193" y="296"/>
                </a:cubicBezTo>
                <a:cubicBezTo>
                  <a:pt x="207" y="284"/>
                  <a:pt x="224" y="278"/>
                  <a:pt x="244" y="278"/>
                </a:cubicBezTo>
                <a:cubicBezTo>
                  <a:pt x="259" y="278"/>
                  <a:pt x="272" y="281"/>
                  <a:pt x="283" y="287"/>
                </a:cubicBezTo>
                <a:cubicBezTo>
                  <a:pt x="295" y="293"/>
                  <a:pt x="305" y="302"/>
                  <a:pt x="311" y="312"/>
                </a:cubicBezTo>
                <a:cubicBezTo>
                  <a:pt x="317" y="323"/>
                  <a:pt x="320" y="334"/>
                  <a:pt x="320" y="346"/>
                </a:cubicBezTo>
                <a:cubicBezTo>
                  <a:pt x="320" y="357"/>
                  <a:pt x="317" y="367"/>
                  <a:pt x="311" y="376"/>
                </a:cubicBezTo>
                <a:cubicBezTo>
                  <a:pt x="305" y="385"/>
                  <a:pt x="296" y="393"/>
                  <a:pt x="285" y="398"/>
                </a:cubicBezTo>
                <a:cubicBezTo>
                  <a:pt x="300" y="402"/>
                  <a:pt x="312" y="409"/>
                  <a:pt x="320" y="420"/>
                </a:cubicBezTo>
                <a:cubicBezTo>
                  <a:pt x="329" y="431"/>
                  <a:pt x="333" y="445"/>
                  <a:pt x="333" y="462"/>
                </a:cubicBezTo>
                <a:cubicBezTo>
                  <a:pt x="333" y="485"/>
                  <a:pt x="325" y="504"/>
                  <a:pt x="308" y="520"/>
                </a:cubicBezTo>
                <a:cubicBezTo>
                  <a:pt x="292" y="535"/>
                  <a:pt x="271" y="543"/>
                  <a:pt x="246" y="543"/>
                </a:cubicBezTo>
                <a:cubicBezTo>
                  <a:pt x="223" y="543"/>
                  <a:pt x="204" y="536"/>
                  <a:pt x="189" y="523"/>
                </a:cubicBezTo>
                <a:cubicBezTo>
                  <a:pt x="174" y="509"/>
                  <a:pt x="165" y="492"/>
                  <a:pt x="163" y="470"/>
                </a:cubicBezTo>
                <a:close/>
                <a:moveTo>
                  <a:pt x="157" y="135"/>
                </a:moveTo>
                <a:cubicBezTo>
                  <a:pt x="182" y="135"/>
                  <a:pt x="202" y="115"/>
                  <a:pt x="202" y="91"/>
                </a:cubicBezTo>
                <a:lnTo>
                  <a:pt x="202" y="44"/>
                </a:lnTo>
                <a:cubicBezTo>
                  <a:pt x="202" y="20"/>
                  <a:pt x="182" y="0"/>
                  <a:pt x="157" y="0"/>
                </a:cubicBezTo>
                <a:cubicBezTo>
                  <a:pt x="133" y="0"/>
                  <a:pt x="113" y="20"/>
                  <a:pt x="113" y="44"/>
                </a:cubicBezTo>
                <a:lnTo>
                  <a:pt x="113" y="91"/>
                </a:lnTo>
                <a:cubicBezTo>
                  <a:pt x="113" y="115"/>
                  <a:pt x="133" y="135"/>
                  <a:pt x="157" y="135"/>
                </a:cubicBezTo>
                <a:close/>
                <a:moveTo>
                  <a:pt x="588" y="597"/>
                </a:moveTo>
                <a:lnTo>
                  <a:pt x="45" y="597"/>
                </a:lnTo>
                <a:lnTo>
                  <a:pt x="45" y="235"/>
                </a:lnTo>
                <a:lnTo>
                  <a:pt x="588" y="235"/>
                </a:lnTo>
                <a:lnTo>
                  <a:pt x="588" y="597"/>
                </a:lnTo>
                <a:close/>
                <a:moveTo>
                  <a:pt x="632" y="77"/>
                </a:moveTo>
                <a:lnTo>
                  <a:pt x="542" y="77"/>
                </a:lnTo>
                <a:lnTo>
                  <a:pt x="542" y="99"/>
                </a:lnTo>
                <a:cubicBezTo>
                  <a:pt x="542" y="137"/>
                  <a:pt x="512" y="167"/>
                  <a:pt x="475" y="167"/>
                </a:cubicBezTo>
                <a:cubicBezTo>
                  <a:pt x="437" y="167"/>
                  <a:pt x="407" y="137"/>
                  <a:pt x="407" y="99"/>
                </a:cubicBezTo>
                <a:lnTo>
                  <a:pt x="407" y="77"/>
                </a:lnTo>
                <a:lnTo>
                  <a:pt x="226" y="77"/>
                </a:lnTo>
                <a:lnTo>
                  <a:pt x="226" y="99"/>
                </a:lnTo>
                <a:cubicBezTo>
                  <a:pt x="226" y="137"/>
                  <a:pt x="195" y="167"/>
                  <a:pt x="158" y="167"/>
                </a:cubicBezTo>
                <a:cubicBezTo>
                  <a:pt x="120" y="167"/>
                  <a:pt x="90" y="137"/>
                  <a:pt x="90" y="99"/>
                </a:cubicBezTo>
                <a:lnTo>
                  <a:pt x="90" y="77"/>
                </a:lnTo>
                <a:lnTo>
                  <a:pt x="0" y="76"/>
                </a:lnTo>
                <a:lnTo>
                  <a:pt x="0" y="642"/>
                </a:lnTo>
                <a:lnTo>
                  <a:pt x="45" y="642"/>
                </a:lnTo>
                <a:lnTo>
                  <a:pt x="588" y="642"/>
                </a:lnTo>
                <a:lnTo>
                  <a:pt x="633" y="642"/>
                </a:lnTo>
                <a:lnTo>
                  <a:pt x="632" y="77"/>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9" name="Freeform 38"/>
          <p:cNvSpPr>
            <a:spLocks noEditPoints="1"/>
          </p:cNvSpPr>
          <p:nvPr/>
        </p:nvSpPr>
        <p:spPr bwMode="auto">
          <a:xfrm>
            <a:off x="5964123" y="2950870"/>
            <a:ext cx="296720" cy="296720"/>
          </a:xfrm>
          <a:custGeom>
            <a:avLst/>
            <a:gdLst>
              <a:gd name="T0" fmla="*/ 363 w 613"/>
              <a:gd name="T1" fmla="*/ 181 h 614"/>
              <a:gd name="T2" fmla="*/ 307 w 613"/>
              <a:gd name="T3" fmla="*/ 166 h 614"/>
              <a:gd name="T4" fmla="*/ 307 w 613"/>
              <a:gd name="T5" fmla="*/ 22 h 614"/>
              <a:gd name="T6" fmla="*/ 433 w 613"/>
              <a:gd name="T7" fmla="*/ 55 h 614"/>
              <a:gd name="T8" fmla="*/ 363 w 613"/>
              <a:gd name="T9" fmla="*/ 181 h 614"/>
              <a:gd name="T10" fmla="*/ 307 w 613"/>
              <a:gd name="T11" fmla="*/ 362 h 614"/>
              <a:gd name="T12" fmla="*/ 252 w 613"/>
              <a:gd name="T13" fmla="*/ 307 h 614"/>
              <a:gd name="T14" fmla="*/ 307 w 613"/>
              <a:gd name="T15" fmla="*/ 253 h 614"/>
              <a:gd name="T16" fmla="*/ 361 w 613"/>
              <a:gd name="T17" fmla="*/ 307 h 614"/>
              <a:gd name="T18" fmla="*/ 307 w 613"/>
              <a:gd name="T19" fmla="*/ 362 h 614"/>
              <a:gd name="T20" fmla="*/ 307 w 613"/>
              <a:gd name="T21" fmla="*/ 198 h 614"/>
              <a:gd name="T22" fmla="*/ 197 w 613"/>
              <a:gd name="T23" fmla="*/ 307 h 614"/>
              <a:gd name="T24" fmla="*/ 307 w 613"/>
              <a:gd name="T25" fmla="*/ 417 h 614"/>
              <a:gd name="T26" fmla="*/ 416 w 613"/>
              <a:gd name="T27" fmla="*/ 307 h 614"/>
              <a:gd name="T28" fmla="*/ 307 w 613"/>
              <a:gd name="T29" fmla="*/ 198 h 614"/>
              <a:gd name="T30" fmla="*/ 307 w 613"/>
              <a:gd name="T31" fmla="*/ 430 h 614"/>
              <a:gd name="T32" fmla="*/ 184 w 613"/>
              <a:gd name="T33" fmla="*/ 307 h 614"/>
              <a:gd name="T34" fmla="*/ 307 w 613"/>
              <a:gd name="T35" fmla="*/ 185 h 614"/>
              <a:gd name="T36" fmla="*/ 429 w 613"/>
              <a:gd name="T37" fmla="*/ 307 h 614"/>
              <a:gd name="T38" fmla="*/ 307 w 613"/>
              <a:gd name="T39" fmla="*/ 430 h 614"/>
              <a:gd name="T40" fmla="*/ 307 w 613"/>
              <a:gd name="T41" fmla="*/ 0 h 614"/>
              <a:gd name="T42" fmla="*/ 0 w 613"/>
              <a:gd name="T43" fmla="*/ 307 h 614"/>
              <a:gd name="T44" fmla="*/ 307 w 613"/>
              <a:gd name="T45" fmla="*/ 614 h 614"/>
              <a:gd name="T46" fmla="*/ 613 w 613"/>
              <a:gd name="T47" fmla="*/ 307 h 614"/>
              <a:gd name="T48" fmla="*/ 307 w 613"/>
              <a:gd name="T49" fmla="*/ 0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13" h="614">
                <a:moveTo>
                  <a:pt x="363" y="181"/>
                </a:moveTo>
                <a:cubicBezTo>
                  <a:pt x="345" y="167"/>
                  <a:pt x="307" y="166"/>
                  <a:pt x="307" y="166"/>
                </a:cubicBezTo>
                <a:lnTo>
                  <a:pt x="307" y="22"/>
                </a:lnTo>
                <a:cubicBezTo>
                  <a:pt x="380" y="15"/>
                  <a:pt x="433" y="55"/>
                  <a:pt x="433" y="55"/>
                </a:cubicBezTo>
                <a:lnTo>
                  <a:pt x="363" y="181"/>
                </a:lnTo>
                <a:close/>
                <a:moveTo>
                  <a:pt x="307" y="362"/>
                </a:moveTo>
                <a:cubicBezTo>
                  <a:pt x="277" y="362"/>
                  <a:pt x="252" y="337"/>
                  <a:pt x="252" y="307"/>
                </a:cubicBezTo>
                <a:cubicBezTo>
                  <a:pt x="252" y="277"/>
                  <a:pt x="277" y="253"/>
                  <a:pt x="307" y="253"/>
                </a:cubicBezTo>
                <a:cubicBezTo>
                  <a:pt x="337" y="253"/>
                  <a:pt x="361" y="277"/>
                  <a:pt x="361" y="307"/>
                </a:cubicBezTo>
                <a:cubicBezTo>
                  <a:pt x="361" y="337"/>
                  <a:pt x="337" y="362"/>
                  <a:pt x="307" y="362"/>
                </a:cubicBezTo>
                <a:close/>
                <a:moveTo>
                  <a:pt x="307" y="198"/>
                </a:moveTo>
                <a:cubicBezTo>
                  <a:pt x="246" y="198"/>
                  <a:pt x="197" y="247"/>
                  <a:pt x="197" y="307"/>
                </a:cubicBezTo>
                <a:cubicBezTo>
                  <a:pt x="197" y="367"/>
                  <a:pt x="246" y="417"/>
                  <a:pt x="307" y="417"/>
                </a:cubicBezTo>
                <a:cubicBezTo>
                  <a:pt x="367" y="417"/>
                  <a:pt x="416" y="367"/>
                  <a:pt x="416" y="307"/>
                </a:cubicBezTo>
                <a:cubicBezTo>
                  <a:pt x="416" y="247"/>
                  <a:pt x="367" y="198"/>
                  <a:pt x="307" y="198"/>
                </a:cubicBezTo>
                <a:close/>
                <a:moveTo>
                  <a:pt x="307" y="430"/>
                </a:moveTo>
                <a:cubicBezTo>
                  <a:pt x="239" y="430"/>
                  <a:pt x="184" y="375"/>
                  <a:pt x="184" y="307"/>
                </a:cubicBezTo>
                <a:cubicBezTo>
                  <a:pt x="184" y="240"/>
                  <a:pt x="239" y="185"/>
                  <a:pt x="307" y="185"/>
                </a:cubicBezTo>
                <a:cubicBezTo>
                  <a:pt x="374" y="185"/>
                  <a:pt x="429" y="240"/>
                  <a:pt x="429" y="307"/>
                </a:cubicBezTo>
                <a:cubicBezTo>
                  <a:pt x="429" y="375"/>
                  <a:pt x="374" y="430"/>
                  <a:pt x="307" y="430"/>
                </a:cubicBezTo>
                <a:close/>
                <a:moveTo>
                  <a:pt x="307" y="0"/>
                </a:moveTo>
                <a:cubicBezTo>
                  <a:pt x="137" y="0"/>
                  <a:pt x="0" y="138"/>
                  <a:pt x="0" y="307"/>
                </a:cubicBezTo>
                <a:cubicBezTo>
                  <a:pt x="0" y="477"/>
                  <a:pt x="137" y="614"/>
                  <a:pt x="307" y="614"/>
                </a:cubicBezTo>
                <a:cubicBezTo>
                  <a:pt x="476" y="614"/>
                  <a:pt x="613" y="477"/>
                  <a:pt x="613" y="307"/>
                </a:cubicBezTo>
                <a:cubicBezTo>
                  <a:pt x="613" y="138"/>
                  <a:pt x="476" y="0"/>
                  <a:pt x="307"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0" name="Freeform 39"/>
          <p:cNvSpPr>
            <a:spLocks/>
          </p:cNvSpPr>
          <p:nvPr/>
        </p:nvSpPr>
        <p:spPr bwMode="auto">
          <a:xfrm>
            <a:off x="9765697" y="2945798"/>
            <a:ext cx="228247" cy="306864"/>
          </a:xfrm>
          <a:custGeom>
            <a:avLst/>
            <a:gdLst>
              <a:gd name="T0" fmla="*/ 470 w 470"/>
              <a:gd name="T1" fmla="*/ 586 h 634"/>
              <a:gd name="T2" fmla="*/ 422 w 470"/>
              <a:gd name="T3" fmla="*/ 634 h 634"/>
              <a:gd name="T4" fmla="*/ 48 w 470"/>
              <a:gd name="T5" fmla="*/ 634 h 634"/>
              <a:gd name="T6" fmla="*/ 0 w 470"/>
              <a:gd name="T7" fmla="*/ 586 h 634"/>
              <a:gd name="T8" fmla="*/ 1 w 470"/>
              <a:gd name="T9" fmla="*/ 578 h 634"/>
              <a:gd name="T10" fmla="*/ 131 w 470"/>
              <a:gd name="T11" fmla="*/ 239 h 634"/>
              <a:gd name="T12" fmla="*/ 131 w 470"/>
              <a:gd name="T13" fmla="*/ 237 h 634"/>
              <a:gd name="T14" fmla="*/ 131 w 470"/>
              <a:gd name="T15" fmla="*/ 43 h 634"/>
              <a:gd name="T16" fmla="*/ 116 w 470"/>
              <a:gd name="T17" fmla="*/ 43 h 634"/>
              <a:gd name="T18" fmla="*/ 95 w 470"/>
              <a:gd name="T19" fmla="*/ 21 h 634"/>
              <a:gd name="T20" fmla="*/ 116 w 470"/>
              <a:gd name="T21" fmla="*/ 0 h 634"/>
              <a:gd name="T22" fmla="*/ 152 w 470"/>
              <a:gd name="T23" fmla="*/ 0 h 634"/>
              <a:gd name="T24" fmla="*/ 174 w 470"/>
              <a:gd name="T25" fmla="*/ 21 h 634"/>
              <a:gd name="T26" fmla="*/ 174 w 470"/>
              <a:gd name="T27" fmla="*/ 239 h 634"/>
              <a:gd name="T28" fmla="*/ 173 w 470"/>
              <a:gd name="T29" fmla="*/ 242 h 634"/>
              <a:gd name="T30" fmla="*/ 172 w 470"/>
              <a:gd name="T31" fmla="*/ 251 h 634"/>
              <a:gd name="T32" fmla="*/ 94 w 470"/>
              <a:gd name="T33" fmla="*/ 455 h 634"/>
              <a:gd name="T34" fmla="*/ 375 w 470"/>
              <a:gd name="T35" fmla="*/ 455 h 634"/>
              <a:gd name="T36" fmla="*/ 294 w 470"/>
              <a:gd name="T37" fmla="*/ 251 h 634"/>
              <a:gd name="T38" fmla="*/ 293 w 470"/>
              <a:gd name="T39" fmla="*/ 244 h 634"/>
              <a:gd name="T40" fmla="*/ 293 w 470"/>
              <a:gd name="T41" fmla="*/ 243 h 634"/>
              <a:gd name="T42" fmla="*/ 293 w 470"/>
              <a:gd name="T43" fmla="*/ 240 h 634"/>
              <a:gd name="T44" fmla="*/ 293 w 470"/>
              <a:gd name="T45" fmla="*/ 21 h 634"/>
              <a:gd name="T46" fmla="*/ 314 w 470"/>
              <a:gd name="T47" fmla="*/ 0 h 634"/>
              <a:gd name="T48" fmla="*/ 351 w 470"/>
              <a:gd name="T49" fmla="*/ 0 h 634"/>
              <a:gd name="T50" fmla="*/ 372 w 470"/>
              <a:gd name="T51" fmla="*/ 21 h 634"/>
              <a:gd name="T52" fmla="*/ 351 w 470"/>
              <a:gd name="T53" fmla="*/ 43 h 634"/>
              <a:gd name="T54" fmla="*/ 335 w 470"/>
              <a:gd name="T55" fmla="*/ 43 h 634"/>
              <a:gd name="T56" fmla="*/ 335 w 470"/>
              <a:gd name="T57" fmla="*/ 239 h 634"/>
              <a:gd name="T58" fmla="*/ 469 w 470"/>
              <a:gd name="T59" fmla="*/ 578 h 634"/>
              <a:gd name="T60" fmla="*/ 470 w 470"/>
              <a:gd name="T61" fmla="*/ 586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70" h="634">
                <a:moveTo>
                  <a:pt x="470" y="586"/>
                </a:moveTo>
                <a:cubicBezTo>
                  <a:pt x="470" y="612"/>
                  <a:pt x="449" y="634"/>
                  <a:pt x="422" y="634"/>
                </a:cubicBezTo>
                <a:lnTo>
                  <a:pt x="48" y="634"/>
                </a:lnTo>
                <a:cubicBezTo>
                  <a:pt x="22" y="634"/>
                  <a:pt x="0" y="612"/>
                  <a:pt x="0" y="586"/>
                </a:cubicBezTo>
                <a:cubicBezTo>
                  <a:pt x="0" y="583"/>
                  <a:pt x="1" y="581"/>
                  <a:pt x="1" y="578"/>
                </a:cubicBezTo>
                <a:lnTo>
                  <a:pt x="131" y="239"/>
                </a:lnTo>
                <a:cubicBezTo>
                  <a:pt x="131" y="238"/>
                  <a:pt x="131" y="238"/>
                  <a:pt x="131" y="237"/>
                </a:cubicBezTo>
                <a:lnTo>
                  <a:pt x="131" y="43"/>
                </a:lnTo>
                <a:lnTo>
                  <a:pt x="116" y="43"/>
                </a:lnTo>
                <a:cubicBezTo>
                  <a:pt x="104" y="43"/>
                  <a:pt x="95" y="33"/>
                  <a:pt x="95" y="21"/>
                </a:cubicBezTo>
                <a:cubicBezTo>
                  <a:pt x="95" y="10"/>
                  <a:pt x="104" y="0"/>
                  <a:pt x="116" y="0"/>
                </a:cubicBezTo>
                <a:lnTo>
                  <a:pt x="152" y="0"/>
                </a:lnTo>
                <a:cubicBezTo>
                  <a:pt x="164" y="0"/>
                  <a:pt x="174" y="10"/>
                  <a:pt x="174" y="21"/>
                </a:cubicBezTo>
                <a:lnTo>
                  <a:pt x="174" y="239"/>
                </a:lnTo>
                <a:cubicBezTo>
                  <a:pt x="174" y="240"/>
                  <a:pt x="173" y="241"/>
                  <a:pt x="173" y="242"/>
                </a:cubicBezTo>
                <a:cubicBezTo>
                  <a:pt x="173" y="245"/>
                  <a:pt x="173" y="248"/>
                  <a:pt x="172" y="251"/>
                </a:cubicBezTo>
                <a:lnTo>
                  <a:pt x="94" y="455"/>
                </a:lnTo>
                <a:lnTo>
                  <a:pt x="375" y="455"/>
                </a:lnTo>
                <a:lnTo>
                  <a:pt x="294" y="251"/>
                </a:lnTo>
                <a:cubicBezTo>
                  <a:pt x="293" y="249"/>
                  <a:pt x="293" y="247"/>
                  <a:pt x="293" y="244"/>
                </a:cubicBezTo>
                <a:lnTo>
                  <a:pt x="293" y="243"/>
                </a:lnTo>
                <a:cubicBezTo>
                  <a:pt x="293" y="242"/>
                  <a:pt x="293" y="241"/>
                  <a:pt x="293" y="240"/>
                </a:cubicBezTo>
                <a:lnTo>
                  <a:pt x="293" y="21"/>
                </a:lnTo>
                <a:cubicBezTo>
                  <a:pt x="293" y="10"/>
                  <a:pt x="302" y="0"/>
                  <a:pt x="314" y="0"/>
                </a:cubicBezTo>
                <a:lnTo>
                  <a:pt x="351" y="0"/>
                </a:lnTo>
                <a:cubicBezTo>
                  <a:pt x="363" y="0"/>
                  <a:pt x="372" y="10"/>
                  <a:pt x="372" y="21"/>
                </a:cubicBezTo>
                <a:cubicBezTo>
                  <a:pt x="372" y="33"/>
                  <a:pt x="363" y="43"/>
                  <a:pt x="351" y="43"/>
                </a:cubicBezTo>
                <a:lnTo>
                  <a:pt x="335" y="43"/>
                </a:lnTo>
                <a:lnTo>
                  <a:pt x="335" y="239"/>
                </a:lnTo>
                <a:lnTo>
                  <a:pt x="469" y="578"/>
                </a:lnTo>
                <a:cubicBezTo>
                  <a:pt x="470" y="580"/>
                  <a:pt x="470" y="583"/>
                  <a:pt x="470" y="58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1" name="Freeform 40"/>
          <p:cNvSpPr>
            <a:spLocks/>
          </p:cNvSpPr>
          <p:nvPr/>
        </p:nvSpPr>
        <p:spPr bwMode="auto">
          <a:xfrm>
            <a:off x="4062069" y="1239020"/>
            <a:ext cx="291649" cy="339834"/>
          </a:xfrm>
          <a:custGeom>
            <a:avLst/>
            <a:gdLst>
              <a:gd name="T0" fmla="*/ 308 w 606"/>
              <a:gd name="T1" fmla="*/ 612 h 702"/>
              <a:gd name="T2" fmla="*/ 309 w 606"/>
              <a:gd name="T3" fmla="*/ 603 h 702"/>
              <a:gd name="T4" fmla="*/ 337 w 606"/>
              <a:gd name="T5" fmla="*/ 367 h 702"/>
              <a:gd name="T6" fmla="*/ 341 w 606"/>
              <a:gd name="T7" fmla="*/ 367 h 702"/>
              <a:gd name="T8" fmla="*/ 606 w 606"/>
              <a:gd name="T9" fmla="*/ 454 h 702"/>
              <a:gd name="T10" fmla="*/ 599 w 606"/>
              <a:gd name="T11" fmla="*/ 386 h 702"/>
              <a:gd name="T12" fmla="*/ 521 w 606"/>
              <a:gd name="T13" fmla="*/ 333 h 702"/>
              <a:gd name="T14" fmla="*/ 443 w 606"/>
              <a:gd name="T15" fmla="*/ 281 h 702"/>
              <a:gd name="T16" fmla="*/ 341 w 606"/>
              <a:gd name="T17" fmla="*/ 211 h 702"/>
              <a:gd name="T18" fmla="*/ 340 w 606"/>
              <a:gd name="T19" fmla="*/ 211 h 702"/>
              <a:gd name="T20" fmla="*/ 325 w 606"/>
              <a:gd name="T21" fmla="*/ 49 h 702"/>
              <a:gd name="T22" fmla="*/ 293 w 606"/>
              <a:gd name="T23" fmla="*/ 0 h 702"/>
              <a:gd name="T24" fmla="*/ 263 w 606"/>
              <a:gd name="T25" fmla="*/ 42 h 702"/>
              <a:gd name="T26" fmla="*/ 246 w 606"/>
              <a:gd name="T27" fmla="*/ 218 h 702"/>
              <a:gd name="T28" fmla="*/ 156 w 606"/>
              <a:gd name="T29" fmla="*/ 281 h 702"/>
              <a:gd name="T30" fmla="*/ 78 w 606"/>
              <a:gd name="T31" fmla="*/ 335 h 702"/>
              <a:gd name="T32" fmla="*/ 6 w 606"/>
              <a:gd name="T33" fmla="*/ 386 h 702"/>
              <a:gd name="T34" fmla="*/ 0 w 606"/>
              <a:gd name="T35" fmla="*/ 463 h 702"/>
              <a:gd name="T36" fmla="*/ 249 w 606"/>
              <a:gd name="T37" fmla="*/ 371 h 702"/>
              <a:gd name="T38" fmla="*/ 271 w 606"/>
              <a:gd name="T39" fmla="*/ 597 h 702"/>
              <a:gd name="T40" fmla="*/ 271 w 606"/>
              <a:gd name="T41" fmla="*/ 612 h 702"/>
              <a:gd name="T42" fmla="*/ 191 w 606"/>
              <a:gd name="T43" fmla="*/ 667 h 702"/>
              <a:gd name="T44" fmla="*/ 191 w 606"/>
              <a:gd name="T45" fmla="*/ 702 h 702"/>
              <a:gd name="T46" fmla="*/ 272 w 606"/>
              <a:gd name="T47" fmla="*/ 673 h 702"/>
              <a:gd name="T48" fmla="*/ 278 w 606"/>
              <a:gd name="T49" fmla="*/ 673 h 702"/>
              <a:gd name="T50" fmla="*/ 297 w 606"/>
              <a:gd name="T51" fmla="*/ 673 h 702"/>
              <a:gd name="T52" fmla="*/ 313 w 606"/>
              <a:gd name="T53" fmla="*/ 673 h 702"/>
              <a:gd name="T54" fmla="*/ 397 w 606"/>
              <a:gd name="T55" fmla="*/ 700 h 702"/>
              <a:gd name="T56" fmla="*/ 397 w 606"/>
              <a:gd name="T57" fmla="*/ 670 h 702"/>
              <a:gd name="T58" fmla="*/ 308 w 606"/>
              <a:gd name="T59" fmla="*/ 612 h 7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06" h="702">
                <a:moveTo>
                  <a:pt x="308" y="612"/>
                </a:moveTo>
                <a:cubicBezTo>
                  <a:pt x="309" y="609"/>
                  <a:pt x="309" y="606"/>
                  <a:pt x="309" y="603"/>
                </a:cubicBezTo>
                <a:lnTo>
                  <a:pt x="337" y="367"/>
                </a:lnTo>
                <a:lnTo>
                  <a:pt x="341" y="367"/>
                </a:lnTo>
                <a:lnTo>
                  <a:pt x="606" y="454"/>
                </a:lnTo>
                <a:lnTo>
                  <a:pt x="599" y="386"/>
                </a:lnTo>
                <a:lnTo>
                  <a:pt x="521" y="333"/>
                </a:lnTo>
                <a:lnTo>
                  <a:pt x="443" y="281"/>
                </a:lnTo>
                <a:lnTo>
                  <a:pt x="341" y="211"/>
                </a:lnTo>
                <a:lnTo>
                  <a:pt x="340" y="211"/>
                </a:lnTo>
                <a:lnTo>
                  <a:pt x="325" y="49"/>
                </a:lnTo>
                <a:cubicBezTo>
                  <a:pt x="325" y="49"/>
                  <a:pt x="315" y="0"/>
                  <a:pt x="293" y="0"/>
                </a:cubicBezTo>
                <a:cubicBezTo>
                  <a:pt x="271" y="0"/>
                  <a:pt x="263" y="42"/>
                  <a:pt x="263" y="42"/>
                </a:cubicBezTo>
                <a:lnTo>
                  <a:pt x="246" y="218"/>
                </a:lnTo>
                <a:lnTo>
                  <a:pt x="156" y="281"/>
                </a:lnTo>
                <a:lnTo>
                  <a:pt x="78" y="335"/>
                </a:lnTo>
                <a:lnTo>
                  <a:pt x="6" y="386"/>
                </a:lnTo>
                <a:lnTo>
                  <a:pt x="0" y="463"/>
                </a:lnTo>
                <a:lnTo>
                  <a:pt x="249" y="371"/>
                </a:lnTo>
                <a:lnTo>
                  <a:pt x="271" y="597"/>
                </a:lnTo>
                <a:cubicBezTo>
                  <a:pt x="271" y="602"/>
                  <a:pt x="271" y="607"/>
                  <a:pt x="271" y="612"/>
                </a:cubicBezTo>
                <a:lnTo>
                  <a:pt x="191" y="667"/>
                </a:lnTo>
                <a:lnTo>
                  <a:pt x="191" y="702"/>
                </a:lnTo>
                <a:lnTo>
                  <a:pt x="272" y="673"/>
                </a:lnTo>
                <a:lnTo>
                  <a:pt x="278" y="673"/>
                </a:lnTo>
                <a:lnTo>
                  <a:pt x="297" y="673"/>
                </a:lnTo>
                <a:lnTo>
                  <a:pt x="313" y="673"/>
                </a:lnTo>
                <a:lnTo>
                  <a:pt x="397" y="700"/>
                </a:lnTo>
                <a:lnTo>
                  <a:pt x="397" y="670"/>
                </a:lnTo>
                <a:lnTo>
                  <a:pt x="308" y="612"/>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2" name="Freeform 41"/>
          <p:cNvSpPr>
            <a:spLocks noEditPoints="1"/>
          </p:cNvSpPr>
          <p:nvPr/>
        </p:nvSpPr>
        <p:spPr bwMode="auto">
          <a:xfrm>
            <a:off x="9725120" y="4071813"/>
            <a:ext cx="309401" cy="309401"/>
          </a:xfrm>
          <a:custGeom>
            <a:avLst/>
            <a:gdLst>
              <a:gd name="T0" fmla="*/ 525 w 639"/>
              <a:gd name="T1" fmla="*/ 113 h 638"/>
              <a:gd name="T2" fmla="*/ 114 w 639"/>
              <a:gd name="T3" fmla="*/ 113 h 638"/>
              <a:gd name="T4" fmla="*/ 114 w 639"/>
              <a:gd name="T5" fmla="*/ 525 h 638"/>
              <a:gd name="T6" fmla="*/ 525 w 639"/>
              <a:gd name="T7" fmla="*/ 525 h 638"/>
              <a:gd name="T8" fmla="*/ 525 w 639"/>
              <a:gd name="T9" fmla="*/ 113 h 638"/>
              <a:gd name="T10" fmla="*/ 501 w 639"/>
              <a:gd name="T11" fmla="*/ 310 h 638"/>
              <a:gd name="T12" fmla="*/ 488 w 639"/>
              <a:gd name="T13" fmla="*/ 332 h 638"/>
              <a:gd name="T14" fmla="*/ 326 w 639"/>
              <a:gd name="T15" fmla="*/ 370 h 638"/>
              <a:gd name="T16" fmla="*/ 317 w 639"/>
              <a:gd name="T17" fmla="*/ 369 h 638"/>
              <a:gd name="T18" fmla="*/ 309 w 639"/>
              <a:gd name="T19" fmla="*/ 364 h 638"/>
              <a:gd name="T20" fmla="*/ 195 w 639"/>
              <a:gd name="T21" fmla="*/ 243 h 638"/>
              <a:gd name="T22" fmla="*/ 196 w 639"/>
              <a:gd name="T23" fmla="*/ 217 h 638"/>
              <a:gd name="T24" fmla="*/ 222 w 639"/>
              <a:gd name="T25" fmla="*/ 218 h 638"/>
              <a:gd name="T26" fmla="*/ 328 w 639"/>
              <a:gd name="T27" fmla="*/ 331 h 638"/>
              <a:gd name="T28" fmla="*/ 479 w 639"/>
              <a:gd name="T29" fmla="*/ 296 h 638"/>
              <a:gd name="T30" fmla="*/ 501 w 639"/>
              <a:gd name="T31" fmla="*/ 310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9" h="638">
                <a:moveTo>
                  <a:pt x="525" y="113"/>
                </a:moveTo>
                <a:cubicBezTo>
                  <a:pt x="411" y="0"/>
                  <a:pt x="227" y="0"/>
                  <a:pt x="114" y="113"/>
                </a:cubicBezTo>
                <a:cubicBezTo>
                  <a:pt x="0" y="227"/>
                  <a:pt x="0" y="411"/>
                  <a:pt x="114" y="525"/>
                </a:cubicBezTo>
                <a:cubicBezTo>
                  <a:pt x="227" y="638"/>
                  <a:pt x="411" y="638"/>
                  <a:pt x="525" y="525"/>
                </a:cubicBezTo>
                <a:cubicBezTo>
                  <a:pt x="639" y="411"/>
                  <a:pt x="639" y="227"/>
                  <a:pt x="525" y="113"/>
                </a:cubicBezTo>
                <a:close/>
                <a:moveTo>
                  <a:pt x="501" y="310"/>
                </a:moveTo>
                <a:cubicBezTo>
                  <a:pt x="504" y="319"/>
                  <a:pt x="498" y="329"/>
                  <a:pt x="488" y="332"/>
                </a:cubicBezTo>
                <a:lnTo>
                  <a:pt x="326" y="370"/>
                </a:lnTo>
                <a:cubicBezTo>
                  <a:pt x="323" y="370"/>
                  <a:pt x="320" y="370"/>
                  <a:pt x="317" y="369"/>
                </a:cubicBezTo>
                <a:cubicBezTo>
                  <a:pt x="314" y="368"/>
                  <a:pt x="311" y="367"/>
                  <a:pt x="309" y="364"/>
                </a:cubicBezTo>
                <a:lnTo>
                  <a:pt x="195" y="243"/>
                </a:lnTo>
                <a:cubicBezTo>
                  <a:pt x="188" y="236"/>
                  <a:pt x="189" y="224"/>
                  <a:pt x="196" y="217"/>
                </a:cubicBezTo>
                <a:cubicBezTo>
                  <a:pt x="204" y="210"/>
                  <a:pt x="215" y="211"/>
                  <a:pt x="222" y="218"/>
                </a:cubicBezTo>
                <a:lnTo>
                  <a:pt x="328" y="331"/>
                </a:lnTo>
                <a:lnTo>
                  <a:pt x="479" y="296"/>
                </a:lnTo>
                <a:cubicBezTo>
                  <a:pt x="489" y="294"/>
                  <a:pt x="499" y="300"/>
                  <a:pt x="501" y="31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3" name="Freeform 42"/>
          <p:cNvSpPr>
            <a:spLocks noEditPoints="1"/>
          </p:cNvSpPr>
          <p:nvPr/>
        </p:nvSpPr>
        <p:spPr bwMode="auto">
          <a:xfrm>
            <a:off x="2152407" y="5291665"/>
            <a:ext cx="309401" cy="286575"/>
          </a:xfrm>
          <a:custGeom>
            <a:avLst/>
            <a:gdLst>
              <a:gd name="T0" fmla="*/ 223 w 640"/>
              <a:gd name="T1" fmla="*/ 265 h 594"/>
              <a:gd name="T2" fmla="*/ 264 w 640"/>
              <a:gd name="T3" fmla="*/ 195 h 594"/>
              <a:gd name="T4" fmla="*/ 267 w 640"/>
              <a:gd name="T5" fmla="*/ 181 h 594"/>
              <a:gd name="T6" fmla="*/ 163 w 640"/>
              <a:gd name="T7" fmla="*/ 8 h 594"/>
              <a:gd name="T8" fmla="*/ 149 w 640"/>
              <a:gd name="T9" fmla="*/ 4 h 594"/>
              <a:gd name="T10" fmla="*/ 1 w 640"/>
              <a:gd name="T11" fmla="*/ 265 h 594"/>
              <a:gd name="T12" fmla="*/ 11 w 640"/>
              <a:gd name="T13" fmla="*/ 275 h 594"/>
              <a:gd name="T14" fmla="*/ 212 w 640"/>
              <a:gd name="T15" fmla="*/ 275 h 594"/>
              <a:gd name="T16" fmla="*/ 223 w 640"/>
              <a:gd name="T17" fmla="*/ 265 h 594"/>
              <a:gd name="T18" fmla="*/ 320 w 640"/>
              <a:gd name="T19" fmla="*/ 243 h 594"/>
              <a:gd name="T20" fmla="*/ 352 w 640"/>
              <a:gd name="T21" fmla="*/ 275 h 594"/>
              <a:gd name="T22" fmla="*/ 320 w 640"/>
              <a:gd name="T23" fmla="*/ 307 h 594"/>
              <a:gd name="T24" fmla="*/ 288 w 640"/>
              <a:gd name="T25" fmla="*/ 275 h 594"/>
              <a:gd name="T26" fmla="*/ 320 w 640"/>
              <a:gd name="T27" fmla="*/ 243 h 594"/>
              <a:gd name="T28" fmla="*/ 320 w 640"/>
              <a:gd name="T29" fmla="*/ 333 h 594"/>
              <a:gd name="T30" fmla="*/ 379 w 640"/>
              <a:gd name="T31" fmla="*/ 275 h 594"/>
              <a:gd name="T32" fmla="*/ 320 w 640"/>
              <a:gd name="T33" fmla="*/ 216 h 594"/>
              <a:gd name="T34" fmla="*/ 262 w 640"/>
              <a:gd name="T35" fmla="*/ 275 h 594"/>
              <a:gd name="T36" fmla="*/ 320 w 640"/>
              <a:gd name="T37" fmla="*/ 333 h 594"/>
              <a:gd name="T38" fmla="*/ 489 w 640"/>
              <a:gd name="T39" fmla="*/ 3 h 594"/>
              <a:gd name="T40" fmla="*/ 475 w 640"/>
              <a:gd name="T41" fmla="*/ 7 h 594"/>
              <a:gd name="T42" fmla="*/ 369 w 640"/>
              <a:gd name="T43" fmla="*/ 178 h 594"/>
              <a:gd name="T44" fmla="*/ 372 w 640"/>
              <a:gd name="T45" fmla="*/ 192 h 594"/>
              <a:gd name="T46" fmla="*/ 417 w 640"/>
              <a:gd name="T47" fmla="*/ 265 h 594"/>
              <a:gd name="T48" fmla="*/ 428 w 640"/>
              <a:gd name="T49" fmla="*/ 275 h 594"/>
              <a:gd name="T50" fmla="*/ 630 w 640"/>
              <a:gd name="T51" fmla="*/ 275 h 594"/>
              <a:gd name="T52" fmla="*/ 640 w 640"/>
              <a:gd name="T53" fmla="*/ 265 h 594"/>
              <a:gd name="T54" fmla="*/ 489 w 640"/>
              <a:gd name="T55" fmla="*/ 3 h 594"/>
              <a:gd name="T56" fmla="*/ 372 w 640"/>
              <a:gd name="T57" fmla="*/ 369 h 594"/>
              <a:gd name="T58" fmla="*/ 357 w 640"/>
              <a:gd name="T59" fmla="*/ 365 h 594"/>
              <a:gd name="T60" fmla="*/ 320 w 640"/>
              <a:gd name="T61" fmla="*/ 372 h 594"/>
              <a:gd name="T62" fmla="*/ 279 w 640"/>
              <a:gd name="T63" fmla="*/ 363 h 594"/>
              <a:gd name="T64" fmla="*/ 264 w 640"/>
              <a:gd name="T65" fmla="*/ 367 h 594"/>
              <a:gd name="T66" fmla="*/ 163 w 640"/>
              <a:gd name="T67" fmla="*/ 541 h 594"/>
              <a:gd name="T68" fmla="*/ 167 w 640"/>
              <a:gd name="T69" fmla="*/ 555 h 594"/>
              <a:gd name="T70" fmla="*/ 320 w 640"/>
              <a:gd name="T71" fmla="*/ 594 h 594"/>
              <a:gd name="T72" fmla="*/ 472 w 640"/>
              <a:gd name="T73" fmla="*/ 556 h 594"/>
              <a:gd name="T74" fmla="*/ 476 w 640"/>
              <a:gd name="T75" fmla="*/ 543 h 594"/>
              <a:gd name="T76" fmla="*/ 372 w 640"/>
              <a:gd name="T77" fmla="*/ 369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40" h="594">
                <a:moveTo>
                  <a:pt x="223" y="265"/>
                </a:moveTo>
                <a:cubicBezTo>
                  <a:pt x="226" y="236"/>
                  <a:pt x="241" y="211"/>
                  <a:pt x="264" y="195"/>
                </a:cubicBezTo>
                <a:cubicBezTo>
                  <a:pt x="269" y="192"/>
                  <a:pt x="270" y="185"/>
                  <a:pt x="267" y="181"/>
                </a:cubicBezTo>
                <a:lnTo>
                  <a:pt x="163" y="8"/>
                </a:lnTo>
                <a:cubicBezTo>
                  <a:pt x="160" y="3"/>
                  <a:pt x="154" y="1"/>
                  <a:pt x="149" y="4"/>
                </a:cubicBezTo>
                <a:cubicBezTo>
                  <a:pt x="63" y="59"/>
                  <a:pt x="4" y="155"/>
                  <a:pt x="1" y="265"/>
                </a:cubicBezTo>
                <a:cubicBezTo>
                  <a:pt x="0" y="270"/>
                  <a:pt x="5" y="275"/>
                  <a:pt x="11" y="275"/>
                </a:cubicBezTo>
                <a:lnTo>
                  <a:pt x="212" y="275"/>
                </a:lnTo>
                <a:cubicBezTo>
                  <a:pt x="218" y="275"/>
                  <a:pt x="222" y="270"/>
                  <a:pt x="223" y="265"/>
                </a:cubicBezTo>
                <a:close/>
                <a:moveTo>
                  <a:pt x="320" y="243"/>
                </a:moveTo>
                <a:cubicBezTo>
                  <a:pt x="338" y="243"/>
                  <a:pt x="352" y="257"/>
                  <a:pt x="352" y="275"/>
                </a:cubicBezTo>
                <a:cubicBezTo>
                  <a:pt x="352" y="292"/>
                  <a:pt x="338" y="307"/>
                  <a:pt x="320" y="307"/>
                </a:cubicBezTo>
                <a:cubicBezTo>
                  <a:pt x="303" y="307"/>
                  <a:pt x="288" y="292"/>
                  <a:pt x="288" y="275"/>
                </a:cubicBezTo>
                <a:cubicBezTo>
                  <a:pt x="288" y="257"/>
                  <a:pt x="303" y="243"/>
                  <a:pt x="320" y="243"/>
                </a:cubicBezTo>
                <a:close/>
                <a:moveTo>
                  <a:pt x="320" y="333"/>
                </a:moveTo>
                <a:cubicBezTo>
                  <a:pt x="352" y="333"/>
                  <a:pt x="379" y="307"/>
                  <a:pt x="379" y="275"/>
                </a:cubicBezTo>
                <a:cubicBezTo>
                  <a:pt x="379" y="242"/>
                  <a:pt x="352" y="216"/>
                  <a:pt x="320" y="216"/>
                </a:cubicBezTo>
                <a:cubicBezTo>
                  <a:pt x="288" y="216"/>
                  <a:pt x="262" y="242"/>
                  <a:pt x="262" y="275"/>
                </a:cubicBezTo>
                <a:cubicBezTo>
                  <a:pt x="262" y="307"/>
                  <a:pt x="288" y="333"/>
                  <a:pt x="320" y="333"/>
                </a:cubicBezTo>
                <a:close/>
                <a:moveTo>
                  <a:pt x="489" y="3"/>
                </a:moveTo>
                <a:cubicBezTo>
                  <a:pt x="485" y="0"/>
                  <a:pt x="478" y="2"/>
                  <a:pt x="475" y="7"/>
                </a:cubicBezTo>
                <a:lnTo>
                  <a:pt x="369" y="178"/>
                </a:lnTo>
                <a:cubicBezTo>
                  <a:pt x="366" y="183"/>
                  <a:pt x="368" y="189"/>
                  <a:pt x="372" y="192"/>
                </a:cubicBezTo>
                <a:cubicBezTo>
                  <a:pt x="397" y="208"/>
                  <a:pt x="414" y="234"/>
                  <a:pt x="417" y="265"/>
                </a:cubicBezTo>
                <a:cubicBezTo>
                  <a:pt x="418" y="270"/>
                  <a:pt x="422" y="275"/>
                  <a:pt x="428" y="275"/>
                </a:cubicBezTo>
                <a:lnTo>
                  <a:pt x="630" y="275"/>
                </a:lnTo>
                <a:cubicBezTo>
                  <a:pt x="635" y="275"/>
                  <a:pt x="640" y="270"/>
                  <a:pt x="640" y="265"/>
                </a:cubicBezTo>
                <a:cubicBezTo>
                  <a:pt x="636" y="154"/>
                  <a:pt x="577" y="58"/>
                  <a:pt x="489" y="3"/>
                </a:cubicBezTo>
                <a:close/>
                <a:moveTo>
                  <a:pt x="372" y="369"/>
                </a:moveTo>
                <a:cubicBezTo>
                  <a:pt x="369" y="365"/>
                  <a:pt x="363" y="363"/>
                  <a:pt x="357" y="365"/>
                </a:cubicBezTo>
                <a:cubicBezTo>
                  <a:pt x="346" y="370"/>
                  <a:pt x="333" y="372"/>
                  <a:pt x="320" y="372"/>
                </a:cubicBezTo>
                <a:cubicBezTo>
                  <a:pt x="305" y="372"/>
                  <a:pt x="291" y="369"/>
                  <a:pt x="279" y="363"/>
                </a:cubicBezTo>
                <a:cubicBezTo>
                  <a:pt x="273" y="361"/>
                  <a:pt x="267" y="362"/>
                  <a:pt x="264" y="367"/>
                </a:cubicBezTo>
                <a:lnTo>
                  <a:pt x="163" y="541"/>
                </a:lnTo>
                <a:cubicBezTo>
                  <a:pt x="160" y="546"/>
                  <a:pt x="162" y="552"/>
                  <a:pt x="167" y="555"/>
                </a:cubicBezTo>
                <a:cubicBezTo>
                  <a:pt x="212" y="580"/>
                  <a:pt x="265" y="594"/>
                  <a:pt x="320" y="594"/>
                </a:cubicBezTo>
                <a:cubicBezTo>
                  <a:pt x="375" y="594"/>
                  <a:pt x="427" y="581"/>
                  <a:pt x="472" y="556"/>
                </a:cubicBezTo>
                <a:cubicBezTo>
                  <a:pt x="477" y="554"/>
                  <a:pt x="478" y="547"/>
                  <a:pt x="476" y="543"/>
                </a:cubicBezTo>
                <a:lnTo>
                  <a:pt x="372" y="369"/>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4" name="Freeform 43"/>
          <p:cNvSpPr>
            <a:spLocks/>
          </p:cNvSpPr>
          <p:nvPr/>
        </p:nvSpPr>
        <p:spPr bwMode="auto">
          <a:xfrm>
            <a:off x="4635225" y="1249162"/>
            <a:ext cx="306864" cy="304329"/>
          </a:xfrm>
          <a:custGeom>
            <a:avLst/>
            <a:gdLst>
              <a:gd name="T0" fmla="*/ 505 w 635"/>
              <a:gd name="T1" fmla="*/ 351 h 629"/>
              <a:gd name="T2" fmla="*/ 480 w 635"/>
              <a:gd name="T3" fmla="*/ 225 h 629"/>
              <a:gd name="T4" fmla="*/ 479 w 635"/>
              <a:gd name="T5" fmla="*/ 224 h 629"/>
              <a:gd name="T6" fmla="*/ 600 w 635"/>
              <a:gd name="T7" fmla="*/ 35 h 629"/>
              <a:gd name="T8" fmla="*/ 406 w 635"/>
              <a:gd name="T9" fmla="*/ 161 h 629"/>
              <a:gd name="T10" fmla="*/ 295 w 635"/>
              <a:gd name="T11" fmla="*/ 141 h 629"/>
              <a:gd name="T12" fmla="*/ 321 w 635"/>
              <a:gd name="T13" fmla="*/ 57 h 629"/>
              <a:gd name="T14" fmla="*/ 217 w 635"/>
              <a:gd name="T15" fmla="*/ 102 h 629"/>
              <a:gd name="T16" fmla="*/ 198 w 635"/>
              <a:gd name="T17" fmla="*/ 124 h 629"/>
              <a:gd name="T18" fmla="*/ 108 w 635"/>
              <a:gd name="T19" fmla="*/ 108 h 629"/>
              <a:gd name="T20" fmla="*/ 47 w 635"/>
              <a:gd name="T21" fmla="*/ 160 h 629"/>
              <a:gd name="T22" fmla="*/ 296 w 635"/>
              <a:gd name="T23" fmla="*/ 274 h 629"/>
              <a:gd name="T24" fmla="*/ 147 w 635"/>
              <a:gd name="T25" fmla="*/ 455 h 629"/>
              <a:gd name="T26" fmla="*/ 137 w 635"/>
              <a:gd name="T27" fmla="*/ 467 h 629"/>
              <a:gd name="T28" fmla="*/ 44 w 635"/>
              <a:gd name="T29" fmla="*/ 429 h 629"/>
              <a:gd name="T30" fmla="*/ 0 w 635"/>
              <a:gd name="T31" fmla="*/ 473 h 629"/>
              <a:gd name="T32" fmla="*/ 99 w 635"/>
              <a:gd name="T33" fmla="*/ 519 h 629"/>
              <a:gd name="T34" fmla="*/ 129 w 635"/>
              <a:gd name="T35" fmla="*/ 549 h 629"/>
              <a:gd name="T36" fmla="*/ 171 w 635"/>
              <a:gd name="T37" fmla="*/ 629 h 629"/>
              <a:gd name="T38" fmla="*/ 212 w 635"/>
              <a:gd name="T39" fmla="*/ 588 h 629"/>
              <a:gd name="T40" fmla="*/ 164 w 635"/>
              <a:gd name="T41" fmla="*/ 493 h 629"/>
              <a:gd name="T42" fmla="*/ 171 w 635"/>
              <a:gd name="T43" fmla="*/ 488 h 629"/>
              <a:gd name="T44" fmla="*/ 364 w 635"/>
              <a:gd name="T45" fmla="*/ 336 h 629"/>
              <a:gd name="T46" fmla="*/ 366 w 635"/>
              <a:gd name="T47" fmla="*/ 339 h 629"/>
              <a:gd name="T48" fmla="*/ 496 w 635"/>
              <a:gd name="T49" fmla="*/ 596 h 629"/>
              <a:gd name="T50" fmla="*/ 542 w 635"/>
              <a:gd name="T51" fmla="*/ 541 h 629"/>
              <a:gd name="T52" fmla="*/ 523 w 635"/>
              <a:gd name="T53" fmla="*/ 446 h 629"/>
              <a:gd name="T54" fmla="*/ 551 w 635"/>
              <a:gd name="T55" fmla="*/ 422 h 629"/>
              <a:gd name="T56" fmla="*/ 596 w 635"/>
              <a:gd name="T57" fmla="*/ 317 h 629"/>
              <a:gd name="T58" fmla="*/ 505 w 635"/>
              <a:gd name="T59" fmla="*/ 35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5" h="629">
                <a:moveTo>
                  <a:pt x="505" y="351"/>
                </a:moveTo>
                <a:lnTo>
                  <a:pt x="480" y="225"/>
                </a:lnTo>
                <a:lnTo>
                  <a:pt x="479" y="224"/>
                </a:lnTo>
                <a:cubicBezTo>
                  <a:pt x="479" y="224"/>
                  <a:pt x="635" y="71"/>
                  <a:pt x="600" y="35"/>
                </a:cubicBezTo>
                <a:cubicBezTo>
                  <a:pt x="565" y="0"/>
                  <a:pt x="406" y="161"/>
                  <a:pt x="406" y="161"/>
                </a:cubicBezTo>
                <a:lnTo>
                  <a:pt x="295" y="141"/>
                </a:lnTo>
                <a:cubicBezTo>
                  <a:pt x="323" y="106"/>
                  <a:pt x="335" y="71"/>
                  <a:pt x="321" y="57"/>
                </a:cubicBezTo>
                <a:cubicBezTo>
                  <a:pt x="305" y="41"/>
                  <a:pt x="258" y="61"/>
                  <a:pt x="217" y="102"/>
                </a:cubicBezTo>
                <a:cubicBezTo>
                  <a:pt x="210" y="109"/>
                  <a:pt x="203" y="117"/>
                  <a:pt x="198" y="124"/>
                </a:cubicBezTo>
                <a:lnTo>
                  <a:pt x="108" y="108"/>
                </a:lnTo>
                <a:lnTo>
                  <a:pt x="47" y="160"/>
                </a:lnTo>
                <a:lnTo>
                  <a:pt x="296" y="274"/>
                </a:lnTo>
                <a:lnTo>
                  <a:pt x="147" y="455"/>
                </a:lnTo>
                <a:cubicBezTo>
                  <a:pt x="144" y="459"/>
                  <a:pt x="140" y="463"/>
                  <a:pt x="137" y="467"/>
                </a:cubicBezTo>
                <a:lnTo>
                  <a:pt x="44" y="429"/>
                </a:lnTo>
                <a:lnTo>
                  <a:pt x="0" y="473"/>
                </a:lnTo>
                <a:lnTo>
                  <a:pt x="99" y="519"/>
                </a:lnTo>
                <a:lnTo>
                  <a:pt x="129" y="549"/>
                </a:lnTo>
                <a:lnTo>
                  <a:pt x="171" y="629"/>
                </a:lnTo>
                <a:lnTo>
                  <a:pt x="212" y="588"/>
                </a:lnTo>
                <a:lnTo>
                  <a:pt x="164" y="493"/>
                </a:lnTo>
                <a:cubicBezTo>
                  <a:pt x="166" y="492"/>
                  <a:pt x="169" y="490"/>
                  <a:pt x="171" y="488"/>
                </a:cubicBezTo>
                <a:lnTo>
                  <a:pt x="364" y="336"/>
                </a:lnTo>
                <a:lnTo>
                  <a:pt x="366" y="339"/>
                </a:lnTo>
                <a:lnTo>
                  <a:pt x="496" y="596"/>
                </a:lnTo>
                <a:lnTo>
                  <a:pt x="542" y="541"/>
                </a:lnTo>
                <a:lnTo>
                  <a:pt x="523" y="446"/>
                </a:lnTo>
                <a:cubicBezTo>
                  <a:pt x="533" y="439"/>
                  <a:pt x="542" y="431"/>
                  <a:pt x="551" y="422"/>
                </a:cubicBezTo>
                <a:cubicBezTo>
                  <a:pt x="593" y="380"/>
                  <a:pt x="613" y="334"/>
                  <a:pt x="596" y="317"/>
                </a:cubicBezTo>
                <a:cubicBezTo>
                  <a:pt x="582" y="302"/>
                  <a:pt x="542" y="317"/>
                  <a:pt x="505" y="35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5" name="Freeform 44"/>
          <p:cNvSpPr>
            <a:spLocks noEditPoints="1"/>
          </p:cNvSpPr>
          <p:nvPr/>
        </p:nvSpPr>
        <p:spPr bwMode="auto">
          <a:xfrm>
            <a:off x="6598139" y="2410685"/>
            <a:ext cx="365194" cy="304329"/>
          </a:xfrm>
          <a:custGeom>
            <a:avLst/>
            <a:gdLst>
              <a:gd name="T0" fmla="*/ 64 w 756"/>
              <a:gd name="T1" fmla="*/ 419 h 626"/>
              <a:gd name="T2" fmla="*/ 0 w 756"/>
              <a:gd name="T3" fmla="*/ 354 h 626"/>
              <a:gd name="T4" fmla="*/ 0 w 756"/>
              <a:gd name="T5" fmla="*/ 64 h 626"/>
              <a:gd name="T6" fmla="*/ 64 w 756"/>
              <a:gd name="T7" fmla="*/ 0 h 626"/>
              <a:gd name="T8" fmla="*/ 559 w 756"/>
              <a:gd name="T9" fmla="*/ 0 h 626"/>
              <a:gd name="T10" fmla="*/ 623 w 756"/>
              <a:gd name="T11" fmla="*/ 64 h 626"/>
              <a:gd name="T12" fmla="*/ 623 w 756"/>
              <a:gd name="T13" fmla="*/ 106 h 626"/>
              <a:gd name="T14" fmla="*/ 198 w 756"/>
              <a:gd name="T15" fmla="*/ 106 h 626"/>
              <a:gd name="T16" fmla="*/ 106 w 756"/>
              <a:gd name="T17" fmla="*/ 199 h 626"/>
              <a:gd name="T18" fmla="*/ 106 w 756"/>
              <a:gd name="T19" fmla="*/ 419 h 626"/>
              <a:gd name="T20" fmla="*/ 64 w 756"/>
              <a:gd name="T21" fmla="*/ 419 h 626"/>
              <a:gd name="T22" fmla="*/ 756 w 756"/>
              <a:gd name="T23" fmla="*/ 488 h 626"/>
              <a:gd name="T24" fmla="*/ 692 w 756"/>
              <a:gd name="T25" fmla="*/ 553 h 626"/>
              <a:gd name="T26" fmla="*/ 659 w 756"/>
              <a:gd name="T27" fmla="*/ 553 h 626"/>
              <a:gd name="T28" fmla="*/ 645 w 756"/>
              <a:gd name="T29" fmla="*/ 567 h 626"/>
              <a:gd name="T30" fmla="*/ 645 w 756"/>
              <a:gd name="T31" fmla="*/ 626 h 626"/>
              <a:gd name="T32" fmla="*/ 588 w 756"/>
              <a:gd name="T33" fmla="*/ 558 h 626"/>
              <a:gd name="T34" fmla="*/ 577 w 756"/>
              <a:gd name="T35" fmla="*/ 553 h 626"/>
              <a:gd name="T36" fmla="*/ 198 w 756"/>
              <a:gd name="T37" fmla="*/ 553 h 626"/>
              <a:gd name="T38" fmla="*/ 133 w 756"/>
              <a:gd name="T39" fmla="*/ 488 h 626"/>
              <a:gd name="T40" fmla="*/ 133 w 756"/>
              <a:gd name="T41" fmla="*/ 446 h 626"/>
              <a:gd name="T42" fmla="*/ 133 w 756"/>
              <a:gd name="T43" fmla="*/ 419 h 626"/>
              <a:gd name="T44" fmla="*/ 133 w 756"/>
              <a:gd name="T45" fmla="*/ 199 h 626"/>
              <a:gd name="T46" fmla="*/ 198 w 756"/>
              <a:gd name="T47" fmla="*/ 134 h 626"/>
              <a:gd name="T48" fmla="*/ 623 w 756"/>
              <a:gd name="T49" fmla="*/ 134 h 626"/>
              <a:gd name="T50" fmla="*/ 651 w 756"/>
              <a:gd name="T51" fmla="*/ 134 h 626"/>
              <a:gd name="T52" fmla="*/ 692 w 756"/>
              <a:gd name="T53" fmla="*/ 134 h 626"/>
              <a:gd name="T54" fmla="*/ 756 w 756"/>
              <a:gd name="T55" fmla="*/ 199 h 626"/>
              <a:gd name="T56" fmla="*/ 756 w 756"/>
              <a:gd name="T57" fmla="*/ 488 h 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56" h="626">
                <a:moveTo>
                  <a:pt x="64" y="419"/>
                </a:moveTo>
                <a:cubicBezTo>
                  <a:pt x="29" y="419"/>
                  <a:pt x="0" y="390"/>
                  <a:pt x="0" y="354"/>
                </a:cubicBezTo>
                <a:lnTo>
                  <a:pt x="0" y="64"/>
                </a:lnTo>
                <a:cubicBezTo>
                  <a:pt x="0" y="29"/>
                  <a:pt x="29" y="0"/>
                  <a:pt x="64" y="0"/>
                </a:cubicBezTo>
                <a:lnTo>
                  <a:pt x="559" y="0"/>
                </a:lnTo>
                <a:cubicBezTo>
                  <a:pt x="594" y="0"/>
                  <a:pt x="623" y="29"/>
                  <a:pt x="623" y="64"/>
                </a:cubicBezTo>
                <a:lnTo>
                  <a:pt x="623" y="106"/>
                </a:lnTo>
                <a:lnTo>
                  <a:pt x="198" y="106"/>
                </a:lnTo>
                <a:cubicBezTo>
                  <a:pt x="147" y="106"/>
                  <a:pt x="106" y="148"/>
                  <a:pt x="106" y="199"/>
                </a:cubicBezTo>
                <a:lnTo>
                  <a:pt x="106" y="419"/>
                </a:lnTo>
                <a:lnTo>
                  <a:pt x="64" y="419"/>
                </a:lnTo>
                <a:close/>
                <a:moveTo>
                  <a:pt x="756" y="488"/>
                </a:moveTo>
                <a:cubicBezTo>
                  <a:pt x="756" y="524"/>
                  <a:pt x="728" y="553"/>
                  <a:pt x="692" y="553"/>
                </a:cubicBezTo>
                <a:lnTo>
                  <a:pt x="659" y="553"/>
                </a:lnTo>
                <a:cubicBezTo>
                  <a:pt x="651" y="553"/>
                  <a:pt x="645" y="559"/>
                  <a:pt x="645" y="567"/>
                </a:cubicBezTo>
                <a:lnTo>
                  <a:pt x="645" y="626"/>
                </a:lnTo>
                <a:lnTo>
                  <a:pt x="588" y="558"/>
                </a:lnTo>
                <a:cubicBezTo>
                  <a:pt x="585" y="555"/>
                  <a:pt x="581" y="553"/>
                  <a:pt x="577" y="553"/>
                </a:cubicBezTo>
                <a:lnTo>
                  <a:pt x="198" y="553"/>
                </a:lnTo>
                <a:cubicBezTo>
                  <a:pt x="162" y="553"/>
                  <a:pt x="133" y="524"/>
                  <a:pt x="133" y="488"/>
                </a:cubicBezTo>
                <a:lnTo>
                  <a:pt x="133" y="446"/>
                </a:lnTo>
                <a:lnTo>
                  <a:pt x="133" y="419"/>
                </a:lnTo>
                <a:lnTo>
                  <a:pt x="133" y="199"/>
                </a:lnTo>
                <a:cubicBezTo>
                  <a:pt x="133" y="163"/>
                  <a:pt x="162" y="134"/>
                  <a:pt x="198" y="134"/>
                </a:cubicBezTo>
                <a:lnTo>
                  <a:pt x="623" y="134"/>
                </a:lnTo>
                <a:lnTo>
                  <a:pt x="651" y="134"/>
                </a:lnTo>
                <a:lnTo>
                  <a:pt x="692" y="134"/>
                </a:lnTo>
                <a:cubicBezTo>
                  <a:pt x="728" y="134"/>
                  <a:pt x="756" y="163"/>
                  <a:pt x="756" y="199"/>
                </a:cubicBezTo>
                <a:lnTo>
                  <a:pt x="756" y="488"/>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6" name="Freeform 45"/>
          <p:cNvSpPr>
            <a:spLocks noEditPoints="1"/>
          </p:cNvSpPr>
          <p:nvPr/>
        </p:nvSpPr>
        <p:spPr bwMode="auto">
          <a:xfrm>
            <a:off x="2753457" y="1862894"/>
            <a:ext cx="327153" cy="268824"/>
          </a:xfrm>
          <a:custGeom>
            <a:avLst/>
            <a:gdLst>
              <a:gd name="T0" fmla="*/ 606 w 679"/>
              <a:gd name="T1" fmla="*/ 169 h 551"/>
              <a:gd name="T2" fmla="*/ 547 w 679"/>
              <a:gd name="T3" fmla="*/ 169 h 551"/>
              <a:gd name="T4" fmla="*/ 515 w 679"/>
              <a:gd name="T5" fmla="*/ 137 h 551"/>
              <a:gd name="T6" fmla="*/ 547 w 679"/>
              <a:gd name="T7" fmla="*/ 106 h 551"/>
              <a:gd name="T8" fmla="*/ 606 w 679"/>
              <a:gd name="T9" fmla="*/ 106 h 551"/>
              <a:gd name="T10" fmla="*/ 637 w 679"/>
              <a:gd name="T11" fmla="*/ 137 h 551"/>
              <a:gd name="T12" fmla="*/ 606 w 679"/>
              <a:gd name="T13" fmla="*/ 169 h 551"/>
              <a:gd name="T14" fmla="*/ 244 w 679"/>
              <a:gd name="T15" fmla="*/ 221 h 551"/>
              <a:gd name="T16" fmla="*/ 332 w 679"/>
              <a:gd name="T17" fmla="*/ 308 h 551"/>
              <a:gd name="T18" fmla="*/ 244 w 679"/>
              <a:gd name="T19" fmla="*/ 396 h 551"/>
              <a:gd name="T20" fmla="*/ 157 w 679"/>
              <a:gd name="T21" fmla="*/ 308 h 551"/>
              <a:gd name="T22" fmla="*/ 244 w 679"/>
              <a:gd name="T23" fmla="*/ 221 h 551"/>
              <a:gd name="T24" fmla="*/ 69 w 679"/>
              <a:gd name="T25" fmla="*/ 0 h 551"/>
              <a:gd name="T26" fmla="*/ 208 w 679"/>
              <a:gd name="T27" fmla="*/ 0 h 551"/>
              <a:gd name="T28" fmla="*/ 208 w 679"/>
              <a:gd name="T29" fmla="*/ 51 h 551"/>
              <a:gd name="T30" fmla="*/ 69 w 679"/>
              <a:gd name="T31" fmla="*/ 51 h 551"/>
              <a:gd name="T32" fmla="*/ 69 w 679"/>
              <a:gd name="T33" fmla="*/ 0 h 551"/>
              <a:gd name="T34" fmla="*/ 246 w 679"/>
              <a:gd name="T35" fmla="*/ 492 h 551"/>
              <a:gd name="T36" fmla="*/ 63 w 679"/>
              <a:gd name="T37" fmla="*/ 308 h 551"/>
              <a:gd name="T38" fmla="*/ 246 w 679"/>
              <a:gd name="T39" fmla="*/ 125 h 551"/>
              <a:gd name="T40" fmla="*/ 430 w 679"/>
              <a:gd name="T41" fmla="*/ 308 h 551"/>
              <a:gd name="T42" fmla="*/ 246 w 679"/>
              <a:gd name="T43" fmla="*/ 492 h 551"/>
              <a:gd name="T44" fmla="*/ 631 w 679"/>
              <a:gd name="T45" fmla="*/ 66 h 551"/>
              <a:gd name="T46" fmla="*/ 49 w 679"/>
              <a:gd name="T47" fmla="*/ 66 h 551"/>
              <a:gd name="T48" fmla="*/ 0 w 679"/>
              <a:gd name="T49" fmla="*/ 115 h 551"/>
              <a:gd name="T50" fmla="*/ 0 w 679"/>
              <a:gd name="T51" fmla="*/ 502 h 551"/>
              <a:gd name="T52" fmla="*/ 49 w 679"/>
              <a:gd name="T53" fmla="*/ 551 h 551"/>
              <a:gd name="T54" fmla="*/ 631 w 679"/>
              <a:gd name="T55" fmla="*/ 551 h 551"/>
              <a:gd name="T56" fmla="*/ 679 w 679"/>
              <a:gd name="T57" fmla="*/ 502 h 551"/>
              <a:gd name="T58" fmla="*/ 679 w 679"/>
              <a:gd name="T59" fmla="*/ 115 h 551"/>
              <a:gd name="T60" fmla="*/ 631 w 679"/>
              <a:gd name="T61" fmla="*/ 66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9" h="551">
                <a:moveTo>
                  <a:pt x="606" y="169"/>
                </a:moveTo>
                <a:lnTo>
                  <a:pt x="547" y="169"/>
                </a:lnTo>
                <a:cubicBezTo>
                  <a:pt x="529" y="169"/>
                  <a:pt x="515" y="155"/>
                  <a:pt x="515" y="137"/>
                </a:cubicBezTo>
                <a:cubicBezTo>
                  <a:pt x="515" y="120"/>
                  <a:pt x="529" y="106"/>
                  <a:pt x="547" y="106"/>
                </a:cubicBezTo>
                <a:lnTo>
                  <a:pt x="606" y="106"/>
                </a:lnTo>
                <a:cubicBezTo>
                  <a:pt x="623" y="106"/>
                  <a:pt x="637" y="120"/>
                  <a:pt x="637" y="137"/>
                </a:cubicBezTo>
                <a:cubicBezTo>
                  <a:pt x="637" y="155"/>
                  <a:pt x="623" y="169"/>
                  <a:pt x="606" y="169"/>
                </a:cubicBezTo>
                <a:close/>
                <a:moveTo>
                  <a:pt x="244" y="221"/>
                </a:moveTo>
                <a:cubicBezTo>
                  <a:pt x="293" y="221"/>
                  <a:pt x="332" y="260"/>
                  <a:pt x="332" y="308"/>
                </a:cubicBezTo>
                <a:cubicBezTo>
                  <a:pt x="332" y="357"/>
                  <a:pt x="293" y="396"/>
                  <a:pt x="244" y="396"/>
                </a:cubicBezTo>
                <a:cubicBezTo>
                  <a:pt x="196" y="396"/>
                  <a:pt x="157" y="357"/>
                  <a:pt x="157" y="308"/>
                </a:cubicBezTo>
                <a:cubicBezTo>
                  <a:pt x="157" y="260"/>
                  <a:pt x="196" y="221"/>
                  <a:pt x="244" y="221"/>
                </a:cubicBezTo>
                <a:close/>
                <a:moveTo>
                  <a:pt x="69" y="0"/>
                </a:moveTo>
                <a:lnTo>
                  <a:pt x="208" y="0"/>
                </a:lnTo>
                <a:lnTo>
                  <a:pt x="208" y="51"/>
                </a:lnTo>
                <a:lnTo>
                  <a:pt x="69" y="51"/>
                </a:lnTo>
                <a:lnTo>
                  <a:pt x="69" y="0"/>
                </a:lnTo>
                <a:close/>
                <a:moveTo>
                  <a:pt x="246" y="492"/>
                </a:moveTo>
                <a:cubicBezTo>
                  <a:pt x="145" y="492"/>
                  <a:pt x="63" y="410"/>
                  <a:pt x="63" y="308"/>
                </a:cubicBezTo>
                <a:cubicBezTo>
                  <a:pt x="63" y="207"/>
                  <a:pt x="145" y="125"/>
                  <a:pt x="246" y="125"/>
                </a:cubicBezTo>
                <a:cubicBezTo>
                  <a:pt x="348" y="125"/>
                  <a:pt x="430" y="207"/>
                  <a:pt x="430" y="308"/>
                </a:cubicBezTo>
                <a:cubicBezTo>
                  <a:pt x="430" y="410"/>
                  <a:pt x="348" y="492"/>
                  <a:pt x="246" y="492"/>
                </a:cubicBezTo>
                <a:close/>
                <a:moveTo>
                  <a:pt x="631" y="66"/>
                </a:moveTo>
                <a:lnTo>
                  <a:pt x="49" y="66"/>
                </a:lnTo>
                <a:cubicBezTo>
                  <a:pt x="22" y="66"/>
                  <a:pt x="0" y="88"/>
                  <a:pt x="0" y="115"/>
                </a:cubicBezTo>
                <a:lnTo>
                  <a:pt x="0" y="502"/>
                </a:lnTo>
                <a:cubicBezTo>
                  <a:pt x="0" y="529"/>
                  <a:pt x="22" y="551"/>
                  <a:pt x="49" y="551"/>
                </a:cubicBezTo>
                <a:lnTo>
                  <a:pt x="631" y="551"/>
                </a:lnTo>
                <a:cubicBezTo>
                  <a:pt x="658" y="551"/>
                  <a:pt x="679" y="529"/>
                  <a:pt x="679" y="502"/>
                </a:cubicBezTo>
                <a:lnTo>
                  <a:pt x="679" y="115"/>
                </a:lnTo>
                <a:cubicBezTo>
                  <a:pt x="679" y="88"/>
                  <a:pt x="658" y="66"/>
                  <a:pt x="631" y="6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7" name="Freeform 46"/>
          <p:cNvSpPr>
            <a:spLocks/>
          </p:cNvSpPr>
          <p:nvPr/>
        </p:nvSpPr>
        <p:spPr bwMode="auto">
          <a:xfrm>
            <a:off x="8523020" y="4655109"/>
            <a:ext cx="276431" cy="276431"/>
          </a:xfrm>
          <a:custGeom>
            <a:avLst/>
            <a:gdLst>
              <a:gd name="T0" fmla="*/ 554 w 572"/>
              <a:gd name="T1" fmla="*/ 0 h 572"/>
              <a:gd name="T2" fmla="*/ 483 w 572"/>
              <a:gd name="T3" fmla="*/ 0 h 572"/>
              <a:gd name="T4" fmla="*/ 471 w 572"/>
              <a:gd name="T5" fmla="*/ 5 h 572"/>
              <a:gd name="T6" fmla="*/ 224 w 572"/>
              <a:gd name="T7" fmla="*/ 221 h 572"/>
              <a:gd name="T8" fmla="*/ 179 w 572"/>
              <a:gd name="T9" fmla="*/ 215 h 572"/>
              <a:gd name="T10" fmla="*/ 0 w 572"/>
              <a:gd name="T11" fmla="*/ 393 h 572"/>
              <a:gd name="T12" fmla="*/ 179 w 572"/>
              <a:gd name="T13" fmla="*/ 572 h 572"/>
              <a:gd name="T14" fmla="*/ 358 w 572"/>
              <a:gd name="T15" fmla="*/ 393 h 572"/>
              <a:gd name="T16" fmla="*/ 346 w 572"/>
              <a:gd name="T17" fmla="*/ 328 h 572"/>
              <a:gd name="T18" fmla="*/ 407 w 572"/>
              <a:gd name="T19" fmla="*/ 308 h 572"/>
              <a:gd name="T20" fmla="*/ 419 w 572"/>
              <a:gd name="T21" fmla="*/ 290 h 572"/>
              <a:gd name="T22" fmla="*/ 417 w 572"/>
              <a:gd name="T23" fmla="*/ 222 h 572"/>
              <a:gd name="T24" fmla="*/ 486 w 572"/>
              <a:gd name="T25" fmla="*/ 218 h 572"/>
              <a:gd name="T26" fmla="*/ 502 w 572"/>
              <a:gd name="T27" fmla="*/ 200 h 572"/>
              <a:gd name="T28" fmla="*/ 505 w 572"/>
              <a:gd name="T29" fmla="*/ 119 h 572"/>
              <a:gd name="T30" fmla="*/ 558 w 572"/>
              <a:gd name="T31" fmla="*/ 107 h 572"/>
              <a:gd name="T32" fmla="*/ 572 w 572"/>
              <a:gd name="T33" fmla="*/ 90 h 572"/>
              <a:gd name="T34" fmla="*/ 572 w 572"/>
              <a:gd name="T35" fmla="*/ 18 h 572"/>
              <a:gd name="T36" fmla="*/ 554 w 572"/>
              <a:gd name="T37" fmla="*/ 0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72" h="572">
                <a:moveTo>
                  <a:pt x="554" y="0"/>
                </a:moveTo>
                <a:lnTo>
                  <a:pt x="483" y="0"/>
                </a:lnTo>
                <a:cubicBezTo>
                  <a:pt x="479" y="0"/>
                  <a:pt x="474" y="2"/>
                  <a:pt x="471" y="5"/>
                </a:cubicBezTo>
                <a:lnTo>
                  <a:pt x="224" y="221"/>
                </a:lnTo>
                <a:cubicBezTo>
                  <a:pt x="212" y="218"/>
                  <a:pt x="192" y="215"/>
                  <a:pt x="179" y="215"/>
                </a:cubicBezTo>
                <a:cubicBezTo>
                  <a:pt x="81" y="215"/>
                  <a:pt x="0" y="295"/>
                  <a:pt x="0" y="393"/>
                </a:cubicBezTo>
                <a:cubicBezTo>
                  <a:pt x="0" y="492"/>
                  <a:pt x="81" y="572"/>
                  <a:pt x="179" y="572"/>
                </a:cubicBezTo>
                <a:cubicBezTo>
                  <a:pt x="278" y="572"/>
                  <a:pt x="358" y="492"/>
                  <a:pt x="358" y="393"/>
                </a:cubicBezTo>
                <a:cubicBezTo>
                  <a:pt x="358" y="364"/>
                  <a:pt x="352" y="345"/>
                  <a:pt x="346" y="328"/>
                </a:cubicBezTo>
                <a:lnTo>
                  <a:pt x="407" y="308"/>
                </a:lnTo>
                <a:cubicBezTo>
                  <a:pt x="414" y="305"/>
                  <a:pt x="419" y="298"/>
                  <a:pt x="419" y="290"/>
                </a:cubicBezTo>
                <a:lnTo>
                  <a:pt x="417" y="222"/>
                </a:lnTo>
                <a:lnTo>
                  <a:pt x="486" y="218"/>
                </a:lnTo>
                <a:cubicBezTo>
                  <a:pt x="495" y="217"/>
                  <a:pt x="502" y="210"/>
                  <a:pt x="502" y="200"/>
                </a:cubicBezTo>
                <a:lnTo>
                  <a:pt x="505" y="119"/>
                </a:lnTo>
                <a:lnTo>
                  <a:pt x="558" y="107"/>
                </a:lnTo>
                <a:cubicBezTo>
                  <a:pt x="566" y="105"/>
                  <a:pt x="572" y="98"/>
                  <a:pt x="572" y="90"/>
                </a:cubicBezTo>
                <a:lnTo>
                  <a:pt x="572" y="18"/>
                </a:lnTo>
                <a:cubicBezTo>
                  <a:pt x="572" y="8"/>
                  <a:pt x="564" y="0"/>
                  <a:pt x="554"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8" name="Freeform 47"/>
          <p:cNvSpPr>
            <a:spLocks noEditPoints="1"/>
          </p:cNvSpPr>
          <p:nvPr/>
        </p:nvSpPr>
        <p:spPr bwMode="auto">
          <a:xfrm>
            <a:off x="9169718" y="4076885"/>
            <a:ext cx="240926" cy="299257"/>
          </a:xfrm>
          <a:custGeom>
            <a:avLst/>
            <a:gdLst>
              <a:gd name="T0" fmla="*/ 249 w 499"/>
              <a:gd name="T1" fmla="*/ 115 h 614"/>
              <a:gd name="T2" fmla="*/ 0 w 499"/>
              <a:gd name="T3" fmla="*/ 365 h 614"/>
              <a:gd name="T4" fmla="*/ 249 w 499"/>
              <a:gd name="T5" fmla="*/ 614 h 614"/>
              <a:gd name="T6" fmla="*/ 499 w 499"/>
              <a:gd name="T7" fmla="*/ 365 h 614"/>
              <a:gd name="T8" fmla="*/ 249 w 499"/>
              <a:gd name="T9" fmla="*/ 115 h 614"/>
              <a:gd name="T10" fmla="*/ 363 w 499"/>
              <a:gd name="T11" fmla="*/ 338 h 614"/>
              <a:gd name="T12" fmla="*/ 354 w 499"/>
              <a:gd name="T13" fmla="*/ 352 h 614"/>
              <a:gd name="T14" fmla="*/ 250 w 499"/>
              <a:gd name="T15" fmla="*/ 376 h 614"/>
              <a:gd name="T16" fmla="*/ 244 w 499"/>
              <a:gd name="T17" fmla="*/ 376 h 614"/>
              <a:gd name="T18" fmla="*/ 238 w 499"/>
              <a:gd name="T19" fmla="*/ 373 h 614"/>
              <a:gd name="T20" fmla="*/ 165 w 499"/>
              <a:gd name="T21" fmla="*/ 295 h 614"/>
              <a:gd name="T22" fmla="*/ 166 w 499"/>
              <a:gd name="T23" fmla="*/ 278 h 614"/>
              <a:gd name="T24" fmla="*/ 182 w 499"/>
              <a:gd name="T25" fmla="*/ 278 h 614"/>
              <a:gd name="T26" fmla="*/ 251 w 499"/>
              <a:gd name="T27" fmla="*/ 352 h 614"/>
              <a:gd name="T28" fmla="*/ 349 w 499"/>
              <a:gd name="T29" fmla="*/ 329 h 614"/>
              <a:gd name="T30" fmla="*/ 363 w 499"/>
              <a:gd name="T31" fmla="*/ 338 h 614"/>
              <a:gd name="T32" fmla="*/ 415 w 499"/>
              <a:gd name="T33" fmla="*/ 153 h 614"/>
              <a:gd name="T34" fmla="*/ 349 w 499"/>
              <a:gd name="T35" fmla="*/ 115 h 614"/>
              <a:gd name="T36" fmla="*/ 350 w 499"/>
              <a:gd name="T37" fmla="*/ 113 h 614"/>
              <a:gd name="T38" fmla="*/ 370 w 499"/>
              <a:gd name="T39" fmla="*/ 79 h 614"/>
              <a:gd name="T40" fmla="*/ 396 w 499"/>
              <a:gd name="T41" fmla="*/ 72 h 614"/>
              <a:gd name="T42" fmla="*/ 429 w 499"/>
              <a:gd name="T43" fmla="*/ 92 h 614"/>
              <a:gd name="T44" fmla="*/ 436 w 499"/>
              <a:gd name="T45" fmla="*/ 118 h 614"/>
              <a:gd name="T46" fmla="*/ 417 w 499"/>
              <a:gd name="T47" fmla="*/ 151 h 614"/>
              <a:gd name="T48" fmla="*/ 415 w 499"/>
              <a:gd name="T49" fmla="*/ 153 h 614"/>
              <a:gd name="T50" fmla="*/ 192 w 499"/>
              <a:gd name="T51" fmla="*/ 57 h 614"/>
              <a:gd name="T52" fmla="*/ 192 w 499"/>
              <a:gd name="T53" fmla="*/ 19 h 614"/>
              <a:gd name="T54" fmla="*/ 211 w 499"/>
              <a:gd name="T55" fmla="*/ 0 h 614"/>
              <a:gd name="T56" fmla="*/ 288 w 499"/>
              <a:gd name="T57" fmla="*/ 0 h 614"/>
              <a:gd name="T58" fmla="*/ 307 w 499"/>
              <a:gd name="T59" fmla="*/ 19 h 614"/>
              <a:gd name="T60" fmla="*/ 307 w 499"/>
              <a:gd name="T61" fmla="*/ 57 h 614"/>
              <a:gd name="T62" fmla="*/ 288 w 499"/>
              <a:gd name="T63" fmla="*/ 77 h 614"/>
              <a:gd name="T64" fmla="*/ 288 w 499"/>
              <a:gd name="T65" fmla="*/ 99 h 614"/>
              <a:gd name="T66" fmla="*/ 249 w 499"/>
              <a:gd name="T67" fmla="*/ 96 h 614"/>
              <a:gd name="T68" fmla="*/ 211 w 499"/>
              <a:gd name="T69" fmla="*/ 99 h 614"/>
              <a:gd name="T70" fmla="*/ 211 w 499"/>
              <a:gd name="T71" fmla="*/ 77 h 614"/>
              <a:gd name="T72" fmla="*/ 192 w 499"/>
              <a:gd name="T73" fmla="*/ 57 h 614"/>
              <a:gd name="T74" fmla="*/ 268 w 499"/>
              <a:gd name="T75" fmla="*/ 575 h 614"/>
              <a:gd name="T76" fmla="*/ 268 w 499"/>
              <a:gd name="T77" fmla="*/ 557 h 614"/>
              <a:gd name="T78" fmla="*/ 249 w 499"/>
              <a:gd name="T79" fmla="*/ 537 h 614"/>
              <a:gd name="T80" fmla="*/ 230 w 499"/>
              <a:gd name="T81" fmla="*/ 557 h 614"/>
              <a:gd name="T82" fmla="*/ 230 w 499"/>
              <a:gd name="T83" fmla="*/ 575 h 614"/>
              <a:gd name="T84" fmla="*/ 39 w 499"/>
              <a:gd name="T85" fmla="*/ 384 h 614"/>
              <a:gd name="T86" fmla="*/ 57 w 499"/>
              <a:gd name="T87" fmla="*/ 384 h 614"/>
              <a:gd name="T88" fmla="*/ 77 w 499"/>
              <a:gd name="T89" fmla="*/ 365 h 614"/>
              <a:gd name="T90" fmla="*/ 57 w 499"/>
              <a:gd name="T91" fmla="*/ 345 h 614"/>
              <a:gd name="T92" fmla="*/ 39 w 499"/>
              <a:gd name="T93" fmla="*/ 345 h 614"/>
              <a:gd name="T94" fmla="*/ 230 w 499"/>
              <a:gd name="T95" fmla="*/ 154 h 614"/>
              <a:gd name="T96" fmla="*/ 230 w 499"/>
              <a:gd name="T97" fmla="*/ 173 h 614"/>
              <a:gd name="T98" fmla="*/ 249 w 499"/>
              <a:gd name="T99" fmla="*/ 192 h 614"/>
              <a:gd name="T100" fmla="*/ 268 w 499"/>
              <a:gd name="T101" fmla="*/ 173 h 614"/>
              <a:gd name="T102" fmla="*/ 268 w 499"/>
              <a:gd name="T103" fmla="*/ 154 h 614"/>
              <a:gd name="T104" fmla="*/ 459 w 499"/>
              <a:gd name="T105" fmla="*/ 345 h 614"/>
              <a:gd name="T106" fmla="*/ 441 w 499"/>
              <a:gd name="T107" fmla="*/ 345 h 614"/>
              <a:gd name="T108" fmla="*/ 422 w 499"/>
              <a:gd name="T109" fmla="*/ 365 h 614"/>
              <a:gd name="T110" fmla="*/ 441 w 499"/>
              <a:gd name="T111" fmla="*/ 384 h 614"/>
              <a:gd name="T112" fmla="*/ 459 w 499"/>
              <a:gd name="T113" fmla="*/ 384 h 614"/>
              <a:gd name="T114" fmla="*/ 268 w 499"/>
              <a:gd name="T115" fmla="*/ 575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9" h="614">
                <a:moveTo>
                  <a:pt x="249" y="115"/>
                </a:moveTo>
                <a:cubicBezTo>
                  <a:pt x="111" y="115"/>
                  <a:pt x="0" y="227"/>
                  <a:pt x="0" y="365"/>
                </a:cubicBezTo>
                <a:cubicBezTo>
                  <a:pt x="0" y="502"/>
                  <a:pt x="111" y="614"/>
                  <a:pt x="249" y="614"/>
                </a:cubicBezTo>
                <a:cubicBezTo>
                  <a:pt x="387" y="614"/>
                  <a:pt x="499" y="502"/>
                  <a:pt x="499" y="365"/>
                </a:cubicBezTo>
                <a:cubicBezTo>
                  <a:pt x="499" y="227"/>
                  <a:pt x="387" y="115"/>
                  <a:pt x="249" y="115"/>
                </a:cubicBezTo>
                <a:close/>
                <a:moveTo>
                  <a:pt x="363" y="338"/>
                </a:moveTo>
                <a:cubicBezTo>
                  <a:pt x="364" y="344"/>
                  <a:pt x="360" y="350"/>
                  <a:pt x="354" y="352"/>
                </a:cubicBezTo>
                <a:lnTo>
                  <a:pt x="250" y="376"/>
                </a:lnTo>
                <a:cubicBezTo>
                  <a:pt x="248" y="377"/>
                  <a:pt x="246" y="377"/>
                  <a:pt x="244" y="376"/>
                </a:cubicBezTo>
                <a:cubicBezTo>
                  <a:pt x="242" y="376"/>
                  <a:pt x="240" y="374"/>
                  <a:pt x="238" y="373"/>
                </a:cubicBezTo>
                <a:lnTo>
                  <a:pt x="165" y="295"/>
                </a:lnTo>
                <a:cubicBezTo>
                  <a:pt x="160" y="290"/>
                  <a:pt x="161" y="282"/>
                  <a:pt x="166" y="278"/>
                </a:cubicBezTo>
                <a:cubicBezTo>
                  <a:pt x="170" y="273"/>
                  <a:pt x="178" y="274"/>
                  <a:pt x="182" y="278"/>
                </a:cubicBezTo>
                <a:lnTo>
                  <a:pt x="251" y="352"/>
                </a:lnTo>
                <a:lnTo>
                  <a:pt x="349" y="329"/>
                </a:lnTo>
                <a:cubicBezTo>
                  <a:pt x="355" y="327"/>
                  <a:pt x="361" y="331"/>
                  <a:pt x="363" y="338"/>
                </a:cubicBezTo>
                <a:close/>
                <a:moveTo>
                  <a:pt x="415" y="153"/>
                </a:moveTo>
                <a:cubicBezTo>
                  <a:pt x="395" y="138"/>
                  <a:pt x="373" y="125"/>
                  <a:pt x="349" y="115"/>
                </a:cubicBezTo>
                <a:cubicBezTo>
                  <a:pt x="350" y="115"/>
                  <a:pt x="350" y="114"/>
                  <a:pt x="350" y="113"/>
                </a:cubicBezTo>
                <a:lnTo>
                  <a:pt x="370" y="79"/>
                </a:lnTo>
                <a:cubicBezTo>
                  <a:pt x="375" y="70"/>
                  <a:pt x="387" y="67"/>
                  <a:pt x="396" y="72"/>
                </a:cubicBezTo>
                <a:lnTo>
                  <a:pt x="429" y="92"/>
                </a:lnTo>
                <a:cubicBezTo>
                  <a:pt x="438" y="97"/>
                  <a:pt x="441" y="109"/>
                  <a:pt x="436" y="118"/>
                </a:cubicBezTo>
                <a:lnTo>
                  <a:pt x="417" y="151"/>
                </a:lnTo>
                <a:cubicBezTo>
                  <a:pt x="416" y="152"/>
                  <a:pt x="415" y="153"/>
                  <a:pt x="415" y="153"/>
                </a:cubicBezTo>
                <a:close/>
                <a:moveTo>
                  <a:pt x="192" y="57"/>
                </a:moveTo>
                <a:lnTo>
                  <a:pt x="192" y="19"/>
                </a:lnTo>
                <a:cubicBezTo>
                  <a:pt x="192" y="8"/>
                  <a:pt x="200" y="0"/>
                  <a:pt x="211" y="0"/>
                </a:cubicBezTo>
                <a:lnTo>
                  <a:pt x="288" y="0"/>
                </a:lnTo>
                <a:cubicBezTo>
                  <a:pt x="298" y="0"/>
                  <a:pt x="307" y="8"/>
                  <a:pt x="307" y="19"/>
                </a:cubicBezTo>
                <a:lnTo>
                  <a:pt x="307" y="57"/>
                </a:lnTo>
                <a:cubicBezTo>
                  <a:pt x="307" y="68"/>
                  <a:pt x="298" y="77"/>
                  <a:pt x="288" y="77"/>
                </a:cubicBezTo>
                <a:lnTo>
                  <a:pt x="288" y="99"/>
                </a:lnTo>
                <a:cubicBezTo>
                  <a:pt x="275" y="97"/>
                  <a:pt x="262" y="96"/>
                  <a:pt x="249" y="96"/>
                </a:cubicBezTo>
                <a:cubicBezTo>
                  <a:pt x="236" y="96"/>
                  <a:pt x="223" y="97"/>
                  <a:pt x="211" y="99"/>
                </a:cubicBezTo>
                <a:lnTo>
                  <a:pt x="211" y="77"/>
                </a:lnTo>
                <a:cubicBezTo>
                  <a:pt x="200" y="77"/>
                  <a:pt x="192" y="68"/>
                  <a:pt x="192" y="57"/>
                </a:cubicBezTo>
                <a:close/>
                <a:moveTo>
                  <a:pt x="268" y="575"/>
                </a:moveTo>
                <a:lnTo>
                  <a:pt x="268" y="557"/>
                </a:lnTo>
                <a:cubicBezTo>
                  <a:pt x="268" y="546"/>
                  <a:pt x="260" y="537"/>
                  <a:pt x="249" y="537"/>
                </a:cubicBezTo>
                <a:cubicBezTo>
                  <a:pt x="239" y="537"/>
                  <a:pt x="230" y="546"/>
                  <a:pt x="230" y="557"/>
                </a:cubicBezTo>
                <a:lnTo>
                  <a:pt x="230" y="575"/>
                </a:lnTo>
                <a:cubicBezTo>
                  <a:pt x="129" y="566"/>
                  <a:pt x="48" y="485"/>
                  <a:pt x="39" y="384"/>
                </a:cubicBezTo>
                <a:lnTo>
                  <a:pt x="57" y="384"/>
                </a:lnTo>
                <a:cubicBezTo>
                  <a:pt x="68" y="384"/>
                  <a:pt x="77" y="375"/>
                  <a:pt x="77" y="365"/>
                </a:cubicBezTo>
                <a:cubicBezTo>
                  <a:pt x="77" y="354"/>
                  <a:pt x="68" y="345"/>
                  <a:pt x="57" y="345"/>
                </a:cubicBezTo>
                <a:lnTo>
                  <a:pt x="39" y="345"/>
                </a:lnTo>
                <a:cubicBezTo>
                  <a:pt x="48" y="244"/>
                  <a:pt x="129" y="164"/>
                  <a:pt x="230" y="154"/>
                </a:cubicBezTo>
                <a:lnTo>
                  <a:pt x="230" y="173"/>
                </a:lnTo>
                <a:cubicBezTo>
                  <a:pt x="230" y="183"/>
                  <a:pt x="239" y="192"/>
                  <a:pt x="249" y="192"/>
                </a:cubicBezTo>
                <a:cubicBezTo>
                  <a:pt x="260" y="192"/>
                  <a:pt x="268" y="183"/>
                  <a:pt x="268" y="173"/>
                </a:cubicBezTo>
                <a:lnTo>
                  <a:pt x="268" y="154"/>
                </a:lnTo>
                <a:cubicBezTo>
                  <a:pt x="370" y="164"/>
                  <a:pt x="450" y="244"/>
                  <a:pt x="459" y="345"/>
                </a:cubicBezTo>
                <a:lnTo>
                  <a:pt x="441" y="345"/>
                </a:lnTo>
                <a:cubicBezTo>
                  <a:pt x="431" y="345"/>
                  <a:pt x="422" y="354"/>
                  <a:pt x="422" y="365"/>
                </a:cubicBezTo>
                <a:cubicBezTo>
                  <a:pt x="422" y="375"/>
                  <a:pt x="431" y="384"/>
                  <a:pt x="441" y="384"/>
                </a:cubicBezTo>
                <a:lnTo>
                  <a:pt x="459" y="384"/>
                </a:lnTo>
                <a:cubicBezTo>
                  <a:pt x="450" y="485"/>
                  <a:pt x="370" y="566"/>
                  <a:pt x="268" y="575"/>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49" name="Freeform 48"/>
          <p:cNvSpPr>
            <a:spLocks/>
          </p:cNvSpPr>
          <p:nvPr/>
        </p:nvSpPr>
        <p:spPr bwMode="auto">
          <a:xfrm>
            <a:off x="5360535" y="4084493"/>
            <a:ext cx="220638" cy="281503"/>
          </a:xfrm>
          <a:custGeom>
            <a:avLst/>
            <a:gdLst>
              <a:gd name="T0" fmla="*/ 419 w 457"/>
              <a:gd name="T1" fmla="*/ 0 h 582"/>
              <a:gd name="T2" fmla="*/ 392 w 457"/>
              <a:gd name="T3" fmla="*/ 12 h 582"/>
              <a:gd name="T4" fmla="*/ 194 w 457"/>
              <a:gd name="T5" fmla="*/ 139 h 582"/>
              <a:gd name="T6" fmla="*/ 38 w 457"/>
              <a:gd name="T7" fmla="*/ 139 h 582"/>
              <a:gd name="T8" fmla="*/ 11 w 457"/>
              <a:gd name="T9" fmla="*/ 150 h 582"/>
              <a:gd name="T10" fmla="*/ 0 w 457"/>
              <a:gd name="T11" fmla="*/ 177 h 582"/>
              <a:gd name="T12" fmla="*/ 0 w 457"/>
              <a:gd name="T13" fmla="*/ 405 h 582"/>
              <a:gd name="T14" fmla="*/ 11 w 457"/>
              <a:gd name="T15" fmla="*/ 432 h 582"/>
              <a:gd name="T16" fmla="*/ 38 w 457"/>
              <a:gd name="T17" fmla="*/ 443 h 582"/>
              <a:gd name="T18" fmla="*/ 194 w 457"/>
              <a:gd name="T19" fmla="*/ 443 h 582"/>
              <a:gd name="T20" fmla="*/ 392 w 457"/>
              <a:gd name="T21" fmla="*/ 570 h 582"/>
              <a:gd name="T22" fmla="*/ 419 w 457"/>
              <a:gd name="T23" fmla="*/ 582 h 582"/>
              <a:gd name="T24" fmla="*/ 446 w 457"/>
              <a:gd name="T25" fmla="*/ 570 h 582"/>
              <a:gd name="T26" fmla="*/ 457 w 457"/>
              <a:gd name="T27" fmla="*/ 544 h 582"/>
              <a:gd name="T28" fmla="*/ 457 w 457"/>
              <a:gd name="T29" fmla="*/ 38 h 582"/>
              <a:gd name="T30" fmla="*/ 446 w 457"/>
              <a:gd name="T31" fmla="*/ 12 h 582"/>
              <a:gd name="T32" fmla="*/ 419 w 457"/>
              <a:gd name="T33" fmla="*/ 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7" h="582">
                <a:moveTo>
                  <a:pt x="419" y="0"/>
                </a:moveTo>
                <a:cubicBezTo>
                  <a:pt x="409" y="0"/>
                  <a:pt x="400" y="4"/>
                  <a:pt x="392" y="12"/>
                </a:cubicBezTo>
                <a:lnTo>
                  <a:pt x="194" y="139"/>
                </a:lnTo>
                <a:lnTo>
                  <a:pt x="38" y="139"/>
                </a:lnTo>
                <a:cubicBezTo>
                  <a:pt x="28" y="139"/>
                  <a:pt x="19" y="142"/>
                  <a:pt x="11" y="150"/>
                </a:cubicBezTo>
                <a:cubicBezTo>
                  <a:pt x="4" y="157"/>
                  <a:pt x="0" y="166"/>
                  <a:pt x="0" y="177"/>
                </a:cubicBezTo>
                <a:lnTo>
                  <a:pt x="0" y="405"/>
                </a:lnTo>
                <a:cubicBezTo>
                  <a:pt x="0" y="416"/>
                  <a:pt x="4" y="425"/>
                  <a:pt x="11" y="432"/>
                </a:cubicBezTo>
                <a:cubicBezTo>
                  <a:pt x="19" y="440"/>
                  <a:pt x="28" y="443"/>
                  <a:pt x="38" y="443"/>
                </a:cubicBezTo>
                <a:lnTo>
                  <a:pt x="194" y="443"/>
                </a:lnTo>
                <a:lnTo>
                  <a:pt x="392" y="570"/>
                </a:lnTo>
                <a:cubicBezTo>
                  <a:pt x="400" y="578"/>
                  <a:pt x="409" y="582"/>
                  <a:pt x="419" y="582"/>
                </a:cubicBezTo>
                <a:cubicBezTo>
                  <a:pt x="429" y="582"/>
                  <a:pt x="438" y="578"/>
                  <a:pt x="446" y="570"/>
                </a:cubicBezTo>
                <a:cubicBezTo>
                  <a:pt x="453" y="563"/>
                  <a:pt x="457" y="554"/>
                  <a:pt x="457" y="544"/>
                </a:cubicBezTo>
                <a:lnTo>
                  <a:pt x="457" y="38"/>
                </a:lnTo>
                <a:cubicBezTo>
                  <a:pt x="457" y="28"/>
                  <a:pt x="453" y="19"/>
                  <a:pt x="446" y="12"/>
                </a:cubicBezTo>
                <a:cubicBezTo>
                  <a:pt x="438" y="4"/>
                  <a:pt x="429" y="0"/>
                  <a:pt x="419"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0" name="Freeform 49"/>
          <p:cNvSpPr>
            <a:spLocks noEditPoints="1"/>
          </p:cNvSpPr>
          <p:nvPr/>
        </p:nvSpPr>
        <p:spPr bwMode="auto">
          <a:xfrm>
            <a:off x="7881394" y="1251700"/>
            <a:ext cx="365194" cy="309401"/>
          </a:xfrm>
          <a:custGeom>
            <a:avLst/>
            <a:gdLst>
              <a:gd name="T0" fmla="*/ 288 w 752"/>
              <a:gd name="T1" fmla="*/ 524 h 642"/>
              <a:gd name="T2" fmla="*/ 347 w 752"/>
              <a:gd name="T3" fmla="*/ 583 h 642"/>
              <a:gd name="T4" fmla="*/ 288 w 752"/>
              <a:gd name="T5" fmla="*/ 642 h 642"/>
              <a:gd name="T6" fmla="*/ 228 w 752"/>
              <a:gd name="T7" fmla="*/ 583 h 642"/>
              <a:gd name="T8" fmla="*/ 288 w 752"/>
              <a:gd name="T9" fmla="*/ 524 h 642"/>
              <a:gd name="T10" fmla="*/ 698 w 752"/>
              <a:gd name="T11" fmla="*/ 199 h 642"/>
              <a:gd name="T12" fmla="*/ 332 w 752"/>
              <a:gd name="T13" fmla="*/ 199 h 642"/>
              <a:gd name="T14" fmla="*/ 310 w 752"/>
              <a:gd name="T15" fmla="*/ 228 h 642"/>
              <a:gd name="T16" fmla="*/ 332 w 752"/>
              <a:gd name="T17" fmla="*/ 258 h 642"/>
              <a:gd name="T18" fmla="*/ 660 w 752"/>
              <a:gd name="T19" fmla="*/ 258 h 642"/>
              <a:gd name="T20" fmla="*/ 641 w 752"/>
              <a:gd name="T21" fmla="*/ 321 h 642"/>
              <a:gd name="T22" fmla="*/ 319 w 752"/>
              <a:gd name="T23" fmla="*/ 321 h 642"/>
              <a:gd name="T24" fmla="*/ 299 w 752"/>
              <a:gd name="T25" fmla="*/ 347 h 642"/>
              <a:gd name="T26" fmla="*/ 319 w 752"/>
              <a:gd name="T27" fmla="*/ 376 h 642"/>
              <a:gd name="T28" fmla="*/ 624 w 752"/>
              <a:gd name="T29" fmla="*/ 376 h 642"/>
              <a:gd name="T30" fmla="*/ 625 w 752"/>
              <a:gd name="T31" fmla="*/ 376 h 642"/>
              <a:gd name="T32" fmla="*/ 608 w 752"/>
              <a:gd name="T33" fmla="*/ 434 h 642"/>
              <a:gd name="T34" fmla="*/ 275 w 752"/>
              <a:gd name="T35" fmla="*/ 434 h 642"/>
              <a:gd name="T36" fmla="*/ 252 w 752"/>
              <a:gd name="T37" fmla="*/ 258 h 642"/>
              <a:gd name="T38" fmla="*/ 245 w 752"/>
              <a:gd name="T39" fmla="*/ 199 h 642"/>
              <a:gd name="T40" fmla="*/ 235 w 752"/>
              <a:gd name="T41" fmla="*/ 121 h 642"/>
              <a:gd name="T42" fmla="*/ 52 w 752"/>
              <a:gd name="T43" fmla="*/ 12 h 642"/>
              <a:gd name="T44" fmla="*/ 52 w 752"/>
              <a:gd name="T45" fmla="*/ 81 h 642"/>
              <a:gd name="T46" fmla="*/ 149 w 752"/>
              <a:gd name="T47" fmla="*/ 126 h 642"/>
              <a:gd name="T48" fmla="*/ 173 w 752"/>
              <a:gd name="T49" fmla="*/ 156 h 642"/>
              <a:gd name="T50" fmla="*/ 214 w 752"/>
              <a:gd name="T51" fmla="*/ 464 h 642"/>
              <a:gd name="T52" fmla="*/ 253 w 752"/>
              <a:gd name="T53" fmla="*/ 504 h 642"/>
              <a:gd name="T54" fmla="*/ 621 w 752"/>
              <a:gd name="T55" fmla="*/ 504 h 642"/>
              <a:gd name="T56" fmla="*/ 657 w 752"/>
              <a:gd name="T57" fmla="*/ 472 h 642"/>
              <a:gd name="T58" fmla="*/ 730 w 752"/>
              <a:gd name="T59" fmla="*/ 255 h 642"/>
              <a:gd name="T60" fmla="*/ 698 w 752"/>
              <a:gd name="T61" fmla="*/ 199 h 642"/>
              <a:gd name="T62" fmla="*/ 546 w 752"/>
              <a:gd name="T63" fmla="*/ 524 h 642"/>
              <a:gd name="T64" fmla="*/ 606 w 752"/>
              <a:gd name="T65" fmla="*/ 583 h 642"/>
              <a:gd name="T66" fmla="*/ 546 w 752"/>
              <a:gd name="T67" fmla="*/ 642 h 642"/>
              <a:gd name="T68" fmla="*/ 487 w 752"/>
              <a:gd name="T69" fmla="*/ 583 h 642"/>
              <a:gd name="T70" fmla="*/ 546 w 752"/>
              <a:gd name="T71" fmla="*/ 524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52" h="642">
                <a:moveTo>
                  <a:pt x="288" y="524"/>
                </a:moveTo>
                <a:cubicBezTo>
                  <a:pt x="320" y="524"/>
                  <a:pt x="347" y="550"/>
                  <a:pt x="347" y="583"/>
                </a:cubicBezTo>
                <a:cubicBezTo>
                  <a:pt x="347" y="616"/>
                  <a:pt x="320" y="642"/>
                  <a:pt x="288" y="642"/>
                </a:cubicBezTo>
                <a:cubicBezTo>
                  <a:pt x="255" y="642"/>
                  <a:pt x="228" y="616"/>
                  <a:pt x="228" y="583"/>
                </a:cubicBezTo>
                <a:cubicBezTo>
                  <a:pt x="228" y="550"/>
                  <a:pt x="255" y="524"/>
                  <a:pt x="288" y="524"/>
                </a:cubicBezTo>
                <a:close/>
                <a:moveTo>
                  <a:pt x="698" y="199"/>
                </a:moveTo>
                <a:cubicBezTo>
                  <a:pt x="622" y="199"/>
                  <a:pt x="332" y="199"/>
                  <a:pt x="332" y="199"/>
                </a:cubicBezTo>
                <a:cubicBezTo>
                  <a:pt x="332" y="199"/>
                  <a:pt x="310" y="204"/>
                  <a:pt x="310" y="228"/>
                </a:cubicBezTo>
                <a:cubicBezTo>
                  <a:pt x="310" y="251"/>
                  <a:pt x="332" y="258"/>
                  <a:pt x="332" y="258"/>
                </a:cubicBezTo>
                <a:lnTo>
                  <a:pt x="660" y="258"/>
                </a:lnTo>
                <a:lnTo>
                  <a:pt x="641" y="321"/>
                </a:lnTo>
                <a:cubicBezTo>
                  <a:pt x="551" y="321"/>
                  <a:pt x="319" y="321"/>
                  <a:pt x="319" y="321"/>
                </a:cubicBezTo>
                <a:cubicBezTo>
                  <a:pt x="319" y="321"/>
                  <a:pt x="299" y="325"/>
                  <a:pt x="299" y="347"/>
                </a:cubicBezTo>
                <a:cubicBezTo>
                  <a:pt x="299" y="370"/>
                  <a:pt x="319" y="376"/>
                  <a:pt x="319" y="376"/>
                </a:cubicBezTo>
                <a:lnTo>
                  <a:pt x="624" y="376"/>
                </a:lnTo>
                <a:lnTo>
                  <a:pt x="625" y="376"/>
                </a:lnTo>
                <a:lnTo>
                  <a:pt x="608" y="434"/>
                </a:lnTo>
                <a:lnTo>
                  <a:pt x="275" y="434"/>
                </a:lnTo>
                <a:lnTo>
                  <a:pt x="252" y="258"/>
                </a:lnTo>
                <a:lnTo>
                  <a:pt x="245" y="199"/>
                </a:lnTo>
                <a:cubicBezTo>
                  <a:pt x="245" y="199"/>
                  <a:pt x="239" y="144"/>
                  <a:pt x="235" y="121"/>
                </a:cubicBezTo>
                <a:cubicBezTo>
                  <a:pt x="232" y="99"/>
                  <a:pt x="175" y="70"/>
                  <a:pt x="52" y="12"/>
                </a:cubicBezTo>
                <a:cubicBezTo>
                  <a:pt x="24" y="0"/>
                  <a:pt x="0" y="53"/>
                  <a:pt x="52" y="81"/>
                </a:cubicBezTo>
                <a:lnTo>
                  <a:pt x="149" y="126"/>
                </a:lnTo>
                <a:cubicBezTo>
                  <a:pt x="149" y="126"/>
                  <a:pt x="171" y="139"/>
                  <a:pt x="173" y="156"/>
                </a:cubicBezTo>
                <a:cubicBezTo>
                  <a:pt x="175" y="174"/>
                  <a:pt x="214" y="464"/>
                  <a:pt x="214" y="464"/>
                </a:cubicBezTo>
                <a:cubicBezTo>
                  <a:pt x="214" y="464"/>
                  <a:pt x="216" y="504"/>
                  <a:pt x="253" y="504"/>
                </a:cubicBezTo>
                <a:cubicBezTo>
                  <a:pt x="289" y="504"/>
                  <a:pt x="590" y="504"/>
                  <a:pt x="621" y="504"/>
                </a:cubicBezTo>
                <a:cubicBezTo>
                  <a:pt x="651" y="504"/>
                  <a:pt x="657" y="472"/>
                  <a:pt x="657" y="472"/>
                </a:cubicBezTo>
                <a:lnTo>
                  <a:pt x="730" y="255"/>
                </a:lnTo>
                <a:cubicBezTo>
                  <a:pt x="730" y="255"/>
                  <a:pt x="752" y="199"/>
                  <a:pt x="698" y="199"/>
                </a:cubicBezTo>
                <a:close/>
                <a:moveTo>
                  <a:pt x="546" y="524"/>
                </a:moveTo>
                <a:cubicBezTo>
                  <a:pt x="579" y="524"/>
                  <a:pt x="606" y="550"/>
                  <a:pt x="606" y="583"/>
                </a:cubicBezTo>
                <a:cubicBezTo>
                  <a:pt x="606" y="616"/>
                  <a:pt x="579" y="642"/>
                  <a:pt x="546" y="642"/>
                </a:cubicBezTo>
                <a:cubicBezTo>
                  <a:pt x="514" y="642"/>
                  <a:pt x="487" y="616"/>
                  <a:pt x="487" y="583"/>
                </a:cubicBezTo>
                <a:cubicBezTo>
                  <a:pt x="487" y="550"/>
                  <a:pt x="514" y="524"/>
                  <a:pt x="546" y="524"/>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1" name="Freeform 50"/>
          <p:cNvSpPr>
            <a:spLocks/>
          </p:cNvSpPr>
          <p:nvPr/>
        </p:nvSpPr>
        <p:spPr bwMode="auto">
          <a:xfrm>
            <a:off x="5322496" y="2385324"/>
            <a:ext cx="294186" cy="355052"/>
          </a:xfrm>
          <a:custGeom>
            <a:avLst/>
            <a:gdLst>
              <a:gd name="T0" fmla="*/ 0 w 609"/>
              <a:gd name="T1" fmla="*/ 573 h 736"/>
              <a:gd name="T2" fmla="*/ 394 w 609"/>
              <a:gd name="T3" fmla="*/ 573 h 736"/>
              <a:gd name="T4" fmla="*/ 394 w 609"/>
              <a:gd name="T5" fmla="*/ 736 h 736"/>
              <a:gd name="T6" fmla="*/ 545 w 609"/>
              <a:gd name="T7" fmla="*/ 573 h 736"/>
              <a:gd name="T8" fmla="*/ 609 w 609"/>
              <a:gd name="T9" fmla="*/ 573 h 736"/>
              <a:gd name="T10" fmla="*/ 609 w 609"/>
              <a:gd name="T11" fmla="*/ 0 h 736"/>
              <a:gd name="T12" fmla="*/ 0 w 609"/>
              <a:gd name="T13" fmla="*/ 0 h 736"/>
              <a:gd name="T14" fmla="*/ 0 w 609"/>
              <a:gd name="T15" fmla="*/ 573 h 7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09" h="736">
                <a:moveTo>
                  <a:pt x="0" y="573"/>
                </a:moveTo>
                <a:lnTo>
                  <a:pt x="394" y="573"/>
                </a:lnTo>
                <a:lnTo>
                  <a:pt x="394" y="736"/>
                </a:lnTo>
                <a:lnTo>
                  <a:pt x="545" y="573"/>
                </a:lnTo>
                <a:lnTo>
                  <a:pt x="609" y="573"/>
                </a:lnTo>
                <a:lnTo>
                  <a:pt x="609" y="0"/>
                </a:lnTo>
                <a:lnTo>
                  <a:pt x="0" y="0"/>
                </a:lnTo>
                <a:lnTo>
                  <a:pt x="0" y="573"/>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2" name="Freeform 51"/>
          <p:cNvSpPr>
            <a:spLocks/>
          </p:cNvSpPr>
          <p:nvPr/>
        </p:nvSpPr>
        <p:spPr bwMode="auto">
          <a:xfrm>
            <a:off x="5953979" y="2420830"/>
            <a:ext cx="317008" cy="281503"/>
          </a:xfrm>
          <a:custGeom>
            <a:avLst/>
            <a:gdLst>
              <a:gd name="T0" fmla="*/ 656 w 658"/>
              <a:gd name="T1" fmla="*/ 209 h 583"/>
              <a:gd name="T2" fmla="*/ 642 w 658"/>
              <a:gd name="T3" fmla="*/ 164 h 583"/>
              <a:gd name="T4" fmla="*/ 617 w 658"/>
              <a:gd name="T5" fmla="*/ 123 h 583"/>
              <a:gd name="T6" fmla="*/ 581 w 658"/>
              <a:gd name="T7" fmla="*/ 86 h 583"/>
              <a:gd name="T8" fmla="*/ 536 w 658"/>
              <a:gd name="T9" fmla="*/ 53 h 583"/>
              <a:gd name="T10" fmla="*/ 483 w 658"/>
              <a:gd name="T11" fmla="*/ 28 h 583"/>
              <a:gd name="T12" fmla="*/ 425 w 658"/>
              <a:gd name="T13" fmla="*/ 11 h 583"/>
              <a:gd name="T14" fmla="*/ 362 w 658"/>
              <a:gd name="T15" fmla="*/ 0 h 583"/>
              <a:gd name="T16" fmla="*/ 294 w 658"/>
              <a:gd name="T17" fmla="*/ 0 h 583"/>
              <a:gd name="T18" fmla="*/ 229 w 658"/>
              <a:gd name="T19" fmla="*/ 11 h 583"/>
              <a:gd name="T20" fmla="*/ 170 w 658"/>
              <a:gd name="T21" fmla="*/ 28 h 583"/>
              <a:gd name="T22" fmla="*/ 117 w 658"/>
              <a:gd name="T23" fmla="*/ 53 h 583"/>
              <a:gd name="T24" fmla="*/ 73 w 658"/>
              <a:gd name="T25" fmla="*/ 86 h 583"/>
              <a:gd name="T26" fmla="*/ 39 w 658"/>
              <a:gd name="T27" fmla="*/ 123 h 583"/>
              <a:gd name="T28" fmla="*/ 13 w 658"/>
              <a:gd name="T29" fmla="*/ 164 h 583"/>
              <a:gd name="T30" fmla="*/ 1 w 658"/>
              <a:gd name="T31" fmla="*/ 209 h 583"/>
              <a:gd name="T32" fmla="*/ 3 w 658"/>
              <a:gd name="T33" fmla="*/ 267 h 583"/>
              <a:gd name="T34" fmla="*/ 27 w 658"/>
              <a:gd name="T35" fmla="*/ 330 h 583"/>
              <a:gd name="T36" fmla="*/ 75 w 658"/>
              <a:gd name="T37" fmla="*/ 383 h 583"/>
              <a:gd name="T38" fmla="*/ 140 w 658"/>
              <a:gd name="T39" fmla="*/ 426 h 583"/>
              <a:gd name="T40" fmla="*/ 179 w 658"/>
              <a:gd name="T41" fmla="*/ 452 h 583"/>
              <a:gd name="T42" fmla="*/ 176 w 658"/>
              <a:gd name="T43" fmla="*/ 479 h 583"/>
              <a:gd name="T44" fmla="*/ 158 w 658"/>
              <a:gd name="T45" fmla="*/ 515 h 583"/>
              <a:gd name="T46" fmla="*/ 124 w 658"/>
              <a:gd name="T47" fmla="*/ 558 h 583"/>
              <a:gd name="T48" fmla="*/ 102 w 658"/>
              <a:gd name="T49" fmla="*/ 582 h 583"/>
              <a:gd name="T50" fmla="*/ 116 w 658"/>
              <a:gd name="T51" fmla="*/ 578 h 583"/>
              <a:gd name="T52" fmla="*/ 140 w 658"/>
              <a:gd name="T53" fmla="*/ 570 h 583"/>
              <a:gd name="T54" fmla="*/ 191 w 658"/>
              <a:gd name="T55" fmla="*/ 553 h 583"/>
              <a:gd name="T56" fmla="*/ 273 w 658"/>
              <a:gd name="T57" fmla="*/ 515 h 583"/>
              <a:gd name="T58" fmla="*/ 348 w 658"/>
              <a:gd name="T59" fmla="*/ 467 h 583"/>
              <a:gd name="T60" fmla="*/ 411 w 658"/>
              <a:gd name="T61" fmla="*/ 458 h 583"/>
              <a:gd name="T62" fmla="*/ 470 w 658"/>
              <a:gd name="T63" fmla="*/ 443 h 583"/>
              <a:gd name="T64" fmla="*/ 523 w 658"/>
              <a:gd name="T65" fmla="*/ 421 h 583"/>
              <a:gd name="T66" fmla="*/ 567 w 658"/>
              <a:gd name="T67" fmla="*/ 392 h 583"/>
              <a:gd name="T68" fmla="*/ 605 w 658"/>
              <a:gd name="T69" fmla="*/ 358 h 583"/>
              <a:gd name="T70" fmla="*/ 634 w 658"/>
              <a:gd name="T71" fmla="*/ 320 h 583"/>
              <a:gd name="T72" fmla="*/ 651 w 658"/>
              <a:gd name="T73" fmla="*/ 277 h 583"/>
              <a:gd name="T74" fmla="*/ 658 w 658"/>
              <a:gd name="T75" fmla="*/ 233 h 5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58" h="583">
                <a:moveTo>
                  <a:pt x="658" y="233"/>
                </a:moveTo>
                <a:lnTo>
                  <a:pt x="656" y="209"/>
                </a:lnTo>
                <a:lnTo>
                  <a:pt x="651" y="187"/>
                </a:lnTo>
                <a:lnTo>
                  <a:pt x="642" y="164"/>
                </a:lnTo>
                <a:lnTo>
                  <a:pt x="630" y="144"/>
                </a:lnTo>
                <a:lnTo>
                  <a:pt x="617" y="123"/>
                </a:lnTo>
                <a:lnTo>
                  <a:pt x="600" y="105"/>
                </a:lnTo>
                <a:lnTo>
                  <a:pt x="581" y="86"/>
                </a:lnTo>
                <a:lnTo>
                  <a:pt x="560" y="69"/>
                </a:lnTo>
                <a:lnTo>
                  <a:pt x="536" y="53"/>
                </a:lnTo>
                <a:lnTo>
                  <a:pt x="511" y="40"/>
                </a:lnTo>
                <a:lnTo>
                  <a:pt x="483" y="28"/>
                </a:lnTo>
                <a:lnTo>
                  <a:pt x="454" y="19"/>
                </a:lnTo>
                <a:lnTo>
                  <a:pt x="425" y="11"/>
                </a:lnTo>
                <a:lnTo>
                  <a:pt x="394" y="4"/>
                </a:lnTo>
                <a:lnTo>
                  <a:pt x="362" y="0"/>
                </a:lnTo>
                <a:lnTo>
                  <a:pt x="328" y="0"/>
                </a:lnTo>
                <a:lnTo>
                  <a:pt x="294" y="0"/>
                </a:lnTo>
                <a:lnTo>
                  <a:pt x="261" y="4"/>
                </a:lnTo>
                <a:lnTo>
                  <a:pt x="229" y="11"/>
                </a:lnTo>
                <a:lnTo>
                  <a:pt x="200" y="19"/>
                </a:lnTo>
                <a:lnTo>
                  <a:pt x="170" y="28"/>
                </a:lnTo>
                <a:lnTo>
                  <a:pt x="143" y="40"/>
                </a:lnTo>
                <a:lnTo>
                  <a:pt x="117" y="53"/>
                </a:lnTo>
                <a:lnTo>
                  <a:pt x="95" y="69"/>
                </a:lnTo>
                <a:lnTo>
                  <a:pt x="73" y="86"/>
                </a:lnTo>
                <a:lnTo>
                  <a:pt x="54" y="105"/>
                </a:lnTo>
                <a:lnTo>
                  <a:pt x="39" y="123"/>
                </a:lnTo>
                <a:lnTo>
                  <a:pt x="25" y="144"/>
                </a:lnTo>
                <a:lnTo>
                  <a:pt x="13" y="164"/>
                </a:lnTo>
                <a:lnTo>
                  <a:pt x="6" y="187"/>
                </a:lnTo>
                <a:lnTo>
                  <a:pt x="1" y="209"/>
                </a:lnTo>
                <a:lnTo>
                  <a:pt x="0" y="233"/>
                </a:lnTo>
                <a:lnTo>
                  <a:pt x="3" y="267"/>
                </a:lnTo>
                <a:lnTo>
                  <a:pt x="11" y="300"/>
                </a:lnTo>
                <a:lnTo>
                  <a:pt x="27" y="330"/>
                </a:lnTo>
                <a:lnTo>
                  <a:pt x="49" y="358"/>
                </a:lnTo>
                <a:lnTo>
                  <a:pt x="75" y="383"/>
                </a:lnTo>
                <a:lnTo>
                  <a:pt x="106" y="406"/>
                </a:lnTo>
                <a:lnTo>
                  <a:pt x="140" y="426"/>
                </a:lnTo>
                <a:lnTo>
                  <a:pt x="177" y="441"/>
                </a:lnTo>
                <a:lnTo>
                  <a:pt x="179" y="452"/>
                </a:lnTo>
                <a:lnTo>
                  <a:pt x="179" y="465"/>
                </a:lnTo>
                <a:lnTo>
                  <a:pt x="176" y="479"/>
                </a:lnTo>
                <a:lnTo>
                  <a:pt x="169" y="496"/>
                </a:lnTo>
                <a:lnTo>
                  <a:pt x="158" y="515"/>
                </a:lnTo>
                <a:lnTo>
                  <a:pt x="145" y="535"/>
                </a:lnTo>
                <a:lnTo>
                  <a:pt x="124" y="558"/>
                </a:lnTo>
                <a:lnTo>
                  <a:pt x="100" y="583"/>
                </a:lnTo>
                <a:lnTo>
                  <a:pt x="102" y="582"/>
                </a:lnTo>
                <a:lnTo>
                  <a:pt x="107" y="580"/>
                </a:lnTo>
                <a:lnTo>
                  <a:pt x="116" y="578"/>
                </a:lnTo>
                <a:lnTo>
                  <a:pt x="128" y="575"/>
                </a:lnTo>
                <a:lnTo>
                  <a:pt x="140" y="570"/>
                </a:lnTo>
                <a:lnTo>
                  <a:pt x="155" y="564"/>
                </a:lnTo>
                <a:lnTo>
                  <a:pt x="191" y="553"/>
                </a:lnTo>
                <a:lnTo>
                  <a:pt x="232" y="535"/>
                </a:lnTo>
                <a:lnTo>
                  <a:pt x="273" y="515"/>
                </a:lnTo>
                <a:lnTo>
                  <a:pt x="312" y="493"/>
                </a:lnTo>
                <a:lnTo>
                  <a:pt x="348" y="467"/>
                </a:lnTo>
                <a:lnTo>
                  <a:pt x="379" y="464"/>
                </a:lnTo>
                <a:lnTo>
                  <a:pt x="411" y="458"/>
                </a:lnTo>
                <a:lnTo>
                  <a:pt x="441" y="452"/>
                </a:lnTo>
                <a:lnTo>
                  <a:pt x="470" y="443"/>
                </a:lnTo>
                <a:lnTo>
                  <a:pt x="497" y="433"/>
                </a:lnTo>
                <a:lnTo>
                  <a:pt x="523" y="421"/>
                </a:lnTo>
                <a:lnTo>
                  <a:pt x="547" y="407"/>
                </a:lnTo>
                <a:lnTo>
                  <a:pt x="567" y="392"/>
                </a:lnTo>
                <a:lnTo>
                  <a:pt x="588" y="375"/>
                </a:lnTo>
                <a:lnTo>
                  <a:pt x="605" y="358"/>
                </a:lnTo>
                <a:lnTo>
                  <a:pt x="620" y="339"/>
                </a:lnTo>
                <a:lnTo>
                  <a:pt x="634" y="320"/>
                </a:lnTo>
                <a:lnTo>
                  <a:pt x="644" y="300"/>
                </a:lnTo>
                <a:lnTo>
                  <a:pt x="651" y="277"/>
                </a:lnTo>
                <a:lnTo>
                  <a:pt x="656" y="255"/>
                </a:lnTo>
                <a:lnTo>
                  <a:pt x="658" y="233"/>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3" name="Freeform 52"/>
          <p:cNvSpPr>
            <a:spLocks noEditPoints="1"/>
          </p:cNvSpPr>
          <p:nvPr/>
        </p:nvSpPr>
        <p:spPr bwMode="auto">
          <a:xfrm>
            <a:off x="1604615" y="2963550"/>
            <a:ext cx="271361" cy="271361"/>
          </a:xfrm>
          <a:custGeom>
            <a:avLst/>
            <a:gdLst>
              <a:gd name="T0" fmla="*/ 146 w 563"/>
              <a:gd name="T1" fmla="*/ 33 h 560"/>
              <a:gd name="T2" fmla="*/ 33 w 563"/>
              <a:gd name="T3" fmla="*/ 145 h 560"/>
              <a:gd name="T4" fmla="*/ 1 w 563"/>
              <a:gd name="T5" fmla="*/ 309 h 560"/>
              <a:gd name="T6" fmla="*/ 64 w 563"/>
              <a:gd name="T7" fmla="*/ 458 h 560"/>
              <a:gd name="T8" fmla="*/ 197 w 563"/>
              <a:gd name="T9" fmla="*/ 547 h 560"/>
              <a:gd name="T10" fmla="*/ 363 w 563"/>
              <a:gd name="T11" fmla="*/ 547 h 560"/>
              <a:gd name="T12" fmla="*/ 498 w 563"/>
              <a:gd name="T13" fmla="*/ 458 h 560"/>
              <a:gd name="T14" fmla="*/ 562 w 563"/>
              <a:gd name="T15" fmla="*/ 309 h 560"/>
              <a:gd name="T16" fmla="*/ 528 w 563"/>
              <a:gd name="T17" fmla="*/ 145 h 560"/>
              <a:gd name="T18" fmla="*/ 414 w 563"/>
              <a:gd name="T19" fmla="*/ 33 h 560"/>
              <a:gd name="T20" fmla="*/ 269 w 563"/>
              <a:gd name="T21" fmla="*/ 283 h 560"/>
              <a:gd name="T22" fmla="*/ 282 w 563"/>
              <a:gd name="T23" fmla="*/ 276 h 560"/>
              <a:gd name="T24" fmla="*/ 269 w 563"/>
              <a:gd name="T25" fmla="*/ 283 h 560"/>
              <a:gd name="T26" fmla="*/ 221 w 563"/>
              <a:gd name="T27" fmla="*/ 339 h 560"/>
              <a:gd name="T28" fmla="*/ 204 w 563"/>
              <a:gd name="T29" fmla="*/ 381 h 560"/>
              <a:gd name="T30" fmla="*/ 257 w 563"/>
              <a:gd name="T31" fmla="*/ 340 h 560"/>
              <a:gd name="T32" fmla="*/ 297 w 563"/>
              <a:gd name="T33" fmla="*/ 310 h 560"/>
              <a:gd name="T34" fmla="*/ 307 w 563"/>
              <a:gd name="T35" fmla="*/ 296 h 560"/>
              <a:gd name="T36" fmla="*/ 351 w 563"/>
              <a:gd name="T37" fmla="*/ 191 h 560"/>
              <a:gd name="T38" fmla="*/ 372 w 563"/>
              <a:gd name="T39" fmla="*/ 145 h 560"/>
              <a:gd name="T40" fmla="*/ 304 w 563"/>
              <a:gd name="T41" fmla="*/ 211 h 560"/>
              <a:gd name="T42" fmla="*/ 261 w 563"/>
              <a:gd name="T43" fmla="*/ 253 h 560"/>
              <a:gd name="T44" fmla="*/ 246 w 563"/>
              <a:gd name="T45" fmla="*/ 277 h 560"/>
              <a:gd name="T46" fmla="*/ 291 w 563"/>
              <a:gd name="T47" fmla="*/ 288 h 560"/>
              <a:gd name="T48" fmla="*/ 265 w 563"/>
              <a:gd name="T49" fmla="*/ 288 h 560"/>
              <a:gd name="T50" fmla="*/ 295 w 563"/>
              <a:gd name="T51" fmla="*/ 500 h 560"/>
              <a:gd name="T52" fmla="*/ 295 w 563"/>
              <a:gd name="T53" fmla="*/ 468 h 560"/>
              <a:gd name="T54" fmla="*/ 264 w 563"/>
              <a:gd name="T55" fmla="*/ 468 h 560"/>
              <a:gd name="T56" fmla="*/ 263 w 563"/>
              <a:gd name="T57" fmla="*/ 496 h 560"/>
              <a:gd name="T58" fmla="*/ 162 w 563"/>
              <a:gd name="T59" fmla="*/ 467 h 560"/>
              <a:gd name="T60" fmla="*/ 127 w 563"/>
              <a:gd name="T61" fmla="*/ 441 h 560"/>
              <a:gd name="T62" fmla="*/ 115 w 563"/>
              <a:gd name="T63" fmla="*/ 426 h 560"/>
              <a:gd name="T64" fmla="*/ 68 w 563"/>
              <a:gd name="T65" fmla="*/ 349 h 560"/>
              <a:gd name="T66" fmla="*/ 83 w 563"/>
              <a:gd name="T67" fmla="*/ 298 h 560"/>
              <a:gd name="T68" fmla="*/ 91 w 563"/>
              <a:gd name="T69" fmla="*/ 280 h 560"/>
              <a:gd name="T70" fmla="*/ 81 w 563"/>
              <a:gd name="T71" fmla="*/ 266 h 560"/>
              <a:gd name="T72" fmla="*/ 60 w 563"/>
              <a:gd name="T73" fmla="*/ 266 h 560"/>
              <a:gd name="T74" fmla="*/ 99 w 563"/>
              <a:gd name="T75" fmla="*/ 155 h 560"/>
              <a:gd name="T76" fmla="*/ 185 w 563"/>
              <a:gd name="T77" fmla="*/ 80 h 560"/>
              <a:gd name="T78" fmla="*/ 263 w 563"/>
              <a:gd name="T79" fmla="*/ 79 h 560"/>
              <a:gd name="T80" fmla="*/ 273 w 563"/>
              <a:gd name="T81" fmla="*/ 92 h 560"/>
              <a:gd name="T82" fmla="*/ 295 w 563"/>
              <a:gd name="T83" fmla="*/ 92 h 560"/>
              <a:gd name="T84" fmla="*/ 295 w 563"/>
              <a:gd name="T85" fmla="*/ 60 h 560"/>
              <a:gd name="T86" fmla="*/ 383 w 563"/>
              <a:gd name="T87" fmla="*/ 87 h 560"/>
              <a:gd name="T88" fmla="*/ 401 w 563"/>
              <a:gd name="T89" fmla="*/ 96 h 560"/>
              <a:gd name="T90" fmla="*/ 415 w 563"/>
              <a:gd name="T91" fmla="*/ 106 h 560"/>
              <a:gd name="T92" fmla="*/ 426 w 563"/>
              <a:gd name="T93" fmla="*/ 117 h 560"/>
              <a:gd name="T94" fmla="*/ 436 w 563"/>
              <a:gd name="T95" fmla="*/ 126 h 560"/>
              <a:gd name="T96" fmla="*/ 449 w 563"/>
              <a:gd name="T97" fmla="*/ 139 h 560"/>
              <a:gd name="T98" fmla="*/ 457 w 563"/>
              <a:gd name="T99" fmla="*/ 151 h 560"/>
              <a:gd name="T100" fmla="*/ 472 w 563"/>
              <a:gd name="T101" fmla="*/ 172 h 560"/>
              <a:gd name="T102" fmla="*/ 496 w 563"/>
              <a:gd name="T103" fmla="*/ 242 h 560"/>
              <a:gd name="T104" fmla="*/ 470 w 563"/>
              <a:gd name="T105" fmla="*/ 266 h 560"/>
              <a:gd name="T106" fmla="*/ 470 w 563"/>
              <a:gd name="T107" fmla="*/ 297 h 560"/>
              <a:gd name="T108" fmla="*/ 495 w 563"/>
              <a:gd name="T109" fmla="*/ 298 h 560"/>
              <a:gd name="T110" fmla="*/ 481 w 563"/>
              <a:gd name="T111" fmla="*/ 373 h 560"/>
              <a:gd name="T112" fmla="*/ 391 w 563"/>
              <a:gd name="T113" fmla="*/ 47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63" h="560">
                <a:moveTo>
                  <a:pt x="281" y="0"/>
                </a:moveTo>
                <a:lnTo>
                  <a:pt x="252" y="2"/>
                </a:lnTo>
                <a:lnTo>
                  <a:pt x="223" y="6"/>
                </a:lnTo>
                <a:lnTo>
                  <a:pt x="197" y="12"/>
                </a:lnTo>
                <a:lnTo>
                  <a:pt x="171" y="21"/>
                </a:lnTo>
                <a:lnTo>
                  <a:pt x="146" y="33"/>
                </a:lnTo>
                <a:lnTo>
                  <a:pt x="123" y="47"/>
                </a:lnTo>
                <a:lnTo>
                  <a:pt x="102" y="63"/>
                </a:lnTo>
                <a:lnTo>
                  <a:pt x="81" y="81"/>
                </a:lnTo>
                <a:lnTo>
                  <a:pt x="64" y="101"/>
                </a:lnTo>
                <a:lnTo>
                  <a:pt x="47" y="123"/>
                </a:lnTo>
                <a:lnTo>
                  <a:pt x="33" y="145"/>
                </a:lnTo>
                <a:lnTo>
                  <a:pt x="21" y="170"/>
                </a:lnTo>
                <a:lnTo>
                  <a:pt x="12" y="196"/>
                </a:lnTo>
                <a:lnTo>
                  <a:pt x="5" y="223"/>
                </a:lnTo>
                <a:lnTo>
                  <a:pt x="1" y="251"/>
                </a:lnTo>
                <a:lnTo>
                  <a:pt x="0" y="280"/>
                </a:lnTo>
                <a:lnTo>
                  <a:pt x="1" y="309"/>
                </a:lnTo>
                <a:lnTo>
                  <a:pt x="5" y="336"/>
                </a:lnTo>
                <a:lnTo>
                  <a:pt x="12" y="364"/>
                </a:lnTo>
                <a:lnTo>
                  <a:pt x="21" y="390"/>
                </a:lnTo>
                <a:lnTo>
                  <a:pt x="33" y="413"/>
                </a:lnTo>
                <a:lnTo>
                  <a:pt x="47" y="437"/>
                </a:lnTo>
                <a:lnTo>
                  <a:pt x="64" y="458"/>
                </a:lnTo>
                <a:lnTo>
                  <a:pt x="81" y="477"/>
                </a:lnTo>
                <a:lnTo>
                  <a:pt x="102" y="496"/>
                </a:lnTo>
                <a:lnTo>
                  <a:pt x="123" y="511"/>
                </a:lnTo>
                <a:lnTo>
                  <a:pt x="146" y="526"/>
                </a:lnTo>
                <a:lnTo>
                  <a:pt x="171" y="538"/>
                </a:lnTo>
                <a:lnTo>
                  <a:pt x="197" y="547"/>
                </a:lnTo>
                <a:lnTo>
                  <a:pt x="223" y="553"/>
                </a:lnTo>
                <a:lnTo>
                  <a:pt x="252" y="558"/>
                </a:lnTo>
                <a:lnTo>
                  <a:pt x="281" y="560"/>
                </a:lnTo>
                <a:lnTo>
                  <a:pt x="310" y="558"/>
                </a:lnTo>
                <a:lnTo>
                  <a:pt x="337" y="553"/>
                </a:lnTo>
                <a:lnTo>
                  <a:pt x="363" y="547"/>
                </a:lnTo>
                <a:lnTo>
                  <a:pt x="389" y="538"/>
                </a:lnTo>
                <a:lnTo>
                  <a:pt x="414" y="526"/>
                </a:lnTo>
                <a:lnTo>
                  <a:pt x="438" y="511"/>
                </a:lnTo>
                <a:lnTo>
                  <a:pt x="459" y="496"/>
                </a:lnTo>
                <a:lnTo>
                  <a:pt x="479" y="477"/>
                </a:lnTo>
                <a:lnTo>
                  <a:pt x="498" y="458"/>
                </a:lnTo>
                <a:lnTo>
                  <a:pt x="513" y="437"/>
                </a:lnTo>
                <a:lnTo>
                  <a:pt x="528" y="413"/>
                </a:lnTo>
                <a:lnTo>
                  <a:pt x="540" y="390"/>
                </a:lnTo>
                <a:lnTo>
                  <a:pt x="550" y="364"/>
                </a:lnTo>
                <a:lnTo>
                  <a:pt x="557" y="336"/>
                </a:lnTo>
                <a:lnTo>
                  <a:pt x="562" y="309"/>
                </a:lnTo>
                <a:lnTo>
                  <a:pt x="563" y="280"/>
                </a:lnTo>
                <a:lnTo>
                  <a:pt x="562" y="251"/>
                </a:lnTo>
                <a:lnTo>
                  <a:pt x="557" y="223"/>
                </a:lnTo>
                <a:lnTo>
                  <a:pt x="550" y="196"/>
                </a:lnTo>
                <a:lnTo>
                  <a:pt x="540" y="170"/>
                </a:lnTo>
                <a:lnTo>
                  <a:pt x="528" y="145"/>
                </a:lnTo>
                <a:lnTo>
                  <a:pt x="513" y="123"/>
                </a:lnTo>
                <a:lnTo>
                  <a:pt x="498" y="101"/>
                </a:lnTo>
                <a:lnTo>
                  <a:pt x="479" y="81"/>
                </a:lnTo>
                <a:lnTo>
                  <a:pt x="459" y="63"/>
                </a:lnTo>
                <a:lnTo>
                  <a:pt x="438" y="47"/>
                </a:lnTo>
                <a:lnTo>
                  <a:pt x="414" y="33"/>
                </a:lnTo>
                <a:lnTo>
                  <a:pt x="389" y="21"/>
                </a:lnTo>
                <a:lnTo>
                  <a:pt x="363" y="12"/>
                </a:lnTo>
                <a:lnTo>
                  <a:pt x="337" y="6"/>
                </a:lnTo>
                <a:lnTo>
                  <a:pt x="310" y="2"/>
                </a:lnTo>
                <a:lnTo>
                  <a:pt x="281" y="0"/>
                </a:lnTo>
                <a:close/>
                <a:moveTo>
                  <a:pt x="269" y="283"/>
                </a:moveTo>
                <a:lnTo>
                  <a:pt x="269" y="279"/>
                </a:lnTo>
                <a:lnTo>
                  <a:pt x="270" y="276"/>
                </a:lnTo>
                <a:lnTo>
                  <a:pt x="273" y="275"/>
                </a:lnTo>
                <a:lnTo>
                  <a:pt x="277" y="275"/>
                </a:lnTo>
                <a:lnTo>
                  <a:pt x="280" y="275"/>
                </a:lnTo>
                <a:lnTo>
                  <a:pt x="282" y="276"/>
                </a:lnTo>
                <a:lnTo>
                  <a:pt x="285" y="283"/>
                </a:lnTo>
                <a:lnTo>
                  <a:pt x="282" y="288"/>
                </a:lnTo>
                <a:lnTo>
                  <a:pt x="277" y="291"/>
                </a:lnTo>
                <a:lnTo>
                  <a:pt x="270" y="288"/>
                </a:lnTo>
                <a:lnTo>
                  <a:pt x="269" y="285"/>
                </a:lnTo>
                <a:lnTo>
                  <a:pt x="269" y="283"/>
                </a:lnTo>
                <a:close/>
                <a:moveTo>
                  <a:pt x="246" y="277"/>
                </a:moveTo>
                <a:lnTo>
                  <a:pt x="246" y="277"/>
                </a:lnTo>
                <a:lnTo>
                  <a:pt x="238" y="296"/>
                </a:lnTo>
                <a:lnTo>
                  <a:pt x="231" y="313"/>
                </a:lnTo>
                <a:lnTo>
                  <a:pt x="226" y="326"/>
                </a:lnTo>
                <a:lnTo>
                  <a:pt x="221" y="339"/>
                </a:lnTo>
                <a:lnTo>
                  <a:pt x="217" y="348"/>
                </a:lnTo>
                <a:lnTo>
                  <a:pt x="214" y="357"/>
                </a:lnTo>
                <a:lnTo>
                  <a:pt x="210" y="364"/>
                </a:lnTo>
                <a:lnTo>
                  <a:pt x="209" y="370"/>
                </a:lnTo>
                <a:lnTo>
                  <a:pt x="205" y="377"/>
                </a:lnTo>
                <a:lnTo>
                  <a:pt x="204" y="381"/>
                </a:lnTo>
                <a:lnTo>
                  <a:pt x="204" y="382"/>
                </a:lnTo>
                <a:lnTo>
                  <a:pt x="204" y="383"/>
                </a:lnTo>
                <a:lnTo>
                  <a:pt x="219" y="370"/>
                </a:lnTo>
                <a:lnTo>
                  <a:pt x="235" y="358"/>
                </a:lnTo>
                <a:lnTo>
                  <a:pt x="247" y="349"/>
                </a:lnTo>
                <a:lnTo>
                  <a:pt x="257" y="340"/>
                </a:lnTo>
                <a:lnTo>
                  <a:pt x="266" y="334"/>
                </a:lnTo>
                <a:lnTo>
                  <a:pt x="274" y="327"/>
                </a:lnTo>
                <a:lnTo>
                  <a:pt x="281" y="322"/>
                </a:lnTo>
                <a:lnTo>
                  <a:pt x="286" y="318"/>
                </a:lnTo>
                <a:lnTo>
                  <a:pt x="293" y="313"/>
                </a:lnTo>
                <a:lnTo>
                  <a:pt x="297" y="310"/>
                </a:lnTo>
                <a:lnTo>
                  <a:pt x="298" y="310"/>
                </a:lnTo>
                <a:lnTo>
                  <a:pt x="298" y="309"/>
                </a:lnTo>
                <a:lnTo>
                  <a:pt x="298" y="309"/>
                </a:lnTo>
                <a:lnTo>
                  <a:pt x="303" y="305"/>
                </a:lnTo>
                <a:lnTo>
                  <a:pt x="306" y="300"/>
                </a:lnTo>
                <a:lnTo>
                  <a:pt x="307" y="296"/>
                </a:lnTo>
                <a:lnTo>
                  <a:pt x="307" y="291"/>
                </a:lnTo>
                <a:lnTo>
                  <a:pt x="319" y="266"/>
                </a:lnTo>
                <a:lnTo>
                  <a:pt x="329" y="242"/>
                </a:lnTo>
                <a:lnTo>
                  <a:pt x="338" y="223"/>
                </a:lnTo>
                <a:lnTo>
                  <a:pt x="345" y="206"/>
                </a:lnTo>
                <a:lnTo>
                  <a:pt x="351" y="191"/>
                </a:lnTo>
                <a:lnTo>
                  <a:pt x="357" y="179"/>
                </a:lnTo>
                <a:lnTo>
                  <a:pt x="362" y="170"/>
                </a:lnTo>
                <a:lnTo>
                  <a:pt x="364" y="162"/>
                </a:lnTo>
                <a:lnTo>
                  <a:pt x="367" y="156"/>
                </a:lnTo>
                <a:lnTo>
                  <a:pt x="370" y="152"/>
                </a:lnTo>
                <a:lnTo>
                  <a:pt x="372" y="145"/>
                </a:lnTo>
                <a:lnTo>
                  <a:pt x="374" y="144"/>
                </a:lnTo>
                <a:lnTo>
                  <a:pt x="374" y="144"/>
                </a:lnTo>
                <a:lnTo>
                  <a:pt x="353" y="164"/>
                </a:lnTo>
                <a:lnTo>
                  <a:pt x="334" y="182"/>
                </a:lnTo>
                <a:lnTo>
                  <a:pt x="319" y="196"/>
                </a:lnTo>
                <a:lnTo>
                  <a:pt x="304" y="211"/>
                </a:lnTo>
                <a:lnTo>
                  <a:pt x="294" y="221"/>
                </a:lnTo>
                <a:lnTo>
                  <a:pt x="283" y="230"/>
                </a:lnTo>
                <a:lnTo>
                  <a:pt x="276" y="238"/>
                </a:lnTo>
                <a:lnTo>
                  <a:pt x="270" y="245"/>
                </a:lnTo>
                <a:lnTo>
                  <a:pt x="265" y="249"/>
                </a:lnTo>
                <a:lnTo>
                  <a:pt x="261" y="253"/>
                </a:lnTo>
                <a:lnTo>
                  <a:pt x="257" y="257"/>
                </a:lnTo>
                <a:lnTo>
                  <a:pt x="256" y="258"/>
                </a:lnTo>
                <a:lnTo>
                  <a:pt x="255" y="259"/>
                </a:lnTo>
                <a:lnTo>
                  <a:pt x="248" y="266"/>
                </a:lnTo>
                <a:lnTo>
                  <a:pt x="247" y="271"/>
                </a:lnTo>
                <a:lnTo>
                  <a:pt x="246" y="277"/>
                </a:lnTo>
                <a:close/>
                <a:moveTo>
                  <a:pt x="280" y="268"/>
                </a:moveTo>
                <a:lnTo>
                  <a:pt x="283" y="270"/>
                </a:lnTo>
                <a:lnTo>
                  <a:pt x="287" y="272"/>
                </a:lnTo>
                <a:lnTo>
                  <a:pt x="291" y="276"/>
                </a:lnTo>
                <a:lnTo>
                  <a:pt x="293" y="281"/>
                </a:lnTo>
                <a:lnTo>
                  <a:pt x="291" y="288"/>
                </a:lnTo>
                <a:lnTo>
                  <a:pt x="287" y="292"/>
                </a:lnTo>
                <a:lnTo>
                  <a:pt x="283" y="294"/>
                </a:lnTo>
                <a:lnTo>
                  <a:pt x="280" y="296"/>
                </a:lnTo>
                <a:lnTo>
                  <a:pt x="273" y="294"/>
                </a:lnTo>
                <a:lnTo>
                  <a:pt x="268" y="292"/>
                </a:lnTo>
                <a:lnTo>
                  <a:pt x="265" y="288"/>
                </a:lnTo>
                <a:lnTo>
                  <a:pt x="265" y="281"/>
                </a:lnTo>
                <a:lnTo>
                  <a:pt x="265" y="276"/>
                </a:lnTo>
                <a:lnTo>
                  <a:pt x="268" y="272"/>
                </a:lnTo>
                <a:lnTo>
                  <a:pt x="273" y="270"/>
                </a:lnTo>
                <a:lnTo>
                  <a:pt x="280" y="268"/>
                </a:lnTo>
                <a:close/>
                <a:moveTo>
                  <a:pt x="295" y="500"/>
                </a:moveTo>
                <a:lnTo>
                  <a:pt x="295" y="489"/>
                </a:lnTo>
                <a:lnTo>
                  <a:pt x="295" y="481"/>
                </a:lnTo>
                <a:lnTo>
                  <a:pt x="295" y="476"/>
                </a:lnTo>
                <a:lnTo>
                  <a:pt x="295" y="472"/>
                </a:lnTo>
                <a:lnTo>
                  <a:pt x="295" y="470"/>
                </a:lnTo>
                <a:lnTo>
                  <a:pt x="295" y="468"/>
                </a:lnTo>
                <a:lnTo>
                  <a:pt x="295" y="468"/>
                </a:lnTo>
                <a:lnTo>
                  <a:pt x="285" y="468"/>
                </a:lnTo>
                <a:lnTo>
                  <a:pt x="277" y="468"/>
                </a:lnTo>
                <a:lnTo>
                  <a:pt x="270" y="468"/>
                </a:lnTo>
                <a:lnTo>
                  <a:pt x="266" y="468"/>
                </a:lnTo>
                <a:lnTo>
                  <a:pt x="264" y="468"/>
                </a:lnTo>
                <a:lnTo>
                  <a:pt x="264" y="468"/>
                </a:lnTo>
                <a:lnTo>
                  <a:pt x="263" y="468"/>
                </a:lnTo>
                <a:lnTo>
                  <a:pt x="263" y="479"/>
                </a:lnTo>
                <a:lnTo>
                  <a:pt x="263" y="487"/>
                </a:lnTo>
                <a:lnTo>
                  <a:pt x="263" y="492"/>
                </a:lnTo>
                <a:lnTo>
                  <a:pt x="263" y="496"/>
                </a:lnTo>
                <a:lnTo>
                  <a:pt x="263" y="498"/>
                </a:lnTo>
                <a:lnTo>
                  <a:pt x="263" y="500"/>
                </a:lnTo>
                <a:lnTo>
                  <a:pt x="263" y="500"/>
                </a:lnTo>
                <a:lnTo>
                  <a:pt x="226" y="494"/>
                </a:lnTo>
                <a:lnTo>
                  <a:pt x="193" y="483"/>
                </a:lnTo>
                <a:lnTo>
                  <a:pt x="162" y="467"/>
                </a:lnTo>
                <a:lnTo>
                  <a:pt x="133" y="445"/>
                </a:lnTo>
                <a:lnTo>
                  <a:pt x="133" y="445"/>
                </a:lnTo>
                <a:lnTo>
                  <a:pt x="132" y="445"/>
                </a:lnTo>
                <a:lnTo>
                  <a:pt x="129" y="445"/>
                </a:lnTo>
                <a:lnTo>
                  <a:pt x="128" y="442"/>
                </a:lnTo>
                <a:lnTo>
                  <a:pt x="127" y="441"/>
                </a:lnTo>
                <a:lnTo>
                  <a:pt x="125" y="438"/>
                </a:lnTo>
                <a:lnTo>
                  <a:pt x="124" y="436"/>
                </a:lnTo>
                <a:lnTo>
                  <a:pt x="121" y="436"/>
                </a:lnTo>
                <a:lnTo>
                  <a:pt x="117" y="433"/>
                </a:lnTo>
                <a:lnTo>
                  <a:pt x="116" y="430"/>
                </a:lnTo>
                <a:lnTo>
                  <a:pt x="115" y="426"/>
                </a:lnTo>
                <a:lnTo>
                  <a:pt x="115" y="426"/>
                </a:lnTo>
                <a:lnTo>
                  <a:pt x="114" y="426"/>
                </a:lnTo>
                <a:lnTo>
                  <a:pt x="111" y="426"/>
                </a:lnTo>
                <a:lnTo>
                  <a:pt x="91" y="398"/>
                </a:lnTo>
                <a:lnTo>
                  <a:pt x="74" y="366"/>
                </a:lnTo>
                <a:lnTo>
                  <a:pt x="68" y="349"/>
                </a:lnTo>
                <a:lnTo>
                  <a:pt x="64" y="332"/>
                </a:lnTo>
                <a:lnTo>
                  <a:pt x="60" y="315"/>
                </a:lnTo>
                <a:lnTo>
                  <a:pt x="60" y="298"/>
                </a:lnTo>
                <a:lnTo>
                  <a:pt x="70" y="298"/>
                </a:lnTo>
                <a:lnTo>
                  <a:pt x="78" y="298"/>
                </a:lnTo>
                <a:lnTo>
                  <a:pt x="83" y="298"/>
                </a:lnTo>
                <a:lnTo>
                  <a:pt x="87" y="298"/>
                </a:lnTo>
                <a:lnTo>
                  <a:pt x="90" y="298"/>
                </a:lnTo>
                <a:lnTo>
                  <a:pt x="91" y="298"/>
                </a:lnTo>
                <a:lnTo>
                  <a:pt x="91" y="298"/>
                </a:lnTo>
                <a:lnTo>
                  <a:pt x="91" y="288"/>
                </a:lnTo>
                <a:lnTo>
                  <a:pt x="91" y="280"/>
                </a:lnTo>
                <a:lnTo>
                  <a:pt x="91" y="274"/>
                </a:lnTo>
                <a:lnTo>
                  <a:pt x="91" y="270"/>
                </a:lnTo>
                <a:lnTo>
                  <a:pt x="91" y="267"/>
                </a:lnTo>
                <a:lnTo>
                  <a:pt x="91" y="267"/>
                </a:lnTo>
                <a:lnTo>
                  <a:pt x="91" y="266"/>
                </a:lnTo>
                <a:lnTo>
                  <a:pt x="81" y="266"/>
                </a:lnTo>
                <a:lnTo>
                  <a:pt x="73" y="266"/>
                </a:lnTo>
                <a:lnTo>
                  <a:pt x="68" y="266"/>
                </a:lnTo>
                <a:lnTo>
                  <a:pt x="64" y="266"/>
                </a:lnTo>
                <a:lnTo>
                  <a:pt x="61" y="266"/>
                </a:lnTo>
                <a:lnTo>
                  <a:pt x="60" y="266"/>
                </a:lnTo>
                <a:lnTo>
                  <a:pt x="60" y="266"/>
                </a:lnTo>
                <a:lnTo>
                  <a:pt x="63" y="246"/>
                </a:lnTo>
                <a:lnTo>
                  <a:pt x="66" y="226"/>
                </a:lnTo>
                <a:lnTo>
                  <a:pt x="72" y="207"/>
                </a:lnTo>
                <a:lnTo>
                  <a:pt x="80" y="189"/>
                </a:lnTo>
                <a:lnTo>
                  <a:pt x="89" y="172"/>
                </a:lnTo>
                <a:lnTo>
                  <a:pt x="99" y="155"/>
                </a:lnTo>
                <a:lnTo>
                  <a:pt x="110" y="139"/>
                </a:lnTo>
                <a:lnTo>
                  <a:pt x="123" y="125"/>
                </a:lnTo>
                <a:lnTo>
                  <a:pt x="137" y="111"/>
                </a:lnTo>
                <a:lnTo>
                  <a:pt x="153" y="100"/>
                </a:lnTo>
                <a:lnTo>
                  <a:pt x="168" y="89"/>
                </a:lnTo>
                <a:lnTo>
                  <a:pt x="185" y="80"/>
                </a:lnTo>
                <a:lnTo>
                  <a:pt x="204" y="72"/>
                </a:lnTo>
                <a:lnTo>
                  <a:pt x="222" y="67"/>
                </a:lnTo>
                <a:lnTo>
                  <a:pt x="243" y="62"/>
                </a:lnTo>
                <a:lnTo>
                  <a:pt x="263" y="59"/>
                </a:lnTo>
                <a:lnTo>
                  <a:pt x="263" y="70"/>
                </a:lnTo>
                <a:lnTo>
                  <a:pt x="263" y="79"/>
                </a:lnTo>
                <a:lnTo>
                  <a:pt x="263" y="84"/>
                </a:lnTo>
                <a:lnTo>
                  <a:pt x="263" y="88"/>
                </a:lnTo>
                <a:lnTo>
                  <a:pt x="263" y="91"/>
                </a:lnTo>
                <a:lnTo>
                  <a:pt x="263" y="92"/>
                </a:lnTo>
                <a:lnTo>
                  <a:pt x="263" y="92"/>
                </a:lnTo>
                <a:lnTo>
                  <a:pt x="273" y="92"/>
                </a:lnTo>
                <a:lnTo>
                  <a:pt x="281" y="92"/>
                </a:lnTo>
                <a:lnTo>
                  <a:pt x="287" y="92"/>
                </a:lnTo>
                <a:lnTo>
                  <a:pt x="291" y="92"/>
                </a:lnTo>
                <a:lnTo>
                  <a:pt x="294" y="92"/>
                </a:lnTo>
                <a:lnTo>
                  <a:pt x="295" y="92"/>
                </a:lnTo>
                <a:lnTo>
                  <a:pt x="295" y="92"/>
                </a:lnTo>
                <a:lnTo>
                  <a:pt x="295" y="81"/>
                </a:lnTo>
                <a:lnTo>
                  <a:pt x="295" y="74"/>
                </a:lnTo>
                <a:lnTo>
                  <a:pt x="295" y="67"/>
                </a:lnTo>
                <a:lnTo>
                  <a:pt x="295" y="63"/>
                </a:lnTo>
                <a:lnTo>
                  <a:pt x="295" y="62"/>
                </a:lnTo>
                <a:lnTo>
                  <a:pt x="295" y="60"/>
                </a:lnTo>
                <a:lnTo>
                  <a:pt x="295" y="59"/>
                </a:lnTo>
                <a:lnTo>
                  <a:pt x="319" y="64"/>
                </a:lnTo>
                <a:lnTo>
                  <a:pt x="341" y="70"/>
                </a:lnTo>
                <a:lnTo>
                  <a:pt x="383" y="83"/>
                </a:lnTo>
                <a:lnTo>
                  <a:pt x="383" y="85"/>
                </a:lnTo>
                <a:lnTo>
                  <a:pt x="383" y="87"/>
                </a:lnTo>
                <a:lnTo>
                  <a:pt x="383" y="87"/>
                </a:lnTo>
                <a:lnTo>
                  <a:pt x="387" y="88"/>
                </a:lnTo>
                <a:lnTo>
                  <a:pt x="389" y="91"/>
                </a:lnTo>
                <a:lnTo>
                  <a:pt x="397" y="96"/>
                </a:lnTo>
                <a:lnTo>
                  <a:pt x="400" y="96"/>
                </a:lnTo>
                <a:lnTo>
                  <a:pt x="401" y="96"/>
                </a:lnTo>
                <a:lnTo>
                  <a:pt x="401" y="96"/>
                </a:lnTo>
                <a:lnTo>
                  <a:pt x="405" y="98"/>
                </a:lnTo>
                <a:lnTo>
                  <a:pt x="408" y="101"/>
                </a:lnTo>
                <a:lnTo>
                  <a:pt x="412" y="102"/>
                </a:lnTo>
                <a:lnTo>
                  <a:pt x="415" y="105"/>
                </a:lnTo>
                <a:lnTo>
                  <a:pt x="415" y="106"/>
                </a:lnTo>
                <a:lnTo>
                  <a:pt x="417" y="108"/>
                </a:lnTo>
                <a:lnTo>
                  <a:pt x="419" y="109"/>
                </a:lnTo>
                <a:lnTo>
                  <a:pt x="419" y="110"/>
                </a:lnTo>
                <a:lnTo>
                  <a:pt x="422" y="113"/>
                </a:lnTo>
                <a:lnTo>
                  <a:pt x="425" y="114"/>
                </a:lnTo>
                <a:lnTo>
                  <a:pt x="426" y="117"/>
                </a:lnTo>
                <a:lnTo>
                  <a:pt x="429" y="119"/>
                </a:lnTo>
                <a:lnTo>
                  <a:pt x="431" y="119"/>
                </a:lnTo>
                <a:lnTo>
                  <a:pt x="432" y="122"/>
                </a:lnTo>
                <a:lnTo>
                  <a:pt x="434" y="123"/>
                </a:lnTo>
                <a:lnTo>
                  <a:pt x="434" y="123"/>
                </a:lnTo>
                <a:lnTo>
                  <a:pt x="436" y="126"/>
                </a:lnTo>
                <a:lnTo>
                  <a:pt x="440" y="128"/>
                </a:lnTo>
                <a:lnTo>
                  <a:pt x="442" y="130"/>
                </a:lnTo>
                <a:lnTo>
                  <a:pt x="443" y="132"/>
                </a:lnTo>
                <a:lnTo>
                  <a:pt x="446" y="134"/>
                </a:lnTo>
                <a:lnTo>
                  <a:pt x="447" y="136"/>
                </a:lnTo>
                <a:lnTo>
                  <a:pt x="449" y="139"/>
                </a:lnTo>
                <a:lnTo>
                  <a:pt x="452" y="142"/>
                </a:lnTo>
                <a:lnTo>
                  <a:pt x="452" y="143"/>
                </a:lnTo>
                <a:lnTo>
                  <a:pt x="452" y="144"/>
                </a:lnTo>
                <a:lnTo>
                  <a:pt x="453" y="147"/>
                </a:lnTo>
                <a:lnTo>
                  <a:pt x="456" y="147"/>
                </a:lnTo>
                <a:lnTo>
                  <a:pt x="457" y="151"/>
                </a:lnTo>
                <a:lnTo>
                  <a:pt x="460" y="153"/>
                </a:lnTo>
                <a:lnTo>
                  <a:pt x="466" y="161"/>
                </a:lnTo>
                <a:lnTo>
                  <a:pt x="466" y="161"/>
                </a:lnTo>
                <a:lnTo>
                  <a:pt x="466" y="162"/>
                </a:lnTo>
                <a:lnTo>
                  <a:pt x="466" y="165"/>
                </a:lnTo>
                <a:lnTo>
                  <a:pt x="472" y="172"/>
                </a:lnTo>
                <a:lnTo>
                  <a:pt x="474" y="175"/>
                </a:lnTo>
                <a:lnTo>
                  <a:pt x="476" y="179"/>
                </a:lnTo>
                <a:lnTo>
                  <a:pt x="476" y="179"/>
                </a:lnTo>
                <a:lnTo>
                  <a:pt x="485" y="199"/>
                </a:lnTo>
                <a:lnTo>
                  <a:pt x="491" y="221"/>
                </a:lnTo>
                <a:lnTo>
                  <a:pt x="496" y="242"/>
                </a:lnTo>
                <a:lnTo>
                  <a:pt x="498" y="266"/>
                </a:lnTo>
                <a:lnTo>
                  <a:pt x="489" y="266"/>
                </a:lnTo>
                <a:lnTo>
                  <a:pt x="482" y="266"/>
                </a:lnTo>
                <a:lnTo>
                  <a:pt x="477" y="266"/>
                </a:lnTo>
                <a:lnTo>
                  <a:pt x="474" y="266"/>
                </a:lnTo>
                <a:lnTo>
                  <a:pt x="470" y="266"/>
                </a:lnTo>
                <a:lnTo>
                  <a:pt x="470" y="266"/>
                </a:lnTo>
                <a:lnTo>
                  <a:pt x="470" y="276"/>
                </a:lnTo>
                <a:lnTo>
                  <a:pt x="470" y="284"/>
                </a:lnTo>
                <a:lnTo>
                  <a:pt x="470" y="291"/>
                </a:lnTo>
                <a:lnTo>
                  <a:pt x="470" y="294"/>
                </a:lnTo>
                <a:lnTo>
                  <a:pt x="470" y="297"/>
                </a:lnTo>
                <a:lnTo>
                  <a:pt x="470" y="298"/>
                </a:lnTo>
                <a:lnTo>
                  <a:pt x="470" y="298"/>
                </a:lnTo>
                <a:lnTo>
                  <a:pt x="479" y="298"/>
                </a:lnTo>
                <a:lnTo>
                  <a:pt x="486" y="298"/>
                </a:lnTo>
                <a:lnTo>
                  <a:pt x="491" y="298"/>
                </a:lnTo>
                <a:lnTo>
                  <a:pt x="495" y="298"/>
                </a:lnTo>
                <a:lnTo>
                  <a:pt x="498" y="298"/>
                </a:lnTo>
                <a:lnTo>
                  <a:pt x="498" y="298"/>
                </a:lnTo>
                <a:lnTo>
                  <a:pt x="496" y="318"/>
                </a:lnTo>
                <a:lnTo>
                  <a:pt x="493" y="336"/>
                </a:lnTo>
                <a:lnTo>
                  <a:pt x="487" y="355"/>
                </a:lnTo>
                <a:lnTo>
                  <a:pt x="481" y="373"/>
                </a:lnTo>
                <a:lnTo>
                  <a:pt x="472" y="390"/>
                </a:lnTo>
                <a:lnTo>
                  <a:pt x="461" y="406"/>
                </a:lnTo>
                <a:lnTo>
                  <a:pt x="449" y="421"/>
                </a:lnTo>
                <a:lnTo>
                  <a:pt x="436" y="436"/>
                </a:lnTo>
                <a:lnTo>
                  <a:pt x="406" y="460"/>
                </a:lnTo>
                <a:lnTo>
                  <a:pt x="391" y="470"/>
                </a:lnTo>
                <a:lnTo>
                  <a:pt x="372" y="479"/>
                </a:lnTo>
                <a:lnTo>
                  <a:pt x="354" y="487"/>
                </a:lnTo>
                <a:lnTo>
                  <a:pt x="336" y="493"/>
                </a:lnTo>
                <a:lnTo>
                  <a:pt x="316" y="497"/>
                </a:lnTo>
                <a:lnTo>
                  <a:pt x="295" y="50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4" name="Freeform 53"/>
          <p:cNvSpPr>
            <a:spLocks noEditPoints="1"/>
          </p:cNvSpPr>
          <p:nvPr/>
        </p:nvSpPr>
        <p:spPr bwMode="auto">
          <a:xfrm>
            <a:off x="6638716" y="2978765"/>
            <a:ext cx="284040" cy="243463"/>
          </a:xfrm>
          <a:custGeom>
            <a:avLst/>
            <a:gdLst>
              <a:gd name="T0" fmla="*/ 299 w 590"/>
              <a:gd name="T1" fmla="*/ 349 h 502"/>
              <a:gd name="T2" fmla="*/ 241 w 590"/>
              <a:gd name="T3" fmla="*/ 288 h 502"/>
              <a:gd name="T4" fmla="*/ 241 w 590"/>
              <a:gd name="T5" fmla="*/ 288 h 502"/>
              <a:gd name="T6" fmla="*/ 190 w 590"/>
              <a:gd name="T7" fmla="*/ 397 h 502"/>
              <a:gd name="T8" fmla="*/ 299 w 590"/>
              <a:gd name="T9" fmla="*/ 349 h 502"/>
              <a:gd name="T10" fmla="*/ 299 w 590"/>
              <a:gd name="T11" fmla="*/ 354 h 502"/>
              <a:gd name="T12" fmla="*/ 302 w 590"/>
              <a:gd name="T13" fmla="*/ 354 h 502"/>
              <a:gd name="T14" fmla="*/ 302 w 590"/>
              <a:gd name="T15" fmla="*/ 349 h 502"/>
              <a:gd name="T16" fmla="*/ 299 w 590"/>
              <a:gd name="T17" fmla="*/ 349 h 502"/>
              <a:gd name="T18" fmla="*/ 449 w 590"/>
              <a:gd name="T19" fmla="*/ 444 h 502"/>
              <a:gd name="T20" fmla="*/ 61 w 590"/>
              <a:gd name="T21" fmla="*/ 444 h 502"/>
              <a:gd name="T22" fmla="*/ 61 w 590"/>
              <a:gd name="T23" fmla="*/ 61 h 502"/>
              <a:gd name="T24" fmla="*/ 421 w 590"/>
              <a:gd name="T25" fmla="*/ 61 h 502"/>
              <a:gd name="T26" fmla="*/ 489 w 590"/>
              <a:gd name="T27" fmla="*/ 0 h 502"/>
              <a:gd name="T28" fmla="*/ 0 w 590"/>
              <a:gd name="T29" fmla="*/ 0 h 502"/>
              <a:gd name="T30" fmla="*/ 0 w 590"/>
              <a:gd name="T31" fmla="*/ 502 h 502"/>
              <a:gd name="T32" fmla="*/ 510 w 590"/>
              <a:gd name="T33" fmla="*/ 502 h 502"/>
              <a:gd name="T34" fmla="*/ 510 w 590"/>
              <a:gd name="T35" fmla="*/ 186 h 502"/>
              <a:gd name="T36" fmla="*/ 449 w 590"/>
              <a:gd name="T37" fmla="*/ 247 h 502"/>
              <a:gd name="T38" fmla="*/ 449 w 590"/>
              <a:gd name="T39" fmla="*/ 444 h 502"/>
              <a:gd name="T40" fmla="*/ 575 w 590"/>
              <a:gd name="T41" fmla="*/ 13 h 502"/>
              <a:gd name="T42" fmla="*/ 567 w 590"/>
              <a:gd name="T43" fmla="*/ 7 h 502"/>
              <a:gd name="T44" fmla="*/ 556 w 590"/>
              <a:gd name="T45" fmla="*/ 3 h 502"/>
              <a:gd name="T46" fmla="*/ 548 w 590"/>
              <a:gd name="T47" fmla="*/ 3 h 502"/>
              <a:gd name="T48" fmla="*/ 539 w 590"/>
              <a:gd name="T49" fmla="*/ 4 h 502"/>
              <a:gd name="T50" fmla="*/ 530 w 590"/>
              <a:gd name="T51" fmla="*/ 7 h 502"/>
              <a:gd name="T52" fmla="*/ 524 w 590"/>
              <a:gd name="T53" fmla="*/ 10 h 502"/>
              <a:gd name="T54" fmla="*/ 522 w 590"/>
              <a:gd name="T55" fmla="*/ 13 h 502"/>
              <a:gd name="T56" fmla="*/ 520 w 590"/>
              <a:gd name="T57" fmla="*/ 13 h 502"/>
              <a:gd name="T58" fmla="*/ 539 w 590"/>
              <a:gd name="T59" fmla="*/ 32 h 502"/>
              <a:gd name="T60" fmla="*/ 554 w 590"/>
              <a:gd name="T61" fmla="*/ 47 h 502"/>
              <a:gd name="T62" fmla="*/ 565 w 590"/>
              <a:gd name="T63" fmla="*/ 57 h 502"/>
              <a:gd name="T64" fmla="*/ 572 w 590"/>
              <a:gd name="T65" fmla="*/ 64 h 502"/>
              <a:gd name="T66" fmla="*/ 577 w 590"/>
              <a:gd name="T67" fmla="*/ 67 h 502"/>
              <a:gd name="T68" fmla="*/ 578 w 590"/>
              <a:gd name="T69" fmla="*/ 70 h 502"/>
              <a:gd name="T70" fmla="*/ 580 w 590"/>
              <a:gd name="T71" fmla="*/ 71 h 502"/>
              <a:gd name="T72" fmla="*/ 581 w 590"/>
              <a:gd name="T73" fmla="*/ 70 h 502"/>
              <a:gd name="T74" fmla="*/ 583 w 590"/>
              <a:gd name="T75" fmla="*/ 67 h 502"/>
              <a:gd name="T76" fmla="*/ 586 w 590"/>
              <a:gd name="T77" fmla="*/ 61 h 502"/>
              <a:gd name="T78" fmla="*/ 588 w 590"/>
              <a:gd name="T79" fmla="*/ 54 h 502"/>
              <a:gd name="T80" fmla="*/ 590 w 590"/>
              <a:gd name="T81" fmla="*/ 47 h 502"/>
              <a:gd name="T82" fmla="*/ 588 w 590"/>
              <a:gd name="T83" fmla="*/ 36 h 502"/>
              <a:gd name="T84" fmla="*/ 584 w 590"/>
              <a:gd name="T85" fmla="*/ 25 h 502"/>
              <a:gd name="T86" fmla="*/ 575 w 590"/>
              <a:gd name="T87" fmla="*/ 13 h 502"/>
              <a:gd name="T88" fmla="*/ 291 w 590"/>
              <a:gd name="T89" fmla="*/ 311 h 502"/>
              <a:gd name="T90" fmla="*/ 315 w 590"/>
              <a:gd name="T91" fmla="*/ 336 h 502"/>
              <a:gd name="T92" fmla="*/ 567 w 590"/>
              <a:gd name="T93" fmla="*/ 92 h 502"/>
              <a:gd name="T94" fmla="*/ 542 w 590"/>
              <a:gd name="T95" fmla="*/ 61 h 502"/>
              <a:gd name="T96" fmla="*/ 291 w 590"/>
              <a:gd name="T97" fmla="*/ 311 h 502"/>
              <a:gd name="T98" fmla="*/ 501 w 590"/>
              <a:gd name="T99" fmla="*/ 25 h 502"/>
              <a:gd name="T100" fmla="*/ 255 w 590"/>
              <a:gd name="T101" fmla="*/ 271 h 502"/>
              <a:gd name="T102" fmla="*/ 278 w 590"/>
              <a:gd name="T103" fmla="*/ 295 h 502"/>
              <a:gd name="T104" fmla="*/ 526 w 590"/>
              <a:gd name="T105" fmla="*/ 51 h 502"/>
              <a:gd name="T106" fmla="*/ 501 w 590"/>
              <a:gd name="T107" fmla="*/ 25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90" h="502">
                <a:moveTo>
                  <a:pt x="299" y="349"/>
                </a:moveTo>
                <a:lnTo>
                  <a:pt x="241" y="288"/>
                </a:lnTo>
                <a:lnTo>
                  <a:pt x="241" y="288"/>
                </a:lnTo>
                <a:lnTo>
                  <a:pt x="190" y="397"/>
                </a:lnTo>
                <a:lnTo>
                  <a:pt x="299" y="349"/>
                </a:lnTo>
                <a:lnTo>
                  <a:pt x="299" y="354"/>
                </a:lnTo>
                <a:lnTo>
                  <a:pt x="302" y="354"/>
                </a:lnTo>
                <a:lnTo>
                  <a:pt x="302" y="349"/>
                </a:lnTo>
                <a:lnTo>
                  <a:pt x="299" y="349"/>
                </a:lnTo>
                <a:close/>
                <a:moveTo>
                  <a:pt x="449" y="444"/>
                </a:moveTo>
                <a:lnTo>
                  <a:pt x="61" y="444"/>
                </a:lnTo>
                <a:lnTo>
                  <a:pt x="61" y="61"/>
                </a:lnTo>
                <a:lnTo>
                  <a:pt x="421" y="61"/>
                </a:lnTo>
                <a:lnTo>
                  <a:pt x="489" y="0"/>
                </a:lnTo>
                <a:lnTo>
                  <a:pt x="0" y="0"/>
                </a:lnTo>
                <a:lnTo>
                  <a:pt x="0" y="502"/>
                </a:lnTo>
                <a:lnTo>
                  <a:pt x="510" y="502"/>
                </a:lnTo>
                <a:lnTo>
                  <a:pt x="510" y="186"/>
                </a:lnTo>
                <a:lnTo>
                  <a:pt x="449" y="247"/>
                </a:lnTo>
                <a:lnTo>
                  <a:pt x="449" y="444"/>
                </a:lnTo>
                <a:close/>
                <a:moveTo>
                  <a:pt x="575" y="13"/>
                </a:moveTo>
                <a:lnTo>
                  <a:pt x="567" y="7"/>
                </a:lnTo>
                <a:lnTo>
                  <a:pt x="556" y="3"/>
                </a:lnTo>
                <a:lnTo>
                  <a:pt x="548" y="3"/>
                </a:lnTo>
                <a:lnTo>
                  <a:pt x="539" y="4"/>
                </a:lnTo>
                <a:lnTo>
                  <a:pt x="530" y="7"/>
                </a:lnTo>
                <a:lnTo>
                  <a:pt x="524" y="10"/>
                </a:lnTo>
                <a:lnTo>
                  <a:pt x="522" y="13"/>
                </a:lnTo>
                <a:lnTo>
                  <a:pt x="520" y="13"/>
                </a:lnTo>
                <a:lnTo>
                  <a:pt x="539" y="32"/>
                </a:lnTo>
                <a:lnTo>
                  <a:pt x="554" y="47"/>
                </a:lnTo>
                <a:lnTo>
                  <a:pt x="565" y="57"/>
                </a:lnTo>
                <a:lnTo>
                  <a:pt x="572" y="64"/>
                </a:lnTo>
                <a:lnTo>
                  <a:pt x="577" y="67"/>
                </a:lnTo>
                <a:lnTo>
                  <a:pt x="578" y="70"/>
                </a:lnTo>
                <a:lnTo>
                  <a:pt x="580" y="71"/>
                </a:lnTo>
                <a:lnTo>
                  <a:pt x="581" y="70"/>
                </a:lnTo>
                <a:lnTo>
                  <a:pt x="583" y="67"/>
                </a:lnTo>
                <a:lnTo>
                  <a:pt x="586" y="61"/>
                </a:lnTo>
                <a:lnTo>
                  <a:pt x="588" y="54"/>
                </a:lnTo>
                <a:lnTo>
                  <a:pt x="590" y="47"/>
                </a:lnTo>
                <a:lnTo>
                  <a:pt x="588" y="36"/>
                </a:lnTo>
                <a:lnTo>
                  <a:pt x="584" y="25"/>
                </a:lnTo>
                <a:lnTo>
                  <a:pt x="575" y="13"/>
                </a:lnTo>
                <a:close/>
                <a:moveTo>
                  <a:pt x="291" y="311"/>
                </a:moveTo>
                <a:lnTo>
                  <a:pt x="315" y="336"/>
                </a:lnTo>
                <a:lnTo>
                  <a:pt x="567" y="92"/>
                </a:lnTo>
                <a:lnTo>
                  <a:pt x="542" y="61"/>
                </a:lnTo>
                <a:lnTo>
                  <a:pt x="291" y="311"/>
                </a:lnTo>
                <a:close/>
                <a:moveTo>
                  <a:pt x="501" y="25"/>
                </a:moveTo>
                <a:lnTo>
                  <a:pt x="255" y="271"/>
                </a:lnTo>
                <a:lnTo>
                  <a:pt x="278" y="295"/>
                </a:lnTo>
                <a:lnTo>
                  <a:pt x="526" y="51"/>
                </a:lnTo>
                <a:lnTo>
                  <a:pt x="501" y="25"/>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5" name="Freeform 54"/>
          <p:cNvSpPr>
            <a:spLocks noEditPoints="1"/>
          </p:cNvSpPr>
          <p:nvPr/>
        </p:nvSpPr>
        <p:spPr bwMode="auto">
          <a:xfrm>
            <a:off x="2177765" y="2961013"/>
            <a:ext cx="261215" cy="278968"/>
          </a:xfrm>
          <a:custGeom>
            <a:avLst/>
            <a:gdLst>
              <a:gd name="T0" fmla="*/ 465 w 543"/>
              <a:gd name="T1" fmla="*/ 297 h 574"/>
              <a:gd name="T2" fmla="*/ 534 w 543"/>
              <a:gd name="T3" fmla="*/ 168 h 574"/>
              <a:gd name="T4" fmla="*/ 543 w 543"/>
              <a:gd name="T5" fmla="*/ 112 h 574"/>
              <a:gd name="T6" fmla="*/ 543 w 543"/>
              <a:gd name="T7" fmla="*/ 90 h 574"/>
              <a:gd name="T8" fmla="*/ 524 w 543"/>
              <a:gd name="T9" fmla="*/ 50 h 574"/>
              <a:gd name="T10" fmla="*/ 474 w 543"/>
              <a:gd name="T11" fmla="*/ 43 h 574"/>
              <a:gd name="T12" fmla="*/ 453 w 543"/>
              <a:gd name="T13" fmla="*/ 63 h 574"/>
              <a:gd name="T14" fmla="*/ 428 w 543"/>
              <a:gd name="T15" fmla="*/ 61 h 574"/>
              <a:gd name="T16" fmla="*/ 431 w 543"/>
              <a:gd name="T17" fmla="*/ 3 h 574"/>
              <a:gd name="T18" fmla="*/ 271 w 543"/>
              <a:gd name="T19" fmla="*/ 11 h 574"/>
              <a:gd name="T20" fmla="*/ 149 w 543"/>
              <a:gd name="T21" fmla="*/ 5 h 574"/>
              <a:gd name="T22" fmla="*/ 115 w 543"/>
              <a:gd name="T23" fmla="*/ 13 h 574"/>
              <a:gd name="T24" fmla="*/ 115 w 543"/>
              <a:gd name="T25" fmla="*/ 65 h 574"/>
              <a:gd name="T26" fmla="*/ 96 w 543"/>
              <a:gd name="T27" fmla="*/ 65 h 574"/>
              <a:gd name="T28" fmla="*/ 79 w 543"/>
              <a:gd name="T29" fmla="*/ 44 h 574"/>
              <a:gd name="T30" fmla="*/ 33 w 543"/>
              <a:gd name="T31" fmla="*/ 45 h 574"/>
              <a:gd name="T32" fmla="*/ 1 w 543"/>
              <a:gd name="T33" fmla="*/ 88 h 574"/>
              <a:gd name="T34" fmla="*/ 0 w 543"/>
              <a:gd name="T35" fmla="*/ 111 h 574"/>
              <a:gd name="T36" fmla="*/ 6 w 543"/>
              <a:gd name="T37" fmla="*/ 152 h 574"/>
              <a:gd name="T38" fmla="*/ 62 w 543"/>
              <a:gd name="T39" fmla="*/ 273 h 574"/>
              <a:gd name="T40" fmla="*/ 197 w 543"/>
              <a:gd name="T41" fmla="*/ 394 h 574"/>
              <a:gd name="T42" fmla="*/ 237 w 543"/>
              <a:gd name="T43" fmla="*/ 414 h 574"/>
              <a:gd name="T44" fmla="*/ 248 w 543"/>
              <a:gd name="T45" fmla="*/ 440 h 574"/>
              <a:gd name="T46" fmla="*/ 228 w 543"/>
              <a:gd name="T47" fmla="*/ 445 h 574"/>
              <a:gd name="T48" fmla="*/ 245 w 543"/>
              <a:gd name="T49" fmla="*/ 462 h 574"/>
              <a:gd name="T50" fmla="*/ 248 w 543"/>
              <a:gd name="T51" fmla="*/ 485 h 574"/>
              <a:gd name="T52" fmla="*/ 239 w 543"/>
              <a:gd name="T53" fmla="*/ 506 h 574"/>
              <a:gd name="T54" fmla="*/ 218 w 543"/>
              <a:gd name="T55" fmla="*/ 528 h 574"/>
              <a:gd name="T56" fmla="*/ 195 w 543"/>
              <a:gd name="T57" fmla="*/ 535 h 574"/>
              <a:gd name="T58" fmla="*/ 185 w 543"/>
              <a:gd name="T59" fmla="*/ 563 h 574"/>
              <a:gd name="T60" fmla="*/ 220 w 543"/>
              <a:gd name="T61" fmla="*/ 574 h 574"/>
              <a:gd name="T62" fmla="*/ 322 w 543"/>
              <a:gd name="T63" fmla="*/ 574 h 574"/>
              <a:gd name="T64" fmla="*/ 350 w 543"/>
              <a:gd name="T65" fmla="*/ 570 h 574"/>
              <a:gd name="T66" fmla="*/ 363 w 543"/>
              <a:gd name="T67" fmla="*/ 551 h 574"/>
              <a:gd name="T68" fmla="*/ 338 w 543"/>
              <a:gd name="T69" fmla="*/ 530 h 574"/>
              <a:gd name="T70" fmla="*/ 316 w 543"/>
              <a:gd name="T71" fmla="*/ 506 h 574"/>
              <a:gd name="T72" fmla="*/ 298 w 543"/>
              <a:gd name="T73" fmla="*/ 500 h 574"/>
              <a:gd name="T74" fmla="*/ 294 w 543"/>
              <a:gd name="T75" fmla="*/ 466 h 574"/>
              <a:gd name="T76" fmla="*/ 309 w 543"/>
              <a:gd name="T77" fmla="*/ 461 h 574"/>
              <a:gd name="T78" fmla="*/ 305 w 543"/>
              <a:gd name="T79" fmla="*/ 440 h 574"/>
              <a:gd name="T80" fmla="*/ 294 w 543"/>
              <a:gd name="T81" fmla="*/ 421 h 574"/>
              <a:gd name="T82" fmla="*/ 338 w 543"/>
              <a:gd name="T83" fmla="*/ 403 h 574"/>
              <a:gd name="T84" fmla="*/ 452 w 543"/>
              <a:gd name="T85" fmla="*/ 90 h 574"/>
              <a:gd name="T86" fmla="*/ 477 w 543"/>
              <a:gd name="T87" fmla="*/ 72 h 574"/>
              <a:gd name="T88" fmla="*/ 497 w 543"/>
              <a:gd name="T89" fmla="*/ 79 h 574"/>
              <a:gd name="T90" fmla="*/ 499 w 543"/>
              <a:gd name="T91" fmla="*/ 106 h 574"/>
              <a:gd name="T92" fmla="*/ 498 w 543"/>
              <a:gd name="T93" fmla="*/ 120 h 574"/>
              <a:gd name="T94" fmla="*/ 476 w 543"/>
              <a:gd name="T95" fmla="*/ 183 h 574"/>
              <a:gd name="T96" fmla="*/ 403 w 543"/>
              <a:gd name="T97" fmla="*/ 285 h 574"/>
              <a:gd name="T98" fmla="*/ 418 w 543"/>
              <a:gd name="T99" fmla="*/ 208 h 574"/>
              <a:gd name="T100" fmla="*/ 134 w 543"/>
              <a:gd name="T101" fmla="*/ 289 h 574"/>
              <a:gd name="T102" fmla="*/ 60 w 543"/>
              <a:gd name="T103" fmla="*/ 187 h 574"/>
              <a:gd name="T104" fmla="*/ 40 w 543"/>
              <a:gd name="T105" fmla="*/ 125 h 574"/>
              <a:gd name="T106" fmla="*/ 39 w 543"/>
              <a:gd name="T107" fmla="*/ 100 h 574"/>
              <a:gd name="T108" fmla="*/ 41 w 543"/>
              <a:gd name="T109" fmla="*/ 82 h 574"/>
              <a:gd name="T110" fmla="*/ 60 w 543"/>
              <a:gd name="T111" fmla="*/ 72 h 574"/>
              <a:gd name="T112" fmla="*/ 86 w 543"/>
              <a:gd name="T113" fmla="*/ 94 h 574"/>
              <a:gd name="T114" fmla="*/ 108 w 543"/>
              <a:gd name="T115" fmla="*/ 123 h 574"/>
              <a:gd name="T116" fmla="*/ 144 w 543"/>
              <a:gd name="T117" fmla="*/ 290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43" h="574">
                <a:moveTo>
                  <a:pt x="350" y="393"/>
                </a:moveTo>
                <a:lnTo>
                  <a:pt x="368" y="382"/>
                </a:lnTo>
                <a:lnTo>
                  <a:pt x="385" y="370"/>
                </a:lnTo>
                <a:lnTo>
                  <a:pt x="415" y="346"/>
                </a:lnTo>
                <a:lnTo>
                  <a:pt x="442" y="322"/>
                </a:lnTo>
                <a:lnTo>
                  <a:pt x="465" y="297"/>
                </a:lnTo>
                <a:lnTo>
                  <a:pt x="483" y="273"/>
                </a:lnTo>
                <a:lnTo>
                  <a:pt x="499" y="250"/>
                </a:lnTo>
                <a:lnTo>
                  <a:pt x="511" y="227"/>
                </a:lnTo>
                <a:lnTo>
                  <a:pt x="521" y="206"/>
                </a:lnTo>
                <a:lnTo>
                  <a:pt x="529" y="186"/>
                </a:lnTo>
                <a:lnTo>
                  <a:pt x="534" y="168"/>
                </a:lnTo>
                <a:lnTo>
                  <a:pt x="538" y="152"/>
                </a:lnTo>
                <a:lnTo>
                  <a:pt x="540" y="139"/>
                </a:lnTo>
                <a:lnTo>
                  <a:pt x="541" y="126"/>
                </a:lnTo>
                <a:lnTo>
                  <a:pt x="543" y="118"/>
                </a:lnTo>
                <a:lnTo>
                  <a:pt x="543" y="113"/>
                </a:lnTo>
                <a:lnTo>
                  <a:pt x="543" y="112"/>
                </a:lnTo>
                <a:lnTo>
                  <a:pt x="543" y="105"/>
                </a:lnTo>
                <a:lnTo>
                  <a:pt x="543" y="99"/>
                </a:lnTo>
                <a:lnTo>
                  <a:pt x="543" y="95"/>
                </a:lnTo>
                <a:lnTo>
                  <a:pt x="543" y="93"/>
                </a:lnTo>
                <a:lnTo>
                  <a:pt x="543" y="90"/>
                </a:lnTo>
                <a:lnTo>
                  <a:pt x="543" y="90"/>
                </a:lnTo>
                <a:lnTo>
                  <a:pt x="543" y="88"/>
                </a:lnTo>
                <a:lnTo>
                  <a:pt x="541" y="83"/>
                </a:lnTo>
                <a:lnTo>
                  <a:pt x="540" y="76"/>
                </a:lnTo>
                <a:lnTo>
                  <a:pt x="537" y="67"/>
                </a:lnTo>
                <a:lnTo>
                  <a:pt x="532" y="57"/>
                </a:lnTo>
                <a:lnTo>
                  <a:pt x="524" y="50"/>
                </a:lnTo>
                <a:lnTo>
                  <a:pt x="514" y="45"/>
                </a:lnTo>
                <a:lnTo>
                  <a:pt x="499" y="43"/>
                </a:lnTo>
                <a:lnTo>
                  <a:pt x="491" y="43"/>
                </a:lnTo>
                <a:lnTo>
                  <a:pt x="482" y="43"/>
                </a:lnTo>
                <a:lnTo>
                  <a:pt x="476" y="43"/>
                </a:lnTo>
                <a:lnTo>
                  <a:pt x="474" y="43"/>
                </a:lnTo>
                <a:lnTo>
                  <a:pt x="468" y="44"/>
                </a:lnTo>
                <a:lnTo>
                  <a:pt x="461" y="47"/>
                </a:lnTo>
                <a:lnTo>
                  <a:pt x="458" y="50"/>
                </a:lnTo>
                <a:lnTo>
                  <a:pt x="455" y="54"/>
                </a:lnTo>
                <a:lnTo>
                  <a:pt x="453" y="61"/>
                </a:lnTo>
                <a:lnTo>
                  <a:pt x="453" y="63"/>
                </a:lnTo>
                <a:lnTo>
                  <a:pt x="453" y="65"/>
                </a:lnTo>
                <a:lnTo>
                  <a:pt x="451" y="65"/>
                </a:lnTo>
                <a:lnTo>
                  <a:pt x="446" y="66"/>
                </a:lnTo>
                <a:lnTo>
                  <a:pt x="438" y="68"/>
                </a:lnTo>
                <a:lnTo>
                  <a:pt x="428" y="68"/>
                </a:lnTo>
                <a:lnTo>
                  <a:pt x="428" y="61"/>
                </a:lnTo>
                <a:lnTo>
                  <a:pt x="428" y="50"/>
                </a:lnTo>
                <a:lnTo>
                  <a:pt x="429" y="39"/>
                </a:lnTo>
                <a:lnTo>
                  <a:pt x="429" y="28"/>
                </a:lnTo>
                <a:lnTo>
                  <a:pt x="430" y="17"/>
                </a:lnTo>
                <a:lnTo>
                  <a:pt x="431" y="9"/>
                </a:lnTo>
                <a:lnTo>
                  <a:pt x="431" y="3"/>
                </a:lnTo>
                <a:lnTo>
                  <a:pt x="431" y="0"/>
                </a:lnTo>
                <a:lnTo>
                  <a:pt x="396" y="4"/>
                </a:lnTo>
                <a:lnTo>
                  <a:pt x="361" y="8"/>
                </a:lnTo>
                <a:lnTo>
                  <a:pt x="329" y="10"/>
                </a:lnTo>
                <a:lnTo>
                  <a:pt x="299" y="11"/>
                </a:lnTo>
                <a:lnTo>
                  <a:pt x="271" y="11"/>
                </a:lnTo>
                <a:lnTo>
                  <a:pt x="245" y="11"/>
                </a:lnTo>
                <a:lnTo>
                  <a:pt x="222" y="10"/>
                </a:lnTo>
                <a:lnTo>
                  <a:pt x="200" y="10"/>
                </a:lnTo>
                <a:lnTo>
                  <a:pt x="180" y="9"/>
                </a:lnTo>
                <a:lnTo>
                  <a:pt x="163" y="7"/>
                </a:lnTo>
                <a:lnTo>
                  <a:pt x="149" y="5"/>
                </a:lnTo>
                <a:lnTo>
                  <a:pt x="137" y="4"/>
                </a:lnTo>
                <a:lnTo>
                  <a:pt x="128" y="2"/>
                </a:lnTo>
                <a:lnTo>
                  <a:pt x="121" y="2"/>
                </a:lnTo>
                <a:lnTo>
                  <a:pt x="117" y="0"/>
                </a:lnTo>
                <a:lnTo>
                  <a:pt x="115" y="0"/>
                </a:lnTo>
                <a:lnTo>
                  <a:pt x="115" y="13"/>
                </a:lnTo>
                <a:lnTo>
                  <a:pt x="115" y="22"/>
                </a:lnTo>
                <a:lnTo>
                  <a:pt x="115" y="32"/>
                </a:lnTo>
                <a:lnTo>
                  <a:pt x="115" y="39"/>
                </a:lnTo>
                <a:lnTo>
                  <a:pt x="115" y="51"/>
                </a:lnTo>
                <a:lnTo>
                  <a:pt x="115" y="60"/>
                </a:lnTo>
                <a:lnTo>
                  <a:pt x="115" y="65"/>
                </a:lnTo>
                <a:lnTo>
                  <a:pt x="115" y="67"/>
                </a:lnTo>
                <a:lnTo>
                  <a:pt x="115" y="68"/>
                </a:lnTo>
                <a:lnTo>
                  <a:pt x="115" y="68"/>
                </a:lnTo>
                <a:lnTo>
                  <a:pt x="105" y="68"/>
                </a:lnTo>
                <a:lnTo>
                  <a:pt x="98" y="66"/>
                </a:lnTo>
                <a:lnTo>
                  <a:pt x="96" y="65"/>
                </a:lnTo>
                <a:lnTo>
                  <a:pt x="94" y="65"/>
                </a:lnTo>
                <a:lnTo>
                  <a:pt x="94" y="63"/>
                </a:lnTo>
                <a:lnTo>
                  <a:pt x="93" y="61"/>
                </a:lnTo>
                <a:lnTo>
                  <a:pt x="89" y="54"/>
                </a:lnTo>
                <a:lnTo>
                  <a:pt x="83" y="47"/>
                </a:lnTo>
                <a:lnTo>
                  <a:pt x="79" y="44"/>
                </a:lnTo>
                <a:lnTo>
                  <a:pt x="73" y="43"/>
                </a:lnTo>
                <a:lnTo>
                  <a:pt x="70" y="43"/>
                </a:lnTo>
                <a:lnTo>
                  <a:pt x="65" y="43"/>
                </a:lnTo>
                <a:lnTo>
                  <a:pt x="57" y="43"/>
                </a:lnTo>
                <a:lnTo>
                  <a:pt x="47" y="43"/>
                </a:lnTo>
                <a:lnTo>
                  <a:pt x="33" y="45"/>
                </a:lnTo>
                <a:lnTo>
                  <a:pt x="22" y="50"/>
                </a:lnTo>
                <a:lnTo>
                  <a:pt x="13" y="57"/>
                </a:lnTo>
                <a:lnTo>
                  <a:pt x="8" y="67"/>
                </a:lnTo>
                <a:lnTo>
                  <a:pt x="3" y="76"/>
                </a:lnTo>
                <a:lnTo>
                  <a:pt x="2" y="83"/>
                </a:lnTo>
                <a:lnTo>
                  <a:pt x="1" y="88"/>
                </a:lnTo>
                <a:lnTo>
                  <a:pt x="0" y="90"/>
                </a:lnTo>
                <a:lnTo>
                  <a:pt x="0" y="97"/>
                </a:lnTo>
                <a:lnTo>
                  <a:pt x="0" y="102"/>
                </a:lnTo>
                <a:lnTo>
                  <a:pt x="0" y="106"/>
                </a:lnTo>
                <a:lnTo>
                  <a:pt x="0" y="108"/>
                </a:lnTo>
                <a:lnTo>
                  <a:pt x="0" y="111"/>
                </a:lnTo>
                <a:lnTo>
                  <a:pt x="0" y="112"/>
                </a:lnTo>
                <a:lnTo>
                  <a:pt x="0" y="113"/>
                </a:lnTo>
                <a:lnTo>
                  <a:pt x="1" y="118"/>
                </a:lnTo>
                <a:lnTo>
                  <a:pt x="1" y="126"/>
                </a:lnTo>
                <a:lnTo>
                  <a:pt x="2" y="139"/>
                </a:lnTo>
                <a:lnTo>
                  <a:pt x="6" y="152"/>
                </a:lnTo>
                <a:lnTo>
                  <a:pt x="9" y="168"/>
                </a:lnTo>
                <a:lnTo>
                  <a:pt x="16" y="186"/>
                </a:lnTo>
                <a:lnTo>
                  <a:pt x="23" y="206"/>
                </a:lnTo>
                <a:lnTo>
                  <a:pt x="34" y="227"/>
                </a:lnTo>
                <a:lnTo>
                  <a:pt x="46" y="250"/>
                </a:lnTo>
                <a:lnTo>
                  <a:pt x="62" y="273"/>
                </a:lnTo>
                <a:lnTo>
                  <a:pt x="81" y="297"/>
                </a:lnTo>
                <a:lnTo>
                  <a:pt x="104" y="322"/>
                </a:lnTo>
                <a:lnTo>
                  <a:pt x="131" y="346"/>
                </a:lnTo>
                <a:lnTo>
                  <a:pt x="161" y="370"/>
                </a:lnTo>
                <a:lnTo>
                  <a:pt x="196" y="393"/>
                </a:lnTo>
                <a:lnTo>
                  <a:pt x="197" y="394"/>
                </a:lnTo>
                <a:lnTo>
                  <a:pt x="201" y="397"/>
                </a:lnTo>
                <a:lnTo>
                  <a:pt x="205" y="400"/>
                </a:lnTo>
                <a:lnTo>
                  <a:pt x="211" y="404"/>
                </a:lnTo>
                <a:lnTo>
                  <a:pt x="218" y="409"/>
                </a:lnTo>
                <a:lnTo>
                  <a:pt x="228" y="411"/>
                </a:lnTo>
                <a:lnTo>
                  <a:pt x="237" y="414"/>
                </a:lnTo>
                <a:lnTo>
                  <a:pt x="248" y="415"/>
                </a:lnTo>
                <a:lnTo>
                  <a:pt x="248" y="423"/>
                </a:lnTo>
                <a:lnTo>
                  <a:pt x="248" y="429"/>
                </a:lnTo>
                <a:lnTo>
                  <a:pt x="248" y="434"/>
                </a:lnTo>
                <a:lnTo>
                  <a:pt x="248" y="438"/>
                </a:lnTo>
                <a:lnTo>
                  <a:pt x="248" y="440"/>
                </a:lnTo>
                <a:lnTo>
                  <a:pt x="248" y="440"/>
                </a:lnTo>
                <a:lnTo>
                  <a:pt x="247" y="440"/>
                </a:lnTo>
                <a:lnTo>
                  <a:pt x="245" y="440"/>
                </a:lnTo>
                <a:lnTo>
                  <a:pt x="237" y="440"/>
                </a:lnTo>
                <a:lnTo>
                  <a:pt x="230" y="443"/>
                </a:lnTo>
                <a:lnTo>
                  <a:pt x="228" y="445"/>
                </a:lnTo>
                <a:lnTo>
                  <a:pt x="226" y="449"/>
                </a:lnTo>
                <a:lnTo>
                  <a:pt x="228" y="455"/>
                </a:lnTo>
                <a:lnTo>
                  <a:pt x="230" y="459"/>
                </a:lnTo>
                <a:lnTo>
                  <a:pt x="234" y="461"/>
                </a:lnTo>
                <a:lnTo>
                  <a:pt x="237" y="462"/>
                </a:lnTo>
                <a:lnTo>
                  <a:pt x="245" y="462"/>
                </a:lnTo>
                <a:lnTo>
                  <a:pt x="247" y="462"/>
                </a:lnTo>
                <a:lnTo>
                  <a:pt x="248" y="462"/>
                </a:lnTo>
                <a:lnTo>
                  <a:pt x="248" y="471"/>
                </a:lnTo>
                <a:lnTo>
                  <a:pt x="248" y="477"/>
                </a:lnTo>
                <a:lnTo>
                  <a:pt x="248" y="482"/>
                </a:lnTo>
                <a:lnTo>
                  <a:pt x="248" y="485"/>
                </a:lnTo>
                <a:lnTo>
                  <a:pt x="248" y="488"/>
                </a:lnTo>
                <a:lnTo>
                  <a:pt x="248" y="488"/>
                </a:lnTo>
                <a:lnTo>
                  <a:pt x="247" y="489"/>
                </a:lnTo>
                <a:lnTo>
                  <a:pt x="247" y="491"/>
                </a:lnTo>
                <a:lnTo>
                  <a:pt x="245" y="498"/>
                </a:lnTo>
                <a:lnTo>
                  <a:pt x="239" y="506"/>
                </a:lnTo>
                <a:lnTo>
                  <a:pt x="235" y="508"/>
                </a:lnTo>
                <a:lnTo>
                  <a:pt x="231" y="509"/>
                </a:lnTo>
                <a:lnTo>
                  <a:pt x="230" y="517"/>
                </a:lnTo>
                <a:lnTo>
                  <a:pt x="226" y="522"/>
                </a:lnTo>
                <a:lnTo>
                  <a:pt x="223" y="525"/>
                </a:lnTo>
                <a:lnTo>
                  <a:pt x="218" y="528"/>
                </a:lnTo>
                <a:lnTo>
                  <a:pt x="209" y="530"/>
                </a:lnTo>
                <a:lnTo>
                  <a:pt x="206" y="530"/>
                </a:lnTo>
                <a:lnTo>
                  <a:pt x="205" y="530"/>
                </a:lnTo>
                <a:lnTo>
                  <a:pt x="205" y="531"/>
                </a:lnTo>
                <a:lnTo>
                  <a:pt x="202" y="531"/>
                </a:lnTo>
                <a:lnTo>
                  <a:pt x="195" y="535"/>
                </a:lnTo>
                <a:lnTo>
                  <a:pt x="188" y="541"/>
                </a:lnTo>
                <a:lnTo>
                  <a:pt x="185" y="546"/>
                </a:lnTo>
                <a:lnTo>
                  <a:pt x="184" y="552"/>
                </a:lnTo>
                <a:lnTo>
                  <a:pt x="184" y="553"/>
                </a:lnTo>
                <a:lnTo>
                  <a:pt x="184" y="555"/>
                </a:lnTo>
                <a:lnTo>
                  <a:pt x="185" y="563"/>
                </a:lnTo>
                <a:lnTo>
                  <a:pt x="188" y="566"/>
                </a:lnTo>
                <a:lnTo>
                  <a:pt x="191" y="570"/>
                </a:lnTo>
                <a:lnTo>
                  <a:pt x="197" y="572"/>
                </a:lnTo>
                <a:lnTo>
                  <a:pt x="205" y="574"/>
                </a:lnTo>
                <a:lnTo>
                  <a:pt x="212" y="574"/>
                </a:lnTo>
                <a:lnTo>
                  <a:pt x="220" y="574"/>
                </a:lnTo>
                <a:lnTo>
                  <a:pt x="240" y="574"/>
                </a:lnTo>
                <a:lnTo>
                  <a:pt x="262" y="574"/>
                </a:lnTo>
                <a:lnTo>
                  <a:pt x="285" y="574"/>
                </a:lnTo>
                <a:lnTo>
                  <a:pt x="305" y="574"/>
                </a:lnTo>
                <a:lnTo>
                  <a:pt x="314" y="574"/>
                </a:lnTo>
                <a:lnTo>
                  <a:pt x="322" y="574"/>
                </a:lnTo>
                <a:lnTo>
                  <a:pt x="328" y="574"/>
                </a:lnTo>
                <a:lnTo>
                  <a:pt x="333" y="574"/>
                </a:lnTo>
                <a:lnTo>
                  <a:pt x="337" y="574"/>
                </a:lnTo>
                <a:lnTo>
                  <a:pt x="338" y="574"/>
                </a:lnTo>
                <a:lnTo>
                  <a:pt x="345" y="572"/>
                </a:lnTo>
                <a:lnTo>
                  <a:pt x="350" y="570"/>
                </a:lnTo>
                <a:lnTo>
                  <a:pt x="355" y="566"/>
                </a:lnTo>
                <a:lnTo>
                  <a:pt x="358" y="563"/>
                </a:lnTo>
                <a:lnTo>
                  <a:pt x="362" y="555"/>
                </a:lnTo>
                <a:lnTo>
                  <a:pt x="362" y="553"/>
                </a:lnTo>
                <a:lnTo>
                  <a:pt x="363" y="552"/>
                </a:lnTo>
                <a:lnTo>
                  <a:pt x="363" y="551"/>
                </a:lnTo>
                <a:lnTo>
                  <a:pt x="362" y="548"/>
                </a:lnTo>
                <a:lnTo>
                  <a:pt x="360" y="541"/>
                </a:lnTo>
                <a:lnTo>
                  <a:pt x="357" y="537"/>
                </a:lnTo>
                <a:lnTo>
                  <a:pt x="352" y="534"/>
                </a:lnTo>
                <a:lnTo>
                  <a:pt x="346" y="531"/>
                </a:lnTo>
                <a:lnTo>
                  <a:pt x="338" y="530"/>
                </a:lnTo>
                <a:lnTo>
                  <a:pt x="331" y="530"/>
                </a:lnTo>
                <a:lnTo>
                  <a:pt x="325" y="526"/>
                </a:lnTo>
                <a:lnTo>
                  <a:pt x="321" y="523"/>
                </a:lnTo>
                <a:lnTo>
                  <a:pt x="318" y="518"/>
                </a:lnTo>
                <a:lnTo>
                  <a:pt x="316" y="509"/>
                </a:lnTo>
                <a:lnTo>
                  <a:pt x="316" y="506"/>
                </a:lnTo>
                <a:lnTo>
                  <a:pt x="316" y="505"/>
                </a:lnTo>
                <a:lnTo>
                  <a:pt x="315" y="506"/>
                </a:lnTo>
                <a:lnTo>
                  <a:pt x="312" y="506"/>
                </a:lnTo>
                <a:lnTo>
                  <a:pt x="305" y="505"/>
                </a:lnTo>
                <a:lnTo>
                  <a:pt x="302" y="502"/>
                </a:lnTo>
                <a:lnTo>
                  <a:pt x="298" y="500"/>
                </a:lnTo>
                <a:lnTo>
                  <a:pt x="295" y="495"/>
                </a:lnTo>
                <a:lnTo>
                  <a:pt x="294" y="488"/>
                </a:lnTo>
                <a:lnTo>
                  <a:pt x="294" y="479"/>
                </a:lnTo>
                <a:lnTo>
                  <a:pt x="294" y="473"/>
                </a:lnTo>
                <a:lnTo>
                  <a:pt x="294" y="468"/>
                </a:lnTo>
                <a:lnTo>
                  <a:pt x="294" y="466"/>
                </a:lnTo>
                <a:lnTo>
                  <a:pt x="294" y="462"/>
                </a:lnTo>
                <a:lnTo>
                  <a:pt x="294" y="462"/>
                </a:lnTo>
                <a:lnTo>
                  <a:pt x="295" y="462"/>
                </a:lnTo>
                <a:lnTo>
                  <a:pt x="298" y="462"/>
                </a:lnTo>
                <a:lnTo>
                  <a:pt x="305" y="462"/>
                </a:lnTo>
                <a:lnTo>
                  <a:pt x="309" y="461"/>
                </a:lnTo>
                <a:lnTo>
                  <a:pt x="312" y="459"/>
                </a:lnTo>
                <a:lnTo>
                  <a:pt x="315" y="455"/>
                </a:lnTo>
                <a:lnTo>
                  <a:pt x="316" y="449"/>
                </a:lnTo>
                <a:lnTo>
                  <a:pt x="315" y="445"/>
                </a:lnTo>
                <a:lnTo>
                  <a:pt x="312" y="443"/>
                </a:lnTo>
                <a:lnTo>
                  <a:pt x="305" y="440"/>
                </a:lnTo>
                <a:lnTo>
                  <a:pt x="298" y="440"/>
                </a:lnTo>
                <a:lnTo>
                  <a:pt x="295" y="440"/>
                </a:lnTo>
                <a:lnTo>
                  <a:pt x="294" y="440"/>
                </a:lnTo>
                <a:lnTo>
                  <a:pt x="294" y="432"/>
                </a:lnTo>
                <a:lnTo>
                  <a:pt x="294" y="426"/>
                </a:lnTo>
                <a:lnTo>
                  <a:pt x="294" y="421"/>
                </a:lnTo>
                <a:lnTo>
                  <a:pt x="294" y="419"/>
                </a:lnTo>
                <a:lnTo>
                  <a:pt x="294" y="415"/>
                </a:lnTo>
                <a:lnTo>
                  <a:pt x="294" y="415"/>
                </a:lnTo>
                <a:lnTo>
                  <a:pt x="310" y="414"/>
                </a:lnTo>
                <a:lnTo>
                  <a:pt x="325" y="409"/>
                </a:lnTo>
                <a:lnTo>
                  <a:pt x="338" y="403"/>
                </a:lnTo>
                <a:lnTo>
                  <a:pt x="350" y="393"/>
                </a:lnTo>
                <a:close/>
                <a:moveTo>
                  <a:pt x="431" y="90"/>
                </a:moveTo>
                <a:lnTo>
                  <a:pt x="436" y="90"/>
                </a:lnTo>
                <a:lnTo>
                  <a:pt x="443" y="90"/>
                </a:lnTo>
                <a:lnTo>
                  <a:pt x="449" y="90"/>
                </a:lnTo>
                <a:lnTo>
                  <a:pt x="452" y="90"/>
                </a:lnTo>
                <a:lnTo>
                  <a:pt x="453" y="90"/>
                </a:lnTo>
                <a:lnTo>
                  <a:pt x="460" y="89"/>
                </a:lnTo>
                <a:lnTo>
                  <a:pt x="465" y="87"/>
                </a:lnTo>
                <a:lnTo>
                  <a:pt x="470" y="83"/>
                </a:lnTo>
                <a:lnTo>
                  <a:pt x="474" y="79"/>
                </a:lnTo>
                <a:lnTo>
                  <a:pt x="477" y="72"/>
                </a:lnTo>
                <a:lnTo>
                  <a:pt x="478" y="70"/>
                </a:lnTo>
                <a:lnTo>
                  <a:pt x="478" y="68"/>
                </a:lnTo>
                <a:lnTo>
                  <a:pt x="486" y="70"/>
                </a:lnTo>
                <a:lnTo>
                  <a:pt x="491" y="72"/>
                </a:lnTo>
                <a:lnTo>
                  <a:pt x="494" y="76"/>
                </a:lnTo>
                <a:lnTo>
                  <a:pt x="497" y="79"/>
                </a:lnTo>
                <a:lnTo>
                  <a:pt x="499" y="87"/>
                </a:lnTo>
                <a:lnTo>
                  <a:pt x="499" y="89"/>
                </a:lnTo>
                <a:lnTo>
                  <a:pt x="499" y="90"/>
                </a:lnTo>
                <a:lnTo>
                  <a:pt x="499" y="97"/>
                </a:lnTo>
                <a:lnTo>
                  <a:pt x="499" y="102"/>
                </a:lnTo>
                <a:lnTo>
                  <a:pt x="499" y="106"/>
                </a:lnTo>
                <a:lnTo>
                  <a:pt x="499" y="108"/>
                </a:lnTo>
                <a:lnTo>
                  <a:pt x="499" y="111"/>
                </a:lnTo>
                <a:lnTo>
                  <a:pt x="499" y="112"/>
                </a:lnTo>
                <a:lnTo>
                  <a:pt x="499" y="113"/>
                </a:lnTo>
                <a:lnTo>
                  <a:pt x="499" y="116"/>
                </a:lnTo>
                <a:lnTo>
                  <a:pt x="498" y="120"/>
                </a:lnTo>
                <a:lnTo>
                  <a:pt x="497" y="128"/>
                </a:lnTo>
                <a:lnTo>
                  <a:pt x="494" y="135"/>
                </a:lnTo>
                <a:lnTo>
                  <a:pt x="492" y="146"/>
                </a:lnTo>
                <a:lnTo>
                  <a:pt x="487" y="157"/>
                </a:lnTo>
                <a:lnTo>
                  <a:pt x="482" y="169"/>
                </a:lnTo>
                <a:lnTo>
                  <a:pt x="476" y="183"/>
                </a:lnTo>
                <a:lnTo>
                  <a:pt x="468" y="198"/>
                </a:lnTo>
                <a:lnTo>
                  <a:pt x="458" y="214"/>
                </a:lnTo>
                <a:lnTo>
                  <a:pt x="447" y="231"/>
                </a:lnTo>
                <a:lnTo>
                  <a:pt x="435" y="248"/>
                </a:lnTo>
                <a:lnTo>
                  <a:pt x="420" y="266"/>
                </a:lnTo>
                <a:lnTo>
                  <a:pt x="403" y="285"/>
                </a:lnTo>
                <a:lnTo>
                  <a:pt x="384" y="303"/>
                </a:lnTo>
                <a:lnTo>
                  <a:pt x="389" y="295"/>
                </a:lnTo>
                <a:lnTo>
                  <a:pt x="394" y="285"/>
                </a:lnTo>
                <a:lnTo>
                  <a:pt x="402" y="262"/>
                </a:lnTo>
                <a:lnTo>
                  <a:pt x="411" y="237"/>
                </a:lnTo>
                <a:lnTo>
                  <a:pt x="418" y="208"/>
                </a:lnTo>
                <a:lnTo>
                  <a:pt x="423" y="179"/>
                </a:lnTo>
                <a:lnTo>
                  <a:pt x="428" y="148"/>
                </a:lnTo>
                <a:lnTo>
                  <a:pt x="430" y="118"/>
                </a:lnTo>
                <a:lnTo>
                  <a:pt x="431" y="90"/>
                </a:lnTo>
                <a:close/>
                <a:moveTo>
                  <a:pt x="154" y="308"/>
                </a:moveTo>
                <a:lnTo>
                  <a:pt x="134" y="289"/>
                </a:lnTo>
                <a:lnTo>
                  <a:pt x="117" y="271"/>
                </a:lnTo>
                <a:lnTo>
                  <a:pt x="102" y="253"/>
                </a:lnTo>
                <a:lnTo>
                  <a:pt x="89" y="234"/>
                </a:lnTo>
                <a:lnTo>
                  <a:pt x="77" y="219"/>
                </a:lnTo>
                <a:lnTo>
                  <a:pt x="69" y="202"/>
                </a:lnTo>
                <a:lnTo>
                  <a:pt x="60" y="187"/>
                </a:lnTo>
                <a:lnTo>
                  <a:pt x="54" y="174"/>
                </a:lnTo>
                <a:lnTo>
                  <a:pt x="49" y="160"/>
                </a:lnTo>
                <a:lnTo>
                  <a:pt x="46" y="150"/>
                </a:lnTo>
                <a:lnTo>
                  <a:pt x="43" y="140"/>
                </a:lnTo>
                <a:lnTo>
                  <a:pt x="41" y="131"/>
                </a:lnTo>
                <a:lnTo>
                  <a:pt x="40" y="125"/>
                </a:lnTo>
                <a:lnTo>
                  <a:pt x="39" y="120"/>
                </a:lnTo>
                <a:lnTo>
                  <a:pt x="39" y="117"/>
                </a:lnTo>
                <a:lnTo>
                  <a:pt x="39" y="116"/>
                </a:lnTo>
                <a:lnTo>
                  <a:pt x="39" y="108"/>
                </a:lnTo>
                <a:lnTo>
                  <a:pt x="39" y="103"/>
                </a:lnTo>
                <a:lnTo>
                  <a:pt x="39" y="100"/>
                </a:lnTo>
                <a:lnTo>
                  <a:pt x="39" y="97"/>
                </a:lnTo>
                <a:lnTo>
                  <a:pt x="39" y="95"/>
                </a:lnTo>
                <a:lnTo>
                  <a:pt x="39" y="94"/>
                </a:lnTo>
                <a:lnTo>
                  <a:pt x="39" y="93"/>
                </a:lnTo>
                <a:lnTo>
                  <a:pt x="39" y="90"/>
                </a:lnTo>
                <a:lnTo>
                  <a:pt x="41" y="82"/>
                </a:lnTo>
                <a:lnTo>
                  <a:pt x="43" y="77"/>
                </a:lnTo>
                <a:lnTo>
                  <a:pt x="47" y="72"/>
                </a:lnTo>
                <a:lnTo>
                  <a:pt x="53" y="70"/>
                </a:lnTo>
                <a:lnTo>
                  <a:pt x="60" y="68"/>
                </a:lnTo>
                <a:lnTo>
                  <a:pt x="60" y="70"/>
                </a:lnTo>
                <a:lnTo>
                  <a:pt x="60" y="72"/>
                </a:lnTo>
                <a:lnTo>
                  <a:pt x="63" y="82"/>
                </a:lnTo>
                <a:lnTo>
                  <a:pt x="66" y="87"/>
                </a:lnTo>
                <a:lnTo>
                  <a:pt x="71" y="90"/>
                </a:lnTo>
                <a:lnTo>
                  <a:pt x="77" y="93"/>
                </a:lnTo>
                <a:lnTo>
                  <a:pt x="86" y="94"/>
                </a:lnTo>
                <a:lnTo>
                  <a:pt x="86" y="94"/>
                </a:lnTo>
                <a:lnTo>
                  <a:pt x="88" y="94"/>
                </a:lnTo>
                <a:lnTo>
                  <a:pt x="94" y="94"/>
                </a:lnTo>
                <a:lnTo>
                  <a:pt x="102" y="94"/>
                </a:lnTo>
                <a:lnTo>
                  <a:pt x="105" y="94"/>
                </a:lnTo>
                <a:lnTo>
                  <a:pt x="106" y="94"/>
                </a:lnTo>
                <a:lnTo>
                  <a:pt x="108" y="123"/>
                </a:lnTo>
                <a:lnTo>
                  <a:pt x="110" y="152"/>
                </a:lnTo>
                <a:lnTo>
                  <a:pt x="115" y="182"/>
                </a:lnTo>
                <a:lnTo>
                  <a:pt x="121" y="213"/>
                </a:lnTo>
                <a:lnTo>
                  <a:pt x="128" y="240"/>
                </a:lnTo>
                <a:lnTo>
                  <a:pt x="136" y="267"/>
                </a:lnTo>
                <a:lnTo>
                  <a:pt x="144" y="290"/>
                </a:lnTo>
                <a:lnTo>
                  <a:pt x="149" y="300"/>
                </a:lnTo>
                <a:lnTo>
                  <a:pt x="154" y="308"/>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6" name="Freeform 210"/>
          <p:cNvSpPr>
            <a:spLocks/>
          </p:cNvSpPr>
          <p:nvPr/>
        </p:nvSpPr>
        <p:spPr bwMode="auto">
          <a:xfrm>
            <a:off x="9720049" y="2413221"/>
            <a:ext cx="319545" cy="299257"/>
          </a:xfrm>
          <a:custGeom>
            <a:avLst/>
            <a:gdLst>
              <a:gd name="T0" fmla="*/ 206 w 661"/>
              <a:gd name="T1" fmla="*/ 620 h 620"/>
              <a:gd name="T2" fmla="*/ 60 w 661"/>
              <a:gd name="T3" fmla="*/ 559 h 620"/>
              <a:gd name="T4" fmla="*/ 0 w 661"/>
              <a:gd name="T5" fmla="*/ 413 h 620"/>
              <a:gd name="T6" fmla="*/ 60 w 661"/>
              <a:gd name="T7" fmla="*/ 267 h 620"/>
              <a:gd name="T8" fmla="*/ 299 w 661"/>
              <a:gd name="T9" fmla="*/ 11 h 620"/>
              <a:gd name="T10" fmla="*/ 329 w 661"/>
              <a:gd name="T11" fmla="*/ 39 h 620"/>
              <a:gd name="T12" fmla="*/ 90 w 661"/>
              <a:gd name="T13" fmla="*/ 296 h 620"/>
              <a:gd name="T14" fmla="*/ 41 w 661"/>
              <a:gd name="T15" fmla="*/ 413 h 620"/>
              <a:gd name="T16" fmla="*/ 89 w 661"/>
              <a:gd name="T17" fmla="*/ 530 h 620"/>
              <a:gd name="T18" fmla="*/ 206 w 661"/>
              <a:gd name="T19" fmla="*/ 578 h 620"/>
              <a:gd name="T20" fmla="*/ 323 w 661"/>
              <a:gd name="T21" fmla="*/ 530 h 620"/>
              <a:gd name="T22" fmla="*/ 583 w 661"/>
              <a:gd name="T23" fmla="*/ 253 h 620"/>
              <a:gd name="T24" fmla="*/ 619 w 661"/>
              <a:gd name="T25" fmla="*/ 165 h 620"/>
              <a:gd name="T26" fmla="*/ 583 w 661"/>
              <a:gd name="T27" fmla="*/ 78 h 620"/>
              <a:gd name="T28" fmla="*/ 495 w 661"/>
              <a:gd name="T29" fmla="*/ 41 h 620"/>
              <a:gd name="T30" fmla="*/ 408 w 661"/>
              <a:gd name="T31" fmla="*/ 78 h 620"/>
              <a:gd name="T32" fmla="*/ 148 w 661"/>
              <a:gd name="T33" fmla="*/ 354 h 620"/>
              <a:gd name="T34" fmla="*/ 148 w 661"/>
              <a:gd name="T35" fmla="*/ 472 h 620"/>
              <a:gd name="T36" fmla="*/ 206 w 661"/>
              <a:gd name="T37" fmla="*/ 496 h 620"/>
              <a:gd name="T38" fmla="*/ 206 w 661"/>
              <a:gd name="T39" fmla="*/ 496 h 620"/>
              <a:gd name="T40" fmla="*/ 265 w 661"/>
              <a:gd name="T41" fmla="*/ 472 h 620"/>
              <a:gd name="T42" fmla="*/ 514 w 661"/>
              <a:gd name="T43" fmla="*/ 212 h 620"/>
              <a:gd name="T44" fmla="*/ 544 w 661"/>
              <a:gd name="T45" fmla="*/ 240 h 620"/>
              <a:gd name="T46" fmla="*/ 294 w 661"/>
              <a:gd name="T47" fmla="*/ 500 h 620"/>
              <a:gd name="T48" fmla="*/ 206 w 661"/>
              <a:gd name="T49" fmla="*/ 537 h 620"/>
              <a:gd name="T50" fmla="*/ 206 w 661"/>
              <a:gd name="T51" fmla="*/ 537 h 620"/>
              <a:gd name="T52" fmla="*/ 118 w 661"/>
              <a:gd name="T53" fmla="*/ 501 h 620"/>
              <a:gd name="T54" fmla="*/ 119 w 661"/>
              <a:gd name="T55" fmla="*/ 325 h 620"/>
              <a:gd name="T56" fmla="*/ 378 w 661"/>
              <a:gd name="T57" fmla="*/ 49 h 620"/>
              <a:gd name="T58" fmla="*/ 495 w 661"/>
              <a:gd name="T59" fmla="*/ 0 h 620"/>
              <a:gd name="T60" fmla="*/ 612 w 661"/>
              <a:gd name="T61" fmla="*/ 48 h 620"/>
              <a:gd name="T62" fmla="*/ 661 w 661"/>
              <a:gd name="T63" fmla="*/ 165 h 620"/>
              <a:gd name="T64" fmla="*/ 612 w 661"/>
              <a:gd name="T65" fmla="*/ 282 h 620"/>
              <a:gd name="T66" fmla="*/ 353 w 661"/>
              <a:gd name="T67" fmla="*/ 559 h 620"/>
              <a:gd name="T68" fmla="*/ 206 w 661"/>
              <a:gd name="T69" fmla="*/ 62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61" h="620">
                <a:moveTo>
                  <a:pt x="206" y="620"/>
                </a:moveTo>
                <a:cubicBezTo>
                  <a:pt x="151" y="620"/>
                  <a:pt x="99" y="598"/>
                  <a:pt x="60" y="559"/>
                </a:cubicBezTo>
                <a:cubicBezTo>
                  <a:pt x="21" y="520"/>
                  <a:pt x="0" y="468"/>
                  <a:pt x="0" y="413"/>
                </a:cubicBezTo>
                <a:cubicBezTo>
                  <a:pt x="0" y="358"/>
                  <a:pt x="21" y="306"/>
                  <a:pt x="60" y="267"/>
                </a:cubicBezTo>
                <a:lnTo>
                  <a:pt x="299" y="11"/>
                </a:lnTo>
                <a:lnTo>
                  <a:pt x="329" y="39"/>
                </a:lnTo>
                <a:lnTo>
                  <a:pt x="90" y="296"/>
                </a:lnTo>
                <a:cubicBezTo>
                  <a:pt x="58" y="327"/>
                  <a:pt x="41" y="369"/>
                  <a:pt x="41" y="413"/>
                </a:cubicBezTo>
                <a:cubicBezTo>
                  <a:pt x="41" y="457"/>
                  <a:pt x="58" y="499"/>
                  <a:pt x="89" y="530"/>
                </a:cubicBezTo>
                <a:cubicBezTo>
                  <a:pt x="121" y="561"/>
                  <a:pt x="162" y="578"/>
                  <a:pt x="206" y="578"/>
                </a:cubicBezTo>
                <a:cubicBezTo>
                  <a:pt x="250" y="578"/>
                  <a:pt x="292" y="561"/>
                  <a:pt x="323" y="530"/>
                </a:cubicBezTo>
                <a:lnTo>
                  <a:pt x="583" y="253"/>
                </a:lnTo>
                <a:cubicBezTo>
                  <a:pt x="607" y="229"/>
                  <a:pt x="619" y="198"/>
                  <a:pt x="619" y="165"/>
                </a:cubicBezTo>
                <a:cubicBezTo>
                  <a:pt x="619" y="132"/>
                  <a:pt x="607" y="101"/>
                  <a:pt x="583" y="78"/>
                </a:cubicBezTo>
                <a:cubicBezTo>
                  <a:pt x="560" y="54"/>
                  <a:pt x="529" y="41"/>
                  <a:pt x="495" y="41"/>
                </a:cubicBezTo>
                <a:cubicBezTo>
                  <a:pt x="462" y="41"/>
                  <a:pt x="431" y="54"/>
                  <a:pt x="408" y="78"/>
                </a:cubicBezTo>
                <a:lnTo>
                  <a:pt x="148" y="354"/>
                </a:lnTo>
                <a:cubicBezTo>
                  <a:pt x="116" y="387"/>
                  <a:pt x="115" y="440"/>
                  <a:pt x="148" y="472"/>
                </a:cubicBezTo>
                <a:cubicBezTo>
                  <a:pt x="163" y="487"/>
                  <a:pt x="184" y="496"/>
                  <a:pt x="206" y="496"/>
                </a:cubicBezTo>
                <a:cubicBezTo>
                  <a:pt x="206" y="496"/>
                  <a:pt x="206" y="496"/>
                  <a:pt x="206" y="496"/>
                </a:cubicBezTo>
                <a:cubicBezTo>
                  <a:pt x="228" y="496"/>
                  <a:pt x="249" y="487"/>
                  <a:pt x="265" y="472"/>
                </a:cubicBezTo>
                <a:lnTo>
                  <a:pt x="514" y="212"/>
                </a:lnTo>
                <a:lnTo>
                  <a:pt x="544" y="240"/>
                </a:lnTo>
                <a:lnTo>
                  <a:pt x="294" y="500"/>
                </a:lnTo>
                <a:cubicBezTo>
                  <a:pt x="271" y="524"/>
                  <a:pt x="239" y="537"/>
                  <a:pt x="206" y="537"/>
                </a:cubicBezTo>
                <a:cubicBezTo>
                  <a:pt x="206" y="537"/>
                  <a:pt x="206" y="537"/>
                  <a:pt x="206" y="537"/>
                </a:cubicBezTo>
                <a:cubicBezTo>
                  <a:pt x="173" y="537"/>
                  <a:pt x="142" y="524"/>
                  <a:pt x="118" y="501"/>
                </a:cubicBezTo>
                <a:cubicBezTo>
                  <a:pt x="70" y="453"/>
                  <a:pt x="70" y="374"/>
                  <a:pt x="119" y="325"/>
                </a:cubicBezTo>
                <a:lnTo>
                  <a:pt x="378" y="49"/>
                </a:lnTo>
                <a:cubicBezTo>
                  <a:pt x="410" y="17"/>
                  <a:pt x="451" y="0"/>
                  <a:pt x="495" y="0"/>
                </a:cubicBezTo>
                <a:cubicBezTo>
                  <a:pt x="540" y="0"/>
                  <a:pt x="581" y="17"/>
                  <a:pt x="612" y="48"/>
                </a:cubicBezTo>
                <a:cubicBezTo>
                  <a:pt x="644" y="80"/>
                  <a:pt x="661" y="121"/>
                  <a:pt x="661" y="165"/>
                </a:cubicBezTo>
                <a:cubicBezTo>
                  <a:pt x="661" y="209"/>
                  <a:pt x="644" y="251"/>
                  <a:pt x="612" y="282"/>
                </a:cubicBezTo>
                <a:lnTo>
                  <a:pt x="353" y="559"/>
                </a:lnTo>
                <a:cubicBezTo>
                  <a:pt x="313" y="598"/>
                  <a:pt x="261" y="620"/>
                  <a:pt x="206" y="62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7" name="Freeform 214"/>
          <p:cNvSpPr>
            <a:spLocks noEditPoints="1"/>
          </p:cNvSpPr>
          <p:nvPr/>
        </p:nvSpPr>
        <p:spPr bwMode="auto">
          <a:xfrm>
            <a:off x="9129143" y="1261844"/>
            <a:ext cx="322080" cy="294186"/>
          </a:xfrm>
          <a:custGeom>
            <a:avLst/>
            <a:gdLst>
              <a:gd name="T0" fmla="*/ 618 w 671"/>
              <a:gd name="T1" fmla="*/ 444 h 610"/>
              <a:gd name="T2" fmla="*/ 183 w 671"/>
              <a:gd name="T3" fmla="*/ 444 h 610"/>
              <a:gd name="T4" fmla="*/ 72 w 671"/>
              <a:gd name="T5" fmla="*/ 44 h 610"/>
              <a:gd name="T6" fmla="*/ 0 w 671"/>
              <a:gd name="T7" fmla="*/ 44 h 610"/>
              <a:gd name="T8" fmla="*/ 0 w 671"/>
              <a:gd name="T9" fmla="*/ 0 h 610"/>
              <a:gd name="T10" fmla="*/ 105 w 671"/>
              <a:gd name="T11" fmla="*/ 0 h 610"/>
              <a:gd name="T12" fmla="*/ 217 w 671"/>
              <a:gd name="T13" fmla="*/ 400 h 610"/>
              <a:gd name="T14" fmla="*/ 581 w 671"/>
              <a:gd name="T15" fmla="*/ 400 h 610"/>
              <a:gd name="T16" fmla="*/ 618 w 671"/>
              <a:gd name="T17" fmla="*/ 200 h 610"/>
              <a:gd name="T18" fmla="*/ 266 w 671"/>
              <a:gd name="T19" fmla="*/ 200 h 610"/>
              <a:gd name="T20" fmla="*/ 266 w 671"/>
              <a:gd name="T21" fmla="*/ 155 h 610"/>
              <a:gd name="T22" fmla="*/ 671 w 671"/>
              <a:gd name="T23" fmla="*/ 155 h 610"/>
              <a:gd name="T24" fmla="*/ 618 w 671"/>
              <a:gd name="T25" fmla="*/ 444 h 610"/>
              <a:gd name="T26" fmla="*/ 529 w 671"/>
              <a:gd name="T27" fmla="*/ 355 h 610"/>
              <a:gd name="T28" fmla="*/ 484 w 671"/>
              <a:gd name="T29" fmla="*/ 355 h 610"/>
              <a:gd name="T30" fmla="*/ 484 w 671"/>
              <a:gd name="T31" fmla="*/ 244 h 610"/>
              <a:gd name="T32" fmla="*/ 529 w 671"/>
              <a:gd name="T33" fmla="*/ 244 h 610"/>
              <a:gd name="T34" fmla="*/ 529 w 671"/>
              <a:gd name="T35" fmla="*/ 355 h 610"/>
              <a:gd name="T36" fmla="*/ 460 w 671"/>
              <a:gd name="T37" fmla="*/ 355 h 610"/>
              <a:gd name="T38" fmla="*/ 415 w 671"/>
              <a:gd name="T39" fmla="*/ 355 h 610"/>
              <a:gd name="T40" fmla="*/ 415 w 671"/>
              <a:gd name="T41" fmla="*/ 244 h 610"/>
              <a:gd name="T42" fmla="*/ 460 w 671"/>
              <a:gd name="T43" fmla="*/ 244 h 610"/>
              <a:gd name="T44" fmla="*/ 460 w 671"/>
              <a:gd name="T45" fmla="*/ 355 h 610"/>
              <a:gd name="T46" fmla="*/ 393 w 671"/>
              <a:gd name="T47" fmla="*/ 355 h 610"/>
              <a:gd name="T48" fmla="*/ 348 w 671"/>
              <a:gd name="T49" fmla="*/ 355 h 610"/>
              <a:gd name="T50" fmla="*/ 348 w 671"/>
              <a:gd name="T51" fmla="*/ 244 h 610"/>
              <a:gd name="T52" fmla="*/ 393 w 671"/>
              <a:gd name="T53" fmla="*/ 244 h 610"/>
              <a:gd name="T54" fmla="*/ 393 w 671"/>
              <a:gd name="T55" fmla="*/ 355 h 610"/>
              <a:gd name="T56" fmla="*/ 324 w 671"/>
              <a:gd name="T57" fmla="*/ 355 h 610"/>
              <a:gd name="T58" fmla="*/ 279 w 671"/>
              <a:gd name="T59" fmla="*/ 355 h 610"/>
              <a:gd name="T60" fmla="*/ 279 w 671"/>
              <a:gd name="T61" fmla="*/ 244 h 610"/>
              <a:gd name="T62" fmla="*/ 324 w 671"/>
              <a:gd name="T63" fmla="*/ 244 h 610"/>
              <a:gd name="T64" fmla="*/ 324 w 671"/>
              <a:gd name="T65" fmla="*/ 355 h 610"/>
              <a:gd name="T66" fmla="*/ 533 w 671"/>
              <a:gd name="T67" fmla="*/ 521 h 610"/>
              <a:gd name="T68" fmla="*/ 511 w 671"/>
              <a:gd name="T69" fmla="*/ 543 h 610"/>
              <a:gd name="T70" fmla="*/ 533 w 671"/>
              <a:gd name="T71" fmla="*/ 565 h 610"/>
              <a:gd name="T72" fmla="*/ 555 w 671"/>
              <a:gd name="T73" fmla="*/ 543 h 610"/>
              <a:gd name="T74" fmla="*/ 533 w 671"/>
              <a:gd name="T75" fmla="*/ 521 h 610"/>
              <a:gd name="T76" fmla="*/ 533 w 671"/>
              <a:gd name="T77" fmla="*/ 610 h 610"/>
              <a:gd name="T78" fmla="*/ 466 w 671"/>
              <a:gd name="T79" fmla="*/ 543 h 610"/>
              <a:gd name="T80" fmla="*/ 533 w 671"/>
              <a:gd name="T81" fmla="*/ 476 h 610"/>
              <a:gd name="T82" fmla="*/ 600 w 671"/>
              <a:gd name="T83" fmla="*/ 543 h 610"/>
              <a:gd name="T84" fmla="*/ 533 w 671"/>
              <a:gd name="T85" fmla="*/ 610 h 610"/>
              <a:gd name="T86" fmla="*/ 244 w 671"/>
              <a:gd name="T87" fmla="*/ 521 h 610"/>
              <a:gd name="T88" fmla="*/ 222 w 671"/>
              <a:gd name="T89" fmla="*/ 543 h 610"/>
              <a:gd name="T90" fmla="*/ 244 w 671"/>
              <a:gd name="T91" fmla="*/ 565 h 610"/>
              <a:gd name="T92" fmla="*/ 266 w 671"/>
              <a:gd name="T93" fmla="*/ 543 h 610"/>
              <a:gd name="T94" fmla="*/ 244 w 671"/>
              <a:gd name="T95" fmla="*/ 521 h 610"/>
              <a:gd name="T96" fmla="*/ 244 w 671"/>
              <a:gd name="T97" fmla="*/ 610 h 610"/>
              <a:gd name="T98" fmla="*/ 177 w 671"/>
              <a:gd name="T99" fmla="*/ 543 h 610"/>
              <a:gd name="T100" fmla="*/ 244 w 671"/>
              <a:gd name="T101" fmla="*/ 476 h 610"/>
              <a:gd name="T102" fmla="*/ 311 w 671"/>
              <a:gd name="T103" fmla="*/ 543 h 610"/>
              <a:gd name="T104" fmla="*/ 244 w 671"/>
              <a:gd name="T105" fmla="*/ 610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71" h="610">
                <a:moveTo>
                  <a:pt x="618" y="444"/>
                </a:moveTo>
                <a:lnTo>
                  <a:pt x="183" y="444"/>
                </a:lnTo>
                <a:lnTo>
                  <a:pt x="72" y="44"/>
                </a:lnTo>
                <a:lnTo>
                  <a:pt x="0" y="44"/>
                </a:lnTo>
                <a:lnTo>
                  <a:pt x="0" y="0"/>
                </a:lnTo>
                <a:lnTo>
                  <a:pt x="105" y="0"/>
                </a:lnTo>
                <a:lnTo>
                  <a:pt x="217" y="400"/>
                </a:lnTo>
                <a:lnTo>
                  <a:pt x="581" y="400"/>
                </a:lnTo>
                <a:lnTo>
                  <a:pt x="618" y="200"/>
                </a:lnTo>
                <a:lnTo>
                  <a:pt x="266" y="200"/>
                </a:lnTo>
                <a:lnTo>
                  <a:pt x="266" y="155"/>
                </a:lnTo>
                <a:lnTo>
                  <a:pt x="671" y="155"/>
                </a:lnTo>
                <a:lnTo>
                  <a:pt x="618" y="444"/>
                </a:lnTo>
                <a:close/>
                <a:moveTo>
                  <a:pt x="529" y="355"/>
                </a:moveTo>
                <a:lnTo>
                  <a:pt x="484" y="355"/>
                </a:lnTo>
                <a:lnTo>
                  <a:pt x="484" y="244"/>
                </a:lnTo>
                <a:lnTo>
                  <a:pt x="529" y="244"/>
                </a:lnTo>
                <a:lnTo>
                  <a:pt x="529" y="355"/>
                </a:lnTo>
                <a:close/>
                <a:moveTo>
                  <a:pt x="460" y="355"/>
                </a:moveTo>
                <a:lnTo>
                  <a:pt x="415" y="355"/>
                </a:lnTo>
                <a:lnTo>
                  <a:pt x="415" y="244"/>
                </a:lnTo>
                <a:lnTo>
                  <a:pt x="460" y="244"/>
                </a:lnTo>
                <a:lnTo>
                  <a:pt x="460" y="355"/>
                </a:lnTo>
                <a:close/>
                <a:moveTo>
                  <a:pt x="393" y="355"/>
                </a:moveTo>
                <a:lnTo>
                  <a:pt x="348" y="355"/>
                </a:lnTo>
                <a:lnTo>
                  <a:pt x="348" y="244"/>
                </a:lnTo>
                <a:lnTo>
                  <a:pt x="393" y="244"/>
                </a:lnTo>
                <a:lnTo>
                  <a:pt x="393" y="355"/>
                </a:lnTo>
                <a:close/>
                <a:moveTo>
                  <a:pt x="324" y="355"/>
                </a:moveTo>
                <a:lnTo>
                  <a:pt x="279" y="355"/>
                </a:lnTo>
                <a:lnTo>
                  <a:pt x="279" y="244"/>
                </a:lnTo>
                <a:lnTo>
                  <a:pt x="324" y="244"/>
                </a:lnTo>
                <a:lnTo>
                  <a:pt x="324" y="355"/>
                </a:lnTo>
                <a:close/>
                <a:moveTo>
                  <a:pt x="533" y="521"/>
                </a:moveTo>
                <a:cubicBezTo>
                  <a:pt x="521" y="521"/>
                  <a:pt x="511" y="531"/>
                  <a:pt x="511" y="543"/>
                </a:cubicBezTo>
                <a:cubicBezTo>
                  <a:pt x="511" y="555"/>
                  <a:pt x="521" y="565"/>
                  <a:pt x="533" y="565"/>
                </a:cubicBezTo>
                <a:cubicBezTo>
                  <a:pt x="545" y="565"/>
                  <a:pt x="555" y="555"/>
                  <a:pt x="555" y="543"/>
                </a:cubicBezTo>
                <a:cubicBezTo>
                  <a:pt x="555" y="531"/>
                  <a:pt x="545" y="521"/>
                  <a:pt x="533" y="521"/>
                </a:cubicBezTo>
                <a:close/>
                <a:moveTo>
                  <a:pt x="533" y="610"/>
                </a:moveTo>
                <a:cubicBezTo>
                  <a:pt x="496" y="610"/>
                  <a:pt x="466" y="580"/>
                  <a:pt x="466" y="543"/>
                </a:cubicBezTo>
                <a:cubicBezTo>
                  <a:pt x="466" y="506"/>
                  <a:pt x="496" y="476"/>
                  <a:pt x="533" y="476"/>
                </a:cubicBezTo>
                <a:cubicBezTo>
                  <a:pt x="570" y="476"/>
                  <a:pt x="600" y="506"/>
                  <a:pt x="600" y="543"/>
                </a:cubicBezTo>
                <a:cubicBezTo>
                  <a:pt x="600" y="580"/>
                  <a:pt x="570" y="610"/>
                  <a:pt x="533" y="610"/>
                </a:cubicBezTo>
                <a:close/>
                <a:moveTo>
                  <a:pt x="244" y="521"/>
                </a:moveTo>
                <a:cubicBezTo>
                  <a:pt x="232" y="521"/>
                  <a:pt x="222" y="531"/>
                  <a:pt x="222" y="543"/>
                </a:cubicBezTo>
                <a:cubicBezTo>
                  <a:pt x="222" y="555"/>
                  <a:pt x="232" y="565"/>
                  <a:pt x="244" y="565"/>
                </a:cubicBezTo>
                <a:cubicBezTo>
                  <a:pt x="256" y="565"/>
                  <a:pt x="266" y="555"/>
                  <a:pt x="266" y="543"/>
                </a:cubicBezTo>
                <a:cubicBezTo>
                  <a:pt x="266" y="531"/>
                  <a:pt x="256" y="521"/>
                  <a:pt x="244" y="521"/>
                </a:cubicBezTo>
                <a:close/>
                <a:moveTo>
                  <a:pt x="244" y="610"/>
                </a:moveTo>
                <a:cubicBezTo>
                  <a:pt x="207" y="610"/>
                  <a:pt x="177" y="580"/>
                  <a:pt x="177" y="543"/>
                </a:cubicBezTo>
                <a:cubicBezTo>
                  <a:pt x="177" y="506"/>
                  <a:pt x="207" y="476"/>
                  <a:pt x="244" y="476"/>
                </a:cubicBezTo>
                <a:cubicBezTo>
                  <a:pt x="281" y="476"/>
                  <a:pt x="311" y="506"/>
                  <a:pt x="311" y="543"/>
                </a:cubicBezTo>
                <a:cubicBezTo>
                  <a:pt x="311" y="580"/>
                  <a:pt x="281" y="610"/>
                  <a:pt x="244" y="61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8" name="Freeform 217"/>
          <p:cNvSpPr>
            <a:spLocks noEditPoints="1"/>
          </p:cNvSpPr>
          <p:nvPr/>
        </p:nvSpPr>
        <p:spPr bwMode="auto">
          <a:xfrm>
            <a:off x="1574183" y="4629748"/>
            <a:ext cx="332226" cy="327153"/>
          </a:xfrm>
          <a:custGeom>
            <a:avLst/>
            <a:gdLst>
              <a:gd name="T0" fmla="*/ 355 w 685"/>
              <a:gd name="T1" fmla="*/ 530 h 675"/>
              <a:gd name="T2" fmla="*/ 590 w 685"/>
              <a:gd name="T3" fmla="*/ 354 h 675"/>
              <a:gd name="T4" fmla="*/ 342 w 685"/>
              <a:gd name="T5" fmla="*/ 308 h 675"/>
              <a:gd name="T6" fmla="*/ 342 w 685"/>
              <a:gd name="T7" fmla="*/ 366 h 675"/>
              <a:gd name="T8" fmla="*/ 342 w 685"/>
              <a:gd name="T9" fmla="*/ 308 h 675"/>
              <a:gd name="T10" fmla="*/ 147 w 685"/>
              <a:gd name="T11" fmla="*/ 354 h 675"/>
              <a:gd name="T12" fmla="*/ 321 w 685"/>
              <a:gd name="T13" fmla="*/ 580 h 675"/>
              <a:gd name="T14" fmla="*/ 321 w 685"/>
              <a:gd name="T15" fmla="*/ 87 h 675"/>
              <a:gd name="T16" fmla="*/ 147 w 685"/>
              <a:gd name="T17" fmla="*/ 320 h 675"/>
              <a:gd name="T18" fmla="*/ 321 w 685"/>
              <a:gd name="T19" fmla="*/ 87 h 675"/>
              <a:gd name="T20" fmla="*/ 505 w 685"/>
              <a:gd name="T21" fmla="*/ 354 h 675"/>
              <a:gd name="T22" fmla="*/ 355 w 685"/>
              <a:gd name="T23" fmla="*/ 484 h 675"/>
              <a:gd name="T24" fmla="*/ 321 w 685"/>
              <a:gd name="T25" fmla="*/ 484 h 675"/>
              <a:gd name="T26" fmla="*/ 181 w 685"/>
              <a:gd name="T27" fmla="*/ 354 h 675"/>
              <a:gd name="T28" fmla="*/ 207 w 685"/>
              <a:gd name="T29" fmla="*/ 337 h 675"/>
              <a:gd name="T30" fmla="*/ 181 w 685"/>
              <a:gd name="T31" fmla="*/ 320 h 675"/>
              <a:gd name="T32" fmla="*/ 321 w 685"/>
              <a:gd name="T33" fmla="*/ 190 h 675"/>
              <a:gd name="T34" fmla="*/ 355 w 685"/>
              <a:gd name="T35" fmla="*/ 190 h 675"/>
              <a:gd name="T36" fmla="*/ 506 w 685"/>
              <a:gd name="T37" fmla="*/ 320 h 675"/>
              <a:gd name="T38" fmla="*/ 478 w 685"/>
              <a:gd name="T39" fmla="*/ 337 h 675"/>
              <a:gd name="T40" fmla="*/ 591 w 685"/>
              <a:gd name="T41" fmla="*/ 320 h 675"/>
              <a:gd name="T42" fmla="*/ 355 w 685"/>
              <a:gd name="T43" fmla="*/ 137 h 675"/>
              <a:gd name="T44" fmla="*/ 591 w 685"/>
              <a:gd name="T45" fmla="*/ 320 h 675"/>
              <a:gd name="T46" fmla="*/ 641 w 685"/>
              <a:gd name="T47" fmla="*/ 320 h 675"/>
              <a:gd name="T48" fmla="*/ 355 w 685"/>
              <a:gd name="T49" fmla="*/ 17 h 675"/>
              <a:gd name="T50" fmla="*/ 321 w 685"/>
              <a:gd name="T51" fmla="*/ 17 h 675"/>
              <a:gd name="T52" fmla="*/ 45 w 685"/>
              <a:gd name="T53" fmla="*/ 320 h 675"/>
              <a:gd name="T54" fmla="*/ 0 w 685"/>
              <a:gd name="T55" fmla="*/ 337 h 675"/>
              <a:gd name="T56" fmla="*/ 46 w 685"/>
              <a:gd name="T57" fmla="*/ 354 h 675"/>
              <a:gd name="T58" fmla="*/ 321 w 685"/>
              <a:gd name="T59" fmla="*/ 658 h 675"/>
              <a:gd name="T60" fmla="*/ 355 w 685"/>
              <a:gd name="T61" fmla="*/ 658 h 675"/>
              <a:gd name="T62" fmla="*/ 641 w 685"/>
              <a:gd name="T63" fmla="*/ 354 h 675"/>
              <a:gd name="T64" fmla="*/ 685 w 685"/>
              <a:gd name="T65" fmla="*/ 337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85" h="675">
                <a:moveTo>
                  <a:pt x="355" y="581"/>
                </a:moveTo>
                <a:lnTo>
                  <a:pt x="355" y="530"/>
                </a:lnTo>
                <a:cubicBezTo>
                  <a:pt x="451" y="524"/>
                  <a:pt x="529" y="449"/>
                  <a:pt x="539" y="354"/>
                </a:cubicBezTo>
                <a:lnTo>
                  <a:pt x="590" y="354"/>
                </a:lnTo>
                <a:cubicBezTo>
                  <a:pt x="580" y="477"/>
                  <a:pt x="479" y="575"/>
                  <a:pt x="355" y="581"/>
                </a:cubicBezTo>
                <a:close/>
                <a:moveTo>
                  <a:pt x="342" y="308"/>
                </a:moveTo>
                <a:cubicBezTo>
                  <a:pt x="359" y="308"/>
                  <a:pt x="372" y="321"/>
                  <a:pt x="372" y="337"/>
                </a:cubicBezTo>
                <a:cubicBezTo>
                  <a:pt x="372" y="353"/>
                  <a:pt x="359" y="366"/>
                  <a:pt x="342" y="366"/>
                </a:cubicBezTo>
                <a:cubicBezTo>
                  <a:pt x="326" y="366"/>
                  <a:pt x="313" y="353"/>
                  <a:pt x="313" y="337"/>
                </a:cubicBezTo>
                <a:cubicBezTo>
                  <a:pt x="313" y="321"/>
                  <a:pt x="326" y="308"/>
                  <a:pt x="342" y="308"/>
                </a:cubicBezTo>
                <a:close/>
                <a:moveTo>
                  <a:pt x="97" y="354"/>
                </a:moveTo>
                <a:lnTo>
                  <a:pt x="147" y="354"/>
                </a:lnTo>
                <a:cubicBezTo>
                  <a:pt x="157" y="446"/>
                  <a:pt x="229" y="518"/>
                  <a:pt x="321" y="529"/>
                </a:cubicBezTo>
                <a:lnTo>
                  <a:pt x="321" y="580"/>
                </a:lnTo>
                <a:cubicBezTo>
                  <a:pt x="201" y="569"/>
                  <a:pt x="107" y="474"/>
                  <a:pt x="97" y="354"/>
                </a:cubicBezTo>
                <a:close/>
                <a:moveTo>
                  <a:pt x="321" y="87"/>
                </a:moveTo>
                <a:lnTo>
                  <a:pt x="321" y="138"/>
                </a:lnTo>
                <a:cubicBezTo>
                  <a:pt x="227" y="148"/>
                  <a:pt x="153" y="225"/>
                  <a:pt x="147" y="320"/>
                </a:cubicBezTo>
                <a:lnTo>
                  <a:pt x="96" y="320"/>
                </a:lnTo>
                <a:cubicBezTo>
                  <a:pt x="102" y="197"/>
                  <a:pt x="199" y="98"/>
                  <a:pt x="321" y="87"/>
                </a:cubicBezTo>
                <a:close/>
                <a:moveTo>
                  <a:pt x="494" y="354"/>
                </a:moveTo>
                <a:lnTo>
                  <a:pt x="505" y="354"/>
                </a:lnTo>
                <a:cubicBezTo>
                  <a:pt x="495" y="431"/>
                  <a:pt x="433" y="491"/>
                  <a:pt x="355" y="496"/>
                </a:cubicBezTo>
                <a:lnTo>
                  <a:pt x="355" y="484"/>
                </a:lnTo>
                <a:cubicBezTo>
                  <a:pt x="355" y="475"/>
                  <a:pt x="347" y="467"/>
                  <a:pt x="338" y="467"/>
                </a:cubicBezTo>
                <a:cubicBezTo>
                  <a:pt x="328" y="467"/>
                  <a:pt x="321" y="475"/>
                  <a:pt x="321" y="484"/>
                </a:cubicBezTo>
                <a:lnTo>
                  <a:pt x="321" y="495"/>
                </a:lnTo>
                <a:cubicBezTo>
                  <a:pt x="248" y="485"/>
                  <a:pt x="191" y="427"/>
                  <a:pt x="181" y="354"/>
                </a:cubicBezTo>
                <a:lnTo>
                  <a:pt x="191" y="354"/>
                </a:lnTo>
                <a:cubicBezTo>
                  <a:pt x="200" y="354"/>
                  <a:pt x="207" y="347"/>
                  <a:pt x="207" y="337"/>
                </a:cubicBezTo>
                <a:cubicBezTo>
                  <a:pt x="207" y="328"/>
                  <a:pt x="200" y="320"/>
                  <a:pt x="190" y="320"/>
                </a:cubicBezTo>
                <a:lnTo>
                  <a:pt x="181" y="320"/>
                </a:lnTo>
                <a:cubicBezTo>
                  <a:pt x="187" y="244"/>
                  <a:pt x="245" y="182"/>
                  <a:pt x="321" y="172"/>
                </a:cubicBezTo>
                <a:lnTo>
                  <a:pt x="321" y="190"/>
                </a:lnTo>
                <a:cubicBezTo>
                  <a:pt x="321" y="199"/>
                  <a:pt x="328" y="207"/>
                  <a:pt x="338" y="207"/>
                </a:cubicBezTo>
                <a:cubicBezTo>
                  <a:pt x="347" y="207"/>
                  <a:pt x="355" y="199"/>
                  <a:pt x="355" y="190"/>
                </a:cubicBezTo>
                <a:lnTo>
                  <a:pt x="355" y="171"/>
                </a:lnTo>
                <a:cubicBezTo>
                  <a:pt x="435" y="176"/>
                  <a:pt x="499" y="240"/>
                  <a:pt x="506" y="320"/>
                </a:cubicBezTo>
                <a:lnTo>
                  <a:pt x="494" y="320"/>
                </a:lnTo>
                <a:cubicBezTo>
                  <a:pt x="485" y="320"/>
                  <a:pt x="478" y="328"/>
                  <a:pt x="478" y="337"/>
                </a:cubicBezTo>
                <a:cubicBezTo>
                  <a:pt x="478" y="347"/>
                  <a:pt x="485" y="354"/>
                  <a:pt x="494" y="354"/>
                </a:cubicBezTo>
                <a:close/>
                <a:moveTo>
                  <a:pt x="591" y="320"/>
                </a:moveTo>
                <a:lnTo>
                  <a:pt x="540" y="320"/>
                </a:lnTo>
                <a:cubicBezTo>
                  <a:pt x="533" y="221"/>
                  <a:pt x="454" y="143"/>
                  <a:pt x="355" y="137"/>
                </a:cubicBezTo>
                <a:lnTo>
                  <a:pt x="355" y="86"/>
                </a:lnTo>
                <a:cubicBezTo>
                  <a:pt x="482" y="92"/>
                  <a:pt x="584" y="193"/>
                  <a:pt x="591" y="320"/>
                </a:cubicBezTo>
                <a:close/>
                <a:moveTo>
                  <a:pt x="668" y="320"/>
                </a:moveTo>
                <a:lnTo>
                  <a:pt x="641" y="320"/>
                </a:lnTo>
                <a:cubicBezTo>
                  <a:pt x="635" y="165"/>
                  <a:pt x="510" y="41"/>
                  <a:pt x="355" y="35"/>
                </a:cubicBezTo>
                <a:lnTo>
                  <a:pt x="355" y="17"/>
                </a:lnTo>
                <a:cubicBezTo>
                  <a:pt x="355" y="7"/>
                  <a:pt x="347" y="0"/>
                  <a:pt x="338" y="0"/>
                </a:cubicBezTo>
                <a:cubicBezTo>
                  <a:pt x="328" y="0"/>
                  <a:pt x="321" y="7"/>
                  <a:pt x="321" y="17"/>
                </a:cubicBezTo>
                <a:lnTo>
                  <a:pt x="321" y="36"/>
                </a:lnTo>
                <a:cubicBezTo>
                  <a:pt x="171" y="47"/>
                  <a:pt x="51" y="169"/>
                  <a:pt x="45" y="320"/>
                </a:cubicBezTo>
                <a:lnTo>
                  <a:pt x="17" y="320"/>
                </a:lnTo>
                <a:cubicBezTo>
                  <a:pt x="8" y="320"/>
                  <a:pt x="0" y="328"/>
                  <a:pt x="0" y="337"/>
                </a:cubicBezTo>
                <a:cubicBezTo>
                  <a:pt x="0" y="347"/>
                  <a:pt x="8" y="354"/>
                  <a:pt x="17" y="354"/>
                </a:cubicBezTo>
                <a:lnTo>
                  <a:pt x="46" y="354"/>
                </a:lnTo>
                <a:cubicBezTo>
                  <a:pt x="56" y="502"/>
                  <a:pt x="173" y="620"/>
                  <a:pt x="321" y="631"/>
                </a:cubicBezTo>
                <a:lnTo>
                  <a:pt x="321" y="658"/>
                </a:lnTo>
                <a:cubicBezTo>
                  <a:pt x="321" y="667"/>
                  <a:pt x="328" y="675"/>
                  <a:pt x="338" y="675"/>
                </a:cubicBezTo>
                <a:cubicBezTo>
                  <a:pt x="347" y="675"/>
                  <a:pt x="355" y="667"/>
                  <a:pt x="355" y="658"/>
                </a:cubicBezTo>
                <a:lnTo>
                  <a:pt x="355" y="631"/>
                </a:lnTo>
                <a:cubicBezTo>
                  <a:pt x="507" y="626"/>
                  <a:pt x="630" y="505"/>
                  <a:pt x="641" y="354"/>
                </a:cubicBezTo>
                <a:lnTo>
                  <a:pt x="668" y="354"/>
                </a:lnTo>
                <a:cubicBezTo>
                  <a:pt x="677" y="354"/>
                  <a:pt x="685" y="347"/>
                  <a:pt x="685" y="337"/>
                </a:cubicBezTo>
                <a:cubicBezTo>
                  <a:pt x="685" y="328"/>
                  <a:pt x="677" y="320"/>
                  <a:pt x="668" y="32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59" name="Freeform 218"/>
          <p:cNvSpPr>
            <a:spLocks noEditPoints="1"/>
          </p:cNvSpPr>
          <p:nvPr/>
        </p:nvSpPr>
        <p:spPr bwMode="auto">
          <a:xfrm>
            <a:off x="3453412" y="2935652"/>
            <a:ext cx="258679" cy="324617"/>
          </a:xfrm>
          <a:custGeom>
            <a:avLst/>
            <a:gdLst>
              <a:gd name="T0" fmla="*/ 341 w 538"/>
              <a:gd name="T1" fmla="*/ 519 h 672"/>
              <a:gd name="T2" fmla="*/ 278 w 538"/>
              <a:gd name="T3" fmla="*/ 546 h 672"/>
              <a:gd name="T4" fmla="*/ 278 w 538"/>
              <a:gd name="T5" fmla="*/ 583 h 672"/>
              <a:gd name="T6" fmla="*/ 256 w 538"/>
              <a:gd name="T7" fmla="*/ 583 h 672"/>
              <a:gd name="T8" fmla="*/ 256 w 538"/>
              <a:gd name="T9" fmla="*/ 546 h 672"/>
              <a:gd name="T10" fmla="*/ 212 w 538"/>
              <a:gd name="T11" fmla="*/ 534 h 672"/>
              <a:gd name="T12" fmla="*/ 182 w 538"/>
              <a:gd name="T13" fmla="*/ 505 h 672"/>
              <a:gd name="T14" fmla="*/ 167 w 538"/>
              <a:gd name="T15" fmla="*/ 457 h 672"/>
              <a:gd name="T16" fmla="*/ 204 w 538"/>
              <a:gd name="T17" fmla="*/ 450 h 672"/>
              <a:gd name="T18" fmla="*/ 219 w 538"/>
              <a:gd name="T19" fmla="*/ 494 h 672"/>
              <a:gd name="T20" fmla="*/ 256 w 538"/>
              <a:gd name="T21" fmla="*/ 515 h 672"/>
              <a:gd name="T22" fmla="*/ 256 w 538"/>
              <a:gd name="T23" fmla="*/ 398 h 672"/>
              <a:gd name="T24" fmla="*/ 210 w 538"/>
              <a:gd name="T25" fmla="*/ 381 h 672"/>
              <a:gd name="T26" fmla="*/ 183 w 538"/>
              <a:gd name="T27" fmla="*/ 354 h 672"/>
              <a:gd name="T28" fmla="*/ 174 w 538"/>
              <a:gd name="T29" fmla="*/ 315 h 672"/>
              <a:gd name="T30" fmla="*/ 201 w 538"/>
              <a:gd name="T31" fmla="*/ 251 h 672"/>
              <a:gd name="T32" fmla="*/ 256 w 538"/>
              <a:gd name="T33" fmla="*/ 231 h 672"/>
              <a:gd name="T34" fmla="*/ 256 w 538"/>
              <a:gd name="T35" fmla="*/ 214 h 672"/>
              <a:gd name="T36" fmla="*/ 278 w 538"/>
              <a:gd name="T37" fmla="*/ 214 h 672"/>
              <a:gd name="T38" fmla="*/ 278 w 538"/>
              <a:gd name="T39" fmla="*/ 231 h 672"/>
              <a:gd name="T40" fmla="*/ 329 w 538"/>
              <a:gd name="T41" fmla="*/ 250 h 672"/>
              <a:gd name="T42" fmla="*/ 358 w 538"/>
              <a:gd name="T43" fmla="*/ 305 h 672"/>
              <a:gd name="T44" fmla="*/ 320 w 538"/>
              <a:gd name="T45" fmla="*/ 310 h 672"/>
              <a:gd name="T46" fmla="*/ 306 w 538"/>
              <a:gd name="T47" fmla="*/ 277 h 672"/>
              <a:gd name="T48" fmla="*/ 278 w 538"/>
              <a:gd name="T49" fmla="*/ 262 h 672"/>
              <a:gd name="T50" fmla="*/ 278 w 538"/>
              <a:gd name="T51" fmla="*/ 368 h 672"/>
              <a:gd name="T52" fmla="*/ 315 w 538"/>
              <a:gd name="T53" fmla="*/ 379 h 672"/>
              <a:gd name="T54" fmla="*/ 343 w 538"/>
              <a:gd name="T55" fmla="*/ 397 h 672"/>
              <a:gd name="T56" fmla="*/ 359 w 538"/>
              <a:gd name="T57" fmla="*/ 423 h 672"/>
              <a:gd name="T58" fmla="*/ 365 w 538"/>
              <a:gd name="T59" fmla="*/ 455 h 672"/>
              <a:gd name="T60" fmla="*/ 341 w 538"/>
              <a:gd name="T61" fmla="*/ 519 h 672"/>
              <a:gd name="T62" fmla="*/ 210 w 538"/>
              <a:gd name="T63" fmla="*/ 312 h 672"/>
              <a:gd name="T64" fmla="*/ 221 w 538"/>
              <a:gd name="T65" fmla="*/ 343 h 672"/>
              <a:gd name="T66" fmla="*/ 256 w 538"/>
              <a:gd name="T67" fmla="*/ 363 h 672"/>
              <a:gd name="T68" fmla="*/ 256 w 538"/>
              <a:gd name="T69" fmla="*/ 262 h 672"/>
              <a:gd name="T70" fmla="*/ 223 w 538"/>
              <a:gd name="T71" fmla="*/ 279 h 672"/>
              <a:gd name="T72" fmla="*/ 210 w 538"/>
              <a:gd name="T73" fmla="*/ 312 h 672"/>
              <a:gd name="T74" fmla="*/ 278 w 538"/>
              <a:gd name="T75" fmla="*/ 404 h 672"/>
              <a:gd name="T76" fmla="*/ 278 w 538"/>
              <a:gd name="T77" fmla="*/ 515 h 672"/>
              <a:gd name="T78" fmla="*/ 313 w 538"/>
              <a:gd name="T79" fmla="*/ 497 h 672"/>
              <a:gd name="T80" fmla="*/ 327 w 538"/>
              <a:gd name="T81" fmla="*/ 457 h 672"/>
              <a:gd name="T82" fmla="*/ 317 w 538"/>
              <a:gd name="T83" fmla="*/ 425 h 672"/>
              <a:gd name="T84" fmla="*/ 278 w 538"/>
              <a:gd name="T85" fmla="*/ 404 h 672"/>
              <a:gd name="T86" fmla="*/ 328 w 538"/>
              <a:gd name="T87" fmla="*/ 121 h 672"/>
              <a:gd name="T88" fmla="*/ 372 w 538"/>
              <a:gd name="T89" fmla="*/ 40 h 672"/>
              <a:gd name="T90" fmla="*/ 308 w 538"/>
              <a:gd name="T91" fmla="*/ 18 h 672"/>
              <a:gd name="T92" fmla="*/ 163 w 538"/>
              <a:gd name="T93" fmla="*/ 16 h 672"/>
              <a:gd name="T94" fmla="*/ 172 w 538"/>
              <a:gd name="T95" fmla="*/ 72 h 672"/>
              <a:gd name="T96" fmla="*/ 209 w 538"/>
              <a:gd name="T97" fmla="*/ 121 h 672"/>
              <a:gd name="T98" fmla="*/ 0 w 538"/>
              <a:gd name="T99" fmla="*/ 539 h 672"/>
              <a:gd name="T100" fmla="*/ 4 w 538"/>
              <a:gd name="T101" fmla="*/ 616 h 672"/>
              <a:gd name="T102" fmla="*/ 66 w 538"/>
              <a:gd name="T103" fmla="*/ 672 h 672"/>
              <a:gd name="T104" fmla="*/ 465 w 538"/>
              <a:gd name="T105" fmla="*/ 672 h 672"/>
              <a:gd name="T106" fmla="*/ 533 w 538"/>
              <a:gd name="T107" fmla="*/ 623 h 672"/>
              <a:gd name="T108" fmla="*/ 535 w 538"/>
              <a:gd name="T109" fmla="*/ 605 h 672"/>
              <a:gd name="T110" fmla="*/ 535 w 538"/>
              <a:gd name="T111" fmla="*/ 598 h 672"/>
              <a:gd name="T112" fmla="*/ 538 w 538"/>
              <a:gd name="T113" fmla="*/ 539 h 672"/>
              <a:gd name="T114" fmla="*/ 328 w 538"/>
              <a:gd name="T115" fmla="*/ 121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38" h="672">
                <a:moveTo>
                  <a:pt x="341" y="519"/>
                </a:moveTo>
                <a:cubicBezTo>
                  <a:pt x="325" y="536"/>
                  <a:pt x="304" y="545"/>
                  <a:pt x="278" y="546"/>
                </a:cubicBezTo>
                <a:lnTo>
                  <a:pt x="278" y="583"/>
                </a:lnTo>
                <a:lnTo>
                  <a:pt x="256" y="583"/>
                </a:lnTo>
                <a:lnTo>
                  <a:pt x="256" y="546"/>
                </a:lnTo>
                <a:cubicBezTo>
                  <a:pt x="238" y="544"/>
                  <a:pt x="223" y="540"/>
                  <a:pt x="212" y="534"/>
                </a:cubicBezTo>
                <a:cubicBezTo>
                  <a:pt x="200" y="528"/>
                  <a:pt x="190" y="519"/>
                  <a:pt x="182" y="505"/>
                </a:cubicBezTo>
                <a:cubicBezTo>
                  <a:pt x="174" y="492"/>
                  <a:pt x="169" y="476"/>
                  <a:pt x="167" y="457"/>
                </a:cubicBezTo>
                <a:lnTo>
                  <a:pt x="204" y="450"/>
                </a:lnTo>
                <a:cubicBezTo>
                  <a:pt x="207" y="470"/>
                  <a:pt x="212" y="484"/>
                  <a:pt x="219" y="494"/>
                </a:cubicBezTo>
                <a:cubicBezTo>
                  <a:pt x="230" y="507"/>
                  <a:pt x="242" y="514"/>
                  <a:pt x="256" y="515"/>
                </a:cubicBezTo>
                <a:lnTo>
                  <a:pt x="256" y="398"/>
                </a:lnTo>
                <a:cubicBezTo>
                  <a:pt x="241" y="396"/>
                  <a:pt x="226" y="390"/>
                  <a:pt x="210" y="381"/>
                </a:cubicBezTo>
                <a:cubicBezTo>
                  <a:pt x="198" y="375"/>
                  <a:pt x="189" y="365"/>
                  <a:pt x="183" y="354"/>
                </a:cubicBezTo>
                <a:cubicBezTo>
                  <a:pt x="177" y="342"/>
                  <a:pt x="174" y="329"/>
                  <a:pt x="174" y="315"/>
                </a:cubicBezTo>
                <a:cubicBezTo>
                  <a:pt x="174" y="288"/>
                  <a:pt x="183" y="267"/>
                  <a:pt x="201" y="251"/>
                </a:cubicBezTo>
                <a:cubicBezTo>
                  <a:pt x="214" y="240"/>
                  <a:pt x="232" y="234"/>
                  <a:pt x="256" y="231"/>
                </a:cubicBezTo>
                <a:lnTo>
                  <a:pt x="256" y="214"/>
                </a:lnTo>
                <a:lnTo>
                  <a:pt x="278" y="214"/>
                </a:lnTo>
                <a:lnTo>
                  <a:pt x="278" y="231"/>
                </a:lnTo>
                <a:cubicBezTo>
                  <a:pt x="299" y="233"/>
                  <a:pt x="316" y="239"/>
                  <a:pt x="329" y="250"/>
                </a:cubicBezTo>
                <a:cubicBezTo>
                  <a:pt x="345" y="263"/>
                  <a:pt x="354" y="282"/>
                  <a:pt x="358" y="305"/>
                </a:cubicBezTo>
                <a:lnTo>
                  <a:pt x="320" y="310"/>
                </a:lnTo>
                <a:cubicBezTo>
                  <a:pt x="318" y="296"/>
                  <a:pt x="313" y="285"/>
                  <a:pt x="306" y="277"/>
                </a:cubicBezTo>
                <a:cubicBezTo>
                  <a:pt x="299" y="270"/>
                  <a:pt x="290" y="265"/>
                  <a:pt x="278" y="262"/>
                </a:cubicBezTo>
                <a:lnTo>
                  <a:pt x="278" y="368"/>
                </a:lnTo>
                <a:cubicBezTo>
                  <a:pt x="297" y="372"/>
                  <a:pt x="309" y="376"/>
                  <a:pt x="315" y="379"/>
                </a:cubicBezTo>
                <a:cubicBezTo>
                  <a:pt x="326" y="384"/>
                  <a:pt x="335" y="390"/>
                  <a:pt x="343" y="397"/>
                </a:cubicBezTo>
                <a:cubicBezTo>
                  <a:pt x="350" y="404"/>
                  <a:pt x="355" y="413"/>
                  <a:pt x="359" y="423"/>
                </a:cubicBezTo>
                <a:cubicBezTo>
                  <a:pt x="363" y="433"/>
                  <a:pt x="365" y="444"/>
                  <a:pt x="365" y="455"/>
                </a:cubicBezTo>
                <a:cubicBezTo>
                  <a:pt x="365" y="480"/>
                  <a:pt x="357" y="502"/>
                  <a:pt x="341" y="519"/>
                </a:cubicBezTo>
                <a:close/>
                <a:moveTo>
                  <a:pt x="210" y="312"/>
                </a:moveTo>
                <a:cubicBezTo>
                  <a:pt x="210" y="324"/>
                  <a:pt x="214" y="335"/>
                  <a:pt x="221" y="343"/>
                </a:cubicBezTo>
                <a:cubicBezTo>
                  <a:pt x="228" y="352"/>
                  <a:pt x="240" y="358"/>
                  <a:pt x="256" y="363"/>
                </a:cubicBezTo>
                <a:lnTo>
                  <a:pt x="256" y="262"/>
                </a:lnTo>
                <a:cubicBezTo>
                  <a:pt x="242" y="264"/>
                  <a:pt x="231" y="270"/>
                  <a:pt x="223" y="279"/>
                </a:cubicBezTo>
                <a:cubicBezTo>
                  <a:pt x="214" y="288"/>
                  <a:pt x="210" y="299"/>
                  <a:pt x="210" y="312"/>
                </a:cubicBezTo>
                <a:close/>
                <a:moveTo>
                  <a:pt x="278" y="404"/>
                </a:moveTo>
                <a:lnTo>
                  <a:pt x="278" y="515"/>
                </a:lnTo>
                <a:cubicBezTo>
                  <a:pt x="292" y="514"/>
                  <a:pt x="304" y="508"/>
                  <a:pt x="313" y="497"/>
                </a:cubicBezTo>
                <a:cubicBezTo>
                  <a:pt x="323" y="486"/>
                  <a:pt x="327" y="473"/>
                  <a:pt x="327" y="457"/>
                </a:cubicBezTo>
                <a:cubicBezTo>
                  <a:pt x="327" y="444"/>
                  <a:pt x="324" y="434"/>
                  <a:pt x="317" y="425"/>
                </a:cubicBezTo>
                <a:cubicBezTo>
                  <a:pt x="311" y="417"/>
                  <a:pt x="298" y="410"/>
                  <a:pt x="278" y="404"/>
                </a:cubicBezTo>
                <a:close/>
                <a:moveTo>
                  <a:pt x="328" y="121"/>
                </a:moveTo>
                <a:cubicBezTo>
                  <a:pt x="332" y="94"/>
                  <a:pt x="346" y="60"/>
                  <a:pt x="372" y="40"/>
                </a:cubicBezTo>
                <a:cubicBezTo>
                  <a:pt x="407" y="11"/>
                  <a:pt x="348" y="14"/>
                  <a:pt x="308" y="18"/>
                </a:cubicBezTo>
                <a:cubicBezTo>
                  <a:pt x="268" y="23"/>
                  <a:pt x="181" y="0"/>
                  <a:pt x="163" y="16"/>
                </a:cubicBezTo>
                <a:cubicBezTo>
                  <a:pt x="144" y="33"/>
                  <a:pt x="151" y="58"/>
                  <a:pt x="172" y="72"/>
                </a:cubicBezTo>
                <a:cubicBezTo>
                  <a:pt x="184" y="81"/>
                  <a:pt x="199" y="103"/>
                  <a:pt x="209" y="121"/>
                </a:cubicBezTo>
                <a:cubicBezTo>
                  <a:pt x="89" y="164"/>
                  <a:pt x="0" y="335"/>
                  <a:pt x="0" y="539"/>
                </a:cubicBezTo>
                <a:cubicBezTo>
                  <a:pt x="0" y="565"/>
                  <a:pt x="1" y="591"/>
                  <a:pt x="4" y="616"/>
                </a:cubicBezTo>
                <a:cubicBezTo>
                  <a:pt x="9" y="632"/>
                  <a:pt x="25" y="672"/>
                  <a:pt x="66" y="672"/>
                </a:cubicBezTo>
                <a:cubicBezTo>
                  <a:pt x="118" y="672"/>
                  <a:pt x="465" y="672"/>
                  <a:pt x="465" y="672"/>
                </a:cubicBezTo>
                <a:cubicBezTo>
                  <a:pt x="465" y="672"/>
                  <a:pt x="522" y="670"/>
                  <a:pt x="533" y="623"/>
                </a:cubicBezTo>
                <a:cubicBezTo>
                  <a:pt x="534" y="617"/>
                  <a:pt x="534" y="611"/>
                  <a:pt x="535" y="605"/>
                </a:cubicBezTo>
                <a:cubicBezTo>
                  <a:pt x="535" y="602"/>
                  <a:pt x="535" y="600"/>
                  <a:pt x="535" y="598"/>
                </a:cubicBezTo>
                <a:cubicBezTo>
                  <a:pt x="537" y="579"/>
                  <a:pt x="538" y="559"/>
                  <a:pt x="538" y="539"/>
                </a:cubicBezTo>
                <a:cubicBezTo>
                  <a:pt x="538" y="335"/>
                  <a:pt x="448" y="164"/>
                  <a:pt x="328" y="12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0" name="Freeform 219"/>
          <p:cNvSpPr>
            <a:spLocks noEditPoints="1"/>
          </p:cNvSpPr>
          <p:nvPr/>
        </p:nvSpPr>
        <p:spPr bwMode="auto">
          <a:xfrm>
            <a:off x="4059535" y="3551919"/>
            <a:ext cx="296720" cy="294186"/>
          </a:xfrm>
          <a:custGeom>
            <a:avLst/>
            <a:gdLst>
              <a:gd name="T0" fmla="*/ 307 w 614"/>
              <a:gd name="T1" fmla="*/ 570 h 608"/>
              <a:gd name="T2" fmla="*/ 38 w 614"/>
              <a:gd name="T3" fmla="*/ 304 h 608"/>
              <a:gd name="T4" fmla="*/ 307 w 614"/>
              <a:gd name="T5" fmla="*/ 38 h 608"/>
              <a:gd name="T6" fmla="*/ 576 w 614"/>
              <a:gd name="T7" fmla="*/ 304 h 608"/>
              <a:gd name="T8" fmla="*/ 307 w 614"/>
              <a:gd name="T9" fmla="*/ 570 h 608"/>
              <a:gd name="T10" fmla="*/ 271 w 614"/>
              <a:gd name="T11" fmla="*/ 233 h 608"/>
              <a:gd name="T12" fmla="*/ 278 w 614"/>
              <a:gd name="T13" fmla="*/ 253 h 608"/>
              <a:gd name="T14" fmla="*/ 291 w 614"/>
              <a:gd name="T15" fmla="*/ 262 h 608"/>
              <a:gd name="T16" fmla="*/ 291 w 614"/>
              <a:gd name="T17" fmla="*/ 204 h 608"/>
              <a:gd name="T18" fmla="*/ 279 w 614"/>
              <a:gd name="T19" fmla="*/ 212 h 608"/>
              <a:gd name="T20" fmla="*/ 271 w 614"/>
              <a:gd name="T21" fmla="*/ 233 h 608"/>
              <a:gd name="T22" fmla="*/ 380 w 614"/>
              <a:gd name="T23" fmla="*/ 414 h 608"/>
              <a:gd name="T24" fmla="*/ 329 w 614"/>
              <a:gd name="T25" fmla="*/ 439 h 608"/>
              <a:gd name="T26" fmla="*/ 329 w 614"/>
              <a:gd name="T27" fmla="*/ 471 h 608"/>
              <a:gd name="T28" fmla="*/ 291 w 614"/>
              <a:gd name="T29" fmla="*/ 471 h 608"/>
              <a:gd name="T30" fmla="*/ 291 w 614"/>
              <a:gd name="T31" fmla="*/ 439 h 608"/>
              <a:gd name="T32" fmla="*/ 258 w 614"/>
              <a:gd name="T33" fmla="*/ 429 h 608"/>
              <a:gd name="T34" fmla="*/ 229 w 614"/>
              <a:gd name="T35" fmla="*/ 401 h 608"/>
              <a:gd name="T36" fmla="*/ 215 w 614"/>
              <a:gd name="T37" fmla="*/ 356 h 608"/>
              <a:gd name="T38" fmla="*/ 215 w 614"/>
              <a:gd name="T39" fmla="*/ 347 h 608"/>
              <a:gd name="T40" fmla="*/ 265 w 614"/>
              <a:gd name="T41" fmla="*/ 338 h 608"/>
              <a:gd name="T42" fmla="*/ 266 w 614"/>
              <a:gd name="T43" fmla="*/ 348 h 608"/>
              <a:gd name="T44" fmla="*/ 277 w 614"/>
              <a:gd name="T45" fmla="*/ 380 h 608"/>
              <a:gd name="T46" fmla="*/ 291 w 614"/>
              <a:gd name="T47" fmla="*/ 392 h 608"/>
              <a:gd name="T48" fmla="*/ 291 w 614"/>
              <a:gd name="T49" fmla="*/ 314 h 608"/>
              <a:gd name="T50" fmla="*/ 257 w 614"/>
              <a:gd name="T51" fmla="*/ 300 h 608"/>
              <a:gd name="T52" fmla="*/ 230 w 614"/>
              <a:gd name="T53" fmla="*/ 273 h 608"/>
              <a:gd name="T54" fmla="*/ 221 w 614"/>
              <a:gd name="T55" fmla="*/ 235 h 608"/>
              <a:gd name="T56" fmla="*/ 248 w 614"/>
              <a:gd name="T57" fmla="*/ 175 h 608"/>
              <a:gd name="T58" fmla="*/ 291 w 614"/>
              <a:gd name="T59" fmla="*/ 157 h 608"/>
              <a:gd name="T60" fmla="*/ 291 w 614"/>
              <a:gd name="T61" fmla="*/ 141 h 608"/>
              <a:gd name="T62" fmla="*/ 329 w 614"/>
              <a:gd name="T63" fmla="*/ 141 h 608"/>
              <a:gd name="T64" fmla="*/ 329 w 614"/>
              <a:gd name="T65" fmla="*/ 157 h 608"/>
              <a:gd name="T66" fmla="*/ 369 w 614"/>
              <a:gd name="T67" fmla="*/ 173 h 608"/>
              <a:gd name="T68" fmla="*/ 397 w 614"/>
              <a:gd name="T69" fmla="*/ 226 h 608"/>
              <a:gd name="T70" fmla="*/ 398 w 614"/>
              <a:gd name="T71" fmla="*/ 235 h 608"/>
              <a:gd name="T72" fmla="*/ 347 w 614"/>
              <a:gd name="T73" fmla="*/ 243 h 608"/>
              <a:gd name="T74" fmla="*/ 346 w 614"/>
              <a:gd name="T75" fmla="*/ 233 h 608"/>
              <a:gd name="T76" fmla="*/ 336 w 614"/>
              <a:gd name="T77" fmla="*/ 210 h 608"/>
              <a:gd name="T78" fmla="*/ 329 w 614"/>
              <a:gd name="T79" fmla="*/ 205 h 608"/>
              <a:gd name="T80" fmla="*/ 329 w 614"/>
              <a:gd name="T81" fmla="*/ 273 h 608"/>
              <a:gd name="T82" fmla="*/ 355 w 614"/>
              <a:gd name="T83" fmla="*/ 280 h 608"/>
              <a:gd name="T84" fmla="*/ 381 w 614"/>
              <a:gd name="T85" fmla="*/ 298 h 608"/>
              <a:gd name="T86" fmla="*/ 398 w 614"/>
              <a:gd name="T87" fmla="*/ 323 h 608"/>
              <a:gd name="T88" fmla="*/ 403 w 614"/>
              <a:gd name="T89" fmla="*/ 353 h 608"/>
              <a:gd name="T90" fmla="*/ 380 w 614"/>
              <a:gd name="T91" fmla="*/ 414 h 608"/>
              <a:gd name="T92" fmla="*/ 307 w 614"/>
              <a:gd name="T93" fmla="*/ 59 h 608"/>
              <a:gd name="T94" fmla="*/ 60 w 614"/>
              <a:gd name="T95" fmla="*/ 304 h 608"/>
              <a:gd name="T96" fmla="*/ 307 w 614"/>
              <a:gd name="T97" fmla="*/ 548 h 608"/>
              <a:gd name="T98" fmla="*/ 554 w 614"/>
              <a:gd name="T99" fmla="*/ 304 h 608"/>
              <a:gd name="T100" fmla="*/ 307 w 614"/>
              <a:gd name="T101" fmla="*/ 59 h 608"/>
              <a:gd name="T102" fmla="*/ 329 w 614"/>
              <a:gd name="T103" fmla="*/ 324 h 608"/>
              <a:gd name="T104" fmla="*/ 329 w 614"/>
              <a:gd name="T105" fmla="*/ 392 h 608"/>
              <a:gd name="T106" fmla="*/ 342 w 614"/>
              <a:gd name="T107" fmla="*/ 382 h 608"/>
              <a:gd name="T108" fmla="*/ 352 w 614"/>
              <a:gd name="T109" fmla="*/ 356 h 608"/>
              <a:gd name="T110" fmla="*/ 346 w 614"/>
              <a:gd name="T111" fmla="*/ 335 h 608"/>
              <a:gd name="T112" fmla="*/ 329 w 614"/>
              <a:gd name="T113" fmla="*/ 324 h 608"/>
              <a:gd name="T114" fmla="*/ 307 w 614"/>
              <a:gd name="T115" fmla="*/ 0 h 608"/>
              <a:gd name="T116" fmla="*/ 0 w 614"/>
              <a:gd name="T117" fmla="*/ 304 h 608"/>
              <a:gd name="T118" fmla="*/ 307 w 614"/>
              <a:gd name="T119" fmla="*/ 608 h 608"/>
              <a:gd name="T120" fmla="*/ 614 w 614"/>
              <a:gd name="T121" fmla="*/ 304 h 608"/>
              <a:gd name="T122" fmla="*/ 307 w 614"/>
              <a:gd name="T123" fmla="*/ 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14" h="608">
                <a:moveTo>
                  <a:pt x="307" y="570"/>
                </a:moveTo>
                <a:cubicBezTo>
                  <a:pt x="159" y="570"/>
                  <a:pt x="38" y="450"/>
                  <a:pt x="38" y="304"/>
                </a:cubicBezTo>
                <a:cubicBezTo>
                  <a:pt x="38" y="157"/>
                  <a:pt x="159" y="38"/>
                  <a:pt x="307" y="38"/>
                </a:cubicBezTo>
                <a:cubicBezTo>
                  <a:pt x="455" y="38"/>
                  <a:pt x="576" y="157"/>
                  <a:pt x="576" y="304"/>
                </a:cubicBezTo>
                <a:cubicBezTo>
                  <a:pt x="576" y="450"/>
                  <a:pt x="455" y="570"/>
                  <a:pt x="307" y="570"/>
                </a:cubicBezTo>
                <a:close/>
                <a:moveTo>
                  <a:pt x="271" y="233"/>
                </a:moveTo>
                <a:cubicBezTo>
                  <a:pt x="271" y="241"/>
                  <a:pt x="274" y="248"/>
                  <a:pt x="278" y="253"/>
                </a:cubicBezTo>
                <a:cubicBezTo>
                  <a:pt x="281" y="257"/>
                  <a:pt x="285" y="260"/>
                  <a:pt x="291" y="262"/>
                </a:cubicBezTo>
                <a:lnTo>
                  <a:pt x="291" y="204"/>
                </a:lnTo>
                <a:cubicBezTo>
                  <a:pt x="287" y="206"/>
                  <a:pt x="283" y="208"/>
                  <a:pt x="279" y="212"/>
                </a:cubicBezTo>
                <a:cubicBezTo>
                  <a:pt x="274" y="218"/>
                  <a:pt x="271" y="225"/>
                  <a:pt x="271" y="233"/>
                </a:cubicBezTo>
                <a:close/>
                <a:moveTo>
                  <a:pt x="380" y="414"/>
                </a:moveTo>
                <a:cubicBezTo>
                  <a:pt x="367" y="428"/>
                  <a:pt x="349" y="436"/>
                  <a:pt x="329" y="439"/>
                </a:cubicBezTo>
                <a:lnTo>
                  <a:pt x="329" y="471"/>
                </a:lnTo>
                <a:lnTo>
                  <a:pt x="291" y="471"/>
                </a:lnTo>
                <a:lnTo>
                  <a:pt x="291" y="439"/>
                </a:lnTo>
                <a:cubicBezTo>
                  <a:pt x="278" y="437"/>
                  <a:pt x="267" y="433"/>
                  <a:pt x="258" y="429"/>
                </a:cubicBezTo>
                <a:cubicBezTo>
                  <a:pt x="247" y="423"/>
                  <a:pt x="237" y="414"/>
                  <a:pt x="229" y="401"/>
                </a:cubicBezTo>
                <a:cubicBezTo>
                  <a:pt x="221" y="389"/>
                  <a:pt x="217" y="374"/>
                  <a:pt x="215" y="356"/>
                </a:cubicBezTo>
                <a:lnTo>
                  <a:pt x="215" y="347"/>
                </a:lnTo>
                <a:lnTo>
                  <a:pt x="265" y="338"/>
                </a:lnTo>
                <a:lnTo>
                  <a:pt x="266" y="348"/>
                </a:lnTo>
                <a:cubicBezTo>
                  <a:pt x="268" y="363"/>
                  <a:pt x="272" y="374"/>
                  <a:pt x="277" y="380"/>
                </a:cubicBezTo>
                <a:cubicBezTo>
                  <a:pt x="281" y="385"/>
                  <a:pt x="286" y="389"/>
                  <a:pt x="291" y="392"/>
                </a:cubicBezTo>
                <a:lnTo>
                  <a:pt x="291" y="314"/>
                </a:lnTo>
                <a:cubicBezTo>
                  <a:pt x="280" y="311"/>
                  <a:pt x="268" y="306"/>
                  <a:pt x="257" y="300"/>
                </a:cubicBezTo>
                <a:cubicBezTo>
                  <a:pt x="245" y="293"/>
                  <a:pt x="236" y="284"/>
                  <a:pt x="230" y="273"/>
                </a:cubicBezTo>
                <a:cubicBezTo>
                  <a:pt x="224" y="262"/>
                  <a:pt x="221" y="249"/>
                  <a:pt x="221" y="235"/>
                </a:cubicBezTo>
                <a:cubicBezTo>
                  <a:pt x="221" y="210"/>
                  <a:pt x="230" y="190"/>
                  <a:pt x="248" y="175"/>
                </a:cubicBezTo>
                <a:cubicBezTo>
                  <a:pt x="258" y="166"/>
                  <a:pt x="273" y="160"/>
                  <a:pt x="291" y="157"/>
                </a:cubicBezTo>
                <a:lnTo>
                  <a:pt x="291" y="141"/>
                </a:lnTo>
                <a:lnTo>
                  <a:pt x="329" y="141"/>
                </a:lnTo>
                <a:lnTo>
                  <a:pt x="329" y="157"/>
                </a:lnTo>
                <a:cubicBezTo>
                  <a:pt x="345" y="159"/>
                  <a:pt x="359" y="165"/>
                  <a:pt x="369" y="173"/>
                </a:cubicBezTo>
                <a:cubicBezTo>
                  <a:pt x="384" y="186"/>
                  <a:pt x="394" y="204"/>
                  <a:pt x="397" y="226"/>
                </a:cubicBezTo>
                <a:lnTo>
                  <a:pt x="398" y="235"/>
                </a:lnTo>
                <a:lnTo>
                  <a:pt x="347" y="243"/>
                </a:lnTo>
                <a:lnTo>
                  <a:pt x="346" y="233"/>
                </a:lnTo>
                <a:cubicBezTo>
                  <a:pt x="344" y="223"/>
                  <a:pt x="341" y="215"/>
                  <a:pt x="336" y="210"/>
                </a:cubicBezTo>
                <a:cubicBezTo>
                  <a:pt x="334" y="208"/>
                  <a:pt x="332" y="206"/>
                  <a:pt x="329" y="205"/>
                </a:cubicBezTo>
                <a:lnTo>
                  <a:pt x="329" y="273"/>
                </a:lnTo>
                <a:cubicBezTo>
                  <a:pt x="342" y="276"/>
                  <a:pt x="350" y="278"/>
                  <a:pt x="355" y="280"/>
                </a:cubicBezTo>
                <a:cubicBezTo>
                  <a:pt x="365" y="285"/>
                  <a:pt x="374" y="291"/>
                  <a:pt x="381" y="298"/>
                </a:cubicBezTo>
                <a:cubicBezTo>
                  <a:pt x="388" y="305"/>
                  <a:pt x="394" y="313"/>
                  <a:pt x="398" y="323"/>
                </a:cubicBezTo>
                <a:cubicBezTo>
                  <a:pt x="401" y="332"/>
                  <a:pt x="403" y="343"/>
                  <a:pt x="403" y="353"/>
                </a:cubicBezTo>
                <a:cubicBezTo>
                  <a:pt x="403" y="377"/>
                  <a:pt x="395" y="398"/>
                  <a:pt x="380" y="414"/>
                </a:cubicBezTo>
                <a:close/>
                <a:moveTo>
                  <a:pt x="307" y="59"/>
                </a:moveTo>
                <a:cubicBezTo>
                  <a:pt x="171" y="59"/>
                  <a:pt x="60" y="169"/>
                  <a:pt x="60" y="304"/>
                </a:cubicBezTo>
                <a:cubicBezTo>
                  <a:pt x="60" y="438"/>
                  <a:pt x="171" y="548"/>
                  <a:pt x="307" y="548"/>
                </a:cubicBezTo>
                <a:cubicBezTo>
                  <a:pt x="443" y="548"/>
                  <a:pt x="554" y="438"/>
                  <a:pt x="554" y="304"/>
                </a:cubicBezTo>
                <a:cubicBezTo>
                  <a:pt x="554" y="169"/>
                  <a:pt x="443" y="59"/>
                  <a:pt x="307" y="59"/>
                </a:cubicBezTo>
                <a:close/>
                <a:moveTo>
                  <a:pt x="329" y="324"/>
                </a:moveTo>
                <a:lnTo>
                  <a:pt x="329" y="392"/>
                </a:lnTo>
                <a:cubicBezTo>
                  <a:pt x="334" y="390"/>
                  <a:pt x="339" y="387"/>
                  <a:pt x="342" y="382"/>
                </a:cubicBezTo>
                <a:cubicBezTo>
                  <a:pt x="349" y="375"/>
                  <a:pt x="352" y="366"/>
                  <a:pt x="352" y="356"/>
                </a:cubicBezTo>
                <a:cubicBezTo>
                  <a:pt x="352" y="347"/>
                  <a:pt x="350" y="340"/>
                  <a:pt x="346" y="335"/>
                </a:cubicBezTo>
                <a:cubicBezTo>
                  <a:pt x="343" y="332"/>
                  <a:pt x="339" y="328"/>
                  <a:pt x="329" y="324"/>
                </a:cubicBezTo>
                <a:close/>
                <a:moveTo>
                  <a:pt x="307" y="0"/>
                </a:moveTo>
                <a:cubicBezTo>
                  <a:pt x="137" y="0"/>
                  <a:pt x="0" y="136"/>
                  <a:pt x="0" y="304"/>
                </a:cubicBezTo>
                <a:cubicBezTo>
                  <a:pt x="0" y="471"/>
                  <a:pt x="137" y="608"/>
                  <a:pt x="307" y="608"/>
                </a:cubicBezTo>
                <a:cubicBezTo>
                  <a:pt x="476" y="608"/>
                  <a:pt x="614" y="471"/>
                  <a:pt x="614" y="304"/>
                </a:cubicBezTo>
                <a:cubicBezTo>
                  <a:pt x="614" y="136"/>
                  <a:pt x="476" y="0"/>
                  <a:pt x="307"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1" name="Freeform 220"/>
          <p:cNvSpPr>
            <a:spLocks noEditPoints="1"/>
          </p:cNvSpPr>
          <p:nvPr/>
        </p:nvSpPr>
        <p:spPr bwMode="auto">
          <a:xfrm>
            <a:off x="4632688" y="3551919"/>
            <a:ext cx="296720" cy="294186"/>
          </a:xfrm>
          <a:custGeom>
            <a:avLst/>
            <a:gdLst>
              <a:gd name="T0" fmla="*/ 307 w 614"/>
              <a:gd name="T1" fmla="*/ 570 h 608"/>
              <a:gd name="T2" fmla="*/ 39 w 614"/>
              <a:gd name="T3" fmla="*/ 304 h 608"/>
              <a:gd name="T4" fmla="*/ 307 w 614"/>
              <a:gd name="T5" fmla="*/ 38 h 608"/>
              <a:gd name="T6" fmla="*/ 576 w 614"/>
              <a:gd name="T7" fmla="*/ 304 h 608"/>
              <a:gd name="T8" fmla="*/ 307 w 614"/>
              <a:gd name="T9" fmla="*/ 570 h 608"/>
              <a:gd name="T10" fmla="*/ 374 w 614"/>
              <a:gd name="T11" fmla="*/ 254 h 608"/>
              <a:gd name="T12" fmla="*/ 363 w 614"/>
              <a:gd name="T13" fmla="*/ 287 h 608"/>
              <a:gd name="T14" fmla="*/ 242 w 614"/>
              <a:gd name="T15" fmla="*/ 287 h 608"/>
              <a:gd name="T16" fmla="*/ 242 w 614"/>
              <a:gd name="T17" fmla="*/ 304 h 608"/>
              <a:gd name="T18" fmla="*/ 363 w 614"/>
              <a:gd name="T19" fmla="*/ 304 h 608"/>
              <a:gd name="T20" fmla="*/ 357 w 614"/>
              <a:gd name="T21" fmla="*/ 335 h 608"/>
              <a:gd name="T22" fmla="*/ 247 w 614"/>
              <a:gd name="T23" fmla="*/ 335 h 608"/>
              <a:gd name="T24" fmla="*/ 382 w 614"/>
              <a:gd name="T25" fmla="*/ 385 h 608"/>
              <a:gd name="T26" fmla="*/ 389 w 614"/>
              <a:gd name="T27" fmla="*/ 433 h 608"/>
              <a:gd name="T28" fmla="*/ 200 w 614"/>
              <a:gd name="T29" fmla="*/ 334 h 608"/>
              <a:gd name="T30" fmla="*/ 168 w 614"/>
              <a:gd name="T31" fmla="*/ 334 h 608"/>
              <a:gd name="T32" fmla="*/ 176 w 614"/>
              <a:gd name="T33" fmla="*/ 305 h 608"/>
              <a:gd name="T34" fmla="*/ 195 w 614"/>
              <a:gd name="T35" fmla="*/ 305 h 608"/>
              <a:gd name="T36" fmla="*/ 196 w 614"/>
              <a:gd name="T37" fmla="*/ 283 h 608"/>
              <a:gd name="T38" fmla="*/ 169 w 614"/>
              <a:gd name="T39" fmla="*/ 283 h 608"/>
              <a:gd name="T40" fmla="*/ 177 w 614"/>
              <a:gd name="T41" fmla="*/ 254 h 608"/>
              <a:gd name="T42" fmla="*/ 199 w 614"/>
              <a:gd name="T43" fmla="*/ 254 h 608"/>
              <a:gd name="T44" fmla="*/ 392 w 614"/>
              <a:gd name="T45" fmla="*/ 166 h 608"/>
              <a:gd name="T46" fmla="*/ 379 w 614"/>
              <a:gd name="T47" fmla="*/ 212 h 608"/>
              <a:gd name="T48" fmla="*/ 247 w 614"/>
              <a:gd name="T49" fmla="*/ 254 h 608"/>
              <a:gd name="T50" fmla="*/ 374 w 614"/>
              <a:gd name="T51" fmla="*/ 254 h 608"/>
              <a:gd name="T52" fmla="*/ 307 w 614"/>
              <a:gd name="T53" fmla="*/ 59 h 608"/>
              <a:gd name="T54" fmla="*/ 60 w 614"/>
              <a:gd name="T55" fmla="*/ 304 h 608"/>
              <a:gd name="T56" fmla="*/ 307 w 614"/>
              <a:gd name="T57" fmla="*/ 548 h 608"/>
              <a:gd name="T58" fmla="*/ 554 w 614"/>
              <a:gd name="T59" fmla="*/ 304 h 608"/>
              <a:gd name="T60" fmla="*/ 307 w 614"/>
              <a:gd name="T61" fmla="*/ 59 h 608"/>
              <a:gd name="T62" fmla="*/ 307 w 614"/>
              <a:gd name="T63" fmla="*/ 0 h 608"/>
              <a:gd name="T64" fmla="*/ 0 w 614"/>
              <a:gd name="T65" fmla="*/ 304 h 608"/>
              <a:gd name="T66" fmla="*/ 307 w 614"/>
              <a:gd name="T67" fmla="*/ 608 h 608"/>
              <a:gd name="T68" fmla="*/ 614 w 614"/>
              <a:gd name="T69" fmla="*/ 304 h 608"/>
              <a:gd name="T70" fmla="*/ 307 w 614"/>
              <a:gd name="T71" fmla="*/ 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14" h="608">
                <a:moveTo>
                  <a:pt x="307" y="570"/>
                </a:moveTo>
                <a:cubicBezTo>
                  <a:pt x="159" y="570"/>
                  <a:pt x="39" y="450"/>
                  <a:pt x="39" y="304"/>
                </a:cubicBezTo>
                <a:cubicBezTo>
                  <a:pt x="39" y="157"/>
                  <a:pt x="159" y="38"/>
                  <a:pt x="307" y="38"/>
                </a:cubicBezTo>
                <a:cubicBezTo>
                  <a:pt x="455" y="38"/>
                  <a:pt x="576" y="157"/>
                  <a:pt x="576" y="304"/>
                </a:cubicBezTo>
                <a:cubicBezTo>
                  <a:pt x="576" y="450"/>
                  <a:pt x="455" y="570"/>
                  <a:pt x="307" y="570"/>
                </a:cubicBezTo>
                <a:close/>
                <a:moveTo>
                  <a:pt x="374" y="254"/>
                </a:moveTo>
                <a:lnTo>
                  <a:pt x="363" y="287"/>
                </a:lnTo>
                <a:lnTo>
                  <a:pt x="242" y="287"/>
                </a:lnTo>
                <a:cubicBezTo>
                  <a:pt x="238" y="293"/>
                  <a:pt x="242" y="304"/>
                  <a:pt x="242" y="304"/>
                </a:cubicBezTo>
                <a:lnTo>
                  <a:pt x="363" y="304"/>
                </a:lnTo>
                <a:lnTo>
                  <a:pt x="357" y="335"/>
                </a:lnTo>
                <a:lnTo>
                  <a:pt x="247" y="335"/>
                </a:lnTo>
                <a:cubicBezTo>
                  <a:pt x="281" y="452"/>
                  <a:pt x="382" y="385"/>
                  <a:pt x="382" y="385"/>
                </a:cubicBezTo>
                <a:lnTo>
                  <a:pt x="389" y="433"/>
                </a:lnTo>
                <a:cubicBezTo>
                  <a:pt x="225" y="490"/>
                  <a:pt x="200" y="334"/>
                  <a:pt x="200" y="334"/>
                </a:cubicBezTo>
                <a:lnTo>
                  <a:pt x="168" y="334"/>
                </a:lnTo>
                <a:lnTo>
                  <a:pt x="176" y="305"/>
                </a:lnTo>
                <a:lnTo>
                  <a:pt x="195" y="305"/>
                </a:lnTo>
                <a:cubicBezTo>
                  <a:pt x="196" y="300"/>
                  <a:pt x="196" y="283"/>
                  <a:pt x="196" y="283"/>
                </a:cubicBezTo>
                <a:lnTo>
                  <a:pt x="169" y="283"/>
                </a:lnTo>
                <a:lnTo>
                  <a:pt x="177" y="254"/>
                </a:lnTo>
                <a:lnTo>
                  <a:pt x="199" y="254"/>
                </a:lnTo>
                <a:cubicBezTo>
                  <a:pt x="250" y="97"/>
                  <a:pt x="392" y="166"/>
                  <a:pt x="392" y="166"/>
                </a:cubicBezTo>
                <a:lnTo>
                  <a:pt x="379" y="212"/>
                </a:lnTo>
                <a:cubicBezTo>
                  <a:pt x="277" y="156"/>
                  <a:pt x="247" y="254"/>
                  <a:pt x="247" y="254"/>
                </a:cubicBezTo>
                <a:lnTo>
                  <a:pt x="374" y="254"/>
                </a:lnTo>
                <a:close/>
                <a:moveTo>
                  <a:pt x="307" y="59"/>
                </a:moveTo>
                <a:cubicBezTo>
                  <a:pt x="171" y="59"/>
                  <a:pt x="60" y="169"/>
                  <a:pt x="60" y="304"/>
                </a:cubicBezTo>
                <a:cubicBezTo>
                  <a:pt x="60" y="439"/>
                  <a:pt x="171" y="548"/>
                  <a:pt x="307" y="548"/>
                </a:cubicBezTo>
                <a:cubicBezTo>
                  <a:pt x="444" y="548"/>
                  <a:pt x="554" y="439"/>
                  <a:pt x="554" y="304"/>
                </a:cubicBezTo>
                <a:cubicBezTo>
                  <a:pt x="554" y="169"/>
                  <a:pt x="444" y="59"/>
                  <a:pt x="307" y="59"/>
                </a:cubicBezTo>
                <a:close/>
                <a:moveTo>
                  <a:pt x="307" y="0"/>
                </a:moveTo>
                <a:cubicBezTo>
                  <a:pt x="138" y="0"/>
                  <a:pt x="0" y="136"/>
                  <a:pt x="0" y="304"/>
                </a:cubicBezTo>
                <a:cubicBezTo>
                  <a:pt x="0" y="471"/>
                  <a:pt x="138" y="608"/>
                  <a:pt x="307" y="608"/>
                </a:cubicBezTo>
                <a:cubicBezTo>
                  <a:pt x="477" y="608"/>
                  <a:pt x="614" y="471"/>
                  <a:pt x="614" y="304"/>
                </a:cubicBezTo>
                <a:cubicBezTo>
                  <a:pt x="614" y="136"/>
                  <a:pt x="477" y="0"/>
                  <a:pt x="307"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2" name="Freeform 221"/>
          <p:cNvSpPr>
            <a:spLocks noEditPoints="1"/>
          </p:cNvSpPr>
          <p:nvPr/>
        </p:nvSpPr>
        <p:spPr bwMode="auto">
          <a:xfrm>
            <a:off x="5322499" y="3551919"/>
            <a:ext cx="296720" cy="294186"/>
          </a:xfrm>
          <a:custGeom>
            <a:avLst/>
            <a:gdLst>
              <a:gd name="T0" fmla="*/ 306 w 613"/>
              <a:gd name="T1" fmla="*/ 570 h 608"/>
              <a:gd name="T2" fmla="*/ 38 w 613"/>
              <a:gd name="T3" fmla="*/ 304 h 608"/>
              <a:gd name="T4" fmla="*/ 306 w 613"/>
              <a:gd name="T5" fmla="*/ 38 h 608"/>
              <a:gd name="T6" fmla="*/ 575 w 613"/>
              <a:gd name="T7" fmla="*/ 304 h 608"/>
              <a:gd name="T8" fmla="*/ 306 w 613"/>
              <a:gd name="T9" fmla="*/ 570 h 608"/>
              <a:gd name="T10" fmla="*/ 280 w 613"/>
              <a:gd name="T11" fmla="*/ 422 h 608"/>
              <a:gd name="T12" fmla="*/ 259 w 613"/>
              <a:gd name="T13" fmla="*/ 419 h 608"/>
              <a:gd name="T14" fmla="*/ 229 w 613"/>
              <a:gd name="T15" fmla="*/ 432 h 608"/>
              <a:gd name="T16" fmla="*/ 211 w 613"/>
              <a:gd name="T17" fmla="*/ 389 h 608"/>
              <a:gd name="T18" fmla="*/ 248 w 613"/>
              <a:gd name="T19" fmla="*/ 318 h 608"/>
              <a:gd name="T20" fmla="*/ 210 w 613"/>
              <a:gd name="T21" fmla="*/ 318 h 608"/>
              <a:gd name="T22" fmla="*/ 210 w 613"/>
              <a:gd name="T23" fmla="*/ 279 h 608"/>
              <a:gd name="T24" fmla="*/ 239 w 613"/>
              <a:gd name="T25" fmla="*/ 279 h 608"/>
              <a:gd name="T26" fmla="*/ 231 w 613"/>
              <a:gd name="T27" fmla="*/ 249 h 608"/>
              <a:gd name="T28" fmla="*/ 301 w 613"/>
              <a:gd name="T29" fmla="*/ 166 h 608"/>
              <a:gd name="T30" fmla="*/ 392 w 613"/>
              <a:gd name="T31" fmla="*/ 234 h 608"/>
              <a:gd name="T32" fmla="*/ 338 w 613"/>
              <a:gd name="T33" fmla="*/ 241 h 608"/>
              <a:gd name="T34" fmla="*/ 305 w 613"/>
              <a:gd name="T35" fmla="*/ 219 h 608"/>
              <a:gd name="T36" fmla="*/ 290 w 613"/>
              <a:gd name="T37" fmla="*/ 278 h 608"/>
              <a:gd name="T38" fmla="*/ 342 w 613"/>
              <a:gd name="T39" fmla="*/ 278 h 608"/>
              <a:gd name="T40" fmla="*/ 342 w 613"/>
              <a:gd name="T41" fmla="*/ 317 h 608"/>
              <a:gd name="T42" fmla="*/ 298 w 613"/>
              <a:gd name="T43" fmla="*/ 317 h 608"/>
              <a:gd name="T44" fmla="*/ 282 w 613"/>
              <a:gd name="T45" fmla="*/ 373 h 608"/>
              <a:gd name="T46" fmla="*/ 384 w 613"/>
              <a:gd name="T47" fmla="*/ 379 h 608"/>
              <a:gd name="T48" fmla="*/ 403 w 613"/>
              <a:gd name="T49" fmla="*/ 420 h 608"/>
              <a:gd name="T50" fmla="*/ 280 w 613"/>
              <a:gd name="T51" fmla="*/ 422 h 608"/>
              <a:gd name="T52" fmla="*/ 307 w 613"/>
              <a:gd name="T53" fmla="*/ 59 h 608"/>
              <a:gd name="T54" fmla="*/ 59 w 613"/>
              <a:gd name="T55" fmla="*/ 304 h 608"/>
              <a:gd name="T56" fmla="*/ 307 w 613"/>
              <a:gd name="T57" fmla="*/ 548 h 608"/>
              <a:gd name="T58" fmla="*/ 554 w 613"/>
              <a:gd name="T59" fmla="*/ 304 h 608"/>
              <a:gd name="T60" fmla="*/ 307 w 613"/>
              <a:gd name="T61" fmla="*/ 59 h 608"/>
              <a:gd name="T62" fmla="*/ 306 w 613"/>
              <a:gd name="T63" fmla="*/ 0 h 608"/>
              <a:gd name="T64" fmla="*/ 0 w 613"/>
              <a:gd name="T65" fmla="*/ 304 h 608"/>
              <a:gd name="T66" fmla="*/ 306 w 613"/>
              <a:gd name="T67" fmla="*/ 608 h 608"/>
              <a:gd name="T68" fmla="*/ 613 w 613"/>
              <a:gd name="T69" fmla="*/ 304 h 608"/>
              <a:gd name="T70" fmla="*/ 306 w 613"/>
              <a:gd name="T71" fmla="*/ 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13" h="608">
                <a:moveTo>
                  <a:pt x="306" y="570"/>
                </a:moveTo>
                <a:cubicBezTo>
                  <a:pt x="158" y="570"/>
                  <a:pt x="38" y="450"/>
                  <a:pt x="38" y="304"/>
                </a:cubicBezTo>
                <a:cubicBezTo>
                  <a:pt x="38" y="157"/>
                  <a:pt x="158" y="38"/>
                  <a:pt x="306" y="38"/>
                </a:cubicBezTo>
                <a:cubicBezTo>
                  <a:pt x="455" y="38"/>
                  <a:pt x="575" y="157"/>
                  <a:pt x="575" y="304"/>
                </a:cubicBezTo>
                <a:cubicBezTo>
                  <a:pt x="575" y="450"/>
                  <a:pt x="455" y="570"/>
                  <a:pt x="306" y="570"/>
                </a:cubicBezTo>
                <a:close/>
                <a:moveTo>
                  <a:pt x="280" y="422"/>
                </a:moveTo>
                <a:cubicBezTo>
                  <a:pt x="267" y="418"/>
                  <a:pt x="259" y="419"/>
                  <a:pt x="259" y="419"/>
                </a:cubicBezTo>
                <a:cubicBezTo>
                  <a:pt x="241" y="418"/>
                  <a:pt x="229" y="432"/>
                  <a:pt x="229" y="432"/>
                </a:cubicBezTo>
                <a:lnTo>
                  <a:pt x="211" y="389"/>
                </a:lnTo>
                <a:cubicBezTo>
                  <a:pt x="254" y="358"/>
                  <a:pt x="248" y="318"/>
                  <a:pt x="248" y="318"/>
                </a:cubicBezTo>
                <a:lnTo>
                  <a:pt x="210" y="318"/>
                </a:lnTo>
                <a:lnTo>
                  <a:pt x="210" y="279"/>
                </a:lnTo>
                <a:lnTo>
                  <a:pt x="239" y="279"/>
                </a:lnTo>
                <a:cubicBezTo>
                  <a:pt x="230" y="263"/>
                  <a:pt x="231" y="249"/>
                  <a:pt x="231" y="249"/>
                </a:cubicBezTo>
                <a:cubicBezTo>
                  <a:pt x="229" y="173"/>
                  <a:pt x="301" y="166"/>
                  <a:pt x="301" y="166"/>
                </a:cubicBezTo>
                <a:cubicBezTo>
                  <a:pt x="385" y="154"/>
                  <a:pt x="392" y="234"/>
                  <a:pt x="392" y="234"/>
                </a:cubicBezTo>
                <a:lnTo>
                  <a:pt x="338" y="241"/>
                </a:lnTo>
                <a:cubicBezTo>
                  <a:pt x="332" y="215"/>
                  <a:pt x="305" y="219"/>
                  <a:pt x="305" y="219"/>
                </a:cubicBezTo>
                <a:cubicBezTo>
                  <a:pt x="269" y="228"/>
                  <a:pt x="290" y="278"/>
                  <a:pt x="290" y="278"/>
                </a:cubicBezTo>
                <a:lnTo>
                  <a:pt x="342" y="278"/>
                </a:lnTo>
                <a:lnTo>
                  <a:pt x="342" y="317"/>
                </a:lnTo>
                <a:lnTo>
                  <a:pt x="298" y="317"/>
                </a:lnTo>
                <a:cubicBezTo>
                  <a:pt x="301" y="346"/>
                  <a:pt x="282" y="373"/>
                  <a:pt x="282" y="373"/>
                </a:cubicBezTo>
                <a:cubicBezTo>
                  <a:pt x="321" y="394"/>
                  <a:pt x="384" y="379"/>
                  <a:pt x="384" y="379"/>
                </a:cubicBezTo>
                <a:lnTo>
                  <a:pt x="403" y="420"/>
                </a:lnTo>
                <a:cubicBezTo>
                  <a:pt x="327" y="441"/>
                  <a:pt x="280" y="422"/>
                  <a:pt x="280" y="422"/>
                </a:cubicBezTo>
                <a:close/>
                <a:moveTo>
                  <a:pt x="307" y="59"/>
                </a:moveTo>
                <a:cubicBezTo>
                  <a:pt x="170" y="59"/>
                  <a:pt x="59" y="169"/>
                  <a:pt x="59" y="304"/>
                </a:cubicBezTo>
                <a:cubicBezTo>
                  <a:pt x="59" y="439"/>
                  <a:pt x="170" y="548"/>
                  <a:pt x="307" y="548"/>
                </a:cubicBezTo>
                <a:cubicBezTo>
                  <a:pt x="443" y="548"/>
                  <a:pt x="554" y="439"/>
                  <a:pt x="554" y="304"/>
                </a:cubicBezTo>
                <a:cubicBezTo>
                  <a:pt x="554" y="169"/>
                  <a:pt x="443" y="59"/>
                  <a:pt x="307" y="59"/>
                </a:cubicBezTo>
                <a:close/>
                <a:moveTo>
                  <a:pt x="306" y="0"/>
                </a:moveTo>
                <a:cubicBezTo>
                  <a:pt x="137" y="0"/>
                  <a:pt x="0" y="136"/>
                  <a:pt x="0" y="304"/>
                </a:cubicBezTo>
                <a:cubicBezTo>
                  <a:pt x="0" y="471"/>
                  <a:pt x="137" y="608"/>
                  <a:pt x="306" y="608"/>
                </a:cubicBezTo>
                <a:cubicBezTo>
                  <a:pt x="476" y="608"/>
                  <a:pt x="613" y="471"/>
                  <a:pt x="613" y="304"/>
                </a:cubicBezTo>
                <a:cubicBezTo>
                  <a:pt x="613" y="136"/>
                  <a:pt x="476" y="0"/>
                  <a:pt x="306"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3" name="Freeform 222"/>
          <p:cNvSpPr>
            <a:spLocks noEditPoints="1"/>
          </p:cNvSpPr>
          <p:nvPr/>
        </p:nvSpPr>
        <p:spPr bwMode="auto">
          <a:xfrm>
            <a:off x="5964125" y="3551919"/>
            <a:ext cx="296720" cy="294186"/>
          </a:xfrm>
          <a:custGeom>
            <a:avLst/>
            <a:gdLst>
              <a:gd name="T0" fmla="*/ 307 w 614"/>
              <a:gd name="T1" fmla="*/ 570 h 608"/>
              <a:gd name="T2" fmla="*/ 38 w 614"/>
              <a:gd name="T3" fmla="*/ 304 h 608"/>
              <a:gd name="T4" fmla="*/ 307 w 614"/>
              <a:gd name="T5" fmla="*/ 38 h 608"/>
              <a:gd name="T6" fmla="*/ 575 w 614"/>
              <a:gd name="T7" fmla="*/ 304 h 608"/>
              <a:gd name="T8" fmla="*/ 307 w 614"/>
              <a:gd name="T9" fmla="*/ 570 h 608"/>
              <a:gd name="T10" fmla="*/ 411 w 614"/>
              <a:gd name="T11" fmla="*/ 318 h 608"/>
              <a:gd name="T12" fmla="*/ 411 w 614"/>
              <a:gd name="T13" fmla="*/ 351 h 608"/>
              <a:gd name="T14" fmla="*/ 328 w 614"/>
              <a:gd name="T15" fmla="*/ 351 h 608"/>
              <a:gd name="T16" fmla="*/ 328 w 614"/>
              <a:gd name="T17" fmla="*/ 367 h 608"/>
              <a:gd name="T18" fmla="*/ 411 w 614"/>
              <a:gd name="T19" fmla="*/ 367 h 608"/>
              <a:gd name="T20" fmla="*/ 411 w 614"/>
              <a:gd name="T21" fmla="*/ 400 h 608"/>
              <a:gd name="T22" fmla="*/ 328 w 614"/>
              <a:gd name="T23" fmla="*/ 400 h 608"/>
              <a:gd name="T24" fmla="*/ 328 w 614"/>
              <a:gd name="T25" fmla="*/ 433 h 608"/>
              <a:gd name="T26" fmla="*/ 282 w 614"/>
              <a:gd name="T27" fmla="*/ 433 h 608"/>
              <a:gd name="T28" fmla="*/ 282 w 614"/>
              <a:gd name="T29" fmla="*/ 400 h 608"/>
              <a:gd name="T30" fmla="*/ 202 w 614"/>
              <a:gd name="T31" fmla="*/ 400 h 608"/>
              <a:gd name="T32" fmla="*/ 202 w 614"/>
              <a:gd name="T33" fmla="*/ 367 h 608"/>
              <a:gd name="T34" fmla="*/ 282 w 614"/>
              <a:gd name="T35" fmla="*/ 367 h 608"/>
              <a:gd name="T36" fmla="*/ 282 w 614"/>
              <a:gd name="T37" fmla="*/ 351 h 608"/>
              <a:gd name="T38" fmla="*/ 202 w 614"/>
              <a:gd name="T39" fmla="*/ 351 h 608"/>
              <a:gd name="T40" fmla="*/ 202 w 614"/>
              <a:gd name="T41" fmla="*/ 318 h 608"/>
              <a:gd name="T42" fmla="*/ 278 w 614"/>
              <a:gd name="T43" fmla="*/ 318 h 608"/>
              <a:gd name="T44" fmla="*/ 190 w 614"/>
              <a:gd name="T45" fmla="*/ 174 h 608"/>
              <a:gd name="T46" fmla="*/ 245 w 614"/>
              <a:gd name="T47" fmla="*/ 174 h 608"/>
              <a:gd name="T48" fmla="*/ 291 w 614"/>
              <a:gd name="T49" fmla="*/ 251 h 608"/>
              <a:gd name="T50" fmla="*/ 307 w 614"/>
              <a:gd name="T51" fmla="*/ 279 h 608"/>
              <a:gd name="T52" fmla="*/ 324 w 614"/>
              <a:gd name="T53" fmla="*/ 250 h 608"/>
              <a:gd name="T54" fmla="*/ 370 w 614"/>
              <a:gd name="T55" fmla="*/ 174 h 608"/>
              <a:gd name="T56" fmla="*/ 424 w 614"/>
              <a:gd name="T57" fmla="*/ 174 h 608"/>
              <a:gd name="T58" fmla="*/ 332 w 614"/>
              <a:gd name="T59" fmla="*/ 318 h 608"/>
              <a:gd name="T60" fmla="*/ 411 w 614"/>
              <a:gd name="T61" fmla="*/ 318 h 608"/>
              <a:gd name="T62" fmla="*/ 307 w 614"/>
              <a:gd name="T63" fmla="*/ 59 h 608"/>
              <a:gd name="T64" fmla="*/ 59 w 614"/>
              <a:gd name="T65" fmla="*/ 304 h 608"/>
              <a:gd name="T66" fmla="*/ 307 w 614"/>
              <a:gd name="T67" fmla="*/ 548 h 608"/>
              <a:gd name="T68" fmla="*/ 554 w 614"/>
              <a:gd name="T69" fmla="*/ 304 h 608"/>
              <a:gd name="T70" fmla="*/ 307 w 614"/>
              <a:gd name="T71" fmla="*/ 59 h 608"/>
              <a:gd name="T72" fmla="*/ 307 w 614"/>
              <a:gd name="T73" fmla="*/ 0 h 608"/>
              <a:gd name="T74" fmla="*/ 0 w 614"/>
              <a:gd name="T75" fmla="*/ 304 h 608"/>
              <a:gd name="T76" fmla="*/ 307 w 614"/>
              <a:gd name="T77" fmla="*/ 608 h 608"/>
              <a:gd name="T78" fmla="*/ 613 w 614"/>
              <a:gd name="T79" fmla="*/ 304 h 608"/>
              <a:gd name="T80" fmla="*/ 307 w 614"/>
              <a:gd name="T81" fmla="*/ 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14" h="608">
                <a:moveTo>
                  <a:pt x="307" y="570"/>
                </a:moveTo>
                <a:cubicBezTo>
                  <a:pt x="158" y="570"/>
                  <a:pt x="38" y="450"/>
                  <a:pt x="38" y="304"/>
                </a:cubicBezTo>
                <a:cubicBezTo>
                  <a:pt x="38" y="157"/>
                  <a:pt x="158" y="38"/>
                  <a:pt x="307" y="38"/>
                </a:cubicBezTo>
                <a:cubicBezTo>
                  <a:pt x="455" y="38"/>
                  <a:pt x="575" y="157"/>
                  <a:pt x="575" y="304"/>
                </a:cubicBezTo>
                <a:cubicBezTo>
                  <a:pt x="575" y="450"/>
                  <a:pt x="455" y="570"/>
                  <a:pt x="307" y="570"/>
                </a:cubicBezTo>
                <a:close/>
                <a:moveTo>
                  <a:pt x="411" y="318"/>
                </a:moveTo>
                <a:lnTo>
                  <a:pt x="411" y="351"/>
                </a:lnTo>
                <a:lnTo>
                  <a:pt x="328" y="351"/>
                </a:lnTo>
                <a:lnTo>
                  <a:pt x="328" y="367"/>
                </a:lnTo>
                <a:lnTo>
                  <a:pt x="411" y="367"/>
                </a:lnTo>
                <a:lnTo>
                  <a:pt x="411" y="400"/>
                </a:lnTo>
                <a:lnTo>
                  <a:pt x="328" y="400"/>
                </a:lnTo>
                <a:lnTo>
                  <a:pt x="328" y="433"/>
                </a:lnTo>
                <a:lnTo>
                  <a:pt x="282" y="433"/>
                </a:lnTo>
                <a:lnTo>
                  <a:pt x="282" y="400"/>
                </a:lnTo>
                <a:lnTo>
                  <a:pt x="202" y="400"/>
                </a:lnTo>
                <a:lnTo>
                  <a:pt x="202" y="367"/>
                </a:lnTo>
                <a:lnTo>
                  <a:pt x="282" y="367"/>
                </a:lnTo>
                <a:lnTo>
                  <a:pt x="282" y="351"/>
                </a:lnTo>
                <a:lnTo>
                  <a:pt x="202" y="351"/>
                </a:lnTo>
                <a:lnTo>
                  <a:pt x="202" y="318"/>
                </a:lnTo>
                <a:lnTo>
                  <a:pt x="278" y="318"/>
                </a:lnTo>
                <a:lnTo>
                  <a:pt x="190" y="174"/>
                </a:lnTo>
                <a:lnTo>
                  <a:pt x="245" y="174"/>
                </a:lnTo>
                <a:lnTo>
                  <a:pt x="291" y="251"/>
                </a:lnTo>
                <a:cubicBezTo>
                  <a:pt x="297" y="261"/>
                  <a:pt x="302" y="270"/>
                  <a:pt x="307" y="279"/>
                </a:cubicBezTo>
                <a:cubicBezTo>
                  <a:pt x="312" y="270"/>
                  <a:pt x="318" y="260"/>
                  <a:pt x="324" y="250"/>
                </a:cubicBezTo>
                <a:lnTo>
                  <a:pt x="370" y="174"/>
                </a:lnTo>
                <a:lnTo>
                  <a:pt x="424" y="174"/>
                </a:lnTo>
                <a:lnTo>
                  <a:pt x="332" y="318"/>
                </a:lnTo>
                <a:lnTo>
                  <a:pt x="411" y="318"/>
                </a:lnTo>
                <a:close/>
                <a:moveTo>
                  <a:pt x="307" y="59"/>
                </a:moveTo>
                <a:cubicBezTo>
                  <a:pt x="170" y="59"/>
                  <a:pt x="59" y="169"/>
                  <a:pt x="59" y="304"/>
                </a:cubicBezTo>
                <a:cubicBezTo>
                  <a:pt x="59" y="439"/>
                  <a:pt x="170" y="548"/>
                  <a:pt x="307" y="548"/>
                </a:cubicBezTo>
                <a:cubicBezTo>
                  <a:pt x="443" y="548"/>
                  <a:pt x="554" y="439"/>
                  <a:pt x="554" y="304"/>
                </a:cubicBezTo>
                <a:cubicBezTo>
                  <a:pt x="554" y="169"/>
                  <a:pt x="443" y="59"/>
                  <a:pt x="307" y="59"/>
                </a:cubicBezTo>
                <a:close/>
                <a:moveTo>
                  <a:pt x="307" y="0"/>
                </a:moveTo>
                <a:cubicBezTo>
                  <a:pt x="137" y="0"/>
                  <a:pt x="0" y="136"/>
                  <a:pt x="0" y="304"/>
                </a:cubicBezTo>
                <a:cubicBezTo>
                  <a:pt x="0" y="471"/>
                  <a:pt x="137" y="608"/>
                  <a:pt x="307" y="608"/>
                </a:cubicBezTo>
                <a:cubicBezTo>
                  <a:pt x="476" y="608"/>
                  <a:pt x="613" y="471"/>
                  <a:pt x="613" y="304"/>
                </a:cubicBezTo>
                <a:cubicBezTo>
                  <a:pt x="614" y="136"/>
                  <a:pt x="476" y="0"/>
                  <a:pt x="307"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4" name="Freeform 224"/>
          <p:cNvSpPr>
            <a:spLocks noEditPoints="1"/>
          </p:cNvSpPr>
          <p:nvPr/>
        </p:nvSpPr>
        <p:spPr bwMode="auto">
          <a:xfrm>
            <a:off x="2116903" y="4637356"/>
            <a:ext cx="362658" cy="314475"/>
          </a:xfrm>
          <a:custGeom>
            <a:avLst/>
            <a:gdLst>
              <a:gd name="T0" fmla="*/ 349 w 750"/>
              <a:gd name="T1" fmla="*/ 282 h 648"/>
              <a:gd name="T2" fmla="*/ 365 w 750"/>
              <a:gd name="T3" fmla="*/ 298 h 648"/>
              <a:gd name="T4" fmla="*/ 340 w 750"/>
              <a:gd name="T5" fmla="*/ 311 h 648"/>
              <a:gd name="T6" fmla="*/ 335 w 750"/>
              <a:gd name="T7" fmla="*/ 308 h 648"/>
              <a:gd name="T8" fmla="*/ 308 w 750"/>
              <a:gd name="T9" fmla="*/ 315 h 648"/>
              <a:gd name="T10" fmla="*/ 315 w 750"/>
              <a:gd name="T11" fmla="*/ 342 h 648"/>
              <a:gd name="T12" fmla="*/ 342 w 750"/>
              <a:gd name="T13" fmla="*/ 335 h 648"/>
              <a:gd name="T14" fmla="*/ 345 w 750"/>
              <a:gd name="T15" fmla="*/ 327 h 648"/>
              <a:gd name="T16" fmla="*/ 371 w 750"/>
              <a:gd name="T17" fmla="*/ 313 h 648"/>
              <a:gd name="T18" fmla="*/ 366 w 750"/>
              <a:gd name="T19" fmla="*/ 348 h 648"/>
              <a:gd name="T20" fmla="*/ 300 w 750"/>
              <a:gd name="T21" fmla="*/ 366 h 648"/>
              <a:gd name="T22" fmla="*/ 282 w 750"/>
              <a:gd name="T23" fmla="*/ 300 h 648"/>
              <a:gd name="T24" fmla="*/ 349 w 750"/>
              <a:gd name="T25" fmla="*/ 282 h 648"/>
              <a:gd name="T26" fmla="*/ 750 w 750"/>
              <a:gd name="T27" fmla="*/ 143 h 648"/>
              <a:gd name="T28" fmla="*/ 732 w 750"/>
              <a:gd name="T29" fmla="*/ 124 h 648"/>
              <a:gd name="T30" fmla="*/ 731 w 750"/>
              <a:gd name="T31" fmla="*/ 122 h 648"/>
              <a:gd name="T32" fmla="*/ 728 w 750"/>
              <a:gd name="T33" fmla="*/ 116 h 648"/>
              <a:gd name="T34" fmla="*/ 727 w 750"/>
              <a:gd name="T35" fmla="*/ 114 h 648"/>
              <a:gd name="T36" fmla="*/ 723 w 750"/>
              <a:gd name="T37" fmla="*/ 87 h 648"/>
              <a:gd name="T38" fmla="*/ 665 w 750"/>
              <a:gd name="T39" fmla="*/ 143 h 648"/>
              <a:gd name="T40" fmla="*/ 574 w 750"/>
              <a:gd name="T41" fmla="*/ 190 h 648"/>
              <a:gd name="T42" fmla="*/ 467 w 750"/>
              <a:gd name="T43" fmla="*/ 80 h 648"/>
              <a:gd name="T44" fmla="*/ 80 w 750"/>
              <a:gd name="T45" fmla="*/ 181 h 648"/>
              <a:gd name="T46" fmla="*/ 181 w 750"/>
              <a:gd name="T47" fmla="*/ 569 h 648"/>
              <a:gd name="T48" fmla="*/ 569 w 750"/>
              <a:gd name="T49" fmla="*/ 467 h 648"/>
              <a:gd name="T50" fmla="*/ 581 w 750"/>
              <a:gd name="T51" fmla="*/ 205 h 648"/>
              <a:gd name="T52" fmla="*/ 675 w 750"/>
              <a:gd name="T53" fmla="*/ 157 h 648"/>
              <a:gd name="T54" fmla="*/ 750 w 750"/>
              <a:gd name="T55" fmla="*/ 143 h 648"/>
              <a:gd name="T56" fmla="*/ 510 w 750"/>
              <a:gd name="T57" fmla="*/ 223 h 648"/>
              <a:gd name="T58" fmla="*/ 451 w 750"/>
              <a:gd name="T59" fmla="*/ 254 h 648"/>
              <a:gd name="T60" fmla="*/ 398 w 750"/>
              <a:gd name="T61" fmla="*/ 199 h 648"/>
              <a:gd name="T62" fmla="*/ 199 w 750"/>
              <a:gd name="T63" fmla="*/ 251 h 648"/>
              <a:gd name="T64" fmla="*/ 251 w 750"/>
              <a:gd name="T65" fmla="*/ 449 h 648"/>
              <a:gd name="T66" fmla="*/ 450 w 750"/>
              <a:gd name="T67" fmla="*/ 398 h 648"/>
              <a:gd name="T68" fmla="*/ 458 w 750"/>
              <a:gd name="T69" fmla="*/ 269 h 648"/>
              <a:gd name="T70" fmla="*/ 518 w 750"/>
              <a:gd name="T71" fmla="*/ 238 h 648"/>
              <a:gd name="T72" fmla="*/ 507 w 750"/>
              <a:gd name="T73" fmla="*/ 431 h 648"/>
              <a:gd name="T74" fmla="*/ 217 w 750"/>
              <a:gd name="T75" fmla="*/ 507 h 648"/>
              <a:gd name="T76" fmla="*/ 142 w 750"/>
              <a:gd name="T77" fmla="*/ 217 h 648"/>
              <a:gd name="T78" fmla="*/ 431 w 750"/>
              <a:gd name="T79" fmla="*/ 142 h 648"/>
              <a:gd name="T80" fmla="*/ 510 w 750"/>
              <a:gd name="T81" fmla="*/ 223 h 648"/>
              <a:gd name="T82" fmla="*/ 418 w 750"/>
              <a:gd name="T83" fmla="*/ 270 h 648"/>
              <a:gd name="T84" fmla="*/ 379 w 750"/>
              <a:gd name="T85" fmla="*/ 290 h 648"/>
              <a:gd name="T86" fmla="*/ 357 w 750"/>
              <a:gd name="T87" fmla="*/ 268 h 648"/>
              <a:gd name="T88" fmla="*/ 268 w 750"/>
              <a:gd name="T89" fmla="*/ 291 h 648"/>
              <a:gd name="T90" fmla="*/ 291 w 750"/>
              <a:gd name="T91" fmla="*/ 380 h 648"/>
              <a:gd name="T92" fmla="*/ 380 w 750"/>
              <a:gd name="T93" fmla="*/ 357 h 648"/>
              <a:gd name="T94" fmla="*/ 386 w 750"/>
              <a:gd name="T95" fmla="*/ 306 h 648"/>
              <a:gd name="T96" fmla="*/ 426 w 750"/>
              <a:gd name="T97" fmla="*/ 286 h 648"/>
              <a:gd name="T98" fmla="*/ 418 w 750"/>
              <a:gd name="T99" fmla="*/ 379 h 648"/>
              <a:gd name="T100" fmla="*/ 269 w 750"/>
              <a:gd name="T101" fmla="*/ 418 h 648"/>
              <a:gd name="T102" fmla="*/ 231 w 750"/>
              <a:gd name="T103" fmla="*/ 269 h 648"/>
              <a:gd name="T104" fmla="*/ 379 w 750"/>
              <a:gd name="T105" fmla="*/ 231 h 648"/>
              <a:gd name="T106" fmla="*/ 418 w 750"/>
              <a:gd name="T107" fmla="*/ 270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50" h="648">
                <a:moveTo>
                  <a:pt x="349" y="282"/>
                </a:moveTo>
                <a:cubicBezTo>
                  <a:pt x="355" y="286"/>
                  <a:pt x="361" y="292"/>
                  <a:pt x="365" y="298"/>
                </a:cubicBezTo>
                <a:lnTo>
                  <a:pt x="340" y="311"/>
                </a:lnTo>
                <a:cubicBezTo>
                  <a:pt x="338" y="310"/>
                  <a:pt x="337" y="309"/>
                  <a:pt x="335" y="308"/>
                </a:cubicBezTo>
                <a:cubicBezTo>
                  <a:pt x="326" y="302"/>
                  <a:pt x="314" y="305"/>
                  <a:pt x="308" y="315"/>
                </a:cubicBezTo>
                <a:cubicBezTo>
                  <a:pt x="302" y="324"/>
                  <a:pt x="306" y="336"/>
                  <a:pt x="315" y="342"/>
                </a:cubicBezTo>
                <a:cubicBezTo>
                  <a:pt x="325" y="347"/>
                  <a:pt x="337" y="344"/>
                  <a:pt x="342" y="335"/>
                </a:cubicBezTo>
                <a:cubicBezTo>
                  <a:pt x="344" y="332"/>
                  <a:pt x="345" y="330"/>
                  <a:pt x="345" y="327"/>
                </a:cubicBezTo>
                <a:lnTo>
                  <a:pt x="371" y="313"/>
                </a:lnTo>
                <a:cubicBezTo>
                  <a:pt x="374" y="325"/>
                  <a:pt x="372" y="338"/>
                  <a:pt x="366" y="348"/>
                </a:cubicBezTo>
                <a:cubicBezTo>
                  <a:pt x="352" y="372"/>
                  <a:pt x="323" y="379"/>
                  <a:pt x="300" y="366"/>
                </a:cubicBezTo>
                <a:cubicBezTo>
                  <a:pt x="277" y="352"/>
                  <a:pt x="269" y="323"/>
                  <a:pt x="282" y="300"/>
                </a:cubicBezTo>
                <a:cubicBezTo>
                  <a:pt x="296" y="277"/>
                  <a:pt x="326" y="269"/>
                  <a:pt x="349" y="282"/>
                </a:cubicBezTo>
                <a:close/>
                <a:moveTo>
                  <a:pt x="750" y="143"/>
                </a:moveTo>
                <a:cubicBezTo>
                  <a:pt x="750" y="143"/>
                  <a:pt x="745" y="127"/>
                  <a:pt x="732" y="124"/>
                </a:cubicBezTo>
                <a:lnTo>
                  <a:pt x="731" y="122"/>
                </a:lnTo>
                <a:lnTo>
                  <a:pt x="728" y="116"/>
                </a:lnTo>
                <a:lnTo>
                  <a:pt x="727" y="114"/>
                </a:lnTo>
                <a:cubicBezTo>
                  <a:pt x="733" y="101"/>
                  <a:pt x="723" y="87"/>
                  <a:pt x="723" y="87"/>
                </a:cubicBezTo>
                <a:cubicBezTo>
                  <a:pt x="687" y="101"/>
                  <a:pt x="671" y="129"/>
                  <a:pt x="665" y="143"/>
                </a:cubicBezTo>
                <a:lnTo>
                  <a:pt x="574" y="190"/>
                </a:lnTo>
                <a:cubicBezTo>
                  <a:pt x="550" y="146"/>
                  <a:pt x="514" y="107"/>
                  <a:pt x="467" y="80"/>
                </a:cubicBezTo>
                <a:cubicBezTo>
                  <a:pt x="332" y="0"/>
                  <a:pt x="159" y="46"/>
                  <a:pt x="80" y="181"/>
                </a:cubicBezTo>
                <a:cubicBezTo>
                  <a:pt x="0" y="316"/>
                  <a:pt x="46" y="490"/>
                  <a:pt x="181" y="569"/>
                </a:cubicBezTo>
                <a:cubicBezTo>
                  <a:pt x="316" y="648"/>
                  <a:pt x="490" y="603"/>
                  <a:pt x="569" y="467"/>
                </a:cubicBezTo>
                <a:cubicBezTo>
                  <a:pt x="617" y="384"/>
                  <a:pt x="619" y="286"/>
                  <a:pt x="581" y="205"/>
                </a:cubicBezTo>
                <a:lnTo>
                  <a:pt x="675" y="157"/>
                </a:lnTo>
                <a:cubicBezTo>
                  <a:pt x="691" y="160"/>
                  <a:pt x="720" y="162"/>
                  <a:pt x="750" y="143"/>
                </a:cubicBezTo>
                <a:close/>
                <a:moveTo>
                  <a:pt x="510" y="223"/>
                </a:moveTo>
                <a:lnTo>
                  <a:pt x="451" y="254"/>
                </a:lnTo>
                <a:cubicBezTo>
                  <a:pt x="439" y="232"/>
                  <a:pt x="421" y="212"/>
                  <a:pt x="398" y="199"/>
                </a:cubicBezTo>
                <a:cubicBezTo>
                  <a:pt x="328" y="158"/>
                  <a:pt x="239" y="181"/>
                  <a:pt x="199" y="251"/>
                </a:cubicBezTo>
                <a:cubicBezTo>
                  <a:pt x="158" y="320"/>
                  <a:pt x="181" y="409"/>
                  <a:pt x="251" y="449"/>
                </a:cubicBezTo>
                <a:cubicBezTo>
                  <a:pt x="320" y="490"/>
                  <a:pt x="409" y="467"/>
                  <a:pt x="450" y="398"/>
                </a:cubicBezTo>
                <a:cubicBezTo>
                  <a:pt x="474" y="357"/>
                  <a:pt x="475" y="309"/>
                  <a:pt x="458" y="269"/>
                </a:cubicBezTo>
                <a:lnTo>
                  <a:pt x="518" y="238"/>
                </a:lnTo>
                <a:cubicBezTo>
                  <a:pt x="544" y="298"/>
                  <a:pt x="543" y="370"/>
                  <a:pt x="507" y="431"/>
                </a:cubicBezTo>
                <a:cubicBezTo>
                  <a:pt x="448" y="532"/>
                  <a:pt x="318" y="566"/>
                  <a:pt x="217" y="507"/>
                </a:cubicBezTo>
                <a:cubicBezTo>
                  <a:pt x="116" y="448"/>
                  <a:pt x="82" y="318"/>
                  <a:pt x="142" y="217"/>
                </a:cubicBezTo>
                <a:cubicBezTo>
                  <a:pt x="201" y="116"/>
                  <a:pt x="330" y="82"/>
                  <a:pt x="431" y="142"/>
                </a:cubicBezTo>
                <a:cubicBezTo>
                  <a:pt x="466" y="162"/>
                  <a:pt x="492" y="190"/>
                  <a:pt x="510" y="223"/>
                </a:cubicBezTo>
                <a:close/>
                <a:moveTo>
                  <a:pt x="418" y="270"/>
                </a:moveTo>
                <a:lnTo>
                  <a:pt x="379" y="290"/>
                </a:lnTo>
                <a:cubicBezTo>
                  <a:pt x="374" y="282"/>
                  <a:pt x="366" y="274"/>
                  <a:pt x="357" y="268"/>
                </a:cubicBezTo>
                <a:cubicBezTo>
                  <a:pt x="326" y="250"/>
                  <a:pt x="286" y="260"/>
                  <a:pt x="268" y="291"/>
                </a:cubicBezTo>
                <a:cubicBezTo>
                  <a:pt x="250" y="322"/>
                  <a:pt x="261" y="362"/>
                  <a:pt x="291" y="380"/>
                </a:cubicBezTo>
                <a:cubicBezTo>
                  <a:pt x="322" y="398"/>
                  <a:pt x="362" y="388"/>
                  <a:pt x="380" y="357"/>
                </a:cubicBezTo>
                <a:cubicBezTo>
                  <a:pt x="389" y="341"/>
                  <a:pt x="391" y="322"/>
                  <a:pt x="386" y="306"/>
                </a:cubicBezTo>
                <a:lnTo>
                  <a:pt x="426" y="286"/>
                </a:lnTo>
                <a:cubicBezTo>
                  <a:pt x="437" y="315"/>
                  <a:pt x="435" y="349"/>
                  <a:pt x="418" y="379"/>
                </a:cubicBezTo>
                <a:cubicBezTo>
                  <a:pt x="387" y="431"/>
                  <a:pt x="321" y="448"/>
                  <a:pt x="269" y="418"/>
                </a:cubicBezTo>
                <a:cubicBezTo>
                  <a:pt x="218" y="388"/>
                  <a:pt x="200" y="321"/>
                  <a:pt x="231" y="269"/>
                </a:cubicBezTo>
                <a:cubicBezTo>
                  <a:pt x="261" y="218"/>
                  <a:pt x="327" y="200"/>
                  <a:pt x="379" y="231"/>
                </a:cubicBezTo>
                <a:cubicBezTo>
                  <a:pt x="396" y="241"/>
                  <a:pt x="409" y="254"/>
                  <a:pt x="418" y="27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5" name="Freeform 226"/>
          <p:cNvSpPr>
            <a:spLocks noEditPoints="1"/>
          </p:cNvSpPr>
          <p:nvPr/>
        </p:nvSpPr>
        <p:spPr bwMode="auto">
          <a:xfrm>
            <a:off x="6572781" y="5261233"/>
            <a:ext cx="362658" cy="347441"/>
          </a:xfrm>
          <a:custGeom>
            <a:avLst/>
            <a:gdLst>
              <a:gd name="T0" fmla="*/ 479 w 751"/>
              <a:gd name="T1" fmla="*/ 260 h 714"/>
              <a:gd name="T2" fmla="*/ 376 w 751"/>
              <a:gd name="T3" fmla="*/ 0 h 714"/>
              <a:gd name="T4" fmla="*/ 278 w 751"/>
              <a:gd name="T5" fmla="*/ 268 h 714"/>
              <a:gd name="T6" fmla="*/ 372 w 751"/>
              <a:gd name="T7" fmla="*/ 390 h 714"/>
              <a:gd name="T8" fmla="*/ 479 w 751"/>
              <a:gd name="T9" fmla="*/ 260 h 714"/>
              <a:gd name="T10" fmla="*/ 377 w 751"/>
              <a:gd name="T11" fmla="*/ 505 h 714"/>
              <a:gd name="T12" fmla="*/ 352 w 751"/>
              <a:gd name="T13" fmla="*/ 440 h 714"/>
              <a:gd name="T14" fmla="*/ 362 w 751"/>
              <a:gd name="T15" fmla="*/ 516 h 714"/>
              <a:gd name="T16" fmla="*/ 362 w 751"/>
              <a:gd name="T17" fmla="*/ 714 h 714"/>
              <a:gd name="T18" fmla="*/ 388 w 751"/>
              <a:gd name="T19" fmla="*/ 714 h 714"/>
              <a:gd name="T20" fmla="*/ 388 w 751"/>
              <a:gd name="T21" fmla="*/ 516 h 714"/>
              <a:gd name="T22" fmla="*/ 401 w 751"/>
              <a:gd name="T23" fmla="*/ 442 h 714"/>
              <a:gd name="T24" fmla="*/ 377 w 751"/>
              <a:gd name="T25" fmla="*/ 505 h 714"/>
              <a:gd name="T26" fmla="*/ 482 w 751"/>
              <a:gd name="T27" fmla="*/ 358 h 714"/>
              <a:gd name="T28" fmla="*/ 413 w 751"/>
              <a:gd name="T29" fmla="*/ 505 h 714"/>
              <a:gd name="T30" fmla="*/ 560 w 751"/>
              <a:gd name="T31" fmla="*/ 536 h 714"/>
              <a:gd name="T32" fmla="*/ 751 w 751"/>
              <a:gd name="T33" fmla="*/ 337 h 714"/>
              <a:gd name="T34" fmla="*/ 482 w 751"/>
              <a:gd name="T35" fmla="*/ 358 h 714"/>
              <a:gd name="T36" fmla="*/ 270 w 751"/>
              <a:gd name="T37" fmla="*/ 358 h 714"/>
              <a:gd name="T38" fmla="*/ 0 w 751"/>
              <a:gd name="T39" fmla="*/ 337 h 714"/>
              <a:gd name="T40" fmla="*/ 192 w 751"/>
              <a:gd name="T41" fmla="*/ 536 h 714"/>
              <a:gd name="T42" fmla="*/ 338 w 751"/>
              <a:gd name="T43" fmla="*/ 505 h 714"/>
              <a:gd name="T44" fmla="*/ 270 w 751"/>
              <a:gd name="T45" fmla="*/ 358 h 7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51" h="714">
                <a:moveTo>
                  <a:pt x="479" y="260"/>
                </a:moveTo>
                <a:cubicBezTo>
                  <a:pt x="522" y="118"/>
                  <a:pt x="376" y="0"/>
                  <a:pt x="376" y="0"/>
                </a:cubicBezTo>
                <a:cubicBezTo>
                  <a:pt x="376" y="0"/>
                  <a:pt x="219" y="134"/>
                  <a:pt x="278" y="268"/>
                </a:cubicBezTo>
                <a:cubicBezTo>
                  <a:pt x="278" y="268"/>
                  <a:pt x="329" y="366"/>
                  <a:pt x="372" y="390"/>
                </a:cubicBezTo>
                <a:cubicBezTo>
                  <a:pt x="439" y="355"/>
                  <a:pt x="463" y="311"/>
                  <a:pt x="479" y="260"/>
                </a:cubicBezTo>
                <a:close/>
                <a:moveTo>
                  <a:pt x="377" y="505"/>
                </a:moveTo>
                <a:cubicBezTo>
                  <a:pt x="377" y="505"/>
                  <a:pt x="375" y="472"/>
                  <a:pt x="352" y="440"/>
                </a:cubicBezTo>
                <a:cubicBezTo>
                  <a:pt x="360" y="455"/>
                  <a:pt x="364" y="496"/>
                  <a:pt x="362" y="516"/>
                </a:cubicBezTo>
                <a:lnTo>
                  <a:pt x="362" y="714"/>
                </a:lnTo>
                <a:lnTo>
                  <a:pt x="388" y="714"/>
                </a:lnTo>
                <a:lnTo>
                  <a:pt x="388" y="516"/>
                </a:lnTo>
                <a:cubicBezTo>
                  <a:pt x="388" y="516"/>
                  <a:pt x="386" y="479"/>
                  <a:pt x="401" y="442"/>
                </a:cubicBezTo>
                <a:cubicBezTo>
                  <a:pt x="390" y="461"/>
                  <a:pt x="377" y="505"/>
                  <a:pt x="377" y="505"/>
                </a:cubicBezTo>
                <a:close/>
                <a:moveTo>
                  <a:pt x="482" y="358"/>
                </a:moveTo>
                <a:cubicBezTo>
                  <a:pt x="444" y="393"/>
                  <a:pt x="416" y="432"/>
                  <a:pt x="413" y="505"/>
                </a:cubicBezTo>
                <a:cubicBezTo>
                  <a:pt x="452" y="533"/>
                  <a:pt x="560" y="536"/>
                  <a:pt x="560" y="536"/>
                </a:cubicBezTo>
                <a:cubicBezTo>
                  <a:pt x="701" y="531"/>
                  <a:pt x="751" y="337"/>
                  <a:pt x="751" y="337"/>
                </a:cubicBezTo>
                <a:cubicBezTo>
                  <a:pt x="751" y="337"/>
                  <a:pt x="587" y="259"/>
                  <a:pt x="482" y="358"/>
                </a:cubicBezTo>
                <a:close/>
                <a:moveTo>
                  <a:pt x="270" y="358"/>
                </a:moveTo>
                <a:cubicBezTo>
                  <a:pt x="164" y="259"/>
                  <a:pt x="0" y="337"/>
                  <a:pt x="0" y="337"/>
                </a:cubicBezTo>
                <a:cubicBezTo>
                  <a:pt x="0" y="337"/>
                  <a:pt x="50" y="531"/>
                  <a:pt x="192" y="536"/>
                </a:cubicBezTo>
                <a:cubicBezTo>
                  <a:pt x="192" y="536"/>
                  <a:pt x="299" y="533"/>
                  <a:pt x="338" y="505"/>
                </a:cubicBezTo>
                <a:cubicBezTo>
                  <a:pt x="335" y="432"/>
                  <a:pt x="308" y="393"/>
                  <a:pt x="270" y="35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6" name="Freeform 228"/>
          <p:cNvSpPr>
            <a:spLocks noEditPoints="1"/>
          </p:cNvSpPr>
          <p:nvPr/>
        </p:nvSpPr>
        <p:spPr bwMode="auto">
          <a:xfrm>
            <a:off x="10389572" y="2958477"/>
            <a:ext cx="213032" cy="284040"/>
          </a:xfrm>
          <a:custGeom>
            <a:avLst/>
            <a:gdLst>
              <a:gd name="T0" fmla="*/ 113 w 443"/>
              <a:gd name="T1" fmla="*/ 382 h 590"/>
              <a:gd name="T2" fmla="*/ 146 w 443"/>
              <a:gd name="T3" fmla="*/ 319 h 590"/>
              <a:gd name="T4" fmla="*/ 163 w 443"/>
              <a:gd name="T5" fmla="*/ 247 h 590"/>
              <a:gd name="T6" fmla="*/ 163 w 443"/>
              <a:gd name="T7" fmla="*/ 37 h 590"/>
              <a:gd name="T8" fmla="*/ 153 w 443"/>
              <a:gd name="T9" fmla="*/ 37 h 590"/>
              <a:gd name="T10" fmla="*/ 149 w 443"/>
              <a:gd name="T11" fmla="*/ 34 h 590"/>
              <a:gd name="T12" fmla="*/ 148 w 443"/>
              <a:gd name="T13" fmla="*/ 28 h 590"/>
              <a:gd name="T14" fmla="*/ 152 w 443"/>
              <a:gd name="T15" fmla="*/ 22 h 590"/>
              <a:gd name="T16" fmla="*/ 160 w 443"/>
              <a:gd name="T17" fmla="*/ 20 h 590"/>
              <a:gd name="T18" fmla="*/ 160 w 443"/>
              <a:gd name="T19" fmla="*/ 20 h 590"/>
              <a:gd name="T20" fmla="*/ 160 w 443"/>
              <a:gd name="T21" fmla="*/ 20 h 590"/>
              <a:gd name="T22" fmla="*/ 283 w 443"/>
              <a:gd name="T23" fmla="*/ 20 h 590"/>
              <a:gd name="T24" fmla="*/ 283 w 443"/>
              <a:gd name="T25" fmla="*/ 20 h 590"/>
              <a:gd name="T26" fmla="*/ 284 w 443"/>
              <a:gd name="T27" fmla="*/ 20 h 590"/>
              <a:gd name="T28" fmla="*/ 284 w 443"/>
              <a:gd name="T29" fmla="*/ 20 h 590"/>
              <a:gd name="T30" fmla="*/ 292 w 443"/>
              <a:gd name="T31" fmla="*/ 22 h 590"/>
              <a:gd name="T32" fmla="*/ 296 w 443"/>
              <a:gd name="T33" fmla="*/ 28 h 590"/>
              <a:gd name="T34" fmla="*/ 294 w 443"/>
              <a:gd name="T35" fmla="*/ 34 h 590"/>
              <a:gd name="T36" fmla="*/ 291 w 443"/>
              <a:gd name="T37" fmla="*/ 37 h 590"/>
              <a:gd name="T38" fmla="*/ 281 w 443"/>
              <a:gd name="T39" fmla="*/ 37 h 590"/>
              <a:gd name="T40" fmla="*/ 281 w 443"/>
              <a:gd name="T41" fmla="*/ 247 h 590"/>
              <a:gd name="T42" fmla="*/ 281 w 443"/>
              <a:gd name="T43" fmla="*/ 247 h 590"/>
              <a:gd name="T44" fmla="*/ 297 w 443"/>
              <a:gd name="T45" fmla="*/ 319 h 590"/>
              <a:gd name="T46" fmla="*/ 330 w 443"/>
              <a:gd name="T47" fmla="*/ 382 h 590"/>
              <a:gd name="T48" fmla="*/ 113 w 443"/>
              <a:gd name="T49" fmla="*/ 382 h 590"/>
              <a:gd name="T50" fmla="*/ 439 w 443"/>
              <a:gd name="T51" fmla="*/ 550 h 590"/>
              <a:gd name="T52" fmla="*/ 432 w 443"/>
              <a:gd name="T53" fmla="*/ 535 h 590"/>
              <a:gd name="T54" fmla="*/ 315 w 443"/>
              <a:gd name="T55" fmla="*/ 309 h 590"/>
              <a:gd name="T56" fmla="*/ 314 w 443"/>
              <a:gd name="T57" fmla="*/ 309 h 590"/>
              <a:gd name="T58" fmla="*/ 301 w 443"/>
              <a:gd name="T59" fmla="*/ 247 h 590"/>
              <a:gd name="T60" fmla="*/ 301 w 443"/>
              <a:gd name="T61" fmla="*/ 55 h 590"/>
              <a:gd name="T62" fmla="*/ 316 w 443"/>
              <a:gd name="T63" fmla="*/ 28 h 590"/>
              <a:gd name="T64" fmla="*/ 316 w 443"/>
              <a:gd name="T65" fmla="*/ 27 h 590"/>
              <a:gd name="T66" fmla="*/ 300 w 443"/>
              <a:gd name="T67" fmla="*/ 4 h 590"/>
              <a:gd name="T68" fmla="*/ 284 w 443"/>
              <a:gd name="T69" fmla="*/ 0 h 590"/>
              <a:gd name="T70" fmla="*/ 283 w 443"/>
              <a:gd name="T71" fmla="*/ 0 h 590"/>
              <a:gd name="T72" fmla="*/ 161 w 443"/>
              <a:gd name="T73" fmla="*/ 0 h 590"/>
              <a:gd name="T74" fmla="*/ 160 w 443"/>
              <a:gd name="T75" fmla="*/ 0 h 590"/>
              <a:gd name="T76" fmla="*/ 143 w 443"/>
              <a:gd name="T77" fmla="*/ 4 h 590"/>
              <a:gd name="T78" fmla="*/ 128 w 443"/>
              <a:gd name="T79" fmla="*/ 27 h 590"/>
              <a:gd name="T80" fmla="*/ 128 w 443"/>
              <a:gd name="T81" fmla="*/ 28 h 590"/>
              <a:gd name="T82" fmla="*/ 143 w 443"/>
              <a:gd name="T83" fmla="*/ 55 h 590"/>
              <a:gd name="T84" fmla="*/ 143 w 443"/>
              <a:gd name="T85" fmla="*/ 247 h 590"/>
              <a:gd name="T86" fmla="*/ 129 w 443"/>
              <a:gd name="T87" fmla="*/ 309 h 590"/>
              <a:gd name="T88" fmla="*/ 129 w 443"/>
              <a:gd name="T89" fmla="*/ 309 h 590"/>
              <a:gd name="T90" fmla="*/ 11 w 443"/>
              <a:gd name="T91" fmla="*/ 535 h 590"/>
              <a:gd name="T92" fmla="*/ 4 w 443"/>
              <a:gd name="T93" fmla="*/ 550 h 590"/>
              <a:gd name="T94" fmla="*/ 4 w 443"/>
              <a:gd name="T95" fmla="*/ 580 h 590"/>
              <a:gd name="T96" fmla="*/ 24 w 443"/>
              <a:gd name="T97" fmla="*/ 590 h 590"/>
              <a:gd name="T98" fmla="*/ 420 w 443"/>
              <a:gd name="T99" fmla="*/ 590 h 590"/>
              <a:gd name="T100" fmla="*/ 439 w 443"/>
              <a:gd name="T101" fmla="*/ 580 h 590"/>
              <a:gd name="T102" fmla="*/ 439 w 443"/>
              <a:gd name="T103" fmla="*/ 550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43" h="590">
                <a:moveTo>
                  <a:pt x="113" y="382"/>
                </a:moveTo>
                <a:lnTo>
                  <a:pt x="146" y="319"/>
                </a:lnTo>
                <a:cubicBezTo>
                  <a:pt x="160" y="295"/>
                  <a:pt x="163" y="249"/>
                  <a:pt x="163" y="247"/>
                </a:cubicBezTo>
                <a:lnTo>
                  <a:pt x="163" y="37"/>
                </a:lnTo>
                <a:lnTo>
                  <a:pt x="153" y="37"/>
                </a:lnTo>
                <a:cubicBezTo>
                  <a:pt x="151" y="37"/>
                  <a:pt x="150" y="37"/>
                  <a:pt x="149" y="34"/>
                </a:cubicBezTo>
                <a:cubicBezTo>
                  <a:pt x="148" y="32"/>
                  <a:pt x="148" y="29"/>
                  <a:pt x="148" y="28"/>
                </a:cubicBezTo>
                <a:cubicBezTo>
                  <a:pt x="148" y="25"/>
                  <a:pt x="149" y="23"/>
                  <a:pt x="152" y="22"/>
                </a:cubicBezTo>
                <a:cubicBezTo>
                  <a:pt x="154" y="21"/>
                  <a:pt x="157" y="20"/>
                  <a:pt x="160" y="20"/>
                </a:cubicBezTo>
                <a:lnTo>
                  <a:pt x="160" y="20"/>
                </a:lnTo>
                <a:lnTo>
                  <a:pt x="160" y="20"/>
                </a:lnTo>
                <a:lnTo>
                  <a:pt x="283" y="20"/>
                </a:lnTo>
                <a:lnTo>
                  <a:pt x="283" y="20"/>
                </a:lnTo>
                <a:lnTo>
                  <a:pt x="284" y="20"/>
                </a:lnTo>
                <a:lnTo>
                  <a:pt x="284" y="20"/>
                </a:lnTo>
                <a:cubicBezTo>
                  <a:pt x="286" y="20"/>
                  <a:pt x="289" y="21"/>
                  <a:pt x="292" y="22"/>
                </a:cubicBezTo>
                <a:cubicBezTo>
                  <a:pt x="294" y="23"/>
                  <a:pt x="295" y="25"/>
                  <a:pt x="296" y="28"/>
                </a:cubicBezTo>
                <a:cubicBezTo>
                  <a:pt x="296" y="29"/>
                  <a:pt x="295" y="32"/>
                  <a:pt x="294" y="34"/>
                </a:cubicBezTo>
                <a:cubicBezTo>
                  <a:pt x="293" y="37"/>
                  <a:pt x="292" y="37"/>
                  <a:pt x="291" y="37"/>
                </a:cubicBezTo>
                <a:lnTo>
                  <a:pt x="281" y="37"/>
                </a:lnTo>
                <a:lnTo>
                  <a:pt x="281" y="247"/>
                </a:lnTo>
                <a:lnTo>
                  <a:pt x="281" y="247"/>
                </a:lnTo>
                <a:cubicBezTo>
                  <a:pt x="281" y="249"/>
                  <a:pt x="283" y="295"/>
                  <a:pt x="297" y="319"/>
                </a:cubicBezTo>
                <a:lnTo>
                  <a:pt x="330" y="382"/>
                </a:lnTo>
                <a:cubicBezTo>
                  <a:pt x="257" y="382"/>
                  <a:pt x="187" y="382"/>
                  <a:pt x="113" y="382"/>
                </a:cubicBezTo>
                <a:close/>
                <a:moveTo>
                  <a:pt x="439" y="550"/>
                </a:moveTo>
                <a:cubicBezTo>
                  <a:pt x="436" y="542"/>
                  <a:pt x="433" y="535"/>
                  <a:pt x="432" y="535"/>
                </a:cubicBezTo>
                <a:lnTo>
                  <a:pt x="315" y="309"/>
                </a:lnTo>
                <a:lnTo>
                  <a:pt x="314" y="309"/>
                </a:lnTo>
                <a:cubicBezTo>
                  <a:pt x="305" y="293"/>
                  <a:pt x="301" y="259"/>
                  <a:pt x="301" y="247"/>
                </a:cubicBezTo>
                <a:lnTo>
                  <a:pt x="301" y="55"/>
                </a:lnTo>
                <a:cubicBezTo>
                  <a:pt x="312" y="50"/>
                  <a:pt x="316" y="37"/>
                  <a:pt x="316" y="28"/>
                </a:cubicBezTo>
                <a:lnTo>
                  <a:pt x="316" y="27"/>
                </a:lnTo>
                <a:cubicBezTo>
                  <a:pt x="315" y="16"/>
                  <a:pt x="310" y="8"/>
                  <a:pt x="300" y="4"/>
                </a:cubicBezTo>
                <a:cubicBezTo>
                  <a:pt x="294" y="0"/>
                  <a:pt x="287" y="0"/>
                  <a:pt x="284" y="0"/>
                </a:cubicBezTo>
                <a:lnTo>
                  <a:pt x="283" y="0"/>
                </a:lnTo>
                <a:lnTo>
                  <a:pt x="161" y="0"/>
                </a:lnTo>
                <a:lnTo>
                  <a:pt x="160" y="0"/>
                </a:lnTo>
                <a:cubicBezTo>
                  <a:pt x="156" y="0"/>
                  <a:pt x="150" y="0"/>
                  <a:pt x="143" y="4"/>
                </a:cubicBezTo>
                <a:cubicBezTo>
                  <a:pt x="134" y="8"/>
                  <a:pt x="128" y="16"/>
                  <a:pt x="128" y="27"/>
                </a:cubicBezTo>
                <a:lnTo>
                  <a:pt x="128" y="28"/>
                </a:lnTo>
                <a:cubicBezTo>
                  <a:pt x="128" y="37"/>
                  <a:pt x="132" y="50"/>
                  <a:pt x="143" y="55"/>
                </a:cubicBezTo>
                <a:lnTo>
                  <a:pt x="143" y="247"/>
                </a:lnTo>
                <a:cubicBezTo>
                  <a:pt x="142" y="259"/>
                  <a:pt x="138" y="293"/>
                  <a:pt x="129" y="309"/>
                </a:cubicBezTo>
                <a:lnTo>
                  <a:pt x="129" y="309"/>
                </a:lnTo>
                <a:lnTo>
                  <a:pt x="11" y="535"/>
                </a:lnTo>
                <a:cubicBezTo>
                  <a:pt x="11" y="535"/>
                  <a:pt x="7" y="542"/>
                  <a:pt x="4" y="550"/>
                </a:cubicBezTo>
                <a:cubicBezTo>
                  <a:pt x="0" y="563"/>
                  <a:pt x="0" y="573"/>
                  <a:pt x="4" y="580"/>
                </a:cubicBezTo>
                <a:cubicBezTo>
                  <a:pt x="7" y="584"/>
                  <a:pt x="12" y="590"/>
                  <a:pt x="24" y="590"/>
                </a:cubicBezTo>
                <a:lnTo>
                  <a:pt x="420" y="590"/>
                </a:lnTo>
                <a:cubicBezTo>
                  <a:pt x="431" y="590"/>
                  <a:pt x="437" y="584"/>
                  <a:pt x="439" y="580"/>
                </a:cubicBezTo>
                <a:cubicBezTo>
                  <a:pt x="443" y="573"/>
                  <a:pt x="443" y="563"/>
                  <a:pt x="439" y="55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7" name="Freeform 229"/>
          <p:cNvSpPr>
            <a:spLocks/>
          </p:cNvSpPr>
          <p:nvPr/>
        </p:nvSpPr>
        <p:spPr bwMode="auto">
          <a:xfrm>
            <a:off x="7878861" y="5240943"/>
            <a:ext cx="294186" cy="375340"/>
          </a:xfrm>
          <a:custGeom>
            <a:avLst/>
            <a:gdLst>
              <a:gd name="T0" fmla="*/ 442 w 609"/>
              <a:gd name="T1" fmla="*/ 215 h 776"/>
              <a:gd name="T2" fmla="*/ 432 w 609"/>
              <a:gd name="T3" fmla="*/ 207 h 776"/>
              <a:gd name="T4" fmla="*/ 395 w 609"/>
              <a:gd name="T5" fmla="*/ 221 h 776"/>
              <a:gd name="T6" fmla="*/ 390 w 609"/>
              <a:gd name="T7" fmla="*/ 146 h 776"/>
              <a:gd name="T8" fmla="*/ 379 w 609"/>
              <a:gd name="T9" fmla="*/ 138 h 776"/>
              <a:gd name="T10" fmla="*/ 331 w 609"/>
              <a:gd name="T11" fmla="*/ 131 h 776"/>
              <a:gd name="T12" fmla="*/ 305 w 609"/>
              <a:gd name="T13" fmla="*/ 41 h 776"/>
              <a:gd name="T14" fmla="*/ 291 w 609"/>
              <a:gd name="T15" fmla="*/ 41 h 776"/>
              <a:gd name="T16" fmla="*/ 263 w 609"/>
              <a:gd name="T17" fmla="*/ 135 h 776"/>
              <a:gd name="T18" fmla="*/ 221 w 609"/>
              <a:gd name="T19" fmla="*/ 143 h 776"/>
              <a:gd name="T20" fmla="*/ 211 w 609"/>
              <a:gd name="T21" fmla="*/ 151 h 776"/>
              <a:gd name="T22" fmla="*/ 204 w 609"/>
              <a:gd name="T23" fmla="*/ 228 h 776"/>
              <a:gd name="T24" fmla="*/ 171 w 609"/>
              <a:gd name="T25" fmla="*/ 214 h 776"/>
              <a:gd name="T26" fmla="*/ 160 w 609"/>
              <a:gd name="T27" fmla="*/ 220 h 776"/>
              <a:gd name="T28" fmla="*/ 205 w 609"/>
              <a:gd name="T29" fmla="*/ 310 h 776"/>
              <a:gd name="T30" fmla="*/ 203 w 609"/>
              <a:gd name="T31" fmla="*/ 328 h 776"/>
              <a:gd name="T32" fmla="*/ 180 w 609"/>
              <a:gd name="T33" fmla="*/ 324 h 776"/>
              <a:gd name="T34" fmla="*/ 137 w 609"/>
              <a:gd name="T35" fmla="*/ 268 h 776"/>
              <a:gd name="T36" fmla="*/ 125 w 609"/>
              <a:gd name="T37" fmla="*/ 270 h 776"/>
              <a:gd name="T38" fmla="*/ 74 w 609"/>
              <a:gd name="T39" fmla="*/ 281 h 776"/>
              <a:gd name="T40" fmla="*/ 25 w 609"/>
              <a:gd name="T41" fmla="*/ 249 h 776"/>
              <a:gd name="T42" fmla="*/ 12 w 609"/>
              <a:gd name="T43" fmla="*/ 253 h 776"/>
              <a:gd name="T44" fmla="*/ 34 w 609"/>
              <a:gd name="T45" fmla="*/ 321 h 776"/>
              <a:gd name="T46" fmla="*/ 30 w 609"/>
              <a:gd name="T47" fmla="*/ 336 h 776"/>
              <a:gd name="T48" fmla="*/ 28 w 609"/>
              <a:gd name="T49" fmla="*/ 349 h 776"/>
              <a:gd name="T50" fmla="*/ 46 w 609"/>
              <a:gd name="T51" fmla="*/ 403 h 776"/>
              <a:gd name="T52" fmla="*/ 24 w 609"/>
              <a:gd name="T53" fmla="*/ 431 h 776"/>
              <a:gd name="T54" fmla="*/ 108 w 609"/>
              <a:gd name="T55" fmla="*/ 480 h 776"/>
              <a:gd name="T56" fmla="*/ 42 w 609"/>
              <a:gd name="T57" fmla="*/ 528 h 776"/>
              <a:gd name="T58" fmla="*/ 29 w 609"/>
              <a:gd name="T59" fmla="*/ 548 h 776"/>
              <a:gd name="T60" fmla="*/ 94 w 609"/>
              <a:gd name="T61" fmla="*/ 568 h 776"/>
              <a:gd name="T62" fmla="*/ 143 w 609"/>
              <a:gd name="T63" fmla="*/ 580 h 776"/>
              <a:gd name="T64" fmla="*/ 193 w 609"/>
              <a:gd name="T65" fmla="*/ 611 h 776"/>
              <a:gd name="T66" fmla="*/ 194 w 609"/>
              <a:gd name="T67" fmla="*/ 635 h 776"/>
              <a:gd name="T68" fmla="*/ 218 w 609"/>
              <a:gd name="T69" fmla="*/ 633 h 776"/>
              <a:gd name="T70" fmla="*/ 242 w 609"/>
              <a:gd name="T71" fmla="*/ 622 h 776"/>
              <a:gd name="T72" fmla="*/ 307 w 609"/>
              <a:gd name="T73" fmla="*/ 591 h 776"/>
              <a:gd name="T74" fmla="*/ 331 w 609"/>
              <a:gd name="T75" fmla="*/ 696 h 776"/>
              <a:gd name="T76" fmla="*/ 363 w 609"/>
              <a:gd name="T77" fmla="*/ 775 h 776"/>
              <a:gd name="T78" fmla="*/ 379 w 609"/>
              <a:gd name="T79" fmla="*/ 768 h 776"/>
              <a:gd name="T80" fmla="*/ 319 w 609"/>
              <a:gd name="T81" fmla="*/ 640 h 776"/>
              <a:gd name="T82" fmla="*/ 315 w 609"/>
              <a:gd name="T83" fmla="*/ 591 h 776"/>
              <a:gd name="T84" fmla="*/ 382 w 609"/>
              <a:gd name="T85" fmla="*/ 618 h 776"/>
              <a:gd name="T86" fmla="*/ 431 w 609"/>
              <a:gd name="T87" fmla="*/ 628 h 776"/>
              <a:gd name="T88" fmla="*/ 438 w 609"/>
              <a:gd name="T89" fmla="*/ 614 h 776"/>
              <a:gd name="T90" fmla="*/ 441 w 609"/>
              <a:gd name="T91" fmla="*/ 578 h 776"/>
              <a:gd name="T92" fmla="*/ 525 w 609"/>
              <a:gd name="T93" fmla="*/ 558 h 776"/>
              <a:gd name="T94" fmla="*/ 583 w 609"/>
              <a:gd name="T95" fmla="*/ 534 h 776"/>
              <a:gd name="T96" fmla="*/ 584 w 609"/>
              <a:gd name="T97" fmla="*/ 517 h 776"/>
              <a:gd name="T98" fmla="*/ 522 w 609"/>
              <a:gd name="T99" fmla="*/ 494 h 776"/>
              <a:gd name="T100" fmla="*/ 517 w 609"/>
              <a:gd name="T101" fmla="*/ 452 h 776"/>
              <a:gd name="T102" fmla="*/ 583 w 609"/>
              <a:gd name="T103" fmla="*/ 419 h 776"/>
              <a:gd name="T104" fmla="*/ 587 w 609"/>
              <a:gd name="T105" fmla="*/ 404 h 776"/>
              <a:gd name="T106" fmla="*/ 559 w 609"/>
              <a:gd name="T107" fmla="*/ 365 h 776"/>
              <a:gd name="T108" fmla="*/ 577 w 609"/>
              <a:gd name="T109" fmla="*/ 321 h 776"/>
              <a:gd name="T110" fmla="*/ 575 w 609"/>
              <a:gd name="T111" fmla="*/ 297 h 776"/>
              <a:gd name="T112" fmla="*/ 581 w 609"/>
              <a:gd name="T113" fmla="*/ 232 h 776"/>
              <a:gd name="T114" fmla="*/ 487 w 609"/>
              <a:gd name="T115" fmla="*/ 272 h 776"/>
              <a:gd name="T116" fmla="*/ 464 w 609"/>
              <a:gd name="T117" fmla="*/ 265 h 776"/>
              <a:gd name="T118" fmla="*/ 420 w 609"/>
              <a:gd name="T119" fmla="*/ 326 h 776"/>
              <a:gd name="T120" fmla="*/ 403 w 609"/>
              <a:gd name="T121" fmla="*/ 323 h 776"/>
              <a:gd name="T122" fmla="*/ 407 w 609"/>
              <a:gd name="T123" fmla="*/ 302 h 776"/>
              <a:gd name="T124" fmla="*/ 442 w 609"/>
              <a:gd name="T125" fmla="*/ 215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9" h="776">
                <a:moveTo>
                  <a:pt x="442" y="215"/>
                </a:moveTo>
                <a:cubicBezTo>
                  <a:pt x="442" y="215"/>
                  <a:pt x="443" y="194"/>
                  <a:pt x="432" y="207"/>
                </a:cubicBezTo>
                <a:cubicBezTo>
                  <a:pt x="432" y="207"/>
                  <a:pt x="410" y="234"/>
                  <a:pt x="395" y="221"/>
                </a:cubicBezTo>
                <a:cubicBezTo>
                  <a:pt x="379" y="208"/>
                  <a:pt x="383" y="160"/>
                  <a:pt x="390" y="146"/>
                </a:cubicBezTo>
                <a:cubicBezTo>
                  <a:pt x="390" y="146"/>
                  <a:pt x="394" y="131"/>
                  <a:pt x="379" y="138"/>
                </a:cubicBezTo>
                <a:cubicBezTo>
                  <a:pt x="379" y="138"/>
                  <a:pt x="345" y="149"/>
                  <a:pt x="331" y="131"/>
                </a:cubicBezTo>
                <a:cubicBezTo>
                  <a:pt x="331" y="131"/>
                  <a:pt x="309" y="98"/>
                  <a:pt x="305" y="41"/>
                </a:cubicBezTo>
                <a:cubicBezTo>
                  <a:pt x="305" y="41"/>
                  <a:pt x="297" y="0"/>
                  <a:pt x="291" y="41"/>
                </a:cubicBezTo>
                <a:cubicBezTo>
                  <a:pt x="291" y="41"/>
                  <a:pt x="283" y="124"/>
                  <a:pt x="263" y="135"/>
                </a:cubicBezTo>
                <a:cubicBezTo>
                  <a:pt x="263" y="135"/>
                  <a:pt x="241" y="151"/>
                  <a:pt x="221" y="143"/>
                </a:cubicBezTo>
                <a:cubicBezTo>
                  <a:pt x="221" y="143"/>
                  <a:pt x="204" y="132"/>
                  <a:pt x="211" y="151"/>
                </a:cubicBezTo>
                <a:cubicBezTo>
                  <a:pt x="211" y="151"/>
                  <a:pt x="229" y="225"/>
                  <a:pt x="204" y="228"/>
                </a:cubicBezTo>
                <a:cubicBezTo>
                  <a:pt x="204" y="228"/>
                  <a:pt x="183" y="237"/>
                  <a:pt x="171" y="214"/>
                </a:cubicBezTo>
                <a:cubicBezTo>
                  <a:pt x="171" y="214"/>
                  <a:pt x="160" y="199"/>
                  <a:pt x="160" y="220"/>
                </a:cubicBezTo>
                <a:cubicBezTo>
                  <a:pt x="160" y="220"/>
                  <a:pt x="166" y="279"/>
                  <a:pt x="205" y="310"/>
                </a:cubicBezTo>
                <a:cubicBezTo>
                  <a:pt x="205" y="310"/>
                  <a:pt x="216" y="321"/>
                  <a:pt x="203" y="328"/>
                </a:cubicBezTo>
                <a:cubicBezTo>
                  <a:pt x="203" y="328"/>
                  <a:pt x="191" y="338"/>
                  <a:pt x="180" y="324"/>
                </a:cubicBezTo>
                <a:cubicBezTo>
                  <a:pt x="180" y="324"/>
                  <a:pt x="138" y="273"/>
                  <a:pt x="137" y="268"/>
                </a:cubicBezTo>
                <a:cubicBezTo>
                  <a:pt x="137" y="268"/>
                  <a:pt x="130" y="256"/>
                  <a:pt x="125" y="270"/>
                </a:cubicBezTo>
                <a:cubicBezTo>
                  <a:pt x="125" y="270"/>
                  <a:pt x="109" y="303"/>
                  <a:pt x="74" y="281"/>
                </a:cubicBezTo>
                <a:lnTo>
                  <a:pt x="25" y="249"/>
                </a:lnTo>
                <a:cubicBezTo>
                  <a:pt x="25" y="249"/>
                  <a:pt x="7" y="234"/>
                  <a:pt x="12" y="253"/>
                </a:cubicBezTo>
                <a:cubicBezTo>
                  <a:pt x="12" y="253"/>
                  <a:pt x="30" y="313"/>
                  <a:pt x="34" y="321"/>
                </a:cubicBezTo>
                <a:cubicBezTo>
                  <a:pt x="34" y="321"/>
                  <a:pt x="37" y="330"/>
                  <a:pt x="30" y="336"/>
                </a:cubicBezTo>
                <a:cubicBezTo>
                  <a:pt x="30" y="336"/>
                  <a:pt x="20" y="338"/>
                  <a:pt x="28" y="349"/>
                </a:cubicBezTo>
                <a:cubicBezTo>
                  <a:pt x="28" y="349"/>
                  <a:pt x="72" y="393"/>
                  <a:pt x="46" y="403"/>
                </a:cubicBezTo>
                <a:cubicBezTo>
                  <a:pt x="46" y="403"/>
                  <a:pt x="0" y="418"/>
                  <a:pt x="24" y="431"/>
                </a:cubicBezTo>
                <a:cubicBezTo>
                  <a:pt x="24" y="431"/>
                  <a:pt x="108" y="460"/>
                  <a:pt x="108" y="480"/>
                </a:cubicBezTo>
                <a:cubicBezTo>
                  <a:pt x="107" y="500"/>
                  <a:pt x="97" y="512"/>
                  <a:pt x="42" y="528"/>
                </a:cubicBezTo>
                <a:cubicBezTo>
                  <a:pt x="42" y="528"/>
                  <a:pt x="0" y="541"/>
                  <a:pt x="29" y="548"/>
                </a:cubicBezTo>
                <a:cubicBezTo>
                  <a:pt x="29" y="548"/>
                  <a:pt x="77" y="555"/>
                  <a:pt x="94" y="568"/>
                </a:cubicBezTo>
                <a:cubicBezTo>
                  <a:pt x="111" y="581"/>
                  <a:pt x="119" y="578"/>
                  <a:pt x="143" y="580"/>
                </a:cubicBezTo>
                <a:cubicBezTo>
                  <a:pt x="166" y="582"/>
                  <a:pt x="209" y="584"/>
                  <a:pt x="193" y="611"/>
                </a:cubicBezTo>
                <a:cubicBezTo>
                  <a:pt x="193" y="611"/>
                  <a:pt x="160" y="639"/>
                  <a:pt x="194" y="635"/>
                </a:cubicBezTo>
                <a:lnTo>
                  <a:pt x="218" y="633"/>
                </a:lnTo>
                <a:cubicBezTo>
                  <a:pt x="218" y="633"/>
                  <a:pt x="234" y="634"/>
                  <a:pt x="242" y="622"/>
                </a:cubicBezTo>
                <a:cubicBezTo>
                  <a:pt x="242" y="622"/>
                  <a:pt x="282" y="588"/>
                  <a:pt x="307" y="591"/>
                </a:cubicBezTo>
                <a:cubicBezTo>
                  <a:pt x="307" y="591"/>
                  <a:pt x="302" y="628"/>
                  <a:pt x="331" y="696"/>
                </a:cubicBezTo>
                <a:cubicBezTo>
                  <a:pt x="331" y="696"/>
                  <a:pt x="361" y="768"/>
                  <a:pt x="363" y="775"/>
                </a:cubicBezTo>
                <a:cubicBezTo>
                  <a:pt x="363" y="775"/>
                  <a:pt x="379" y="776"/>
                  <a:pt x="379" y="768"/>
                </a:cubicBezTo>
                <a:cubicBezTo>
                  <a:pt x="379" y="768"/>
                  <a:pt x="323" y="670"/>
                  <a:pt x="319" y="640"/>
                </a:cubicBezTo>
                <a:cubicBezTo>
                  <a:pt x="319" y="640"/>
                  <a:pt x="310" y="603"/>
                  <a:pt x="315" y="591"/>
                </a:cubicBezTo>
                <a:cubicBezTo>
                  <a:pt x="315" y="591"/>
                  <a:pt x="369" y="601"/>
                  <a:pt x="382" y="618"/>
                </a:cubicBezTo>
                <a:cubicBezTo>
                  <a:pt x="382" y="618"/>
                  <a:pt x="395" y="631"/>
                  <a:pt x="431" y="628"/>
                </a:cubicBezTo>
                <a:cubicBezTo>
                  <a:pt x="431" y="628"/>
                  <a:pt x="452" y="626"/>
                  <a:pt x="438" y="614"/>
                </a:cubicBezTo>
                <a:cubicBezTo>
                  <a:pt x="438" y="614"/>
                  <a:pt x="405" y="583"/>
                  <a:pt x="441" y="578"/>
                </a:cubicBezTo>
                <a:cubicBezTo>
                  <a:pt x="441" y="578"/>
                  <a:pt x="504" y="573"/>
                  <a:pt x="525" y="558"/>
                </a:cubicBezTo>
                <a:cubicBezTo>
                  <a:pt x="525" y="558"/>
                  <a:pt x="567" y="534"/>
                  <a:pt x="583" y="534"/>
                </a:cubicBezTo>
                <a:cubicBezTo>
                  <a:pt x="583" y="534"/>
                  <a:pt x="609" y="526"/>
                  <a:pt x="584" y="517"/>
                </a:cubicBezTo>
                <a:lnTo>
                  <a:pt x="522" y="494"/>
                </a:lnTo>
                <a:cubicBezTo>
                  <a:pt x="522" y="494"/>
                  <a:pt x="487" y="476"/>
                  <a:pt x="517" y="452"/>
                </a:cubicBezTo>
                <a:cubicBezTo>
                  <a:pt x="517" y="452"/>
                  <a:pt x="571" y="421"/>
                  <a:pt x="583" y="419"/>
                </a:cubicBezTo>
                <a:cubicBezTo>
                  <a:pt x="583" y="419"/>
                  <a:pt x="602" y="414"/>
                  <a:pt x="587" y="404"/>
                </a:cubicBezTo>
                <a:cubicBezTo>
                  <a:pt x="587" y="404"/>
                  <a:pt x="545" y="392"/>
                  <a:pt x="559" y="365"/>
                </a:cubicBezTo>
                <a:cubicBezTo>
                  <a:pt x="559" y="365"/>
                  <a:pt x="592" y="329"/>
                  <a:pt x="577" y="321"/>
                </a:cubicBezTo>
                <a:cubicBezTo>
                  <a:pt x="577" y="321"/>
                  <a:pt x="566" y="319"/>
                  <a:pt x="575" y="297"/>
                </a:cubicBezTo>
                <a:cubicBezTo>
                  <a:pt x="575" y="297"/>
                  <a:pt x="606" y="216"/>
                  <a:pt x="581" y="232"/>
                </a:cubicBezTo>
                <a:cubicBezTo>
                  <a:pt x="581" y="232"/>
                  <a:pt x="518" y="297"/>
                  <a:pt x="487" y="272"/>
                </a:cubicBezTo>
                <a:cubicBezTo>
                  <a:pt x="487" y="272"/>
                  <a:pt x="473" y="242"/>
                  <a:pt x="464" y="265"/>
                </a:cubicBezTo>
                <a:cubicBezTo>
                  <a:pt x="464" y="265"/>
                  <a:pt x="425" y="325"/>
                  <a:pt x="420" y="326"/>
                </a:cubicBezTo>
                <a:cubicBezTo>
                  <a:pt x="420" y="326"/>
                  <a:pt x="413" y="333"/>
                  <a:pt x="403" y="323"/>
                </a:cubicBezTo>
                <a:cubicBezTo>
                  <a:pt x="403" y="323"/>
                  <a:pt x="391" y="317"/>
                  <a:pt x="407" y="302"/>
                </a:cubicBezTo>
                <a:cubicBezTo>
                  <a:pt x="407" y="302"/>
                  <a:pt x="450" y="248"/>
                  <a:pt x="442" y="215"/>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8" name="Freeform 230"/>
          <p:cNvSpPr>
            <a:spLocks/>
          </p:cNvSpPr>
          <p:nvPr/>
        </p:nvSpPr>
        <p:spPr bwMode="auto">
          <a:xfrm>
            <a:off x="7924511" y="4665254"/>
            <a:ext cx="278968" cy="253609"/>
          </a:xfrm>
          <a:custGeom>
            <a:avLst/>
            <a:gdLst>
              <a:gd name="T0" fmla="*/ 573 w 579"/>
              <a:gd name="T1" fmla="*/ 157 h 522"/>
              <a:gd name="T2" fmla="*/ 430 w 579"/>
              <a:gd name="T3" fmla="*/ 4 h 522"/>
              <a:gd name="T4" fmla="*/ 290 w 579"/>
              <a:gd name="T5" fmla="*/ 87 h 522"/>
              <a:gd name="T6" fmla="*/ 150 w 579"/>
              <a:gd name="T7" fmla="*/ 4 h 522"/>
              <a:gd name="T8" fmla="*/ 7 w 579"/>
              <a:gd name="T9" fmla="*/ 157 h 522"/>
              <a:gd name="T10" fmla="*/ 112 w 579"/>
              <a:gd name="T11" fmla="*/ 363 h 522"/>
              <a:gd name="T12" fmla="*/ 290 w 579"/>
              <a:gd name="T13" fmla="*/ 522 h 522"/>
              <a:gd name="T14" fmla="*/ 290 w 579"/>
              <a:gd name="T15" fmla="*/ 522 h 522"/>
              <a:gd name="T16" fmla="*/ 290 w 579"/>
              <a:gd name="T17" fmla="*/ 522 h 522"/>
              <a:gd name="T18" fmla="*/ 290 w 579"/>
              <a:gd name="T19" fmla="*/ 522 h 522"/>
              <a:gd name="T20" fmla="*/ 290 w 579"/>
              <a:gd name="T21" fmla="*/ 522 h 522"/>
              <a:gd name="T22" fmla="*/ 468 w 579"/>
              <a:gd name="T23" fmla="*/ 363 h 522"/>
              <a:gd name="T24" fmla="*/ 573 w 579"/>
              <a:gd name="T25" fmla="*/ 157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9" h="522">
                <a:moveTo>
                  <a:pt x="573" y="157"/>
                </a:moveTo>
                <a:cubicBezTo>
                  <a:pt x="564" y="3"/>
                  <a:pt x="430" y="4"/>
                  <a:pt x="430" y="4"/>
                </a:cubicBezTo>
                <a:cubicBezTo>
                  <a:pt x="340" y="0"/>
                  <a:pt x="292" y="83"/>
                  <a:pt x="290" y="87"/>
                </a:cubicBezTo>
                <a:cubicBezTo>
                  <a:pt x="288" y="83"/>
                  <a:pt x="239" y="0"/>
                  <a:pt x="150" y="4"/>
                </a:cubicBezTo>
                <a:cubicBezTo>
                  <a:pt x="150" y="4"/>
                  <a:pt x="15" y="3"/>
                  <a:pt x="7" y="157"/>
                </a:cubicBezTo>
                <a:cubicBezTo>
                  <a:pt x="7" y="157"/>
                  <a:pt x="0" y="258"/>
                  <a:pt x="112" y="363"/>
                </a:cubicBezTo>
                <a:lnTo>
                  <a:pt x="290" y="522"/>
                </a:lnTo>
                <a:lnTo>
                  <a:pt x="290" y="522"/>
                </a:lnTo>
                <a:lnTo>
                  <a:pt x="290" y="522"/>
                </a:lnTo>
                <a:lnTo>
                  <a:pt x="290" y="522"/>
                </a:lnTo>
                <a:lnTo>
                  <a:pt x="290" y="522"/>
                </a:lnTo>
                <a:lnTo>
                  <a:pt x="468" y="363"/>
                </a:lnTo>
                <a:cubicBezTo>
                  <a:pt x="579" y="258"/>
                  <a:pt x="573" y="157"/>
                  <a:pt x="573" y="157"/>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69" name="Freeform 231"/>
          <p:cNvSpPr>
            <a:spLocks noEditPoints="1"/>
          </p:cNvSpPr>
          <p:nvPr/>
        </p:nvSpPr>
        <p:spPr bwMode="auto">
          <a:xfrm>
            <a:off x="1493030" y="1284671"/>
            <a:ext cx="502142" cy="248535"/>
          </a:xfrm>
          <a:custGeom>
            <a:avLst/>
            <a:gdLst>
              <a:gd name="T0" fmla="*/ 826 w 1040"/>
              <a:gd name="T1" fmla="*/ 454 h 517"/>
              <a:gd name="T2" fmla="*/ 952 w 1040"/>
              <a:gd name="T3" fmla="*/ 454 h 517"/>
              <a:gd name="T4" fmla="*/ 779 w 1040"/>
              <a:gd name="T5" fmla="*/ 0 h 517"/>
              <a:gd name="T6" fmla="*/ 1 w 1040"/>
              <a:gd name="T7" fmla="*/ 427 h 517"/>
              <a:gd name="T8" fmla="*/ 120 w 1040"/>
              <a:gd name="T9" fmla="*/ 422 h 517"/>
              <a:gd name="T10" fmla="*/ 282 w 1040"/>
              <a:gd name="T11" fmla="*/ 428 h 517"/>
              <a:gd name="T12" fmla="*/ 670 w 1040"/>
              <a:gd name="T13" fmla="*/ 428 h 517"/>
              <a:gd name="T14" fmla="*/ 890 w 1040"/>
              <a:gd name="T15" fmla="*/ 368 h 517"/>
              <a:gd name="T16" fmla="*/ 990 w 1040"/>
              <a:gd name="T17" fmla="*/ 428 h 517"/>
              <a:gd name="T18" fmla="*/ 1008 w 1040"/>
              <a:gd name="T19" fmla="*/ 424 h 517"/>
              <a:gd name="T20" fmla="*/ 1019 w 1040"/>
              <a:gd name="T21" fmla="*/ 415 h 517"/>
              <a:gd name="T22" fmla="*/ 1011 w 1040"/>
              <a:gd name="T23" fmla="*/ 282 h 517"/>
              <a:gd name="T24" fmla="*/ 921 w 1040"/>
              <a:gd name="T25" fmla="*/ 253 h 517"/>
              <a:gd name="T26" fmla="*/ 779 w 1040"/>
              <a:gd name="T27" fmla="*/ 107 h 517"/>
              <a:gd name="T28" fmla="*/ 811 w 1040"/>
              <a:gd name="T29" fmla="*/ 249 h 517"/>
              <a:gd name="T30" fmla="*/ 888 w 1040"/>
              <a:gd name="T31" fmla="*/ 249 h 517"/>
              <a:gd name="T32" fmla="*/ 797 w 1040"/>
              <a:gd name="T33" fmla="*/ 249 h 517"/>
              <a:gd name="T34" fmla="*/ 721 w 1040"/>
              <a:gd name="T35" fmla="*/ 155 h 517"/>
              <a:gd name="T36" fmla="*/ 797 w 1040"/>
              <a:gd name="T37" fmla="*/ 249 h 517"/>
              <a:gd name="T38" fmla="*/ 60 w 1040"/>
              <a:gd name="T39" fmla="*/ 283 h 517"/>
              <a:gd name="T40" fmla="*/ 60 w 1040"/>
              <a:gd name="T41" fmla="*/ 269 h 517"/>
              <a:gd name="T42" fmla="*/ 165 w 1040"/>
              <a:gd name="T43" fmla="*/ 276 h 517"/>
              <a:gd name="T44" fmla="*/ 158 w 1040"/>
              <a:gd name="T45" fmla="*/ 312 h 517"/>
              <a:gd name="T46" fmla="*/ 53 w 1040"/>
              <a:gd name="T47" fmla="*/ 305 h 517"/>
              <a:gd name="T48" fmla="*/ 158 w 1040"/>
              <a:gd name="T49" fmla="*/ 298 h 517"/>
              <a:gd name="T50" fmla="*/ 158 w 1040"/>
              <a:gd name="T51" fmla="*/ 312 h 517"/>
              <a:gd name="T52" fmla="*/ 60 w 1040"/>
              <a:gd name="T53" fmla="*/ 341 h 517"/>
              <a:gd name="T54" fmla="*/ 60 w 1040"/>
              <a:gd name="T55" fmla="*/ 327 h 517"/>
              <a:gd name="T56" fmla="*/ 165 w 1040"/>
              <a:gd name="T57" fmla="*/ 334 h 517"/>
              <a:gd name="T58" fmla="*/ 200 w 1040"/>
              <a:gd name="T59" fmla="*/ 390 h 517"/>
              <a:gd name="T60" fmla="*/ 200 w 1040"/>
              <a:gd name="T61" fmla="*/ 517 h 517"/>
              <a:gd name="T62" fmla="*/ 200 w 1040"/>
              <a:gd name="T63" fmla="*/ 390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40" h="517">
                <a:moveTo>
                  <a:pt x="889" y="390"/>
                </a:moveTo>
                <a:cubicBezTo>
                  <a:pt x="854" y="390"/>
                  <a:pt x="826" y="419"/>
                  <a:pt x="826" y="454"/>
                </a:cubicBezTo>
                <a:cubicBezTo>
                  <a:pt x="826" y="489"/>
                  <a:pt x="854" y="517"/>
                  <a:pt x="889" y="517"/>
                </a:cubicBezTo>
                <a:cubicBezTo>
                  <a:pt x="924" y="517"/>
                  <a:pt x="952" y="489"/>
                  <a:pt x="952" y="454"/>
                </a:cubicBezTo>
                <a:cubicBezTo>
                  <a:pt x="952" y="419"/>
                  <a:pt x="924" y="390"/>
                  <a:pt x="889" y="390"/>
                </a:cubicBezTo>
                <a:close/>
                <a:moveTo>
                  <a:pt x="779" y="0"/>
                </a:moveTo>
                <a:cubicBezTo>
                  <a:pt x="519" y="0"/>
                  <a:pt x="260" y="0"/>
                  <a:pt x="0" y="0"/>
                </a:cubicBezTo>
                <a:cubicBezTo>
                  <a:pt x="0" y="143"/>
                  <a:pt x="1" y="284"/>
                  <a:pt x="1" y="427"/>
                </a:cubicBezTo>
                <a:cubicBezTo>
                  <a:pt x="40" y="427"/>
                  <a:pt x="80" y="428"/>
                  <a:pt x="120" y="428"/>
                </a:cubicBezTo>
                <a:lnTo>
                  <a:pt x="120" y="422"/>
                </a:lnTo>
                <a:cubicBezTo>
                  <a:pt x="133" y="390"/>
                  <a:pt x="164" y="368"/>
                  <a:pt x="200" y="368"/>
                </a:cubicBezTo>
                <a:cubicBezTo>
                  <a:pt x="238" y="368"/>
                  <a:pt x="271" y="393"/>
                  <a:pt x="282" y="428"/>
                </a:cubicBezTo>
                <a:lnTo>
                  <a:pt x="654" y="428"/>
                </a:lnTo>
                <a:lnTo>
                  <a:pt x="670" y="428"/>
                </a:lnTo>
                <a:lnTo>
                  <a:pt x="810" y="428"/>
                </a:lnTo>
                <a:cubicBezTo>
                  <a:pt x="820" y="393"/>
                  <a:pt x="852" y="368"/>
                  <a:pt x="890" y="368"/>
                </a:cubicBezTo>
                <a:cubicBezTo>
                  <a:pt x="927" y="368"/>
                  <a:pt x="959" y="393"/>
                  <a:pt x="969" y="428"/>
                </a:cubicBezTo>
                <a:lnTo>
                  <a:pt x="990" y="428"/>
                </a:lnTo>
                <a:lnTo>
                  <a:pt x="1000" y="427"/>
                </a:lnTo>
                <a:lnTo>
                  <a:pt x="1008" y="424"/>
                </a:lnTo>
                <a:lnTo>
                  <a:pt x="1014" y="420"/>
                </a:lnTo>
                <a:lnTo>
                  <a:pt x="1019" y="415"/>
                </a:lnTo>
                <a:cubicBezTo>
                  <a:pt x="1040" y="392"/>
                  <a:pt x="1011" y="375"/>
                  <a:pt x="1011" y="375"/>
                </a:cubicBezTo>
                <a:cubicBezTo>
                  <a:pt x="1011" y="375"/>
                  <a:pt x="1012" y="303"/>
                  <a:pt x="1011" y="282"/>
                </a:cubicBezTo>
                <a:cubicBezTo>
                  <a:pt x="1010" y="261"/>
                  <a:pt x="989" y="257"/>
                  <a:pt x="989" y="257"/>
                </a:cubicBezTo>
                <a:lnTo>
                  <a:pt x="921" y="253"/>
                </a:lnTo>
                <a:cubicBezTo>
                  <a:pt x="905" y="179"/>
                  <a:pt x="824" y="121"/>
                  <a:pt x="779" y="121"/>
                </a:cubicBezTo>
                <a:cubicBezTo>
                  <a:pt x="779" y="121"/>
                  <a:pt x="779" y="116"/>
                  <a:pt x="779" y="107"/>
                </a:cubicBezTo>
                <a:lnTo>
                  <a:pt x="779" y="0"/>
                </a:lnTo>
                <a:close/>
                <a:moveTo>
                  <a:pt x="811" y="249"/>
                </a:moveTo>
                <a:lnTo>
                  <a:pt x="811" y="161"/>
                </a:lnTo>
                <a:cubicBezTo>
                  <a:pt x="833" y="174"/>
                  <a:pt x="875" y="208"/>
                  <a:pt x="888" y="249"/>
                </a:cubicBezTo>
                <a:lnTo>
                  <a:pt x="811" y="249"/>
                </a:lnTo>
                <a:close/>
                <a:moveTo>
                  <a:pt x="797" y="249"/>
                </a:moveTo>
                <a:lnTo>
                  <a:pt x="721" y="249"/>
                </a:lnTo>
                <a:lnTo>
                  <a:pt x="721" y="155"/>
                </a:lnTo>
                <a:lnTo>
                  <a:pt x="797" y="155"/>
                </a:lnTo>
                <a:lnTo>
                  <a:pt x="797" y="249"/>
                </a:lnTo>
                <a:close/>
                <a:moveTo>
                  <a:pt x="158" y="283"/>
                </a:moveTo>
                <a:lnTo>
                  <a:pt x="60" y="283"/>
                </a:lnTo>
                <a:cubicBezTo>
                  <a:pt x="56" y="283"/>
                  <a:pt x="53" y="280"/>
                  <a:pt x="53" y="276"/>
                </a:cubicBezTo>
                <a:cubicBezTo>
                  <a:pt x="53" y="273"/>
                  <a:pt x="56" y="269"/>
                  <a:pt x="60" y="269"/>
                </a:cubicBezTo>
                <a:lnTo>
                  <a:pt x="158" y="269"/>
                </a:lnTo>
                <a:cubicBezTo>
                  <a:pt x="162" y="269"/>
                  <a:pt x="165" y="273"/>
                  <a:pt x="165" y="276"/>
                </a:cubicBezTo>
                <a:cubicBezTo>
                  <a:pt x="165" y="280"/>
                  <a:pt x="162" y="284"/>
                  <a:pt x="158" y="283"/>
                </a:cubicBezTo>
                <a:close/>
                <a:moveTo>
                  <a:pt x="158" y="312"/>
                </a:moveTo>
                <a:lnTo>
                  <a:pt x="60" y="312"/>
                </a:lnTo>
                <a:cubicBezTo>
                  <a:pt x="56" y="312"/>
                  <a:pt x="53" y="309"/>
                  <a:pt x="53" y="305"/>
                </a:cubicBezTo>
                <a:cubicBezTo>
                  <a:pt x="53" y="301"/>
                  <a:pt x="56" y="298"/>
                  <a:pt x="60" y="298"/>
                </a:cubicBezTo>
                <a:lnTo>
                  <a:pt x="158" y="298"/>
                </a:lnTo>
                <a:cubicBezTo>
                  <a:pt x="162" y="298"/>
                  <a:pt x="165" y="301"/>
                  <a:pt x="165" y="305"/>
                </a:cubicBezTo>
                <a:cubicBezTo>
                  <a:pt x="165" y="309"/>
                  <a:pt x="162" y="312"/>
                  <a:pt x="158" y="312"/>
                </a:cubicBezTo>
                <a:close/>
                <a:moveTo>
                  <a:pt x="158" y="341"/>
                </a:moveTo>
                <a:lnTo>
                  <a:pt x="60" y="341"/>
                </a:lnTo>
                <a:cubicBezTo>
                  <a:pt x="56" y="341"/>
                  <a:pt x="53" y="338"/>
                  <a:pt x="53" y="334"/>
                </a:cubicBezTo>
                <a:cubicBezTo>
                  <a:pt x="53" y="330"/>
                  <a:pt x="56" y="327"/>
                  <a:pt x="60" y="327"/>
                </a:cubicBezTo>
                <a:lnTo>
                  <a:pt x="158" y="327"/>
                </a:lnTo>
                <a:cubicBezTo>
                  <a:pt x="162" y="327"/>
                  <a:pt x="165" y="330"/>
                  <a:pt x="165" y="334"/>
                </a:cubicBezTo>
                <a:cubicBezTo>
                  <a:pt x="165" y="338"/>
                  <a:pt x="162" y="341"/>
                  <a:pt x="158" y="341"/>
                </a:cubicBezTo>
                <a:close/>
                <a:moveTo>
                  <a:pt x="200" y="390"/>
                </a:moveTo>
                <a:cubicBezTo>
                  <a:pt x="165" y="390"/>
                  <a:pt x="137" y="419"/>
                  <a:pt x="137" y="454"/>
                </a:cubicBezTo>
                <a:cubicBezTo>
                  <a:pt x="137" y="489"/>
                  <a:pt x="165" y="517"/>
                  <a:pt x="200" y="517"/>
                </a:cubicBezTo>
                <a:cubicBezTo>
                  <a:pt x="235" y="517"/>
                  <a:pt x="263" y="489"/>
                  <a:pt x="263" y="454"/>
                </a:cubicBezTo>
                <a:cubicBezTo>
                  <a:pt x="263" y="419"/>
                  <a:pt x="235" y="390"/>
                  <a:pt x="200" y="39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0" name="Freeform 232"/>
          <p:cNvSpPr>
            <a:spLocks noEditPoints="1"/>
          </p:cNvSpPr>
          <p:nvPr/>
        </p:nvSpPr>
        <p:spPr bwMode="auto">
          <a:xfrm>
            <a:off x="2170160" y="1236483"/>
            <a:ext cx="276431" cy="344906"/>
          </a:xfrm>
          <a:custGeom>
            <a:avLst/>
            <a:gdLst>
              <a:gd name="T0" fmla="*/ 478 w 572"/>
              <a:gd name="T1" fmla="*/ 286 h 715"/>
              <a:gd name="T2" fmla="*/ 163 w 572"/>
              <a:gd name="T3" fmla="*/ 375 h 715"/>
              <a:gd name="T4" fmla="*/ 104 w 572"/>
              <a:gd name="T5" fmla="*/ 201 h 715"/>
              <a:gd name="T6" fmla="*/ 418 w 572"/>
              <a:gd name="T7" fmla="*/ 113 h 715"/>
              <a:gd name="T8" fmla="*/ 445 w 572"/>
              <a:gd name="T9" fmla="*/ 467 h 715"/>
              <a:gd name="T10" fmla="*/ 445 w 572"/>
              <a:gd name="T11" fmla="*/ 405 h 715"/>
              <a:gd name="T12" fmla="*/ 445 w 572"/>
              <a:gd name="T13" fmla="*/ 467 h 715"/>
              <a:gd name="T14" fmla="*/ 226 w 572"/>
              <a:gd name="T15" fmla="*/ 581 h 715"/>
              <a:gd name="T16" fmla="*/ 226 w 572"/>
              <a:gd name="T17" fmla="*/ 562 h 715"/>
              <a:gd name="T18" fmla="*/ 375 w 572"/>
              <a:gd name="T19" fmla="*/ 571 h 715"/>
              <a:gd name="T20" fmla="*/ 142 w 572"/>
              <a:gd name="T21" fmla="*/ 467 h 715"/>
              <a:gd name="T22" fmla="*/ 142 w 572"/>
              <a:gd name="T23" fmla="*/ 405 h 715"/>
              <a:gd name="T24" fmla="*/ 142 w 572"/>
              <a:gd name="T25" fmla="*/ 467 h 715"/>
              <a:gd name="T26" fmla="*/ 541 w 572"/>
              <a:gd name="T27" fmla="*/ 300 h 715"/>
              <a:gd name="T28" fmla="*/ 514 w 572"/>
              <a:gd name="T29" fmla="*/ 281 h 715"/>
              <a:gd name="T30" fmla="*/ 515 w 572"/>
              <a:gd name="T31" fmla="*/ 133 h 715"/>
              <a:gd name="T32" fmla="*/ 131 w 572"/>
              <a:gd name="T33" fmla="*/ 0 h 715"/>
              <a:gd name="T34" fmla="*/ 59 w 572"/>
              <a:gd name="T35" fmla="*/ 259 h 715"/>
              <a:gd name="T36" fmla="*/ 58 w 572"/>
              <a:gd name="T37" fmla="*/ 276 h 715"/>
              <a:gd name="T38" fmla="*/ 32 w 572"/>
              <a:gd name="T39" fmla="*/ 299 h 715"/>
              <a:gd name="T40" fmla="*/ 10 w 572"/>
              <a:gd name="T41" fmla="*/ 336 h 715"/>
              <a:gd name="T42" fmla="*/ 58 w 572"/>
              <a:gd name="T43" fmla="*/ 351 h 715"/>
              <a:gd name="T44" fmla="*/ 59 w 572"/>
              <a:gd name="T45" fmla="*/ 434 h 715"/>
              <a:gd name="T46" fmla="*/ 58 w 572"/>
              <a:gd name="T47" fmla="*/ 527 h 715"/>
              <a:gd name="T48" fmla="*/ 105 w 572"/>
              <a:gd name="T49" fmla="*/ 623 h 715"/>
              <a:gd name="T50" fmla="*/ 143 w 572"/>
              <a:gd name="T51" fmla="*/ 715 h 715"/>
              <a:gd name="T52" fmla="*/ 182 w 572"/>
              <a:gd name="T53" fmla="*/ 626 h 715"/>
              <a:gd name="T54" fmla="*/ 396 w 572"/>
              <a:gd name="T55" fmla="*/ 680 h 715"/>
              <a:gd name="T56" fmla="*/ 473 w 572"/>
              <a:gd name="T57" fmla="*/ 680 h 715"/>
              <a:gd name="T58" fmla="*/ 473 w 572"/>
              <a:gd name="T59" fmla="*/ 616 h 715"/>
              <a:gd name="T60" fmla="*/ 514 w 572"/>
              <a:gd name="T61" fmla="*/ 434 h 715"/>
              <a:gd name="T62" fmla="*/ 514 w 572"/>
              <a:gd name="T63" fmla="*/ 420 h 715"/>
              <a:gd name="T64" fmla="*/ 527 w 572"/>
              <a:gd name="T65" fmla="*/ 352 h 715"/>
              <a:gd name="T66" fmla="*/ 566 w 572"/>
              <a:gd name="T67" fmla="*/ 312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72" h="715">
                <a:moveTo>
                  <a:pt x="478" y="201"/>
                </a:moveTo>
                <a:lnTo>
                  <a:pt x="478" y="286"/>
                </a:lnTo>
                <a:cubicBezTo>
                  <a:pt x="478" y="336"/>
                  <a:pt x="451" y="375"/>
                  <a:pt x="418" y="375"/>
                </a:cubicBezTo>
                <a:lnTo>
                  <a:pt x="163" y="375"/>
                </a:lnTo>
                <a:cubicBezTo>
                  <a:pt x="130" y="375"/>
                  <a:pt x="104" y="336"/>
                  <a:pt x="104" y="286"/>
                </a:cubicBezTo>
                <a:lnTo>
                  <a:pt x="104" y="201"/>
                </a:lnTo>
                <a:cubicBezTo>
                  <a:pt x="102" y="184"/>
                  <a:pt x="98" y="112"/>
                  <a:pt x="163" y="113"/>
                </a:cubicBezTo>
                <a:lnTo>
                  <a:pt x="418" y="113"/>
                </a:lnTo>
                <a:cubicBezTo>
                  <a:pt x="483" y="116"/>
                  <a:pt x="478" y="170"/>
                  <a:pt x="478" y="201"/>
                </a:cubicBezTo>
                <a:close/>
                <a:moveTo>
                  <a:pt x="445" y="467"/>
                </a:moveTo>
                <a:cubicBezTo>
                  <a:pt x="428" y="467"/>
                  <a:pt x="415" y="453"/>
                  <a:pt x="415" y="436"/>
                </a:cubicBezTo>
                <a:cubicBezTo>
                  <a:pt x="415" y="419"/>
                  <a:pt x="428" y="405"/>
                  <a:pt x="445" y="405"/>
                </a:cubicBezTo>
                <a:cubicBezTo>
                  <a:pt x="462" y="405"/>
                  <a:pt x="476" y="419"/>
                  <a:pt x="476" y="436"/>
                </a:cubicBezTo>
                <a:cubicBezTo>
                  <a:pt x="476" y="453"/>
                  <a:pt x="462" y="467"/>
                  <a:pt x="445" y="467"/>
                </a:cubicBezTo>
                <a:close/>
                <a:moveTo>
                  <a:pt x="366" y="581"/>
                </a:moveTo>
                <a:lnTo>
                  <a:pt x="226" y="581"/>
                </a:lnTo>
                <a:cubicBezTo>
                  <a:pt x="221" y="581"/>
                  <a:pt x="217" y="576"/>
                  <a:pt x="217" y="571"/>
                </a:cubicBezTo>
                <a:cubicBezTo>
                  <a:pt x="217" y="566"/>
                  <a:pt x="221" y="562"/>
                  <a:pt x="226" y="562"/>
                </a:cubicBezTo>
                <a:lnTo>
                  <a:pt x="366" y="562"/>
                </a:lnTo>
                <a:cubicBezTo>
                  <a:pt x="371" y="562"/>
                  <a:pt x="375" y="566"/>
                  <a:pt x="375" y="571"/>
                </a:cubicBezTo>
                <a:cubicBezTo>
                  <a:pt x="375" y="576"/>
                  <a:pt x="371" y="581"/>
                  <a:pt x="366" y="581"/>
                </a:cubicBezTo>
                <a:close/>
                <a:moveTo>
                  <a:pt x="142" y="467"/>
                </a:moveTo>
                <a:cubicBezTo>
                  <a:pt x="125" y="467"/>
                  <a:pt x="112" y="453"/>
                  <a:pt x="112" y="436"/>
                </a:cubicBezTo>
                <a:cubicBezTo>
                  <a:pt x="112" y="419"/>
                  <a:pt x="125" y="405"/>
                  <a:pt x="142" y="405"/>
                </a:cubicBezTo>
                <a:cubicBezTo>
                  <a:pt x="159" y="405"/>
                  <a:pt x="173" y="419"/>
                  <a:pt x="173" y="436"/>
                </a:cubicBezTo>
                <a:cubicBezTo>
                  <a:pt x="173" y="453"/>
                  <a:pt x="159" y="467"/>
                  <a:pt x="142" y="467"/>
                </a:cubicBezTo>
                <a:close/>
                <a:moveTo>
                  <a:pt x="566" y="312"/>
                </a:moveTo>
                <a:cubicBezTo>
                  <a:pt x="560" y="302"/>
                  <a:pt x="549" y="297"/>
                  <a:pt x="541" y="300"/>
                </a:cubicBezTo>
                <a:lnTo>
                  <a:pt x="514" y="312"/>
                </a:lnTo>
                <a:lnTo>
                  <a:pt x="514" y="281"/>
                </a:lnTo>
                <a:cubicBezTo>
                  <a:pt x="514" y="274"/>
                  <a:pt x="515" y="266"/>
                  <a:pt x="515" y="259"/>
                </a:cubicBezTo>
                <a:lnTo>
                  <a:pt x="515" y="133"/>
                </a:lnTo>
                <a:cubicBezTo>
                  <a:pt x="515" y="59"/>
                  <a:pt x="482" y="0"/>
                  <a:pt x="443" y="0"/>
                </a:cubicBezTo>
                <a:lnTo>
                  <a:pt x="131" y="0"/>
                </a:lnTo>
                <a:cubicBezTo>
                  <a:pt x="91" y="0"/>
                  <a:pt x="59" y="60"/>
                  <a:pt x="59" y="133"/>
                </a:cubicBezTo>
                <a:lnTo>
                  <a:pt x="59" y="259"/>
                </a:lnTo>
                <a:cubicBezTo>
                  <a:pt x="59" y="265"/>
                  <a:pt x="59" y="271"/>
                  <a:pt x="59" y="276"/>
                </a:cubicBezTo>
                <a:lnTo>
                  <a:pt x="58" y="276"/>
                </a:lnTo>
                <a:lnTo>
                  <a:pt x="58" y="311"/>
                </a:lnTo>
                <a:lnTo>
                  <a:pt x="32" y="299"/>
                </a:lnTo>
                <a:cubicBezTo>
                  <a:pt x="24" y="296"/>
                  <a:pt x="12" y="301"/>
                  <a:pt x="6" y="311"/>
                </a:cubicBezTo>
                <a:cubicBezTo>
                  <a:pt x="0" y="321"/>
                  <a:pt x="2" y="333"/>
                  <a:pt x="10" y="336"/>
                </a:cubicBezTo>
                <a:lnTo>
                  <a:pt x="45" y="351"/>
                </a:lnTo>
                <a:cubicBezTo>
                  <a:pt x="49" y="353"/>
                  <a:pt x="54" y="353"/>
                  <a:pt x="58" y="351"/>
                </a:cubicBezTo>
                <a:lnTo>
                  <a:pt x="58" y="420"/>
                </a:lnTo>
                <a:cubicBezTo>
                  <a:pt x="58" y="425"/>
                  <a:pt x="59" y="429"/>
                  <a:pt x="59" y="434"/>
                </a:cubicBezTo>
                <a:lnTo>
                  <a:pt x="58" y="434"/>
                </a:lnTo>
                <a:lnTo>
                  <a:pt x="58" y="527"/>
                </a:lnTo>
                <a:cubicBezTo>
                  <a:pt x="58" y="569"/>
                  <a:pt x="78" y="605"/>
                  <a:pt x="105" y="620"/>
                </a:cubicBezTo>
                <a:lnTo>
                  <a:pt x="105" y="623"/>
                </a:lnTo>
                <a:lnTo>
                  <a:pt x="105" y="680"/>
                </a:lnTo>
                <a:cubicBezTo>
                  <a:pt x="105" y="699"/>
                  <a:pt x="122" y="715"/>
                  <a:pt x="143" y="715"/>
                </a:cubicBezTo>
                <a:cubicBezTo>
                  <a:pt x="165" y="715"/>
                  <a:pt x="182" y="699"/>
                  <a:pt x="182" y="680"/>
                </a:cubicBezTo>
                <a:lnTo>
                  <a:pt x="182" y="626"/>
                </a:lnTo>
                <a:lnTo>
                  <a:pt x="396" y="626"/>
                </a:lnTo>
                <a:lnTo>
                  <a:pt x="396" y="680"/>
                </a:lnTo>
                <a:cubicBezTo>
                  <a:pt x="396" y="699"/>
                  <a:pt x="413" y="715"/>
                  <a:pt x="435" y="715"/>
                </a:cubicBezTo>
                <a:cubicBezTo>
                  <a:pt x="456" y="715"/>
                  <a:pt x="473" y="699"/>
                  <a:pt x="473" y="680"/>
                </a:cubicBezTo>
                <a:lnTo>
                  <a:pt x="473" y="623"/>
                </a:lnTo>
                <a:cubicBezTo>
                  <a:pt x="473" y="620"/>
                  <a:pt x="473" y="618"/>
                  <a:pt x="473" y="616"/>
                </a:cubicBezTo>
                <a:cubicBezTo>
                  <a:pt x="497" y="600"/>
                  <a:pt x="514" y="566"/>
                  <a:pt x="514" y="527"/>
                </a:cubicBezTo>
                <a:lnTo>
                  <a:pt x="514" y="434"/>
                </a:lnTo>
                <a:lnTo>
                  <a:pt x="513" y="434"/>
                </a:lnTo>
                <a:cubicBezTo>
                  <a:pt x="514" y="429"/>
                  <a:pt x="514" y="425"/>
                  <a:pt x="514" y="420"/>
                </a:cubicBezTo>
                <a:lnTo>
                  <a:pt x="514" y="352"/>
                </a:lnTo>
                <a:cubicBezTo>
                  <a:pt x="518" y="354"/>
                  <a:pt x="523" y="354"/>
                  <a:pt x="527" y="352"/>
                </a:cubicBezTo>
                <a:lnTo>
                  <a:pt x="563" y="337"/>
                </a:lnTo>
                <a:cubicBezTo>
                  <a:pt x="571" y="334"/>
                  <a:pt x="572" y="322"/>
                  <a:pt x="566" y="31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1" name="Freeform 241"/>
          <p:cNvSpPr>
            <a:spLocks noEditPoints="1"/>
          </p:cNvSpPr>
          <p:nvPr/>
        </p:nvSpPr>
        <p:spPr bwMode="auto">
          <a:xfrm>
            <a:off x="7227089" y="2940724"/>
            <a:ext cx="327153" cy="317008"/>
          </a:xfrm>
          <a:custGeom>
            <a:avLst/>
            <a:gdLst>
              <a:gd name="T0" fmla="*/ 250 w 677"/>
              <a:gd name="T1" fmla="*/ 46 h 656"/>
              <a:gd name="T2" fmla="*/ 265 w 677"/>
              <a:gd name="T3" fmla="*/ 46 h 656"/>
              <a:gd name="T4" fmla="*/ 329 w 677"/>
              <a:gd name="T5" fmla="*/ 225 h 656"/>
              <a:gd name="T6" fmla="*/ 349 w 677"/>
              <a:gd name="T7" fmla="*/ 211 h 656"/>
              <a:gd name="T8" fmla="*/ 276 w 677"/>
              <a:gd name="T9" fmla="*/ 26 h 656"/>
              <a:gd name="T10" fmla="*/ 239 w 677"/>
              <a:gd name="T11" fmla="*/ 26 h 656"/>
              <a:gd name="T12" fmla="*/ 181 w 677"/>
              <a:gd name="T13" fmla="*/ 174 h 656"/>
              <a:gd name="T14" fmla="*/ 194 w 677"/>
              <a:gd name="T15" fmla="*/ 193 h 656"/>
              <a:gd name="T16" fmla="*/ 250 w 677"/>
              <a:gd name="T17" fmla="*/ 46 h 656"/>
              <a:gd name="T18" fmla="*/ 474 w 677"/>
              <a:gd name="T19" fmla="*/ 183 h 656"/>
              <a:gd name="T20" fmla="*/ 433 w 677"/>
              <a:gd name="T21" fmla="*/ 288 h 656"/>
              <a:gd name="T22" fmla="*/ 444 w 677"/>
              <a:gd name="T23" fmla="*/ 296 h 656"/>
              <a:gd name="T24" fmla="*/ 480 w 677"/>
              <a:gd name="T25" fmla="*/ 195 h 656"/>
              <a:gd name="T26" fmla="*/ 489 w 677"/>
              <a:gd name="T27" fmla="*/ 195 h 656"/>
              <a:gd name="T28" fmla="*/ 521 w 677"/>
              <a:gd name="T29" fmla="*/ 278 h 656"/>
              <a:gd name="T30" fmla="*/ 528 w 677"/>
              <a:gd name="T31" fmla="*/ 267 h 656"/>
              <a:gd name="T32" fmla="*/ 495 w 677"/>
              <a:gd name="T33" fmla="*/ 183 h 656"/>
              <a:gd name="T34" fmla="*/ 474 w 677"/>
              <a:gd name="T35" fmla="*/ 183 h 656"/>
              <a:gd name="T36" fmla="*/ 672 w 677"/>
              <a:gd name="T37" fmla="*/ 628 h 656"/>
              <a:gd name="T38" fmla="*/ 570 w 677"/>
              <a:gd name="T39" fmla="*/ 375 h 656"/>
              <a:gd name="T40" fmla="*/ 549 w 677"/>
              <a:gd name="T41" fmla="*/ 322 h 656"/>
              <a:gd name="T42" fmla="*/ 533 w 677"/>
              <a:gd name="T43" fmla="*/ 281 h 656"/>
              <a:gd name="T44" fmla="*/ 522 w 677"/>
              <a:gd name="T45" fmla="*/ 296 h 656"/>
              <a:gd name="T46" fmla="*/ 515 w 677"/>
              <a:gd name="T47" fmla="*/ 298 h 656"/>
              <a:gd name="T48" fmla="*/ 497 w 677"/>
              <a:gd name="T49" fmla="*/ 290 h 656"/>
              <a:gd name="T50" fmla="*/ 464 w 677"/>
              <a:gd name="T51" fmla="*/ 321 h 656"/>
              <a:gd name="T52" fmla="*/ 460 w 677"/>
              <a:gd name="T53" fmla="*/ 322 h 656"/>
              <a:gd name="T54" fmla="*/ 457 w 677"/>
              <a:gd name="T55" fmla="*/ 321 h 656"/>
              <a:gd name="T56" fmla="*/ 428 w 677"/>
              <a:gd name="T57" fmla="*/ 299 h 656"/>
              <a:gd name="T58" fmla="*/ 419 w 677"/>
              <a:gd name="T59" fmla="*/ 322 h 656"/>
              <a:gd name="T60" fmla="*/ 406 w 677"/>
              <a:gd name="T61" fmla="*/ 356 h 656"/>
              <a:gd name="T62" fmla="*/ 372 w 677"/>
              <a:gd name="T63" fmla="*/ 270 h 656"/>
              <a:gd name="T64" fmla="*/ 356 w 677"/>
              <a:gd name="T65" fmla="*/ 230 h 656"/>
              <a:gd name="T66" fmla="*/ 306 w 677"/>
              <a:gd name="T67" fmla="*/ 269 h 656"/>
              <a:gd name="T68" fmla="*/ 300 w 677"/>
              <a:gd name="T69" fmla="*/ 271 h 656"/>
              <a:gd name="T70" fmla="*/ 293 w 677"/>
              <a:gd name="T71" fmla="*/ 268 h 656"/>
              <a:gd name="T72" fmla="*/ 235 w 677"/>
              <a:gd name="T73" fmla="*/ 214 h 656"/>
              <a:gd name="T74" fmla="*/ 203 w 677"/>
              <a:gd name="T75" fmla="*/ 228 h 656"/>
              <a:gd name="T76" fmla="*/ 191 w 677"/>
              <a:gd name="T77" fmla="*/ 225 h 656"/>
              <a:gd name="T78" fmla="*/ 172 w 677"/>
              <a:gd name="T79" fmla="*/ 197 h 656"/>
              <a:gd name="T80" fmla="*/ 143 w 677"/>
              <a:gd name="T81" fmla="*/ 270 h 656"/>
              <a:gd name="T82" fmla="*/ 106 w 677"/>
              <a:gd name="T83" fmla="*/ 364 h 656"/>
              <a:gd name="T84" fmla="*/ 10 w 677"/>
              <a:gd name="T85" fmla="*/ 609 h 656"/>
              <a:gd name="T86" fmla="*/ 29 w 677"/>
              <a:gd name="T87" fmla="*/ 656 h 656"/>
              <a:gd name="T88" fmla="*/ 221 w 677"/>
              <a:gd name="T89" fmla="*/ 656 h 656"/>
              <a:gd name="T90" fmla="*/ 295 w 677"/>
              <a:gd name="T91" fmla="*/ 656 h 656"/>
              <a:gd name="T92" fmla="*/ 486 w 677"/>
              <a:gd name="T93" fmla="*/ 656 h 656"/>
              <a:gd name="T94" fmla="*/ 494 w 677"/>
              <a:gd name="T95" fmla="*/ 655 h 656"/>
              <a:gd name="T96" fmla="*/ 505 w 677"/>
              <a:gd name="T97" fmla="*/ 655 h 656"/>
              <a:gd name="T98" fmla="*/ 661 w 677"/>
              <a:gd name="T99" fmla="*/ 655 h 656"/>
              <a:gd name="T100" fmla="*/ 672 w 677"/>
              <a:gd name="T101" fmla="*/ 628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77" h="656">
                <a:moveTo>
                  <a:pt x="250" y="46"/>
                </a:moveTo>
                <a:cubicBezTo>
                  <a:pt x="250" y="46"/>
                  <a:pt x="259" y="26"/>
                  <a:pt x="265" y="46"/>
                </a:cubicBezTo>
                <a:cubicBezTo>
                  <a:pt x="270" y="64"/>
                  <a:pt x="320" y="201"/>
                  <a:pt x="329" y="225"/>
                </a:cubicBezTo>
                <a:lnTo>
                  <a:pt x="349" y="211"/>
                </a:lnTo>
                <a:lnTo>
                  <a:pt x="276" y="26"/>
                </a:lnTo>
                <a:cubicBezTo>
                  <a:pt x="266" y="0"/>
                  <a:pt x="249" y="0"/>
                  <a:pt x="239" y="26"/>
                </a:cubicBezTo>
                <a:lnTo>
                  <a:pt x="181" y="174"/>
                </a:lnTo>
                <a:lnTo>
                  <a:pt x="194" y="193"/>
                </a:lnTo>
                <a:lnTo>
                  <a:pt x="250" y="46"/>
                </a:lnTo>
                <a:close/>
                <a:moveTo>
                  <a:pt x="474" y="183"/>
                </a:moveTo>
                <a:lnTo>
                  <a:pt x="433" y="288"/>
                </a:lnTo>
                <a:lnTo>
                  <a:pt x="444" y="296"/>
                </a:lnTo>
                <a:cubicBezTo>
                  <a:pt x="449" y="283"/>
                  <a:pt x="477" y="205"/>
                  <a:pt x="480" y="195"/>
                </a:cubicBezTo>
                <a:cubicBezTo>
                  <a:pt x="484" y="183"/>
                  <a:pt x="489" y="195"/>
                  <a:pt x="489" y="195"/>
                </a:cubicBezTo>
                <a:lnTo>
                  <a:pt x="521" y="278"/>
                </a:lnTo>
                <a:lnTo>
                  <a:pt x="528" y="267"/>
                </a:lnTo>
                <a:lnTo>
                  <a:pt x="495" y="183"/>
                </a:lnTo>
                <a:cubicBezTo>
                  <a:pt x="489" y="168"/>
                  <a:pt x="480" y="168"/>
                  <a:pt x="474" y="183"/>
                </a:cubicBezTo>
                <a:close/>
                <a:moveTo>
                  <a:pt x="672" y="628"/>
                </a:moveTo>
                <a:lnTo>
                  <a:pt x="570" y="375"/>
                </a:lnTo>
                <a:cubicBezTo>
                  <a:pt x="565" y="361"/>
                  <a:pt x="555" y="337"/>
                  <a:pt x="549" y="322"/>
                </a:cubicBezTo>
                <a:lnTo>
                  <a:pt x="533" y="281"/>
                </a:lnTo>
                <a:lnTo>
                  <a:pt x="522" y="296"/>
                </a:lnTo>
                <a:cubicBezTo>
                  <a:pt x="521" y="298"/>
                  <a:pt x="518" y="299"/>
                  <a:pt x="515" y="298"/>
                </a:cubicBezTo>
                <a:lnTo>
                  <a:pt x="497" y="290"/>
                </a:lnTo>
                <a:lnTo>
                  <a:pt x="464" y="321"/>
                </a:lnTo>
                <a:lnTo>
                  <a:pt x="460" y="322"/>
                </a:lnTo>
                <a:lnTo>
                  <a:pt x="457" y="321"/>
                </a:lnTo>
                <a:lnTo>
                  <a:pt x="428" y="299"/>
                </a:lnTo>
                <a:lnTo>
                  <a:pt x="419" y="322"/>
                </a:lnTo>
                <a:cubicBezTo>
                  <a:pt x="416" y="331"/>
                  <a:pt x="411" y="344"/>
                  <a:pt x="406" y="356"/>
                </a:cubicBezTo>
                <a:cubicBezTo>
                  <a:pt x="396" y="330"/>
                  <a:pt x="381" y="294"/>
                  <a:pt x="372" y="270"/>
                </a:cubicBezTo>
                <a:lnTo>
                  <a:pt x="356" y="230"/>
                </a:lnTo>
                <a:lnTo>
                  <a:pt x="306" y="269"/>
                </a:lnTo>
                <a:cubicBezTo>
                  <a:pt x="304" y="270"/>
                  <a:pt x="302" y="271"/>
                  <a:pt x="300" y="271"/>
                </a:cubicBezTo>
                <a:cubicBezTo>
                  <a:pt x="297" y="271"/>
                  <a:pt x="295" y="270"/>
                  <a:pt x="293" y="268"/>
                </a:cubicBezTo>
                <a:lnTo>
                  <a:pt x="235" y="214"/>
                </a:lnTo>
                <a:lnTo>
                  <a:pt x="203" y="228"/>
                </a:lnTo>
                <a:cubicBezTo>
                  <a:pt x="199" y="230"/>
                  <a:pt x="193" y="229"/>
                  <a:pt x="191" y="225"/>
                </a:cubicBezTo>
                <a:lnTo>
                  <a:pt x="172" y="197"/>
                </a:lnTo>
                <a:lnTo>
                  <a:pt x="143" y="270"/>
                </a:lnTo>
                <a:cubicBezTo>
                  <a:pt x="133" y="296"/>
                  <a:pt x="116" y="338"/>
                  <a:pt x="106" y="364"/>
                </a:cubicBezTo>
                <a:lnTo>
                  <a:pt x="10" y="609"/>
                </a:lnTo>
                <a:cubicBezTo>
                  <a:pt x="0" y="635"/>
                  <a:pt x="8" y="656"/>
                  <a:pt x="29" y="656"/>
                </a:cubicBezTo>
                <a:lnTo>
                  <a:pt x="221" y="656"/>
                </a:lnTo>
                <a:cubicBezTo>
                  <a:pt x="241" y="656"/>
                  <a:pt x="274" y="656"/>
                  <a:pt x="295" y="656"/>
                </a:cubicBezTo>
                <a:lnTo>
                  <a:pt x="486" y="656"/>
                </a:lnTo>
                <a:cubicBezTo>
                  <a:pt x="489" y="656"/>
                  <a:pt x="492" y="655"/>
                  <a:pt x="494" y="655"/>
                </a:cubicBezTo>
                <a:cubicBezTo>
                  <a:pt x="498" y="655"/>
                  <a:pt x="502" y="655"/>
                  <a:pt x="505" y="655"/>
                </a:cubicBezTo>
                <a:lnTo>
                  <a:pt x="661" y="655"/>
                </a:lnTo>
                <a:cubicBezTo>
                  <a:pt x="673" y="655"/>
                  <a:pt x="677" y="643"/>
                  <a:pt x="672" y="62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2" name="Freeform 243"/>
          <p:cNvSpPr>
            <a:spLocks noEditPoints="1"/>
          </p:cNvSpPr>
          <p:nvPr/>
        </p:nvSpPr>
        <p:spPr bwMode="auto">
          <a:xfrm>
            <a:off x="9745410" y="4629751"/>
            <a:ext cx="268824" cy="329689"/>
          </a:xfrm>
          <a:custGeom>
            <a:avLst/>
            <a:gdLst>
              <a:gd name="T0" fmla="*/ 192 w 558"/>
              <a:gd name="T1" fmla="*/ 209 h 683"/>
              <a:gd name="T2" fmla="*/ 257 w 558"/>
              <a:gd name="T3" fmla="*/ 236 h 683"/>
              <a:gd name="T4" fmla="*/ 194 w 558"/>
              <a:gd name="T5" fmla="*/ 292 h 683"/>
              <a:gd name="T6" fmla="*/ 168 w 558"/>
              <a:gd name="T7" fmla="*/ 220 h 683"/>
              <a:gd name="T8" fmla="*/ 520 w 558"/>
              <a:gd name="T9" fmla="*/ 580 h 683"/>
              <a:gd name="T10" fmla="*/ 320 w 558"/>
              <a:gd name="T11" fmla="*/ 503 h 683"/>
              <a:gd name="T12" fmla="*/ 458 w 558"/>
              <a:gd name="T13" fmla="*/ 429 h 683"/>
              <a:gd name="T14" fmla="*/ 549 w 558"/>
              <a:gd name="T15" fmla="*/ 393 h 683"/>
              <a:gd name="T16" fmla="*/ 525 w 558"/>
              <a:gd name="T17" fmla="*/ 342 h 683"/>
              <a:gd name="T18" fmla="*/ 471 w 558"/>
              <a:gd name="T19" fmla="*/ 334 h 683"/>
              <a:gd name="T20" fmla="*/ 279 w 558"/>
              <a:gd name="T21" fmla="*/ 478 h 683"/>
              <a:gd name="T22" fmla="*/ 88 w 558"/>
              <a:gd name="T23" fmla="*/ 334 h 683"/>
              <a:gd name="T24" fmla="*/ 33 w 558"/>
              <a:gd name="T25" fmla="*/ 342 h 683"/>
              <a:gd name="T26" fmla="*/ 9 w 558"/>
              <a:gd name="T27" fmla="*/ 393 h 683"/>
              <a:gd name="T28" fmla="*/ 100 w 558"/>
              <a:gd name="T29" fmla="*/ 429 h 683"/>
              <a:gd name="T30" fmla="*/ 239 w 558"/>
              <a:gd name="T31" fmla="*/ 503 h 683"/>
              <a:gd name="T32" fmla="*/ 38 w 558"/>
              <a:gd name="T33" fmla="*/ 580 h 683"/>
              <a:gd name="T34" fmla="*/ 8 w 558"/>
              <a:gd name="T35" fmla="*/ 609 h 683"/>
              <a:gd name="T36" fmla="*/ 37 w 558"/>
              <a:gd name="T37" fmla="*/ 644 h 683"/>
              <a:gd name="T38" fmla="*/ 91 w 558"/>
              <a:gd name="T39" fmla="*/ 666 h 683"/>
              <a:gd name="T40" fmla="*/ 279 w 558"/>
              <a:gd name="T41" fmla="*/ 528 h 683"/>
              <a:gd name="T42" fmla="*/ 467 w 558"/>
              <a:gd name="T43" fmla="*/ 666 h 683"/>
              <a:gd name="T44" fmla="*/ 522 w 558"/>
              <a:gd name="T45" fmla="*/ 644 h 683"/>
              <a:gd name="T46" fmla="*/ 550 w 558"/>
              <a:gd name="T47" fmla="*/ 609 h 683"/>
              <a:gd name="T48" fmla="*/ 276 w 558"/>
              <a:gd name="T49" fmla="*/ 263 h 683"/>
              <a:gd name="T50" fmla="*/ 304 w 558"/>
              <a:gd name="T51" fmla="*/ 325 h 683"/>
              <a:gd name="T52" fmla="*/ 254 w 558"/>
              <a:gd name="T53" fmla="*/ 323 h 683"/>
              <a:gd name="T54" fmla="*/ 336 w 558"/>
              <a:gd name="T55" fmla="*/ 206 h 683"/>
              <a:gd name="T56" fmla="*/ 393 w 558"/>
              <a:gd name="T57" fmla="*/ 220 h 683"/>
              <a:gd name="T58" fmla="*/ 367 w 558"/>
              <a:gd name="T59" fmla="*/ 292 h 683"/>
              <a:gd name="T60" fmla="*/ 303 w 558"/>
              <a:gd name="T61" fmla="*/ 236 h 683"/>
              <a:gd name="T62" fmla="*/ 142 w 558"/>
              <a:gd name="T63" fmla="*/ 252 h 683"/>
              <a:gd name="T64" fmla="*/ 165 w 558"/>
              <a:gd name="T65" fmla="*/ 324 h 683"/>
              <a:gd name="T66" fmla="*/ 212 w 558"/>
              <a:gd name="T67" fmla="*/ 337 h 683"/>
              <a:gd name="T68" fmla="*/ 219 w 558"/>
              <a:gd name="T69" fmla="*/ 369 h 683"/>
              <a:gd name="T70" fmla="*/ 226 w 558"/>
              <a:gd name="T71" fmla="*/ 378 h 683"/>
              <a:gd name="T72" fmla="*/ 245 w 558"/>
              <a:gd name="T73" fmla="*/ 398 h 683"/>
              <a:gd name="T74" fmla="*/ 279 w 558"/>
              <a:gd name="T75" fmla="*/ 401 h 683"/>
              <a:gd name="T76" fmla="*/ 314 w 558"/>
              <a:gd name="T77" fmla="*/ 396 h 683"/>
              <a:gd name="T78" fmla="*/ 334 w 558"/>
              <a:gd name="T79" fmla="*/ 377 h 683"/>
              <a:gd name="T80" fmla="*/ 346 w 558"/>
              <a:gd name="T81" fmla="*/ 368 h 683"/>
              <a:gd name="T82" fmla="*/ 376 w 558"/>
              <a:gd name="T83" fmla="*/ 330 h 683"/>
              <a:gd name="T84" fmla="*/ 418 w 558"/>
              <a:gd name="T85" fmla="*/ 253 h 683"/>
              <a:gd name="T86" fmla="*/ 421 w 558"/>
              <a:gd name="T87" fmla="*/ 83 h 683"/>
              <a:gd name="T88" fmla="*/ 151 w 558"/>
              <a:gd name="T89" fmla="*/ 68 h 683"/>
              <a:gd name="T90" fmla="*/ 142 w 558"/>
              <a:gd name="T91" fmla="*/ 252 h 6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58" h="683">
                <a:moveTo>
                  <a:pt x="168" y="220"/>
                </a:moveTo>
                <a:cubicBezTo>
                  <a:pt x="179" y="209"/>
                  <a:pt x="179" y="210"/>
                  <a:pt x="192" y="209"/>
                </a:cubicBezTo>
                <a:cubicBezTo>
                  <a:pt x="205" y="208"/>
                  <a:pt x="213" y="202"/>
                  <a:pt x="224" y="206"/>
                </a:cubicBezTo>
                <a:cubicBezTo>
                  <a:pt x="235" y="209"/>
                  <a:pt x="252" y="220"/>
                  <a:pt x="257" y="236"/>
                </a:cubicBezTo>
                <a:cubicBezTo>
                  <a:pt x="257" y="236"/>
                  <a:pt x="252" y="265"/>
                  <a:pt x="238" y="276"/>
                </a:cubicBezTo>
                <a:cubicBezTo>
                  <a:pt x="230" y="283"/>
                  <a:pt x="210" y="292"/>
                  <a:pt x="194" y="292"/>
                </a:cubicBezTo>
                <a:cubicBezTo>
                  <a:pt x="177" y="292"/>
                  <a:pt x="165" y="281"/>
                  <a:pt x="164" y="267"/>
                </a:cubicBezTo>
                <a:cubicBezTo>
                  <a:pt x="164" y="267"/>
                  <a:pt x="156" y="232"/>
                  <a:pt x="168" y="220"/>
                </a:cubicBezTo>
                <a:close/>
                <a:moveTo>
                  <a:pt x="543" y="598"/>
                </a:moveTo>
                <a:cubicBezTo>
                  <a:pt x="543" y="598"/>
                  <a:pt x="537" y="579"/>
                  <a:pt x="520" y="580"/>
                </a:cubicBezTo>
                <a:cubicBezTo>
                  <a:pt x="520" y="580"/>
                  <a:pt x="481" y="581"/>
                  <a:pt x="468" y="577"/>
                </a:cubicBezTo>
                <a:cubicBezTo>
                  <a:pt x="456" y="573"/>
                  <a:pt x="403" y="551"/>
                  <a:pt x="320" y="503"/>
                </a:cubicBezTo>
                <a:lnTo>
                  <a:pt x="320" y="502"/>
                </a:lnTo>
                <a:cubicBezTo>
                  <a:pt x="357" y="480"/>
                  <a:pt x="438" y="438"/>
                  <a:pt x="458" y="429"/>
                </a:cubicBezTo>
                <a:cubicBezTo>
                  <a:pt x="478" y="421"/>
                  <a:pt x="518" y="425"/>
                  <a:pt x="518" y="425"/>
                </a:cubicBezTo>
                <a:cubicBezTo>
                  <a:pt x="535" y="425"/>
                  <a:pt x="542" y="408"/>
                  <a:pt x="549" y="393"/>
                </a:cubicBezTo>
                <a:cubicBezTo>
                  <a:pt x="556" y="377"/>
                  <a:pt x="547" y="365"/>
                  <a:pt x="540" y="360"/>
                </a:cubicBezTo>
                <a:cubicBezTo>
                  <a:pt x="532" y="355"/>
                  <a:pt x="529" y="357"/>
                  <a:pt x="525" y="342"/>
                </a:cubicBezTo>
                <a:cubicBezTo>
                  <a:pt x="522" y="327"/>
                  <a:pt x="519" y="325"/>
                  <a:pt x="519" y="325"/>
                </a:cubicBezTo>
                <a:cubicBezTo>
                  <a:pt x="501" y="304"/>
                  <a:pt x="471" y="334"/>
                  <a:pt x="471" y="334"/>
                </a:cubicBezTo>
                <a:cubicBezTo>
                  <a:pt x="465" y="340"/>
                  <a:pt x="466" y="344"/>
                  <a:pt x="466" y="344"/>
                </a:cubicBezTo>
                <a:cubicBezTo>
                  <a:pt x="437" y="396"/>
                  <a:pt x="289" y="473"/>
                  <a:pt x="279" y="478"/>
                </a:cubicBezTo>
                <a:cubicBezTo>
                  <a:pt x="269" y="473"/>
                  <a:pt x="121" y="396"/>
                  <a:pt x="93" y="344"/>
                </a:cubicBezTo>
                <a:cubicBezTo>
                  <a:pt x="93" y="344"/>
                  <a:pt x="94" y="340"/>
                  <a:pt x="88" y="334"/>
                </a:cubicBezTo>
                <a:cubicBezTo>
                  <a:pt x="88" y="334"/>
                  <a:pt x="57" y="304"/>
                  <a:pt x="40" y="325"/>
                </a:cubicBezTo>
                <a:cubicBezTo>
                  <a:pt x="40" y="325"/>
                  <a:pt x="37" y="327"/>
                  <a:pt x="33" y="342"/>
                </a:cubicBezTo>
                <a:cubicBezTo>
                  <a:pt x="30" y="357"/>
                  <a:pt x="26" y="355"/>
                  <a:pt x="19" y="360"/>
                </a:cubicBezTo>
                <a:cubicBezTo>
                  <a:pt x="12" y="365"/>
                  <a:pt x="2" y="377"/>
                  <a:pt x="9" y="393"/>
                </a:cubicBezTo>
                <a:cubicBezTo>
                  <a:pt x="16" y="408"/>
                  <a:pt x="23" y="425"/>
                  <a:pt x="41" y="425"/>
                </a:cubicBezTo>
                <a:cubicBezTo>
                  <a:pt x="41" y="425"/>
                  <a:pt x="80" y="421"/>
                  <a:pt x="100" y="429"/>
                </a:cubicBezTo>
                <a:cubicBezTo>
                  <a:pt x="120" y="438"/>
                  <a:pt x="202" y="480"/>
                  <a:pt x="239" y="502"/>
                </a:cubicBezTo>
                <a:lnTo>
                  <a:pt x="239" y="503"/>
                </a:lnTo>
                <a:cubicBezTo>
                  <a:pt x="156" y="551"/>
                  <a:pt x="103" y="573"/>
                  <a:pt x="91" y="577"/>
                </a:cubicBezTo>
                <a:cubicBezTo>
                  <a:pt x="77" y="581"/>
                  <a:pt x="38" y="580"/>
                  <a:pt x="38" y="580"/>
                </a:cubicBezTo>
                <a:cubicBezTo>
                  <a:pt x="21" y="579"/>
                  <a:pt x="15" y="598"/>
                  <a:pt x="15" y="598"/>
                </a:cubicBezTo>
                <a:cubicBezTo>
                  <a:pt x="14" y="603"/>
                  <a:pt x="8" y="609"/>
                  <a:pt x="8" y="609"/>
                </a:cubicBezTo>
                <a:cubicBezTo>
                  <a:pt x="0" y="620"/>
                  <a:pt x="24" y="630"/>
                  <a:pt x="24" y="630"/>
                </a:cubicBezTo>
                <a:cubicBezTo>
                  <a:pt x="38" y="631"/>
                  <a:pt x="37" y="644"/>
                  <a:pt x="37" y="644"/>
                </a:cubicBezTo>
                <a:cubicBezTo>
                  <a:pt x="36" y="662"/>
                  <a:pt x="44" y="669"/>
                  <a:pt x="44" y="669"/>
                </a:cubicBezTo>
                <a:cubicBezTo>
                  <a:pt x="77" y="683"/>
                  <a:pt x="91" y="666"/>
                  <a:pt x="91" y="666"/>
                </a:cubicBezTo>
                <a:cubicBezTo>
                  <a:pt x="94" y="659"/>
                  <a:pt x="128" y="629"/>
                  <a:pt x="128" y="629"/>
                </a:cubicBezTo>
                <a:cubicBezTo>
                  <a:pt x="133" y="620"/>
                  <a:pt x="222" y="564"/>
                  <a:pt x="279" y="528"/>
                </a:cubicBezTo>
                <a:cubicBezTo>
                  <a:pt x="337" y="564"/>
                  <a:pt x="425" y="620"/>
                  <a:pt x="430" y="629"/>
                </a:cubicBezTo>
                <a:cubicBezTo>
                  <a:pt x="430" y="629"/>
                  <a:pt x="465" y="659"/>
                  <a:pt x="467" y="666"/>
                </a:cubicBezTo>
                <a:cubicBezTo>
                  <a:pt x="467" y="666"/>
                  <a:pt x="481" y="683"/>
                  <a:pt x="514" y="669"/>
                </a:cubicBezTo>
                <a:cubicBezTo>
                  <a:pt x="514" y="668"/>
                  <a:pt x="523" y="662"/>
                  <a:pt x="522" y="644"/>
                </a:cubicBezTo>
                <a:cubicBezTo>
                  <a:pt x="522" y="644"/>
                  <a:pt x="521" y="631"/>
                  <a:pt x="534" y="630"/>
                </a:cubicBezTo>
                <a:cubicBezTo>
                  <a:pt x="534" y="630"/>
                  <a:pt x="558" y="620"/>
                  <a:pt x="550" y="609"/>
                </a:cubicBezTo>
                <a:cubicBezTo>
                  <a:pt x="550" y="609"/>
                  <a:pt x="544" y="603"/>
                  <a:pt x="543" y="598"/>
                </a:cubicBezTo>
                <a:close/>
                <a:moveTo>
                  <a:pt x="276" y="263"/>
                </a:moveTo>
                <a:cubicBezTo>
                  <a:pt x="276" y="263"/>
                  <a:pt x="280" y="260"/>
                  <a:pt x="283" y="263"/>
                </a:cubicBezTo>
                <a:cubicBezTo>
                  <a:pt x="283" y="263"/>
                  <a:pt x="312" y="286"/>
                  <a:pt x="304" y="325"/>
                </a:cubicBezTo>
                <a:cubicBezTo>
                  <a:pt x="304" y="325"/>
                  <a:pt x="285" y="343"/>
                  <a:pt x="280" y="321"/>
                </a:cubicBezTo>
                <a:cubicBezTo>
                  <a:pt x="280" y="321"/>
                  <a:pt x="270" y="343"/>
                  <a:pt x="254" y="323"/>
                </a:cubicBezTo>
                <a:cubicBezTo>
                  <a:pt x="254" y="323"/>
                  <a:pt x="245" y="293"/>
                  <a:pt x="276" y="263"/>
                </a:cubicBezTo>
                <a:close/>
                <a:moveTo>
                  <a:pt x="336" y="206"/>
                </a:moveTo>
                <a:cubicBezTo>
                  <a:pt x="347" y="202"/>
                  <a:pt x="355" y="208"/>
                  <a:pt x="368" y="209"/>
                </a:cubicBezTo>
                <a:cubicBezTo>
                  <a:pt x="381" y="210"/>
                  <a:pt x="381" y="209"/>
                  <a:pt x="393" y="220"/>
                </a:cubicBezTo>
                <a:cubicBezTo>
                  <a:pt x="405" y="232"/>
                  <a:pt x="397" y="267"/>
                  <a:pt x="397" y="267"/>
                </a:cubicBezTo>
                <a:cubicBezTo>
                  <a:pt x="395" y="281"/>
                  <a:pt x="384" y="292"/>
                  <a:pt x="367" y="292"/>
                </a:cubicBezTo>
                <a:cubicBezTo>
                  <a:pt x="350" y="292"/>
                  <a:pt x="331" y="283"/>
                  <a:pt x="322" y="276"/>
                </a:cubicBezTo>
                <a:cubicBezTo>
                  <a:pt x="309" y="265"/>
                  <a:pt x="303" y="236"/>
                  <a:pt x="303" y="236"/>
                </a:cubicBezTo>
                <a:cubicBezTo>
                  <a:pt x="308" y="220"/>
                  <a:pt x="326" y="209"/>
                  <a:pt x="336" y="206"/>
                </a:cubicBezTo>
                <a:close/>
                <a:moveTo>
                  <a:pt x="142" y="252"/>
                </a:moveTo>
                <a:cubicBezTo>
                  <a:pt x="127" y="250"/>
                  <a:pt x="130" y="272"/>
                  <a:pt x="130" y="272"/>
                </a:cubicBezTo>
                <a:cubicBezTo>
                  <a:pt x="133" y="303"/>
                  <a:pt x="165" y="324"/>
                  <a:pt x="165" y="324"/>
                </a:cubicBezTo>
                <a:cubicBezTo>
                  <a:pt x="173" y="329"/>
                  <a:pt x="197" y="327"/>
                  <a:pt x="197" y="327"/>
                </a:cubicBezTo>
                <a:cubicBezTo>
                  <a:pt x="210" y="327"/>
                  <a:pt x="212" y="337"/>
                  <a:pt x="212" y="337"/>
                </a:cubicBezTo>
                <a:lnTo>
                  <a:pt x="212" y="366"/>
                </a:lnTo>
                <a:cubicBezTo>
                  <a:pt x="213" y="370"/>
                  <a:pt x="219" y="369"/>
                  <a:pt x="219" y="369"/>
                </a:cubicBezTo>
                <a:cubicBezTo>
                  <a:pt x="218" y="374"/>
                  <a:pt x="225" y="377"/>
                  <a:pt x="225" y="377"/>
                </a:cubicBezTo>
                <a:cubicBezTo>
                  <a:pt x="225" y="377"/>
                  <a:pt x="226" y="368"/>
                  <a:pt x="226" y="378"/>
                </a:cubicBezTo>
                <a:cubicBezTo>
                  <a:pt x="225" y="387"/>
                  <a:pt x="234" y="389"/>
                  <a:pt x="234" y="389"/>
                </a:cubicBezTo>
                <a:cubicBezTo>
                  <a:pt x="234" y="395"/>
                  <a:pt x="245" y="398"/>
                  <a:pt x="245" y="398"/>
                </a:cubicBezTo>
                <a:cubicBezTo>
                  <a:pt x="247" y="404"/>
                  <a:pt x="263" y="401"/>
                  <a:pt x="263" y="401"/>
                </a:cubicBezTo>
                <a:cubicBezTo>
                  <a:pt x="269" y="406"/>
                  <a:pt x="279" y="401"/>
                  <a:pt x="279" y="401"/>
                </a:cubicBezTo>
                <a:cubicBezTo>
                  <a:pt x="285" y="406"/>
                  <a:pt x="297" y="400"/>
                  <a:pt x="297" y="400"/>
                </a:cubicBezTo>
                <a:cubicBezTo>
                  <a:pt x="304" y="402"/>
                  <a:pt x="314" y="396"/>
                  <a:pt x="314" y="396"/>
                </a:cubicBezTo>
                <a:cubicBezTo>
                  <a:pt x="325" y="397"/>
                  <a:pt x="325" y="387"/>
                  <a:pt x="325" y="387"/>
                </a:cubicBezTo>
                <a:cubicBezTo>
                  <a:pt x="332" y="388"/>
                  <a:pt x="334" y="377"/>
                  <a:pt x="334" y="377"/>
                </a:cubicBezTo>
                <a:cubicBezTo>
                  <a:pt x="339" y="379"/>
                  <a:pt x="341" y="369"/>
                  <a:pt x="341" y="369"/>
                </a:cubicBezTo>
                <a:lnTo>
                  <a:pt x="346" y="368"/>
                </a:lnTo>
                <a:lnTo>
                  <a:pt x="347" y="338"/>
                </a:lnTo>
                <a:cubicBezTo>
                  <a:pt x="348" y="323"/>
                  <a:pt x="376" y="330"/>
                  <a:pt x="376" y="330"/>
                </a:cubicBezTo>
                <a:cubicBezTo>
                  <a:pt x="414" y="327"/>
                  <a:pt x="429" y="276"/>
                  <a:pt x="429" y="276"/>
                </a:cubicBezTo>
                <a:cubicBezTo>
                  <a:pt x="436" y="253"/>
                  <a:pt x="418" y="253"/>
                  <a:pt x="418" y="253"/>
                </a:cubicBezTo>
                <a:cubicBezTo>
                  <a:pt x="433" y="233"/>
                  <a:pt x="434" y="174"/>
                  <a:pt x="434" y="174"/>
                </a:cubicBezTo>
                <a:cubicBezTo>
                  <a:pt x="438" y="104"/>
                  <a:pt x="421" y="83"/>
                  <a:pt x="421" y="83"/>
                </a:cubicBezTo>
                <a:cubicBezTo>
                  <a:pt x="351" y="0"/>
                  <a:pt x="287" y="8"/>
                  <a:pt x="287" y="8"/>
                </a:cubicBezTo>
                <a:cubicBezTo>
                  <a:pt x="218" y="6"/>
                  <a:pt x="178" y="41"/>
                  <a:pt x="151" y="68"/>
                </a:cubicBezTo>
                <a:cubicBezTo>
                  <a:pt x="123" y="96"/>
                  <a:pt x="124" y="163"/>
                  <a:pt x="124" y="163"/>
                </a:cubicBezTo>
                <a:cubicBezTo>
                  <a:pt x="121" y="217"/>
                  <a:pt x="142" y="252"/>
                  <a:pt x="142" y="25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3" name="Freeform 244"/>
          <p:cNvSpPr>
            <a:spLocks noEditPoints="1"/>
          </p:cNvSpPr>
          <p:nvPr/>
        </p:nvSpPr>
        <p:spPr bwMode="auto">
          <a:xfrm>
            <a:off x="9215370" y="2945796"/>
            <a:ext cx="149629" cy="309401"/>
          </a:xfrm>
          <a:custGeom>
            <a:avLst/>
            <a:gdLst>
              <a:gd name="T0" fmla="*/ 280 w 306"/>
              <a:gd name="T1" fmla="*/ 49 h 636"/>
              <a:gd name="T2" fmla="*/ 267 w 306"/>
              <a:gd name="T3" fmla="*/ 55 h 636"/>
              <a:gd name="T4" fmla="*/ 255 w 306"/>
              <a:gd name="T5" fmla="*/ 55 h 636"/>
              <a:gd name="T6" fmla="*/ 255 w 306"/>
              <a:gd name="T7" fmla="*/ 379 h 636"/>
              <a:gd name="T8" fmla="*/ 233 w 306"/>
              <a:gd name="T9" fmla="*/ 379 h 636"/>
              <a:gd name="T10" fmla="*/ 233 w 306"/>
              <a:gd name="T11" fmla="*/ 78 h 636"/>
              <a:gd name="T12" fmla="*/ 221 w 306"/>
              <a:gd name="T13" fmla="*/ 78 h 636"/>
              <a:gd name="T14" fmla="*/ 221 w 306"/>
              <a:gd name="T15" fmla="*/ 379 h 636"/>
              <a:gd name="T16" fmla="*/ 51 w 306"/>
              <a:gd name="T17" fmla="*/ 379 h 636"/>
              <a:gd name="T18" fmla="*/ 51 w 306"/>
              <a:gd name="T19" fmla="*/ 55 h 636"/>
              <a:gd name="T20" fmla="*/ 39 w 306"/>
              <a:gd name="T21" fmla="*/ 55 h 636"/>
              <a:gd name="T22" fmla="*/ 27 w 306"/>
              <a:gd name="T23" fmla="*/ 49 h 636"/>
              <a:gd name="T24" fmla="*/ 23 w 306"/>
              <a:gd name="T25" fmla="*/ 40 h 636"/>
              <a:gd name="T26" fmla="*/ 40 w 306"/>
              <a:gd name="T27" fmla="*/ 23 h 636"/>
              <a:gd name="T28" fmla="*/ 266 w 306"/>
              <a:gd name="T29" fmla="*/ 23 h 636"/>
              <a:gd name="T30" fmla="*/ 283 w 306"/>
              <a:gd name="T31" fmla="*/ 40 h 636"/>
              <a:gd name="T32" fmla="*/ 280 w 306"/>
              <a:gd name="T33" fmla="*/ 49 h 636"/>
              <a:gd name="T34" fmla="*/ 306 w 306"/>
              <a:gd name="T35" fmla="*/ 40 h 636"/>
              <a:gd name="T36" fmla="*/ 266 w 306"/>
              <a:gd name="T37" fmla="*/ 0 h 636"/>
              <a:gd name="T38" fmla="*/ 265 w 306"/>
              <a:gd name="T39" fmla="*/ 0 h 636"/>
              <a:gd name="T40" fmla="*/ 41 w 306"/>
              <a:gd name="T41" fmla="*/ 0 h 636"/>
              <a:gd name="T42" fmla="*/ 40 w 306"/>
              <a:gd name="T43" fmla="*/ 0 h 636"/>
              <a:gd name="T44" fmla="*/ 0 w 306"/>
              <a:gd name="T45" fmla="*/ 40 h 636"/>
              <a:gd name="T46" fmla="*/ 0 w 306"/>
              <a:gd name="T47" fmla="*/ 41 h 636"/>
              <a:gd name="T48" fmla="*/ 0 w 306"/>
              <a:gd name="T49" fmla="*/ 42 h 636"/>
              <a:gd name="T50" fmla="*/ 28 w 306"/>
              <a:gd name="T51" fmla="*/ 77 h 636"/>
              <a:gd name="T52" fmla="*/ 28 w 306"/>
              <a:gd name="T53" fmla="*/ 506 h 636"/>
              <a:gd name="T54" fmla="*/ 43 w 306"/>
              <a:gd name="T55" fmla="*/ 571 h 636"/>
              <a:gd name="T56" fmla="*/ 140 w 306"/>
              <a:gd name="T57" fmla="*/ 636 h 636"/>
              <a:gd name="T58" fmla="*/ 140 w 306"/>
              <a:gd name="T59" fmla="*/ 636 h 636"/>
              <a:gd name="T60" fmla="*/ 152 w 306"/>
              <a:gd name="T61" fmla="*/ 636 h 636"/>
              <a:gd name="T62" fmla="*/ 152 w 306"/>
              <a:gd name="T63" fmla="*/ 636 h 636"/>
              <a:gd name="T64" fmla="*/ 153 w 306"/>
              <a:gd name="T65" fmla="*/ 636 h 636"/>
              <a:gd name="T66" fmla="*/ 154 w 306"/>
              <a:gd name="T67" fmla="*/ 636 h 636"/>
              <a:gd name="T68" fmla="*/ 166 w 306"/>
              <a:gd name="T69" fmla="*/ 636 h 636"/>
              <a:gd name="T70" fmla="*/ 166 w 306"/>
              <a:gd name="T71" fmla="*/ 636 h 636"/>
              <a:gd name="T72" fmla="*/ 263 w 306"/>
              <a:gd name="T73" fmla="*/ 571 h 636"/>
              <a:gd name="T74" fmla="*/ 279 w 306"/>
              <a:gd name="T75" fmla="*/ 506 h 636"/>
              <a:gd name="T76" fmla="*/ 279 w 306"/>
              <a:gd name="T77" fmla="*/ 77 h 636"/>
              <a:gd name="T78" fmla="*/ 306 w 306"/>
              <a:gd name="T79" fmla="*/ 42 h 636"/>
              <a:gd name="T80" fmla="*/ 306 w 306"/>
              <a:gd name="T81" fmla="*/ 41 h 636"/>
              <a:gd name="T82" fmla="*/ 306 w 306"/>
              <a:gd name="T83" fmla="*/ 40 h 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06" h="636">
                <a:moveTo>
                  <a:pt x="280" y="49"/>
                </a:moveTo>
                <a:cubicBezTo>
                  <a:pt x="277" y="53"/>
                  <a:pt x="273" y="55"/>
                  <a:pt x="267" y="55"/>
                </a:cubicBezTo>
                <a:lnTo>
                  <a:pt x="255" y="55"/>
                </a:lnTo>
                <a:lnTo>
                  <a:pt x="255" y="379"/>
                </a:lnTo>
                <a:lnTo>
                  <a:pt x="233" y="379"/>
                </a:lnTo>
                <a:lnTo>
                  <a:pt x="233" y="78"/>
                </a:lnTo>
                <a:lnTo>
                  <a:pt x="221" y="78"/>
                </a:lnTo>
                <a:lnTo>
                  <a:pt x="221" y="379"/>
                </a:lnTo>
                <a:lnTo>
                  <a:pt x="51" y="379"/>
                </a:lnTo>
                <a:lnTo>
                  <a:pt x="51" y="55"/>
                </a:lnTo>
                <a:lnTo>
                  <a:pt x="39" y="55"/>
                </a:lnTo>
                <a:cubicBezTo>
                  <a:pt x="34" y="55"/>
                  <a:pt x="30" y="53"/>
                  <a:pt x="27" y="49"/>
                </a:cubicBezTo>
                <a:cubicBezTo>
                  <a:pt x="25" y="45"/>
                  <a:pt x="24" y="42"/>
                  <a:pt x="23" y="40"/>
                </a:cubicBezTo>
                <a:cubicBezTo>
                  <a:pt x="25" y="26"/>
                  <a:pt x="34" y="23"/>
                  <a:pt x="40" y="23"/>
                </a:cubicBezTo>
                <a:lnTo>
                  <a:pt x="266" y="23"/>
                </a:lnTo>
                <a:cubicBezTo>
                  <a:pt x="272" y="23"/>
                  <a:pt x="282" y="26"/>
                  <a:pt x="283" y="40"/>
                </a:cubicBezTo>
                <a:cubicBezTo>
                  <a:pt x="283" y="42"/>
                  <a:pt x="282" y="45"/>
                  <a:pt x="280" y="49"/>
                </a:cubicBezTo>
                <a:close/>
                <a:moveTo>
                  <a:pt x="306" y="40"/>
                </a:moveTo>
                <a:cubicBezTo>
                  <a:pt x="305" y="8"/>
                  <a:pt x="280" y="0"/>
                  <a:pt x="266" y="0"/>
                </a:cubicBezTo>
                <a:lnTo>
                  <a:pt x="265" y="0"/>
                </a:lnTo>
                <a:lnTo>
                  <a:pt x="41" y="0"/>
                </a:lnTo>
                <a:lnTo>
                  <a:pt x="40" y="0"/>
                </a:lnTo>
                <a:cubicBezTo>
                  <a:pt x="26" y="0"/>
                  <a:pt x="1" y="8"/>
                  <a:pt x="0" y="40"/>
                </a:cubicBezTo>
                <a:lnTo>
                  <a:pt x="0" y="41"/>
                </a:lnTo>
                <a:lnTo>
                  <a:pt x="0" y="42"/>
                </a:lnTo>
                <a:cubicBezTo>
                  <a:pt x="1" y="53"/>
                  <a:pt x="9" y="72"/>
                  <a:pt x="28" y="77"/>
                </a:cubicBezTo>
                <a:lnTo>
                  <a:pt x="28" y="506"/>
                </a:lnTo>
                <a:cubicBezTo>
                  <a:pt x="28" y="508"/>
                  <a:pt x="28" y="539"/>
                  <a:pt x="43" y="571"/>
                </a:cubicBezTo>
                <a:cubicBezTo>
                  <a:pt x="56" y="599"/>
                  <a:pt x="84" y="632"/>
                  <a:pt x="140" y="636"/>
                </a:cubicBezTo>
                <a:lnTo>
                  <a:pt x="140" y="636"/>
                </a:lnTo>
                <a:lnTo>
                  <a:pt x="152" y="636"/>
                </a:lnTo>
                <a:lnTo>
                  <a:pt x="152" y="636"/>
                </a:lnTo>
                <a:lnTo>
                  <a:pt x="153" y="636"/>
                </a:lnTo>
                <a:lnTo>
                  <a:pt x="154" y="636"/>
                </a:lnTo>
                <a:lnTo>
                  <a:pt x="166" y="636"/>
                </a:lnTo>
                <a:lnTo>
                  <a:pt x="166" y="636"/>
                </a:lnTo>
                <a:cubicBezTo>
                  <a:pt x="222" y="632"/>
                  <a:pt x="250" y="599"/>
                  <a:pt x="263" y="571"/>
                </a:cubicBezTo>
                <a:cubicBezTo>
                  <a:pt x="279" y="539"/>
                  <a:pt x="279" y="508"/>
                  <a:pt x="279" y="506"/>
                </a:cubicBezTo>
                <a:lnTo>
                  <a:pt x="279" y="77"/>
                </a:lnTo>
                <a:cubicBezTo>
                  <a:pt x="298" y="72"/>
                  <a:pt x="305" y="53"/>
                  <a:pt x="306" y="42"/>
                </a:cubicBezTo>
                <a:lnTo>
                  <a:pt x="306" y="41"/>
                </a:lnTo>
                <a:lnTo>
                  <a:pt x="306" y="4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4" name="Freeform 245"/>
          <p:cNvSpPr>
            <a:spLocks/>
          </p:cNvSpPr>
          <p:nvPr/>
        </p:nvSpPr>
        <p:spPr bwMode="auto">
          <a:xfrm>
            <a:off x="8520485" y="5261233"/>
            <a:ext cx="263752" cy="347441"/>
          </a:xfrm>
          <a:custGeom>
            <a:avLst/>
            <a:gdLst>
              <a:gd name="T0" fmla="*/ 141 w 545"/>
              <a:gd name="T1" fmla="*/ 386 h 716"/>
              <a:gd name="T2" fmla="*/ 45 w 545"/>
              <a:gd name="T3" fmla="*/ 413 h 716"/>
              <a:gd name="T4" fmla="*/ 158 w 545"/>
              <a:gd name="T5" fmla="*/ 276 h 716"/>
              <a:gd name="T6" fmla="*/ 74 w 545"/>
              <a:gd name="T7" fmla="*/ 297 h 716"/>
              <a:gd name="T8" fmla="*/ 273 w 545"/>
              <a:gd name="T9" fmla="*/ 0 h 716"/>
              <a:gd name="T10" fmla="*/ 471 w 545"/>
              <a:gd name="T11" fmla="*/ 297 h 716"/>
              <a:gd name="T12" fmla="*/ 387 w 545"/>
              <a:gd name="T13" fmla="*/ 276 h 716"/>
              <a:gd name="T14" fmla="*/ 500 w 545"/>
              <a:gd name="T15" fmla="*/ 413 h 716"/>
              <a:gd name="T16" fmla="*/ 405 w 545"/>
              <a:gd name="T17" fmla="*/ 386 h 716"/>
              <a:gd name="T18" fmla="*/ 545 w 545"/>
              <a:gd name="T19" fmla="*/ 571 h 716"/>
              <a:gd name="T20" fmla="*/ 413 w 545"/>
              <a:gd name="T21" fmla="*/ 541 h 716"/>
              <a:gd name="T22" fmla="*/ 448 w 545"/>
              <a:gd name="T23" fmla="*/ 596 h 716"/>
              <a:gd name="T24" fmla="*/ 338 w 545"/>
              <a:gd name="T25" fmla="*/ 546 h 716"/>
              <a:gd name="T26" fmla="*/ 357 w 545"/>
              <a:gd name="T27" fmla="*/ 604 h 716"/>
              <a:gd name="T28" fmla="*/ 296 w 545"/>
              <a:gd name="T29" fmla="*/ 575 h 716"/>
              <a:gd name="T30" fmla="*/ 296 w 545"/>
              <a:gd name="T31" fmla="*/ 716 h 716"/>
              <a:gd name="T32" fmla="*/ 249 w 545"/>
              <a:gd name="T33" fmla="*/ 716 h 716"/>
              <a:gd name="T34" fmla="*/ 249 w 545"/>
              <a:gd name="T35" fmla="*/ 575 h 716"/>
              <a:gd name="T36" fmla="*/ 189 w 545"/>
              <a:gd name="T37" fmla="*/ 604 h 716"/>
              <a:gd name="T38" fmla="*/ 208 w 545"/>
              <a:gd name="T39" fmla="*/ 546 h 716"/>
              <a:gd name="T40" fmla="*/ 97 w 545"/>
              <a:gd name="T41" fmla="*/ 596 h 716"/>
              <a:gd name="T42" fmla="*/ 132 w 545"/>
              <a:gd name="T43" fmla="*/ 541 h 716"/>
              <a:gd name="T44" fmla="*/ 0 w 545"/>
              <a:gd name="T45" fmla="*/ 571 h 716"/>
              <a:gd name="T46" fmla="*/ 141 w 545"/>
              <a:gd name="T47" fmla="*/ 386 h 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5" h="716">
                <a:moveTo>
                  <a:pt x="141" y="386"/>
                </a:moveTo>
                <a:cubicBezTo>
                  <a:pt x="141" y="386"/>
                  <a:pt x="95" y="416"/>
                  <a:pt x="45" y="413"/>
                </a:cubicBezTo>
                <a:cubicBezTo>
                  <a:pt x="134" y="335"/>
                  <a:pt x="158" y="276"/>
                  <a:pt x="158" y="276"/>
                </a:cubicBezTo>
                <a:cubicBezTo>
                  <a:pt x="158" y="276"/>
                  <a:pt x="121" y="297"/>
                  <a:pt x="74" y="297"/>
                </a:cubicBezTo>
                <a:cubicBezTo>
                  <a:pt x="208" y="170"/>
                  <a:pt x="273" y="0"/>
                  <a:pt x="273" y="0"/>
                </a:cubicBezTo>
                <a:cubicBezTo>
                  <a:pt x="273" y="0"/>
                  <a:pt x="338" y="170"/>
                  <a:pt x="471" y="297"/>
                </a:cubicBezTo>
                <a:cubicBezTo>
                  <a:pt x="425" y="297"/>
                  <a:pt x="387" y="276"/>
                  <a:pt x="387" y="276"/>
                </a:cubicBezTo>
                <a:cubicBezTo>
                  <a:pt x="387" y="276"/>
                  <a:pt x="412" y="335"/>
                  <a:pt x="500" y="413"/>
                </a:cubicBezTo>
                <a:cubicBezTo>
                  <a:pt x="451" y="416"/>
                  <a:pt x="405" y="386"/>
                  <a:pt x="405" y="386"/>
                </a:cubicBezTo>
                <a:cubicBezTo>
                  <a:pt x="405" y="386"/>
                  <a:pt x="429" y="475"/>
                  <a:pt x="545" y="571"/>
                </a:cubicBezTo>
                <a:cubicBezTo>
                  <a:pt x="480" y="577"/>
                  <a:pt x="413" y="541"/>
                  <a:pt x="413" y="541"/>
                </a:cubicBezTo>
                <a:cubicBezTo>
                  <a:pt x="413" y="541"/>
                  <a:pt x="434" y="586"/>
                  <a:pt x="448" y="596"/>
                </a:cubicBezTo>
                <a:cubicBezTo>
                  <a:pt x="376" y="572"/>
                  <a:pt x="364" y="568"/>
                  <a:pt x="338" y="546"/>
                </a:cubicBezTo>
                <a:cubicBezTo>
                  <a:pt x="342" y="582"/>
                  <a:pt x="357" y="604"/>
                  <a:pt x="357" y="604"/>
                </a:cubicBezTo>
                <a:cubicBezTo>
                  <a:pt x="357" y="604"/>
                  <a:pt x="324" y="593"/>
                  <a:pt x="296" y="575"/>
                </a:cubicBezTo>
                <a:lnTo>
                  <a:pt x="296" y="716"/>
                </a:lnTo>
                <a:lnTo>
                  <a:pt x="249" y="716"/>
                </a:lnTo>
                <a:lnTo>
                  <a:pt x="249" y="575"/>
                </a:lnTo>
                <a:cubicBezTo>
                  <a:pt x="221" y="593"/>
                  <a:pt x="189" y="604"/>
                  <a:pt x="189" y="604"/>
                </a:cubicBezTo>
                <a:cubicBezTo>
                  <a:pt x="189" y="604"/>
                  <a:pt x="203" y="582"/>
                  <a:pt x="208" y="546"/>
                </a:cubicBezTo>
                <a:cubicBezTo>
                  <a:pt x="182" y="568"/>
                  <a:pt x="170" y="572"/>
                  <a:pt x="97" y="596"/>
                </a:cubicBezTo>
                <a:cubicBezTo>
                  <a:pt x="112" y="586"/>
                  <a:pt x="132" y="541"/>
                  <a:pt x="132" y="541"/>
                </a:cubicBezTo>
                <a:cubicBezTo>
                  <a:pt x="132" y="541"/>
                  <a:pt x="66" y="577"/>
                  <a:pt x="0" y="571"/>
                </a:cubicBezTo>
                <a:cubicBezTo>
                  <a:pt x="116" y="475"/>
                  <a:pt x="141" y="386"/>
                  <a:pt x="141" y="38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5" name="Freeform 246"/>
          <p:cNvSpPr>
            <a:spLocks noEditPoints="1"/>
          </p:cNvSpPr>
          <p:nvPr/>
        </p:nvSpPr>
        <p:spPr bwMode="auto">
          <a:xfrm>
            <a:off x="2766136" y="1264380"/>
            <a:ext cx="301792" cy="291649"/>
          </a:xfrm>
          <a:custGeom>
            <a:avLst/>
            <a:gdLst>
              <a:gd name="T0" fmla="*/ 0 w 624"/>
              <a:gd name="T1" fmla="*/ 396 h 603"/>
              <a:gd name="T2" fmla="*/ 51 w 624"/>
              <a:gd name="T3" fmla="*/ 517 h 603"/>
              <a:gd name="T4" fmla="*/ 572 w 624"/>
              <a:gd name="T5" fmla="*/ 517 h 603"/>
              <a:gd name="T6" fmla="*/ 624 w 624"/>
              <a:gd name="T7" fmla="*/ 361 h 603"/>
              <a:gd name="T8" fmla="*/ 0 w 624"/>
              <a:gd name="T9" fmla="*/ 396 h 603"/>
              <a:gd name="T10" fmla="*/ 335 w 624"/>
              <a:gd name="T11" fmla="*/ 384 h 603"/>
              <a:gd name="T12" fmla="*/ 335 w 624"/>
              <a:gd name="T13" fmla="*/ 21 h 603"/>
              <a:gd name="T14" fmla="*/ 314 w 624"/>
              <a:gd name="T15" fmla="*/ 0 h 603"/>
              <a:gd name="T16" fmla="*/ 294 w 624"/>
              <a:gd name="T17" fmla="*/ 21 h 603"/>
              <a:gd name="T18" fmla="*/ 294 w 624"/>
              <a:gd name="T19" fmla="*/ 387 h 603"/>
              <a:gd name="T20" fmla="*/ 335 w 624"/>
              <a:gd name="T21" fmla="*/ 384 h 603"/>
              <a:gd name="T22" fmla="*/ 51 w 624"/>
              <a:gd name="T23" fmla="*/ 367 h 603"/>
              <a:gd name="T24" fmla="*/ 279 w 624"/>
              <a:gd name="T25" fmla="*/ 363 h 603"/>
              <a:gd name="T26" fmla="*/ 279 w 624"/>
              <a:gd name="T27" fmla="*/ 22 h 603"/>
              <a:gd name="T28" fmla="*/ 51 w 624"/>
              <a:gd name="T29" fmla="*/ 367 h 603"/>
              <a:gd name="T30" fmla="*/ 142 w 624"/>
              <a:gd name="T31" fmla="*/ 603 h 603"/>
              <a:gd name="T32" fmla="*/ 499 w 624"/>
              <a:gd name="T33" fmla="*/ 603 h 603"/>
              <a:gd name="T34" fmla="*/ 556 w 624"/>
              <a:gd name="T35" fmla="*/ 545 h 603"/>
              <a:gd name="T36" fmla="*/ 68 w 624"/>
              <a:gd name="T37" fmla="*/ 545 h 603"/>
              <a:gd name="T38" fmla="*/ 142 w 624"/>
              <a:gd name="T39" fmla="*/ 603 h 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24" h="603">
                <a:moveTo>
                  <a:pt x="0" y="396"/>
                </a:moveTo>
                <a:cubicBezTo>
                  <a:pt x="0" y="396"/>
                  <a:pt x="20" y="460"/>
                  <a:pt x="51" y="517"/>
                </a:cubicBezTo>
                <a:lnTo>
                  <a:pt x="572" y="517"/>
                </a:lnTo>
                <a:cubicBezTo>
                  <a:pt x="589" y="481"/>
                  <a:pt x="608" y="431"/>
                  <a:pt x="624" y="361"/>
                </a:cubicBezTo>
                <a:cubicBezTo>
                  <a:pt x="624" y="361"/>
                  <a:pt x="534" y="407"/>
                  <a:pt x="0" y="396"/>
                </a:cubicBezTo>
                <a:close/>
                <a:moveTo>
                  <a:pt x="335" y="384"/>
                </a:moveTo>
                <a:lnTo>
                  <a:pt x="335" y="21"/>
                </a:lnTo>
                <a:cubicBezTo>
                  <a:pt x="335" y="9"/>
                  <a:pt x="326" y="0"/>
                  <a:pt x="314" y="0"/>
                </a:cubicBezTo>
                <a:cubicBezTo>
                  <a:pt x="303" y="0"/>
                  <a:pt x="294" y="9"/>
                  <a:pt x="294" y="21"/>
                </a:cubicBezTo>
                <a:lnTo>
                  <a:pt x="294" y="387"/>
                </a:lnTo>
                <a:cubicBezTo>
                  <a:pt x="304" y="387"/>
                  <a:pt x="322" y="387"/>
                  <a:pt x="335" y="384"/>
                </a:cubicBezTo>
                <a:close/>
                <a:moveTo>
                  <a:pt x="51" y="367"/>
                </a:moveTo>
                <a:cubicBezTo>
                  <a:pt x="51" y="367"/>
                  <a:pt x="250" y="373"/>
                  <a:pt x="279" y="363"/>
                </a:cubicBezTo>
                <a:lnTo>
                  <a:pt x="279" y="22"/>
                </a:lnTo>
                <a:cubicBezTo>
                  <a:pt x="203" y="138"/>
                  <a:pt x="127" y="251"/>
                  <a:pt x="51" y="367"/>
                </a:cubicBezTo>
                <a:close/>
                <a:moveTo>
                  <a:pt x="142" y="603"/>
                </a:moveTo>
                <a:lnTo>
                  <a:pt x="499" y="603"/>
                </a:lnTo>
                <a:cubicBezTo>
                  <a:pt x="499" y="603"/>
                  <a:pt x="524" y="598"/>
                  <a:pt x="556" y="545"/>
                </a:cubicBezTo>
                <a:lnTo>
                  <a:pt x="68" y="545"/>
                </a:lnTo>
                <a:cubicBezTo>
                  <a:pt x="90" y="578"/>
                  <a:pt x="115" y="603"/>
                  <a:pt x="142" y="60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6" name="Freeform 247"/>
          <p:cNvSpPr>
            <a:spLocks noEditPoints="1"/>
          </p:cNvSpPr>
          <p:nvPr/>
        </p:nvSpPr>
        <p:spPr bwMode="auto">
          <a:xfrm>
            <a:off x="9765698" y="3529093"/>
            <a:ext cx="213032" cy="337297"/>
          </a:xfrm>
          <a:custGeom>
            <a:avLst/>
            <a:gdLst>
              <a:gd name="T0" fmla="*/ 119 w 441"/>
              <a:gd name="T1" fmla="*/ 15 h 699"/>
              <a:gd name="T2" fmla="*/ 120 w 441"/>
              <a:gd name="T3" fmla="*/ 254 h 699"/>
              <a:gd name="T4" fmla="*/ 65 w 441"/>
              <a:gd name="T5" fmla="*/ 416 h 699"/>
              <a:gd name="T6" fmla="*/ 390 w 441"/>
              <a:gd name="T7" fmla="*/ 417 h 699"/>
              <a:gd name="T8" fmla="*/ 425 w 441"/>
              <a:gd name="T9" fmla="*/ 370 h 699"/>
              <a:gd name="T10" fmla="*/ 381 w 441"/>
              <a:gd name="T11" fmla="*/ 139 h 699"/>
              <a:gd name="T12" fmla="*/ 123 w 441"/>
              <a:gd name="T13" fmla="*/ 6 h 699"/>
              <a:gd name="T14" fmla="*/ 119 w 441"/>
              <a:gd name="T15" fmla="*/ 15 h 699"/>
              <a:gd name="T16" fmla="*/ 82 w 441"/>
              <a:gd name="T17" fmla="*/ 523 h 699"/>
              <a:gd name="T18" fmla="*/ 92 w 441"/>
              <a:gd name="T19" fmla="*/ 570 h 699"/>
              <a:gd name="T20" fmla="*/ 362 w 441"/>
              <a:gd name="T21" fmla="*/ 570 h 699"/>
              <a:gd name="T22" fmla="*/ 373 w 441"/>
              <a:gd name="T23" fmla="*/ 523 h 699"/>
              <a:gd name="T24" fmla="*/ 82 w 441"/>
              <a:gd name="T25" fmla="*/ 523 h 699"/>
              <a:gd name="T26" fmla="*/ 97 w 441"/>
              <a:gd name="T27" fmla="*/ 595 h 699"/>
              <a:gd name="T28" fmla="*/ 106 w 441"/>
              <a:gd name="T29" fmla="*/ 637 h 699"/>
              <a:gd name="T30" fmla="*/ 168 w 441"/>
              <a:gd name="T31" fmla="*/ 699 h 699"/>
              <a:gd name="T32" fmla="*/ 283 w 441"/>
              <a:gd name="T33" fmla="*/ 699 h 699"/>
              <a:gd name="T34" fmla="*/ 345 w 441"/>
              <a:gd name="T35" fmla="*/ 637 h 699"/>
              <a:gd name="T36" fmla="*/ 356 w 441"/>
              <a:gd name="T37" fmla="*/ 595 h 699"/>
              <a:gd name="T38" fmla="*/ 97 w 441"/>
              <a:gd name="T39" fmla="*/ 595 h 699"/>
              <a:gd name="T40" fmla="*/ 379 w 441"/>
              <a:gd name="T41" fmla="*/ 499 h 699"/>
              <a:gd name="T42" fmla="*/ 394 w 441"/>
              <a:gd name="T43" fmla="*/ 436 h 699"/>
              <a:gd name="T44" fmla="*/ 64 w 441"/>
              <a:gd name="T45" fmla="*/ 436 h 699"/>
              <a:gd name="T46" fmla="*/ 77 w 441"/>
              <a:gd name="T47" fmla="*/ 499 h 699"/>
              <a:gd name="T48" fmla="*/ 379 w 441"/>
              <a:gd name="T49" fmla="*/ 499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41" h="699">
                <a:moveTo>
                  <a:pt x="119" y="15"/>
                </a:moveTo>
                <a:cubicBezTo>
                  <a:pt x="299" y="39"/>
                  <a:pt x="227" y="176"/>
                  <a:pt x="120" y="254"/>
                </a:cubicBezTo>
                <a:cubicBezTo>
                  <a:pt x="70" y="290"/>
                  <a:pt x="0" y="359"/>
                  <a:pt x="65" y="416"/>
                </a:cubicBezTo>
                <a:lnTo>
                  <a:pt x="390" y="417"/>
                </a:lnTo>
                <a:cubicBezTo>
                  <a:pt x="403" y="409"/>
                  <a:pt x="420" y="391"/>
                  <a:pt x="425" y="370"/>
                </a:cubicBezTo>
                <a:cubicBezTo>
                  <a:pt x="441" y="300"/>
                  <a:pt x="429" y="213"/>
                  <a:pt x="381" y="139"/>
                </a:cubicBezTo>
                <a:cubicBezTo>
                  <a:pt x="341" y="79"/>
                  <a:pt x="234" y="0"/>
                  <a:pt x="123" y="6"/>
                </a:cubicBezTo>
                <a:cubicBezTo>
                  <a:pt x="123" y="6"/>
                  <a:pt x="79" y="10"/>
                  <a:pt x="119" y="15"/>
                </a:cubicBezTo>
                <a:close/>
                <a:moveTo>
                  <a:pt x="82" y="523"/>
                </a:moveTo>
                <a:lnTo>
                  <a:pt x="92" y="570"/>
                </a:lnTo>
                <a:lnTo>
                  <a:pt x="362" y="570"/>
                </a:lnTo>
                <a:lnTo>
                  <a:pt x="373" y="523"/>
                </a:lnTo>
                <a:lnTo>
                  <a:pt x="82" y="523"/>
                </a:lnTo>
                <a:close/>
                <a:moveTo>
                  <a:pt x="97" y="595"/>
                </a:moveTo>
                <a:lnTo>
                  <a:pt x="106" y="637"/>
                </a:lnTo>
                <a:cubicBezTo>
                  <a:pt x="111" y="665"/>
                  <a:pt x="134" y="699"/>
                  <a:pt x="168" y="699"/>
                </a:cubicBezTo>
                <a:lnTo>
                  <a:pt x="283" y="699"/>
                </a:lnTo>
                <a:cubicBezTo>
                  <a:pt x="317" y="699"/>
                  <a:pt x="337" y="665"/>
                  <a:pt x="345" y="637"/>
                </a:cubicBezTo>
                <a:lnTo>
                  <a:pt x="356" y="595"/>
                </a:lnTo>
                <a:lnTo>
                  <a:pt x="97" y="595"/>
                </a:lnTo>
                <a:close/>
                <a:moveTo>
                  <a:pt x="379" y="499"/>
                </a:moveTo>
                <a:lnTo>
                  <a:pt x="394" y="436"/>
                </a:lnTo>
                <a:lnTo>
                  <a:pt x="64" y="436"/>
                </a:lnTo>
                <a:lnTo>
                  <a:pt x="77" y="499"/>
                </a:lnTo>
                <a:lnTo>
                  <a:pt x="379" y="499"/>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7" name="Freeform 248"/>
          <p:cNvSpPr>
            <a:spLocks noEditPoints="1"/>
          </p:cNvSpPr>
          <p:nvPr/>
        </p:nvSpPr>
        <p:spPr bwMode="auto">
          <a:xfrm>
            <a:off x="10371821" y="4650039"/>
            <a:ext cx="248535" cy="289112"/>
          </a:xfrm>
          <a:custGeom>
            <a:avLst/>
            <a:gdLst>
              <a:gd name="T0" fmla="*/ 471 w 512"/>
              <a:gd name="T1" fmla="*/ 550 h 596"/>
              <a:gd name="T2" fmla="*/ 0 w 512"/>
              <a:gd name="T3" fmla="*/ 550 h 596"/>
              <a:gd name="T4" fmla="*/ 69 w 512"/>
              <a:gd name="T5" fmla="*/ 579 h 596"/>
              <a:gd name="T6" fmla="*/ 68 w 512"/>
              <a:gd name="T7" fmla="*/ 584 h 596"/>
              <a:gd name="T8" fmla="*/ 80 w 512"/>
              <a:gd name="T9" fmla="*/ 596 h 596"/>
              <a:gd name="T10" fmla="*/ 391 w 512"/>
              <a:gd name="T11" fmla="*/ 596 h 596"/>
              <a:gd name="T12" fmla="*/ 403 w 512"/>
              <a:gd name="T13" fmla="*/ 584 h 596"/>
              <a:gd name="T14" fmla="*/ 402 w 512"/>
              <a:gd name="T15" fmla="*/ 579 h 596"/>
              <a:gd name="T16" fmla="*/ 471 w 512"/>
              <a:gd name="T17" fmla="*/ 550 h 596"/>
              <a:gd name="T18" fmla="*/ 223 w 512"/>
              <a:gd name="T19" fmla="*/ 53 h 596"/>
              <a:gd name="T20" fmla="*/ 222 w 512"/>
              <a:gd name="T21" fmla="*/ 97 h 596"/>
              <a:gd name="T22" fmla="*/ 234 w 512"/>
              <a:gd name="T23" fmla="*/ 42 h 596"/>
              <a:gd name="T24" fmla="*/ 230 w 512"/>
              <a:gd name="T25" fmla="*/ 0 h 596"/>
              <a:gd name="T26" fmla="*/ 223 w 512"/>
              <a:gd name="T27" fmla="*/ 53 h 596"/>
              <a:gd name="T28" fmla="*/ 180 w 512"/>
              <a:gd name="T29" fmla="*/ 65 h 596"/>
              <a:gd name="T30" fmla="*/ 179 w 512"/>
              <a:gd name="T31" fmla="*/ 97 h 596"/>
              <a:gd name="T32" fmla="*/ 188 w 512"/>
              <a:gd name="T33" fmla="*/ 57 h 596"/>
              <a:gd name="T34" fmla="*/ 185 w 512"/>
              <a:gd name="T35" fmla="*/ 25 h 596"/>
              <a:gd name="T36" fmla="*/ 180 w 512"/>
              <a:gd name="T37" fmla="*/ 65 h 596"/>
              <a:gd name="T38" fmla="*/ 268 w 512"/>
              <a:gd name="T39" fmla="*/ 65 h 596"/>
              <a:gd name="T40" fmla="*/ 268 w 512"/>
              <a:gd name="T41" fmla="*/ 97 h 596"/>
              <a:gd name="T42" fmla="*/ 276 w 512"/>
              <a:gd name="T43" fmla="*/ 57 h 596"/>
              <a:gd name="T44" fmla="*/ 273 w 512"/>
              <a:gd name="T45" fmla="*/ 25 h 596"/>
              <a:gd name="T46" fmla="*/ 268 w 512"/>
              <a:gd name="T47" fmla="*/ 65 h 596"/>
              <a:gd name="T48" fmla="*/ 396 w 512"/>
              <a:gd name="T49" fmla="*/ 349 h 596"/>
              <a:gd name="T50" fmla="*/ 393 w 512"/>
              <a:gd name="T51" fmla="*/ 349 h 596"/>
              <a:gd name="T52" fmla="*/ 433 w 512"/>
              <a:gd name="T53" fmla="*/ 197 h 596"/>
              <a:gd name="T54" fmla="*/ 477 w 512"/>
              <a:gd name="T55" fmla="*/ 268 h 596"/>
              <a:gd name="T56" fmla="*/ 396 w 512"/>
              <a:gd name="T57" fmla="*/ 349 h 596"/>
              <a:gd name="T58" fmla="*/ 439 w 512"/>
              <a:gd name="T59" fmla="*/ 161 h 596"/>
              <a:gd name="T60" fmla="*/ 442 w 512"/>
              <a:gd name="T61" fmla="*/ 120 h 596"/>
              <a:gd name="T62" fmla="*/ 25 w 512"/>
              <a:gd name="T63" fmla="*/ 120 h 596"/>
              <a:gd name="T64" fmla="*/ 168 w 512"/>
              <a:gd name="T65" fmla="*/ 529 h 596"/>
              <a:gd name="T66" fmla="*/ 298 w 512"/>
              <a:gd name="T67" fmla="*/ 529 h 596"/>
              <a:gd name="T68" fmla="*/ 381 w 512"/>
              <a:gd name="T69" fmla="*/ 383 h 596"/>
              <a:gd name="T70" fmla="*/ 396 w 512"/>
              <a:gd name="T71" fmla="*/ 384 h 596"/>
              <a:gd name="T72" fmla="*/ 512 w 512"/>
              <a:gd name="T73" fmla="*/ 268 h 596"/>
              <a:gd name="T74" fmla="*/ 439 w 512"/>
              <a:gd name="T75" fmla="*/ 161 h 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12" h="596">
                <a:moveTo>
                  <a:pt x="471" y="550"/>
                </a:moveTo>
                <a:lnTo>
                  <a:pt x="0" y="550"/>
                </a:lnTo>
                <a:cubicBezTo>
                  <a:pt x="2" y="561"/>
                  <a:pt x="29" y="571"/>
                  <a:pt x="69" y="579"/>
                </a:cubicBezTo>
                <a:cubicBezTo>
                  <a:pt x="69" y="581"/>
                  <a:pt x="68" y="582"/>
                  <a:pt x="68" y="584"/>
                </a:cubicBezTo>
                <a:cubicBezTo>
                  <a:pt x="68" y="591"/>
                  <a:pt x="73" y="596"/>
                  <a:pt x="80" y="596"/>
                </a:cubicBezTo>
                <a:lnTo>
                  <a:pt x="391" y="596"/>
                </a:lnTo>
                <a:cubicBezTo>
                  <a:pt x="398" y="596"/>
                  <a:pt x="403" y="591"/>
                  <a:pt x="403" y="584"/>
                </a:cubicBezTo>
                <a:cubicBezTo>
                  <a:pt x="403" y="582"/>
                  <a:pt x="402" y="581"/>
                  <a:pt x="402" y="579"/>
                </a:cubicBezTo>
                <a:cubicBezTo>
                  <a:pt x="443" y="571"/>
                  <a:pt x="469" y="561"/>
                  <a:pt x="471" y="550"/>
                </a:cubicBezTo>
                <a:close/>
                <a:moveTo>
                  <a:pt x="223" y="53"/>
                </a:moveTo>
                <a:cubicBezTo>
                  <a:pt x="223" y="53"/>
                  <a:pt x="253" y="66"/>
                  <a:pt x="222" y="97"/>
                </a:cubicBezTo>
                <a:cubicBezTo>
                  <a:pt x="222" y="97"/>
                  <a:pt x="267" y="66"/>
                  <a:pt x="234" y="42"/>
                </a:cubicBezTo>
                <a:cubicBezTo>
                  <a:pt x="234" y="42"/>
                  <a:pt x="213" y="29"/>
                  <a:pt x="230" y="0"/>
                </a:cubicBezTo>
                <a:cubicBezTo>
                  <a:pt x="230" y="0"/>
                  <a:pt x="190" y="37"/>
                  <a:pt x="223" y="53"/>
                </a:cubicBezTo>
                <a:close/>
                <a:moveTo>
                  <a:pt x="180" y="65"/>
                </a:moveTo>
                <a:cubicBezTo>
                  <a:pt x="180" y="65"/>
                  <a:pt x="203" y="74"/>
                  <a:pt x="179" y="97"/>
                </a:cubicBezTo>
                <a:cubicBezTo>
                  <a:pt x="179" y="97"/>
                  <a:pt x="213" y="74"/>
                  <a:pt x="188" y="57"/>
                </a:cubicBezTo>
                <a:cubicBezTo>
                  <a:pt x="188" y="56"/>
                  <a:pt x="173" y="47"/>
                  <a:pt x="185" y="25"/>
                </a:cubicBezTo>
                <a:cubicBezTo>
                  <a:pt x="185" y="25"/>
                  <a:pt x="155" y="53"/>
                  <a:pt x="180" y="65"/>
                </a:cubicBezTo>
                <a:close/>
                <a:moveTo>
                  <a:pt x="268" y="65"/>
                </a:moveTo>
                <a:cubicBezTo>
                  <a:pt x="268" y="65"/>
                  <a:pt x="291" y="74"/>
                  <a:pt x="268" y="97"/>
                </a:cubicBezTo>
                <a:cubicBezTo>
                  <a:pt x="268" y="97"/>
                  <a:pt x="301" y="74"/>
                  <a:pt x="276" y="57"/>
                </a:cubicBezTo>
                <a:cubicBezTo>
                  <a:pt x="276" y="56"/>
                  <a:pt x="261" y="47"/>
                  <a:pt x="273" y="25"/>
                </a:cubicBezTo>
                <a:cubicBezTo>
                  <a:pt x="273" y="25"/>
                  <a:pt x="244" y="53"/>
                  <a:pt x="268" y="65"/>
                </a:cubicBezTo>
                <a:close/>
                <a:moveTo>
                  <a:pt x="396" y="349"/>
                </a:moveTo>
                <a:lnTo>
                  <a:pt x="393" y="349"/>
                </a:lnTo>
                <a:cubicBezTo>
                  <a:pt x="411" y="297"/>
                  <a:pt x="425" y="243"/>
                  <a:pt x="433" y="197"/>
                </a:cubicBezTo>
                <a:cubicBezTo>
                  <a:pt x="459" y="210"/>
                  <a:pt x="477" y="237"/>
                  <a:pt x="477" y="268"/>
                </a:cubicBezTo>
                <a:cubicBezTo>
                  <a:pt x="477" y="313"/>
                  <a:pt x="441" y="349"/>
                  <a:pt x="396" y="349"/>
                </a:cubicBezTo>
                <a:close/>
                <a:moveTo>
                  <a:pt x="439" y="161"/>
                </a:moveTo>
                <a:cubicBezTo>
                  <a:pt x="440" y="146"/>
                  <a:pt x="442" y="133"/>
                  <a:pt x="442" y="120"/>
                </a:cubicBezTo>
                <a:lnTo>
                  <a:pt x="25" y="120"/>
                </a:lnTo>
                <a:cubicBezTo>
                  <a:pt x="28" y="223"/>
                  <a:pt x="87" y="444"/>
                  <a:pt x="168" y="529"/>
                </a:cubicBezTo>
                <a:lnTo>
                  <a:pt x="298" y="529"/>
                </a:lnTo>
                <a:cubicBezTo>
                  <a:pt x="330" y="496"/>
                  <a:pt x="358" y="443"/>
                  <a:pt x="381" y="383"/>
                </a:cubicBezTo>
                <a:cubicBezTo>
                  <a:pt x="386" y="384"/>
                  <a:pt x="391" y="384"/>
                  <a:pt x="396" y="384"/>
                </a:cubicBezTo>
                <a:cubicBezTo>
                  <a:pt x="460" y="384"/>
                  <a:pt x="512" y="332"/>
                  <a:pt x="512" y="268"/>
                </a:cubicBezTo>
                <a:cubicBezTo>
                  <a:pt x="512" y="220"/>
                  <a:pt x="481" y="178"/>
                  <a:pt x="439" y="16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8" name="Freeform 249"/>
          <p:cNvSpPr>
            <a:spLocks/>
          </p:cNvSpPr>
          <p:nvPr/>
        </p:nvSpPr>
        <p:spPr bwMode="auto">
          <a:xfrm>
            <a:off x="10272911" y="3584885"/>
            <a:ext cx="446349" cy="230783"/>
          </a:xfrm>
          <a:custGeom>
            <a:avLst/>
            <a:gdLst>
              <a:gd name="T0" fmla="*/ 783 w 927"/>
              <a:gd name="T1" fmla="*/ 65 h 475"/>
              <a:gd name="T2" fmla="*/ 774 w 927"/>
              <a:gd name="T3" fmla="*/ 230 h 475"/>
              <a:gd name="T4" fmla="*/ 688 w 927"/>
              <a:gd name="T5" fmla="*/ 29 h 475"/>
              <a:gd name="T6" fmla="*/ 499 w 927"/>
              <a:gd name="T7" fmla="*/ 0 h 475"/>
              <a:gd name="T8" fmla="*/ 506 w 927"/>
              <a:gd name="T9" fmla="*/ 206 h 475"/>
              <a:gd name="T10" fmla="*/ 414 w 927"/>
              <a:gd name="T11" fmla="*/ 1 h 475"/>
              <a:gd name="T12" fmla="*/ 235 w 927"/>
              <a:gd name="T13" fmla="*/ 31 h 475"/>
              <a:gd name="T14" fmla="*/ 238 w 927"/>
              <a:gd name="T15" fmla="*/ 230 h 475"/>
              <a:gd name="T16" fmla="*/ 174 w 927"/>
              <a:gd name="T17" fmla="*/ 52 h 475"/>
              <a:gd name="T18" fmla="*/ 0 w 927"/>
              <a:gd name="T19" fmla="*/ 237 h 475"/>
              <a:gd name="T20" fmla="*/ 464 w 927"/>
              <a:gd name="T21" fmla="*/ 475 h 475"/>
              <a:gd name="T22" fmla="*/ 927 w 927"/>
              <a:gd name="T23" fmla="*/ 237 h 475"/>
              <a:gd name="T24" fmla="*/ 783 w 927"/>
              <a:gd name="T25" fmla="*/ 65 h 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7" h="475">
                <a:moveTo>
                  <a:pt x="783" y="65"/>
                </a:moveTo>
                <a:cubicBezTo>
                  <a:pt x="807" y="152"/>
                  <a:pt x="774" y="230"/>
                  <a:pt x="774" y="230"/>
                </a:cubicBezTo>
                <a:cubicBezTo>
                  <a:pt x="771" y="114"/>
                  <a:pt x="714" y="52"/>
                  <a:pt x="688" y="29"/>
                </a:cubicBezTo>
                <a:cubicBezTo>
                  <a:pt x="632" y="13"/>
                  <a:pt x="568" y="3"/>
                  <a:pt x="499" y="0"/>
                </a:cubicBezTo>
                <a:cubicBezTo>
                  <a:pt x="550" y="102"/>
                  <a:pt x="506" y="206"/>
                  <a:pt x="506" y="206"/>
                </a:cubicBezTo>
                <a:cubicBezTo>
                  <a:pt x="503" y="80"/>
                  <a:pt x="435" y="17"/>
                  <a:pt x="414" y="1"/>
                </a:cubicBezTo>
                <a:cubicBezTo>
                  <a:pt x="349" y="4"/>
                  <a:pt x="289" y="15"/>
                  <a:pt x="235" y="31"/>
                </a:cubicBezTo>
                <a:cubicBezTo>
                  <a:pt x="280" y="130"/>
                  <a:pt x="238" y="230"/>
                  <a:pt x="238" y="230"/>
                </a:cubicBezTo>
                <a:cubicBezTo>
                  <a:pt x="236" y="141"/>
                  <a:pt x="201" y="84"/>
                  <a:pt x="174" y="52"/>
                </a:cubicBezTo>
                <a:cubicBezTo>
                  <a:pt x="68" y="96"/>
                  <a:pt x="0" y="162"/>
                  <a:pt x="0" y="237"/>
                </a:cubicBezTo>
                <a:cubicBezTo>
                  <a:pt x="0" y="368"/>
                  <a:pt x="208" y="475"/>
                  <a:pt x="464" y="475"/>
                </a:cubicBezTo>
                <a:cubicBezTo>
                  <a:pt x="720" y="475"/>
                  <a:pt x="927" y="368"/>
                  <a:pt x="927" y="237"/>
                </a:cubicBezTo>
                <a:cubicBezTo>
                  <a:pt x="927" y="169"/>
                  <a:pt x="872" y="108"/>
                  <a:pt x="783" y="65"/>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79" name="Freeform 250"/>
          <p:cNvSpPr>
            <a:spLocks noEditPoints="1"/>
          </p:cNvSpPr>
          <p:nvPr/>
        </p:nvSpPr>
        <p:spPr bwMode="auto">
          <a:xfrm>
            <a:off x="9154503" y="3551918"/>
            <a:ext cx="273897" cy="296720"/>
          </a:xfrm>
          <a:custGeom>
            <a:avLst/>
            <a:gdLst>
              <a:gd name="T0" fmla="*/ 425 w 567"/>
              <a:gd name="T1" fmla="*/ 64 h 613"/>
              <a:gd name="T2" fmla="*/ 401 w 567"/>
              <a:gd name="T3" fmla="*/ 66 h 613"/>
              <a:gd name="T4" fmla="*/ 282 w 567"/>
              <a:gd name="T5" fmla="*/ 0 h 613"/>
              <a:gd name="T6" fmla="*/ 164 w 567"/>
              <a:gd name="T7" fmla="*/ 65 h 613"/>
              <a:gd name="T8" fmla="*/ 141 w 567"/>
              <a:gd name="T9" fmla="*/ 64 h 613"/>
              <a:gd name="T10" fmla="*/ 0 w 567"/>
              <a:gd name="T11" fmla="*/ 205 h 613"/>
              <a:gd name="T12" fmla="*/ 30 w 567"/>
              <a:gd name="T13" fmla="*/ 291 h 613"/>
              <a:gd name="T14" fmla="*/ 537 w 567"/>
              <a:gd name="T15" fmla="*/ 291 h 613"/>
              <a:gd name="T16" fmla="*/ 567 w 567"/>
              <a:gd name="T17" fmla="*/ 205 h 613"/>
              <a:gd name="T18" fmla="*/ 425 w 567"/>
              <a:gd name="T19" fmla="*/ 64 h 613"/>
              <a:gd name="T20" fmla="*/ 87 w 567"/>
              <a:gd name="T21" fmla="*/ 512 h 613"/>
              <a:gd name="T22" fmla="*/ 187 w 567"/>
              <a:gd name="T23" fmla="*/ 613 h 613"/>
              <a:gd name="T24" fmla="*/ 373 w 567"/>
              <a:gd name="T25" fmla="*/ 613 h 613"/>
              <a:gd name="T26" fmla="*/ 473 w 567"/>
              <a:gd name="T27" fmla="*/ 512 h 613"/>
              <a:gd name="T28" fmla="*/ 518 w 567"/>
              <a:gd name="T29" fmla="*/ 327 h 613"/>
              <a:gd name="T30" fmla="*/ 48 w 567"/>
              <a:gd name="T31" fmla="*/ 327 h 613"/>
              <a:gd name="T32" fmla="*/ 87 w 567"/>
              <a:gd name="T33" fmla="*/ 512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7" h="613">
                <a:moveTo>
                  <a:pt x="425" y="64"/>
                </a:moveTo>
                <a:cubicBezTo>
                  <a:pt x="417" y="64"/>
                  <a:pt x="409" y="64"/>
                  <a:pt x="401" y="66"/>
                </a:cubicBezTo>
                <a:cubicBezTo>
                  <a:pt x="376" y="26"/>
                  <a:pt x="332" y="0"/>
                  <a:pt x="282" y="0"/>
                </a:cubicBezTo>
                <a:cubicBezTo>
                  <a:pt x="233" y="0"/>
                  <a:pt x="189" y="26"/>
                  <a:pt x="164" y="65"/>
                </a:cubicBezTo>
                <a:cubicBezTo>
                  <a:pt x="156" y="64"/>
                  <a:pt x="149" y="64"/>
                  <a:pt x="141" y="64"/>
                </a:cubicBezTo>
                <a:cubicBezTo>
                  <a:pt x="63" y="64"/>
                  <a:pt x="0" y="127"/>
                  <a:pt x="0" y="205"/>
                </a:cubicBezTo>
                <a:cubicBezTo>
                  <a:pt x="0" y="238"/>
                  <a:pt x="11" y="267"/>
                  <a:pt x="30" y="291"/>
                </a:cubicBezTo>
                <a:lnTo>
                  <a:pt x="537" y="291"/>
                </a:lnTo>
                <a:cubicBezTo>
                  <a:pt x="555" y="267"/>
                  <a:pt x="567" y="238"/>
                  <a:pt x="567" y="205"/>
                </a:cubicBezTo>
                <a:cubicBezTo>
                  <a:pt x="567" y="127"/>
                  <a:pt x="503" y="64"/>
                  <a:pt x="425" y="64"/>
                </a:cubicBezTo>
                <a:close/>
                <a:moveTo>
                  <a:pt x="87" y="512"/>
                </a:moveTo>
                <a:cubicBezTo>
                  <a:pt x="95" y="558"/>
                  <a:pt x="132" y="613"/>
                  <a:pt x="187" y="613"/>
                </a:cubicBezTo>
                <a:lnTo>
                  <a:pt x="373" y="613"/>
                </a:lnTo>
                <a:cubicBezTo>
                  <a:pt x="428" y="613"/>
                  <a:pt x="460" y="558"/>
                  <a:pt x="473" y="512"/>
                </a:cubicBezTo>
                <a:lnTo>
                  <a:pt x="518" y="327"/>
                </a:lnTo>
                <a:lnTo>
                  <a:pt x="48" y="327"/>
                </a:lnTo>
                <a:lnTo>
                  <a:pt x="87" y="512"/>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0" name="Freeform 252"/>
          <p:cNvSpPr>
            <a:spLocks noEditPoints="1"/>
          </p:cNvSpPr>
          <p:nvPr/>
        </p:nvSpPr>
        <p:spPr bwMode="auto">
          <a:xfrm>
            <a:off x="6603213" y="1246626"/>
            <a:ext cx="344906" cy="324617"/>
          </a:xfrm>
          <a:custGeom>
            <a:avLst/>
            <a:gdLst>
              <a:gd name="T0" fmla="*/ 572 w 713"/>
              <a:gd name="T1" fmla="*/ 664 h 669"/>
              <a:gd name="T2" fmla="*/ 594 w 713"/>
              <a:gd name="T3" fmla="*/ 647 h 669"/>
              <a:gd name="T4" fmla="*/ 528 w 713"/>
              <a:gd name="T5" fmla="*/ 612 h 669"/>
              <a:gd name="T6" fmla="*/ 548 w 713"/>
              <a:gd name="T7" fmla="*/ 636 h 669"/>
              <a:gd name="T8" fmla="*/ 318 w 713"/>
              <a:gd name="T9" fmla="*/ 663 h 669"/>
              <a:gd name="T10" fmla="*/ 384 w 713"/>
              <a:gd name="T11" fmla="*/ 507 h 669"/>
              <a:gd name="T12" fmla="*/ 318 w 713"/>
              <a:gd name="T13" fmla="*/ 663 h 669"/>
              <a:gd name="T14" fmla="*/ 194 w 713"/>
              <a:gd name="T15" fmla="*/ 651 h 669"/>
              <a:gd name="T16" fmla="*/ 278 w 713"/>
              <a:gd name="T17" fmla="*/ 656 h 669"/>
              <a:gd name="T18" fmla="*/ 167 w 713"/>
              <a:gd name="T19" fmla="*/ 634 h 669"/>
              <a:gd name="T20" fmla="*/ 188 w 713"/>
              <a:gd name="T21" fmla="*/ 610 h 669"/>
              <a:gd name="T22" fmla="*/ 106 w 713"/>
              <a:gd name="T23" fmla="*/ 587 h 669"/>
              <a:gd name="T24" fmla="*/ 189 w 713"/>
              <a:gd name="T25" fmla="*/ 587 h 669"/>
              <a:gd name="T26" fmla="*/ 106 w 713"/>
              <a:gd name="T27" fmla="*/ 587 h 669"/>
              <a:gd name="T28" fmla="*/ 127 w 713"/>
              <a:gd name="T29" fmla="*/ 528 h 669"/>
              <a:gd name="T30" fmla="*/ 106 w 713"/>
              <a:gd name="T31" fmla="*/ 565 h 669"/>
              <a:gd name="T32" fmla="*/ 87 w 713"/>
              <a:gd name="T33" fmla="*/ 477 h 669"/>
              <a:gd name="T34" fmla="*/ 109 w 713"/>
              <a:gd name="T35" fmla="*/ 514 h 669"/>
              <a:gd name="T36" fmla="*/ 45 w 713"/>
              <a:gd name="T37" fmla="*/ 439 h 669"/>
              <a:gd name="T38" fmla="*/ 128 w 713"/>
              <a:gd name="T39" fmla="*/ 439 h 669"/>
              <a:gd name="T40" fmla="*/ 45 w 713"/>
              <a:gd name="T41" fmla="*/ 439 h 669"/>
              <a:gd name="T42" fmla="*/ 128 w 713"/>
              <a:gd name="T43" fmla="*/ 371 h 669"/>
              <a:gd name="T44" fmla="*/ 45 w 713"/>
              <a:gd name="T45" fmla="*/ 371 h 669"/>
              <a:gd name="T46" fmla="*/ 97 w 713"/>
              <a:gd name="T47" fmla="*/ 268 h 669"/>
              <a:gd name="T48" fmla="*/ 75 w 713"/>
              <a:gd name="T49" fmla="*/ 325 h 669"/>
              <a:gd name="T50" fmla="*/ 75 w 713"/>
              <a:gd name="T51" fmla="*/ 192 h 669"/>
              <a:gd name="T52" fmla="*/ 97 w 713"/>
              <a:gd name="T53" fmla="*/ 253 h 669"/>
              <a:gd name="T54" fmla="*/ 75 w 713"/>
              <a:gd name="T55" fmla="*/ 192 h 669"/>
              <a:gd name="T56" fmla="*/ 128 w 713"/>
              <a:gd name="T57" fmla="*/ 145 h 669"/>
              <a:gd name="T58" fmla="*/ 45 w 713"/>
              <a:gd name="T59" fmla="*/ 145 h 669"/>
              <a:gd name="T60" fmla="*/ 97 w 713"/>
              <a:gd name="T61" fmla="*/ 35 h 669"/>
              <a:gd name="T62" fmla="*/ 75 w 713"/>
              <a:gd name="T63" fmla="*/ 96 h 669"/>
              <a:gd name="T64" fmla="*/ 161 w 713"/>
              <a:gd name="T65" fmla="*/ 292 h 669"/>
              <a:gd name="T66" fmla="*/ 392 w 713"/>
              <a:gd name="T67" fmla="*/ 292 h 669"/>
              <a:gd name="T68" fmla="*/ 175 w 713"/>
              <a:gd name="T69" fmla="*/ 481 h 669"/>
              <a:gd name="T70" fmla="*/ 161 w 713"/>
              <a:gd name="T71" fmla="*/ 57 h 669"/>
              <a:gd name="T72" fmla="*/ 392 w 713"/>
              <a:gd name="T73" fmla="*/ 57 h 669"/>
              <a:gd name="T74" fmla="*/ 175 w 713"/>
              <a:gd name="T75" fmla="*/ 261 h 669"/>
              <a:gd name="T76" fmla="*/ 455 w 713"/>
              <a:gd name="T77" fmla="*/ 185 h 669"/>
              <a:gd name="T78" fmla="*/ 477 w 713"/>
              <a:gd name="T79" fmla="*/ 246 h 669"/>
              <a:gd name="T80" fmla="*/ 455 w 713"/>
              <a:gd name="T81" fmla="*/ 185 h 669"/>
              <a:gd name="T82" fmla="*/ 507 w 713"/>
              <a:gd name="T83" fmla="*/ 138 h 669"/>
              <a:gd name="T84" fmla="*/ 424 w 713"/>
              <a:gd name="T85" fmla="*/ 138 h 669"/>
              <a:gd name="T86" fmla="*/ 477 w 713"/>
              <a:gd name="T87" fmla="*/ 28 h 669"/>
              <a:gd name="T88" fmla="*/ 455 w 713"/>
              <a:gd name="T89" fmla="*/ 89 h 669"/>
              <a:gd name="T90" fmla="*/ 476 w 713"/>
              <a:gd name="T91" fmla="*/ 325 h 669"/>
              <a:gd name="T92" fmla="*/ 457 w 713"/>
              <a:gd name="T93" fmla="*/ 268 h 669"/>
              <a:gd name="T94" fmla="*/ 476 w 713"/>
              <a:gd name="T95" fmla="*/ 325 h 669"/>
              <a:gd name="T96" fmla="*/ 479 w 713"/>
              <a:gd name="T97" fmla="*/ 342 h 669"/>
              <a:gd name="T98" fmla="*/ 454 w 713"/>
              <a:gd name="T99" fmla="*/ 400 h 669"/>
              <a:gd name="T100" fmla="*/ 459 w 713"/>
              <a:gd name="T101" fmla="*/ 463 h 669"/>
              <a:gd name="T102" fmla="*/ 483 w 713"/>
              <a:gd name="T103" fmla="*/ 416 h 669"/>
              <a:gd name="T104" fmla="*/ 521 w 713"/>
              <a:gd name="T105" fmla="*/ 495 h 669"/>
              <a:gd name="T106" fmla="*/ 438 w 713"/>
              <a:gd name="T107" fmla="*/ 495 h 669"/>
              <a:gd name="T108" fmla="*/ 521 w 713"/>
              <a:gd name="T109" fmla="*/ 495 h 669"/>
              <a:gd name="T110" fmla="*/ 483 w 713"/>
              <a:gd name="T111" fmla="*/ 565 h 669"/>
              <a:gd name="T112" fmla="*/ 507 w 713"/>
              <a:gd name="T113" fmla="*/ 528 h 669"/>
              <a:gd name="T114" fmla="*/ 521 w 713"/>
              <a:gd name="T115" fmla="*/ 599 h 669"/>
              <a:gd name="T116" fmla="*/ 501 w 713"/>
              <a:gd name="T117" fmla="*/ 574 h 669"/>
              <a:gd name="T118" fmla="*/ 534 w 713"/>
              <a:gd name="T119" fmla="*/ 427 h 669"/>
              <a:gd name="T120" fmla="*/ 24 w 713"/>
              <a:gd name="T121" fmla="*/ 369 h 669"/>
              <a:gd name="T122" fmla="*/ 534 w 713"/>
              <a:gd name="T123" fmla="*/ 427 h 6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13" h="669">
                <a:moveTo>
                  <a:pt x="624" y="655"/>
                </a:moveTo>
                <a:cubicBezTo>
                  <a:pt x="624" y="660"/>
                  <a:pt x="610" y="664"/>
                  <a:pt x="593" y="664"/>
                </a:cubicBezTo>
                <a:lnTo>
                  <a:pt x="572" y="664"/>
                </a:lnTo>
                <a:cubicBezTo>
                  <a:pt x="555" y="664"/>
                  <a:pt x="541" y="660"/>
                  <a:pt x="541" y="656"/>
                </a:cubicBezTo>
                <a:cubicBezTo>
                  <a:pt x="542" y="651"/>
                  <a:pt x="556" y="647"/>
                  <a:pt x="572" y="647"/>
                </a:cubicBezTo>
                <a:lnTo>
                  <a:pt x="594" y="647"/>
                </a:lnTo>
                <a:cubicBezTo>
                  <a:pt x="611" y="647"/>
                  <a:pt x="625" y="651"/>
                  <a:pt x="624" y="655"/>
                </a:cubicBezTo>
                <a:close/>
                <a:moveTo>
                  <a:pt x="497" y="624"/>
                </a:moveTo>
                <a:cubicBezTo>
                  <a:pt x="497" y="617"/>
                  <a:pt x="511" y="612"/>
                  <a:pt x="528" y="612"/>
                </a:cubicBezTo>
                <a:lnTo>
                  <a:pt x="550" y="612"/>
                </a:lnTo>
                <a:cubicBezTo>
                  <a:pt x="567" y="612"/>
                  <a:pt x="580" y="617"/>
                  <a:pt x="580" y="624"/>
                </a:cubicBezTo>
                <a:cubicBezTo>
                  <a:pt x="579" y="631"/>
                  <a:pt x="565" y="636"/>
                  <a:pt x="548" y="636"/>
                </a:cubicBezTo>
                <a:lnTo>
                  <a:pt x="527" y="636"/>
                </a:lnTo>
                <a:cubicBezTo>
                  <a:pt x="510" y="636"/>
                  <a:pt x="496" y="631"/>
                  <a:pt x="497" y="624"/>
                </a:cubicBezTo>
                <a:close/>
                <a:moveTo>
                  <a:pt x="318" y="663"/>
                </a:moveTo>
                <a:cubicBezTo>
                  <a:pt x="236" y="629"/>
                  <a:pt x="205" y="573"/>
                  <a:pt x="192" y="539"/>
                </a:cubicBezTo>
                <a:cubicBezTo>
                  <a:pt x="179" y="504"/>
                  <a:pt x="216" y="507"/>
                  <a:pt x="216" y="507"/>
                </a:cubicBezTo>
                <a:lnTo>
                  <a:pt x="384" y="507"/>
                </a:lnTo>
                <a:cubicBezTo>
                  <a:pt x="384" y="507"/>
                  <a:pt x="412" y="504"/>
                  <a:pt x="415" y="532"/>
                </a:cubicBezTo>
                <a:cubicBezTo>
                  <a:pt x="424" y="625"/>
                  <a:pt x="523" y="667"/>
                  <a:pt x="523" y="667"/>
                </a:cubicBezTo>
                <a:cubicBezTo>
                  <a:pt x="523" y="667"/>
                  <a:pt x="464" y="667"/>
                  <a:pt x="318" y="663"/>
                </a:cubicBezTo>
                <a:close/>
                <a:moveTo>
                  <a:pt x="247" y="662"/>
                </a:moveTo>
                <a:lnTo>
                  <a:pt x="225" y="661"/>
                </a:lnTo>
                <a:cubicBezTo>
                  <a:pt x="208" y="660"/>
                  <a:pt x="194" y="655"/>
                  <a:pt x="194" y="651"/>
                </a:cubicBezTo>
                <a:cubicBezTo>
                  <a:pt x="194" y="646"/>
                  <a:pt x="208" y="643"/>
                  <a:pt x="225" y="644"/>
                </a:cubicBezTo>
                <a:lnTo>
                  <a:pt x="247" y="645"/>
                </a:lnTo>
                <a:cubicBezTo>
                  <a:pt x="265" y="646"/>
                  <a:pt x="278" y="651"/>
                  <a:pt x="278" y="656"/>
                </a:cubicBezTo>
                <a:cubicBezTo>
                  <a:pt x="278" y="660"/>
                  <a:pt x="265" y="663"/>
                  <a:pt x="247" y="662"/>
                </a:cubicBezTo>
                <a:close/>
                <a:moveTo>
                  <a:pt x="188" y="635"/>
                </a:moveTo>
                <a:lnTo>
                  <a:pt x="167" y="634"/>
                </a:lnTo>
                <a:cubicBezTo>
                  <a:pt x="150" y="633"/>
                  <a:pt x="137" y="627"/>
                  <a:pt x="137" y="620"/>
                </a:cubicBezTo>
                <a:cubicBezTo>
                  <a:pt x="137" y="613"/>
                  <a:pt x="150" y="609"/>
                  <a:pt x="167" y="609"/>
                </a:cubicBezTo>
                <a:lnTo>
                  <a:pt x="188" y="610"/>
                </a:lnTo>
                <a:cubicBezTo>
                  <a:pt x="205" y="611"/>
                  <a:pt x="218" y="617"/>
                  <a:pt x="218" y="624"/>
                </a:cubicBezTo>
                <a:cubicBezTo>
                  <a:pt x="218" y="631"/>
                  <a:pt x="205" y="635"/>
                  <a:pt x="188" y="635"/>
                </a:cubicBezTo>
                <a:close/>
                <a:moveTo>
                  <a:pt x="106" y="587"/>
                </a:moveTo>
                <a:cubicBezTo>
                  <a:pt x="106" y="580"/>
                  <a:pt x="120" y="574"/>
                  <a:pt x="137" y="574"/>
                </a:cubicBezTo>
                <a:lnTo>
                  <a:pt x="158" y="574"/>
                </a:lnTo>
                <a:cubicBezTo>
                  <a:pt x="175" y="574"/>
                  <a:pt x="189" y="580"/>
                  <a:pt x="189" y="587"/>
                </a:cubicBezTo>
                <a:cubicBezTo>
                  <a:pt x="189" y="593"/>
                  <a:pt x="175" y="599"/>
                  <a:pt x="158" y="599"/>
                </a:cubicBezTo>
                <a:lnTo>
                  <a:pt x="137" y="599"/>
                </a:lnTo>
                <a:cubicBezTo>
                  <a:pt x="120" y="599"/>
                  <a:pt x="106" y="593"/>
                  <a:pt x="106" y="587"/>
                </a:cubicBezTo>
                <a:close/>
                <a:moveTo>
                  <a:pt x="75" y="546"/>
                </a:moveTo>
                <a:cubicBezTo>
                  <a:pt x="75" y="536"/>
                  <a:pt x="89" y="528"/>
                  <a:pt x="106" y="528"/>
                </a:cubicBezTo>
                <a:lnTo>
                  <a:pt x="127" y="528"/>
                </a:lnTo>
                <a:cubicBezTo>
                  <a:pt x="144" y="528"/>
                  <a:pt x="158" y="536"/>
                  <a:pt x="158" y="546"/>
                </a:cubicBezTo>
                <a:cubicBezTo>
                  <a:pt x="158" y="557"/>
                  <a:pt x="144" y="565"/>
                  <a:pt x="127" y="565"/>
                </a:cubicBezTo>
                <a:lnTo>
                  <a:pt x="106" y="565"/>
                </a:lnTo>
                <a:cubicBezTo>
                  <a:pt x="89" y="565"/>
                  <a:pt x="75" y="557"/>
                  <a:pt x="75" y="546"/>
                </a:cubicBezTo>
                <a:close/>
                <a:moveTo>
                  <a:pt x="56" y="495"/>
                </a:moveTo>
                <a:cubicBezTo>
                  <a:pt x="56" y="485"/>
                  <a:pt x="70" y="477"/>
                  <a:pt x="87" y="477"/>
                </a:cubicBezTo>
                <a:lnTo>
                  <a:pt x="109" y="477"/>
                </a:lnTo>
                <a:cubicBezTo>
                  <a:pt x="126" y="477"/>
                  <a:pt x="139" y="485"/>
                  <a:pt x="139" y="495"/>
                </a:cubicBezTo>
                <a:cubicBezTo>
                  <a:pt x="139" y="505"/>
                  <a:pt x="126" y="514"/>
                  <a:pt x="109" y="514"/>
                </a:cubicBezTo>
                <a:lnTo>
                  <a:pt x="87" y="514"/>
                </a:lnTo>
                <a:cubicBezTo>
                  <a:pt x="70" y="514"/>
                  <a:pt x="56" y="505"/>
                  <a:pt x="56" y="495"/>
                </a:cubicBezTo>
                <a:close/>
                <a:moveTo>
                  <a:pt x="45" y="439"/>
                </a:moveTo>
                <a:cubicBezTo>
                  <a:pt x="45" y="426"/>
                  <a:pt x="58" y="416"/>
                  <a:pt x="75" y="416"/>
                </a:cubicBezTo>
                <a:lnTo>
                  <a:pt x="97" y="416"/>
                </a:lnTo>
                <a:cubicBezTo>
                  <a:pt x="114" y="416"/>
                  <a:pt x="128" y="426"/>
                  <a:pt x="128" y="439"/>
                </a:cubicBezTo>
                <a:cubicBezTo>
                  <a:pt x="128" y="452"/>
                  <a:pt x="114" y="463"/>
                  <a:pt x="97" y="463"/>
                </a:cubicBezTo>
                <a:lnTo>
                  <a:pt x="75" y="463"/>
                </a:lnTo>
                <a:cubicBezTo>
                  <a:pt x="58" y="463"/>
                  <a:pt x="45" y="452"/>
                  <a:pt x="45" y="439"/>
                </a:cubicBezTo>
                <a:close/>
                <a:moveTo>
                  <a:pt x="75" y="342"/>
                </a:moveTo>
                <a:lnTo>
                  <a:pt x="97" y="342"/>
                </a:lnTo>
                <a:cubicBezTo>
                  <a:pt x="114" y="342"/>
                  <a:pt x="128" y="355"/>
                  <a:pt x="128" y="371"/>
                </a:cubicBezTo>
                <a:cubicBezTo>
                  <a:pt x="128" y="387"/>
                  <a:pt x="114" y="400"/>
                  <a:pt x="97" y="400"/>
                </a:cubicBezTo>
                <a:lnTo>
                  <a:pt x="75" y="400"/>
                </a:lnTo>
                <a:cubicBezTo>
                  <a:pt x="58" y="400"/>
                  <a:pt x="45" y="387"/>
                  <a:pt x="45" y="371"/>
                </a:cubicBezTo>
                <a:cubicBezTo>
                  <a:pt x="45" y="355"/>
                  <a:pt x="58" y="342"/>
                  <a:pt x="75" y="342"/>
                </a:cubicBezTo>
                <a:close/>
                <a:moveTo>
                  <a:pt x="75" y="268"/>
                </a:moveTo>
                <a:lnTo>
                  <a:pt x="97" y="268"/>
                </a:lnTo>
                <a:cubicBezTo>
                  <a:pt x="114" y="268"/>
                  <a:pt x="128" y="281"/>
                  <a:pt x="128" y="297"/>
                </a:cubicBezTo>
                <a:cubicBezTo>
                  <a:pt x="128" y="313"/>
                  <a:pt x="114" y="325"/>
                  <a:pt x="97" y="325"/>
                </a:cubicBezTo>
                <a:lnTo>
                  <a:pt x="75" y="325"/>
                </a:lnTo>
                <a:cubicBezTo>
                  <a:pt x="58" y="325"/>
                  <a:pt x="45" y="313"/>
                  <a:pt x="45" y="297"/>
                </a:cubicBezTo>
                <a:cubicBezTo>
                  <a:pt x="45" y="281"/>
                  <a:pt x="58" y="268"/>
                  <a:pt x="75" y="268"/>
                </a:cubicBezTo>
                <a:close/>
                <a:moveTo>
                  <a:pt x="75" y="192"/>
                </a:moveTo>
                <a:lnTo>
                  <a:pt x="97" y="192"/>
                </a:lnTo>
                <a:cubicBezTo>
                  <a:pt x="114" y="192"/>
                  <a:pt x="128" y="205"/>
                  <a:pt x="128" y="222"/>
                </a:cubicBezTo>
                <a:cubicBezTo>
                  <a:pt x="128" y="239"/>
                  <a:pt x="114" y="253"/>
                  <a:pt x="97" y="253"/>
                </a:cubicBezTo>
                <a:lnTo>
                  <a:pt x="75" y="253"/>
                </a:lnTo>
                <a:cubicBezTo>
                  <a:pt x="58" y="253"/>
                  <a:pt x="45" y="239"/>
                  <a:pt x="45" y="222"/>
                </a:cubicBezTo>
                <a:cubicBezTo>
                  <a:pt x="45" y="205"/>
                  <a:pt x="58" y="192"/>
                  <a:pt x="75" y="192"/>
                </a:cubicBezTo>
                <a:close/>
                <a:moveTo>
                  <a:pt x="75" y="114"/>
                </a:moveTo>
                <a:lnTo>
                  <a:pt x="97" y="114"/>
                </a:lnTo>
                <a:cubicBezTo>
                  <a:pt x="114" y="114"/>
                  <a:pt x="128" y="128"/>
                  <a:pt x="128" y="145"/>
                </a:cubicBezTo>
                <a:cubicBezTo>
                  <a:pt x="128" y="162"/>
                  <a:pt x="114" y="175"/>
                  <a:pt x="97" y="175"/>
                </a:cubicBezTo>
                <a:lnTo>
                  <a:pt x="75" y="175"/>
                </a:lnTo>
                <a:cubicBezTo>
                  <a:pt x="58" y="175"/>
                  <a:pt x="45" y="162"/>
                  <a:pt x="45" y="145"/>
                </a:cubicBezTo>
                <a:cubicBezTo>
                  <a:pt x="45" y="128"/>
                  <a:pt x="58" y="114"/>
                  <a:pt x="75" y="114"/>
                </a:cubicBezTo>
                <a:close/>
                <a:moveTo>
                  <a:pt x="75" y="35"/>
                </a:moveTo>
                <a:lnTo>
                  <a:pt x="97" y="35"/>
                </a:lnTo>
                <a:cubicBezTo>
                  <a:pt x="114" y="35"/>
                  <a:pt x="128" y="48"/>
                  <a:pt x="128" y="65"/>
                </a:cubicBezTo>
                <a:cubicBezTo>
                  <a:pt x="128" y="82"/>
                  <a:pt x="114" y="96"/>
                  <a:pt x="97" y="96"/>
                </a:cubicBezTo>
                <a:lnTo>
                  <a:pt x="75" y="96"/>
                </a:lnTo>
                <a:cubicBezTo>
                  <a:pt x="58" y="96"/>
                  <a:pt x="45" y="82"/>
                  <a:pt x="45" y="65"/>
                </a:cubicBezTo>
                <a:cubicBezTo>
                  <a:pt x="45" y="48"/>
                  <a:pt x="58" y="35"/>
                  <a:pt x="75" y="35"/>
                </a:cubicBezTo>
                <a:close/>
                <a:moveTo>
                  <a:pt x="161" y="292"/>
                </a:moveTo>
                <a:cubicBezTo>
                  <a:pt x="161" y="285"/>
                  <a:pt x="167" y="280"/>
                  <a:pt x="175" y="280"/>
                </a:cubicBezTo>
                <a:lnTo>
                  <a:pt x="377" y="280"/>
                </a:lnTo>
                <a:cubicBezTo>
                  <a:pt x="385" y="280"/>
                  <a:pt x="392" y="285"/>
                  <a:pt x="392" y="292"/>
                </a:cubicBezTo>
                <a:lnTo>
                  <a:pt x="392" y="469"/>
                </a:lnTo>
                <a:cubicBezTo>
                  <a:pt x="392" y="475"/>
                  <a:pt x="385" y="481"/>
                  <a:pt x="377" y="481"/>
                </a:cubicBezTo>
                <a:lnTo>
                  <a:pt x="175" y="481"/>
                </a:lnTo>
                <a:cubicBezTo>
                  <a:pt x="167" y="481"/>
                  <a:pt x="161" y="475"/>
                  <a:pt x="161" y="469"/>
                </a:cubicBezTo>
                <a:lnTo>
                  <a:pt x="161" y="292"/>
                </a:lnTo>
                <a:close/>
                <a:moveTo>
                  <a:pt x="161" y="57"/>
                </a:moveTo>
                <a:cubicBezTo>
                  <a:pt x="161" y="50"/>
                  <a:pt x="167" y="44"/>
                  <a:pt x="175" y="44"/>
                </a:cubicBezTo>
                <a:lnTo>
                  <a:pt x="377" y="44"/>
                </a:lnTo>
                <a:cubicBezTo>
                  <a:pt x="385" y="44"/>
                  <a:pt x="392" y="50"/>
                  <a:pt x="392" y="57"/>
                </a:cubicBezTo>
                <a:lnTo>
                  <a:pt x="392" y="248"/>
                </a:lnTo>
                <a:cubicBezTo>
                  <a:pt x="392" y="255"/>
                  <a:pt x="385" y="261"/>
                  <a:pt x="377" y="261"/>
                </a:cubicBezTo>
                <a:lnTo>
                  <a:pt x="175" y="261"/>
                </a:lnTo>
                <a:cubicBezTo>
                  <a:pt x="167" y="261"/>
                  <a:pt x="161" y="255"/>
                  <a:pt x="161" y="248"/>
                </a:cubicBezTo>
                <a:lnTo>
                  <a:pt x="161" y="57"/>
                </a:lnTo>
                <a:close/>
                <a:moveTo>
                  <a:pt x="455" y="185"/>
                </a:moveTo>
                <a:lnTo>
                  <a:pt x="477" y="185"/>
                </a:lnTo>
                <a:cubicBezTo>
                  <a:pt x="493" y="185"/>
                  <a:pt x="507" y="199"/>
                  <a:pt x="507" y="216"/>
                </a:cubicBezTo>
                <a:cubicBezTo>
                  <a:pt x="507" y="232"/>
                  <a:pt x="493" y="246"/>
                  <a:pt x="477" y="246"/>
                </a:cubicBezTo>
                <a:lnTo>
                  <a:pt x="455" y="246"/>
                </a:lnTo>
                <a:cubicBezTo>
                  <a:pt x="438" y="246"/>
                  <a:pt x="424" y="233"/>
                  <a:pt x="424" y="216"/>
                </a:cubicBezTo>
                <a:cubicBezTo>
                  <a:pt x="424" y="199"/>
                  <a:pt x="438" y="185"/>
                  <a:pt x="455" y="185"/>
                </a:cubicBezTo>
                <a:close/>
                <a:moveTo>
                  <a:pt x="455" y="107"/>
                </a:moveTo>
                <a:lnTo>
                  <a:pt x="477" y="107"/>
                </a:lnTo>
                <a:cubicBezTo>
                  <a:pt x="493" y="107"/>
                  <a:pt x="507" y="121"/>
                  <a:pt x="507" y="138"/>
                </a:cubicBezTo>
                <a:cubicBezTo>
                  <a:pt x="507" y="155"/>
                  <a:pt x="493" y="169"/>
                  <a:pt x="477" y="169"/>
                </a:cubicBezTo>
                <a:lnTo>
                  <a:pt x="455" y="169"/>
                </a:lnTo>
                <a:cubicBezTo>
                  <a:pt x="438" y="169"/>
                  <a:pt x="424" y="155"/>
                  <a:pt x="424" y="138"/>
                </a:cubicBezTo>
                <a:cubicBezTo>
                  <a:pt x="424" y="121"/>
                  <a:pt x="438" y="108"/>
                  <a:pt x="455" y="107"/>
                </a:cubicBezTo>
                <a:close/>
                <a:moveTo>
                  <a:pt x="455" y="28"/>
                </a:moveTo>
                <a:lnTo>
                  <a:pt x="477" y="28"/>
                </a:lnTo>
                <a:cubicBezTo>
                  <a:pt x="493" y="28"/>
                  <a:pt x="507" y="42"/>
                  <a:pt x="507" y="59"/>
                </a:cubicBezTo>
                <a:cubicBezTo>
                  <a:pt x="507" y="76"/>
                  <a:pt x="493" y="89"/>
                  <a:pt x="477" y="89"/>
                </a:cubicBezTo>
                <a:lnTo>
                  <a:pt x="455" y="89"/>
                </a:lnTo>
                <a:cubicBezTo>
                  <a:pt x="438" y="89"/>
                  <a:pt x="424" y="76"/>
                  <a:pt x="424" y="59"/>
                </a:cubicBezTo>
                <a:cubicBezTo>
                  <a:pt x="424" y="42"/>
                  <a:pt x="438" y="28"/>
                  <a:pt x="455" y="28"/>
                </a:cubicBezTo>
                <a:close/>
                <a:moveTo>
                  <a:pt x="476" y="325"/>
                </a:moveTo>
                <a:lnTo>
                  <a:pt x="454" y="325"/>
                </a:lnTo>
                <a:cubicBezTo>
                  <a:pt x="437" y="325"/>
                  <a:pt x="424" y="313"/>
                  <a:pt x="425" y="297"/>
                </a:cubicBezTo>
                <a:cubicBezTo>
                  <a:pt x="426" y="281"/>
                  <a:pt x="440" y="268"/>
                  <a:pt x="457" y="268"/>
                </a:cubicBezTo>
                <a:lnTo>
                  <a:pt x="479" y="268"/>
                </a:lnTo>
                <a:cubicBezTo>
                  <a:pt x="496" y="268"/>
                  <a:pt x="509" y="281"/>
                  <a:pt x="508" y="297"/>
                </a:cubicBezTo>
                <a:cubicBezTo>
                  <a:pt x="507" y="313"/>
                  <a:pt x="493" y="325"/>
                  <a:pt x="476" y="325"/>
                </a:cubicBezTo>
                <a:close/>
                <a:moveTo>
                  <a:pt x="425" y="371"/>
                </a:moveTo>
                <a:cubicBezTo>
                  <a:pt x="426" y="355"/>
                  <a:pt x="440" y="342"/>
                  <a:pt x="457" y="342"/>
                </a:cubicBezTo>
                <a:lnTo>
                  <a:pt x="479" y="342"/>
                </a:lnTo>
                <a:cubicBezTo>
                  <a:pt x="496" y="342"/>
                  <a:pt x="509" y="355"/>
                  <a:pt x="508" y="371"/>
                </a:cubicBezTo>
                <a:cubicBezTo>
                  <a:pt x="507" y="387"/>
                  <a:pt x="492" y="400"/>
                  <a:pt x="476" y="400"/>
                </a:cubicBezTo>
                <a:lnTo>
                  <a:pt x="454" y="400"/>
                </a:lnTo>
                <a:cubicBezTo>
                  <a:pt x="437" y="400"/>
                  <a:pt x="424" y="387"/>
                  <a:pt x="425" y="371"/>
                </a:cubicBezTo>
                <a:close/>
                <a:moveTo>
                  <a:pt x="480" y="463"/>
                </a:moveTo>
                <a:lnTo>
                  <a:pt x="459" y="463"/>
                </a:lnTo>
                <a:cubicBezTo>
                  <a:pt x="442" y="463"/>
                  <a:pt x="429" y="452"/>
                  <a:pt x="429" y="439"/>
                </a:cubicBezTo>
                <a:cubicBezTo>
                  <a:pt x="430" y="426"/>
                  <a:pt x="444" y="416"/>
                  <a:pt x="461" y="416"/>
                </a:cubicBezTo>
                <a:lnTo>
                  <a:pt x="483" y="416"/>
                </a:lnTo>
                <a:cubicBezTo>
                  <a:pt x="500" y="416"/>
                  <a:pt x="513" y="426"/>
                  <a:pt x="512" y="439"/>
                </a:cubicBezTo>
                <a:cubicBezTo>
                  <a:pt x="511" y="452"/>
                  <a:pt x="497" y="463"/>
                  <a:pt x="480" y="463"/>
                </a:cubicBezTo>
                <a:close/>
                <a:moveTo>
                  <a:pt x="521" y="495"/>
                </a:moveTo>
                <a:cubicBezTo>
                  <a:pt x="520" y="505"/>
                  <a:pt x="506" y="514"/>
                  <a:pt x="489" y="514"/>
                </a:cubicBezTo>
                <a:lnTo>
                  <a:pt x="467" y="514"/>
                </a:lnTo>
                <a:cubicBezTo>
                  <a:pt x="450" y="514"/>
                  <a:pt x="437" y="505"/>
                  <a:pt x="438" y="495"/>
                </a:cubicBezTo>
                <a:cubicBezTo>
                  <a:pt x="438" y="485"/>
                  <a:pt x="453" y="477"/>
                  <a:pt x="469" y="477"/>
                </a:cubicBezTo>
                <a:lnTo>
                  <a:pt x="491" y="477"/>
                </a:lnTo>
                <a:cubicBezTo>
                  <a:pt x="508" y="477"/>
                  <a:pt x="521" y="485"/>
                  <a:pt x="521" y="495"/>
                </a:cubicBezTo>
                <a:close/>
                <a:moveTo>
                  <a:pt x="536" y="546"/>
                </a:moveTo>
                <a:cubicBezTo>
                  <a:pt x="536" y="557"/>
                  <a:pt x="522" y="565"/>
                  <a:pt x="505" y="565"/>
                </a:cubicBezTo>
                <a:lnTo>
                  <a:pt x="483" y="565"/>
                </a:lnTo>
                <a:cubicBezTo>
                  <a:pt x="466" y="565"/>
                  <a:pt x="453" y="557"/>
                  <a:pt x="453" y="546"/>
                </a:cubicBezTo>
                <a:cubicBezTo>
                  <a:pt x="454" y="536"/>
                  <a:pt x="468" y="528"/>
                  <a:pt x="485" y="528"/>
                </a:cubicBezTo>
                <a:lnTo>
                  <a:pt x="507" y="528"/>
                </a:lnTo>
                <a:cubicBezTo>
                  <a:pt x="524" y="528"/>
                  <a:pt x="537" y="536"/>
                  <a:pt x="536" y="546"/>
                </a:cubicBezTo>
                <a:close/>
                <a:moveTo>
                  <a:pt x="552" y="587"/>
                </a:moveTo>
                <a:cubicBezTo>
                  <a:pt x="552" y="593"/>
                  <a:pt x="538" y="599"/>
                  <a:pt x="521" y="599"/>
                </a:cubicBezTo>
                <a:lnTo>
                  <a:pt x="499" y="599"/>
                </a:lnTo>
                <a:cubicBezTo>
                  <a:pt x="482" y="599"/>
                  <a:pt x="469" y="593"/>
                  <a:pt x="469" y="587"/>
                </a:cubicBezTo>
                <a:cubicBezTo>
                  <a:pt x="470" y="580"/>
                  <a:pt x="484" y="574"/>
                  <a:pt x="501" y="574"/>
                </a:cubicBezTo>
                <a:lnTo>
                  <a:pt x="522" y="574"/>
                </a:lnTo>
                <a:cubicBezTo>
                  <a:pt x="539" y="574"/>
                  <a:pt x="553" y="580"/>
                  <a:pt x="552" y="587"/>
                </a:cubicBezTo>
                <a:close/>
                <a:moveTo>
                  <a:pt x="534" y="427"/>
                </a:moveTo>
                <a:cubicBezTo>
                  <a:pt x="534" y="221"/>
                  <a:pt x="534" y="3"/>
                  <a:pt x="534" y="3"/>
                </a:cubicBezTo>
                <a:lnTo>
                  <a:pt x="24" y="0"/>
                </a:lnTo>
                <a:cubicBezTo>
                  <a:pt x="24" y="10"/>
                  <a:pt x="24" y="369"/>
                  <a:pt x="24" y="369"/>
                </a:cubicBezTo>
                <a:cubicBezTo>
                  <a:pt x="24" y="369"/>
                  <a:pt x="0" y="669"/>
                  <a:pt x="246" y="669"/>
                </a:cubicBezTo>
                <a:cubicBezTo>
                  <a:pt x="493" y="669"/>
                  <a:pt x="713" y="669"/>
                  <a:pt x="713" y="669"/>
                </a:cubicBezTo>
                <a:cubicBezTo>
                  <a:pt x="713" y="669"/>
                  <a:pt x="534" y="633"/>
                  <a:pt x="534" y="427"/>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1" name="Freeform 255"/>
          <p:cNvSpPr>
            <a:spLocks noEditPoints="1"/>
          </p:cNvSpPr>
          <p:nvPr/>
        </p:nvSpPr>
        <p:spPr bwMode="auto">
          <a:xfrm>
            <a:off x="3387474" y="2428438"/>
            <a:ext cx="390555" cy="268824"/>
          </a:xfrm>
          <a:custGeom>
            <a:avLst/>
            <a:gdLst>
              <a:gd name="T0" fmla="*/ 294 w 809"/>
              <a:gd name="T1" fmla="*/ 378 h 555"/>
              <a:gd name="T2" fmla="*/ 558 w 809"/>
              <a:gd name="T3" fmla="*/ 201 h 555"/>
              <a:gd name="T4" fmla="*/ 602 w 809"/>
              <a:gd name="T5" fmla="*/ 204 h 555"/>
              <a:gd name="T6" fmla="*/ 603 w 809"/>
              <a:gd name="T7" fmla="*/ 197 h 555"/>
              <a:gd name="T8" fmla="*/ 310 w 809"/>
              <a:gd name="T9" fmla="*/ 0 h 555"/>
              <a:gd name="T10" fmla="*/ 17 w 809"/>
              <a:gd name="T11" fmla="*/ 197 h 555"/>
              <a:gd name="T12" fmla="*/ 89 w 809"/>
              <a:gd name="T13" fmla="*/ 325 h 555"/>
              <a:gd name="T14" fmla="*/ 0 w 809"/>
              <a:gd name="T15" fmla="*/ 386 h 555"/>
              <a:gd name="T16" fmla="*/ 42 w 809"/>
              <a:gd name="T17" fmla="*/ 393 h 555"/>
              <a:gd name="T18" fmla="*/ 138 w 809"/>
              <a:gd name="T19" fmla="*/ 356 h 555"/>
              <a:gd name="T20" fmla="*/ 290 w 809"/>
              <a:gd name="T21" fmla="*/ 389 h 555"/>
              <a:gd name="T22" fmla="*/ 294 w 809"/>
              <a:gd name="T23" fmla="*/ 378 h 555"/>
              <a:gd name="T24" fmla="*/ 670 w 809"/>
              <a:gd name="T25" fmla="*/ 431 h 555"/>
              <a:gd name="T26" fmla="*/ 643 w 809"/>
              <a:gd name="T27" fmla="*/ 404 h 555"/>
              <a:gd name="T28" fmla="*/ 670 w 809"/>
              <a:gd name="T29" fmla="*/ 377 h 555"/>
              <a:gd name="T30" fmla="*/ 697 w 809"/>
              <a:gd name="T31" fmla="*/ 404 h 555"/>
              <a:gd name="T32" fmla="*/ 670 w 809"/>
              <a:gd name="T33" fmla="*/ 431 h 555"/>
              <a:gd name="T34" fmla="*/ 577 w 809"/>
              <a:gd name="T35" fmla="*/ 431 h 555"/>
              <a:gd name="T36" fmla="*/ 550 w 809"/>
              <a:gd name="T37" fmla="*/ 404 h 555"/>
              <a:gd name="T38" fmla="*/ 577 w 809"/>
              <a:gd name="T39" fmla="*/ 377 h 555"/>
              <a:gd name="T40" fmla="*/ 604 w 809"/>
              <a:gd name="T41" fmla="*/ 404 h 555"/>
              <a:gd name="T42" fmla="*/ 577 w 809"/>
              <a:gd name="T43" fmla="*/ 431 h 555"/>
              <a:gd name="T44" fmla="*/ 485 w 809"/>
              <a:gd name="T45" fmla="*/ 431 h 555"/>
              <a:gd name="T46" fmla="*/ 458 w 809"/>
              <a:gd name="T47" fmla="*/ 404 h 555"/>
              <a:gd name="T48" fmla="*/ 485 w 809"/>
              <a:gd name="T49" fmla="*/ 377 h 555"/>
              <a:gd name="T50" fmla="*/ 512 w 809"/>
              <a:gd name="T51" fmla="*/ 404 h 555"/>
              <a:gd name="T52" fmla="*/ 485 w 809"/>
              <a:gd name="T53" fmla="*/ 431 h 555"/>
              <a:gd name="T54" fmla="*/ 741 w 809"/>
              <a:gd name="T55" fmla="*/ 503 h 555"/>
              <a:gd name="T56" fmla="*/ 796 w 809"/>
              <a:gd name="T57" fmla="*/ 404 h 555"/>
              <a:gd name="T58" fmla="*/ 571 w 809"/>
              <a:gd name="T59" fmla="*/ 253 h 555"/>
              <a:gd name="T60" fmla="*/ 345 w 809"/>
              <a:gd name="T61" fmla="*/ 404 h 555"/>
              <a:gd name="T62" fmla="*/ 571 w 809"/>
              <a:gd name="T63" fmla="*/ 555 h 555"/>
              <a:gd name="T64" fmla="*/ 703 w 809"/>
              <a:gd name="T65" fmla="*/ 527 h 555"/>
              <a:gd name="T66" fmla="*/ 777 w 809"/>
              <a:gd name="T67" fmla="*/ 555 h 555"/>
              <a:gd name="T68" fmla="*/ 809 w 809"/>
              <a:gd name="T69" fmla="*/ 550 h 555"/>
              <a:gd name="T70" fmla="*/ 741 w 809"/>
              <a:gd name="T71" fmla="*/ 503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09" h="555">
                <a:moveTo>
                  <a:pt x="294" y="378"/>
                </a:moveTo>
                <a:cubicBezTo>
                  <a:pt x="315" y="275"/>
                  <a:pt x="415" y="201"/>
                  <a:pt x="558" y="201"/>
                </a:cubicBezTo>
                <a:cubicBezTo>
                  <a:pt x="573" y="201"/>
                  <a:pt x="588" y="202"/>
                  <a:pt x="602" y="204"/>
                </a:cubicBezTo>
                <a:cubicBezTo>
                  <a:pt x="602" y="201"/>
                  <a:pt x="603" y="199"/>
                  <a:pt x="603" y="197"/>
                </a:cubicBezTo>
                <a:cubicBezTo>
                  <a:pt x="603" y="88"/>
                  <a:pt x="471" y="0"/>
                  <a:pt x="310" y="0"/>
                </a:cubicBezTo>
                <a:cubicBezTo>
                  <a:pt x="148" y="0"/>
                  <a:pt x="17" y="88"/>
                  <a:pt x="17" y="197"/>
                </a:cubicBezTo>
                <a:cubicBezTo>
                  <a:pt x="17" y="246"/>
                  <a:pt x="44" y="291"/>
                  <a:pt x="89" y="325"/>
                </a:cubicBezTo>
                <a:cubicBezTo>
                  <a:pt x="66" y="354"/>
                  <a:pt x="36" y="375"/>
                  <a:pt x="0" y="386"/>
                </a:cubicBezTo>
                <a:cubicBezTo>
                  <a:pt x="14" y="390"/>
                  <a:pt x="28" y="393"/>
                  <a:pt x="42" y="393"/>
                </a:cubicBezTo>
                <a:cubicBezTo>
                  <a:pt x="79" y="393"/>
                  <a:pt x="113" y="379"/>
                  <a:pt x="138" y="356"/>
                </a:cubicBezTo>
                <a:cubicBezTo>
                  <a:pt x="185" y="378"/>
                  <a:pt x="229" y="388"/>
                  <a:pt x="290" y="389"/>
                </a:cubicBezTo>
                <a:cubicBezTo>
                  <a:pt x="290" y="386"/>
                  <a:pt x="293" y="381"/>
                  <a:pt x="294" y="378"/>
                </a:cubicBezTo>
                <a:close/>
                <a:moveTo>
                  <a:pt x="670" y="431"/>
                </a:moveTo>
                <a:cubicBezTo>
                  <a:pt x="655" y="431"/>
                  <a:pt x="643" y="419"/>
                  <a:pt x="643" y="404"/>
                </a:cubicBezTo>
                <a:cubicBezTo>
                  <a:pt x="643" y="389"/>
                  <a:pt x="655" y="377"/>
                  <a:pt x="670" y="377"/>
                </a:cubicBezTo>
                <a:cubicBezTo>
                  <a:pt x="685" y="377"/>
                  <a:pt x="697" y="389"/>
                  <a:pt x="697" y="404"/>
                </a:cubicBezTo>
                <a:cubicBezTo>
                  <a:pt x="697" y="419"/>
                  <a:pt x="685" y="431"/>
                  <a:pt x="670" y="431"/>
                </a:cubicBezTo>
                <a:close/>
                <a:moveTo>
                  <a:pt x="577" y="431"/>
                </a:moveTo>
                <a:cubicBezTo>
                  <a:pt x="562" y="431"/>
                  <a:pt x="550" y="419"/>
                  <a:pt x="550" y="404"/>
                </a:cubicBezTo>
                <a:cubicBezTo>
                  <a:pt x="550" y="389"/>
                  <a:pt x="562" y="377"/>
                  <a:pt x="577" y="377"/>
                </a:cubicBezTo>
                <a:cubicBezTo>
                  <a:pt x="592" y="377"/>
                  <a:pt x="604" y="389"/>
                  <a:pt x="604" y="404"/>
                </a:cubicBezTo>
                <a:cubicBezTo>
                  <a:pt x="604" y="419"/>
                  <a:pt x="592" y="431"/>
                  <a:pt x="577" y="431"/>
                </a:cubicBezTo>
                <a:close/>
                <a:moveTo>
                  <a:pt x="485" y="431"/>
                </a:moveTo>
                <a:cubicBezTo>
                  <a:pt x="470" y="431"/>
                  <a:pt x="458" y="419"/>
                  <a:pt x="458" y="404"/>
                </a:cubicBezTo>
                <a:cubicBezTo>
                  <a:pt x="458" y="389"/>
                  <a:pt x="470" y="377"/>
                  <a:pt x="485" y="377"/>
                </a:cubicBezTo>
                <a:cubicBezTo>
                  <a:pt x="500" y="377"/>
                  <a:pt x="512" y="389"/>
                  <a:pt x="512" y="404"/>
                </a:cubicBezTo>
                <a:cubicBezTo>
                  <a:pt x="512" y="419"/>
                  <a:pt x="500" y="431"/>
                  <a:pt x="485" y="431"/>
                </a:cubicBezTo>
                <a:close/>
                <a:moveTo>
                  <a:pt x="741" y="503"/>
                </a:moveTo>
                <a:cubicBezTo>
                  <a:pt x="776" y="477"/>
                  <a:pt x="796" y="442"/>
                  <a:pt x="796" y="404"/>
                </a:cubicBezTo>
                <a:cubicBezTo>
                  <a:pt x="796" y="321"/>
                  <a:pt x="695" y="253"/>
                  <a:pt x="571" y="253"/>
                </a:cubicBezTo>
                <a:cubicBezTo>
                  <a:pt x="446" y="253"/>
                  <a:pt x="345" y="321"/>
                  <a:pt x="345" y="404"/>
                </a:cubicBezTo>
                <a:cubicBezTo>
                  <a:pt x="345" y="488"/>
                  <a:pt x="446" y="555"/>
                  <a:pt x="571" y="555"/>
                </a:cubicBezTo>
                <a:cubicBezTo>
                  <a:pt x="620" y="555"/>
                  <a:pt x="666" y="544"/>
                  <a:pt x="703" y="527"/>
                </a:cubicBezTo>
                <a:cubicBezTo>
                  <a:pt x="722" y="544"/>
                  <a:pt x="748" y="555"/>
                  <a:pt x="777" y="555"/>
                </a:cubicBezTo>
                <a:cubicBezTo>
                  <a:pt x="788" y="555"/>
                  <a:pt x="799" y="554"/>
                  <a:pt x="809" y="550"/>
                </a:cubicBezTo>
                <a:cubicBezTo>
                  <a:pt x="782" y="542"/>
                  <a:pt x="758" y="525"/>
                  <a:pt x="741" y="50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2" name="Freeform 258"/>
          <p:cNvSpPr>
            <a:spLocks/>
          </p:cNvSpPr>
          <p:nvPr/>
        </p:nvSpPr>
        <p:spPr bwMode="auto">
          <a:xfrm>
            <a:off x="3433123" y="4606925"/>
            <a:ext cx="299257" cy="375340"/>
          </a:xfrm>
          <a:custGeom>
            <a:avLst/>
            <a:gdLst>
              <a:gd name="T0" fmla="*/ 0 w 616"/>
              <a:gd name="T1" fmla="*/ 0 h 776"/>
              <a:gd name="T2" fmla="*/ 149 w 616"/>
              <a:gd name="T3" fmla="*/ 776 h 776"/>
              <a:gd name="T4" fmla="*/ 299 w 616"/>
              <a:gd name="T5" fmla="*/ 430 h 776"/>
              <a:gd name="T6" fmla="*/ 616 w 616"/>
              <a:gd name="T7" fmla="*/ 427 h 776"/>
              <a:gd name="T8" fmla="*/ 0 w 616"/>
              <a:gd name="T9" fmla="*/ 0 h 776"/>
            </a:gdLst>
            <a:ahLst/>
            <a:cxnLst>
              <a:cxn ang="0">
                <a:pos x="T0" y="T1"/>
              </a:cxn>
              <a:cxn ang="0">
                <a:pos x="T2" y="T3"/>
              </a:cxn>
              <a:cxn ang="0">
                <a:pos x="T4" y="T5"/>
              </a:cxn>
              <a:cxn ang="0">
                <a:pos x="T6" y="T7"/>
              </a:cxn>
              <a:cxn ang="0">
                <a:pos x="T8" y="T9"/>
              </a:cxn>
            </a:cxnLst>
            <a:rect l="0" t="0" r="r" b="b"/>
            <a:pathLst>
              <a:path w="616" h="776">
                <a:moveTo>
                  <a:pt x="0" y="0"/>
                </a:moveTo>
                <a:lnTo>
                  <a:pt x="149" y="776"/>
                </a:lnTo>
                <a:lnTo>
                  <a:pt x="299" y="430"/>
                </a:lnTo>
                <a:lnTo>
                  <a:pt x="616" y="427"/>
                </a:lnTo>
                <a:lnTo>
                  <a:pt x="0" y="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3" name="Freeform 259"/>
          <p:cNvSpPr>
            <a:spLocks/>
          </p:cNvSpPr>
          <p:nvPr/>
        </p:nvSpPr>
        <p:spPr bwMode="auto">
          <a:xfrm>
            <a:off x="3415375" y="4061667"/>
            <a:ext cx="347441" cy="317008"/>
          </a:xfrm>
          <a:custGeom>
            <a:avLst/>
            <a:gdLst>
              <a:gd name="T0" fmla="*/ 610 w 719"/>
              <a:gd name="T1" fmla="*/ 48 h 657"/>
              <a:gd name="T2" fmla="*/ 210 w 719"/>
              <a:gd name="T3" fmla="*/ 454 h 657"/>
              <a:gd name="T4" fmla="*/ 115 w 719"/>
              <a:gd name="T5" fmla="*/ 359 h 657"/>
              <a:gd name="T6" fmla="*/ 57 w 719"/>
              <a:gd name="T7" fmla="*/ 331 h 657"/>
              <a:gd name="T8" fmla="*/ 22 w 719"/>
              <a:gd name="T9" fmla="*/ 382 h 657"/>
              <a:gd name="T10" fmla="*/ 42 w 719"/>
              <a:gd name="T11" fmla="*/ 467 h 657"/>
              <a:gd name="T12" fmla="*/ 195 w 719"/>
              <a:gd name="T13" fmla="*/ 644 h 657"/>
              <a:gd name="T14" fmla="*/ 268 w 719"/>
              <a:gd name="T15" fmla="*/ 620 h 657"/>
              <a:gd name="T16" fmla="*/ 287 w 719"/>
              <a:gd name="T17" fmla="*/ 597 h 657"/>
              <a:gd name="T18" fmla="*/ 287 w 719"/>
              <a:gd name="T19" fmla="*/ 597 h 657"/>
              <a:gd name="T20" fmla="*/ 643 w 719"/>
              <a:gd name="T21" fmla="*/ 88 h 657"/>
              <a:gd name="T22" fmla="*/ 610 w 719"/>
              <a:gd name="T23" fmla="*/ 48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9" h="657">
                <a:moveTo>
                  <a:pt x="610" y="48"/>
                </a:moveTo>
                <a:cubicBezTo>
                  <a:pt x="563" y="71"/>
                  <a:pt x="334" y="332"/>
                  <a:pt x="210" y="454"/>
                </a:cubicBezTo>
                <a:lnTo>
                  <a:pt x="115" y="359"/>
                </a:lnTo>
                <a:cubicBezTo>
                  <a:pt x="104" y="346"/>
                  <a:pt x="80" y="304"/>
                  <a:pt x="57" y="331"/>
                </a:cubicBezTo>
                <a:lnTo>
                  <a:pt x="22" y="382"/>
                </a:lnTo>
                <a:cubicBezTo>
                  <a:pt x="0" y="409"/>
                  <a:pt x="24" y="453"/>
                  <a:pt x="42" y="467"/>
                </a:cubicBezTo>
                <a:lnTo>
                  <a:pt x="195" y="644"/>
                </a:lnTo>
                <a:cubicBezTo>
                  <a:pt x="212" y="657"/>
                  <a:pt x="245" y="647"/>
                  <a:pt x="268" y="620"/>
                </a:cubicBezTo>
                <a:lnTo>
                  <a:pt x="287" y="597"/>
                </a:lnTo>
                <a:lnTo>
                  <a:pt x="287" y="597"/>
                </a:lnTo>
                <a:lnTo>
                  <a:pt x="643" y="88"/>
                </a:lnTo>
                <a:cubicBezTo>
                  <a:pt x="666" y="61"/>
                  <a:pt x="719" y="0"/>
                  <a:pt x="610" y="4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4" name="Freeform 261"/>
          <p:cNvSpPr>
            <a:spLocks noEditPoints="1"/>
          </p:cNvSpPr>
          <p:nvPr/>
        </p:nvSpPr>
        <p:spPr bwMode="auto">
          <a:xfrm>
            <a:off x="9704831" y="1271986"/>
            <a:ext cx="357585" cy="273897"/>
          </a:xfrm>
          <a:custGeom>
            <a:avLst/>
            <a:gdLst>
              <a:gd name="T0" fmla="*/ 172 w 742"/>
              <a:gd name="T1" fmla="*/ 76 h 563"/>
              <a:gd name="T2" fmla="*/ 109 w 742"/>
              <a:gd name="T3" fmla="*/ 10 h 563"/>
              <a:gd name="T4" fmla="*/ 50 w 742"/>
              <a:gd name="T5" fmla="*/ 2 h 563"/>
              <a:gd name="T6" fmla="*/ 0 w 742"/>
              <a:gd name="T7" fmla="*/ 35 h 563"/>
              <a:gd name="T8" fmla="*/ 66 w 742"/>
              <a:gd name="T9" fmla="*/ 54 h 563"/>
              <a:gd name="T10" fmla="*/ 110 w 742"/>
              <a:gd name="T11" fmla="*/ 69 h 563"/>
              <a:gd name="T12" fmla="*/ 131 w 742"/>
              <a:gd name="T13" fmla="*/ 113 h 563"/>
              <a:gd name="T14" fmla="*/ 271 w 742"/>
              <a:gd name="T15" fmla="*/ 384 h 563"/>
              <a:gd name="T16" fmla="*/ 285 w 742"/>
              <a:gd name="T17" fmla="*/ 392 h 563"/>
              <a:gd name="T18" fmla="*/ 514 w 742"/>
              <a:gd name="T19" fmla="*/ 393 h 563"/>
              <a:gd name="T20" fmla="*/ 569 w 742"/>
              <a:gd name="T21" fmla="*/ 364 h 563"/>
              <a:gd name="T22" fmla="*/ 567 w 742"/>
              <a:gd name="T23" fmla="*/ 357 h 563"/>
              <a:gd name="T24" fmla="*/ 562 w 742"/>
              <a:gd name="T25" fmla="*/ 351 h 563"/>
              <a:gd name="T26" fmla="*/ 549 w 742"/>
              <a:gd name="T27" fmla="*/ 348 h 563"/>
              <a:gd name="T28" fmla="*/ 296 w 742"/>
              <a:gd name="T29" fmla="*/ 335 h 563"/>
              <a:gd name="T30" fmla="*/ 314 w 742"/>
              <a:gd name="T31" fmla="*/ 294 h 563"/>
              <a:gd name="T32" fmla="*/ 597 w 742"/>
              <a:gd name="T33" fmla="*/ 294 h 563"/>
              <a:gd name="T34" fmla="*/ 606 w 742"/>
              <a:gd name="T35" fmla="*/ 293 h 563"/>
              <a:gd name="T36" fmla="*/ 614 w 742"/>
              <a:gd name="T37" fmla="*/ 288 h 563"/>
              <a:gd name="T38" fmla="*/ 618 w 742"/>
              <a:gd name="T39" fmla="*/ 283 h 563"/>
              <a:gd name="T40" fmla="*/ 715 w 742"/>
              <a:gd name="T41" fmla="*/ 113 h 563"/>
              <a:gd name="T42" fmla="*/ 340 w 742"/>
              <a:gd name="T43" fmla="*/ 433 h 563"/>
              <a:gd name="T44" fmla="*/ 340 w 742"/>
              <a:gd name="T45" fmla="*/ 563 h 563"/>
              <a:gd name="T46" fmla="*/ 340 w 742"/>
              <a:gd name="T47" fmla="*/ 433 h 563"/>
              <a:gd name="T48" fmla="*/ 426 w 742"/>
              <a:gd name="T49" fmla="*/ 498 h 563"/>
              <a:gd name="T50" fmla="*/ 556 w 742"/>
              <a:gd name="T51" fmla="*/ 498 h 563"/>
              <a:gd name="T52" fmla="*/ 474 w 742"/>
              <a:gd name="T53" fmla="*/ 133 h 563"/>
              <a:gd name="T54" fmla="*/ 509 w 742"/>
              <a:gd name="T55" fmla="*/ 238 h 563"/>
              <a:gd name="T56" fmla="*/ 474 w 742"/>
              <a:gd name="T57" fmla="*/ 133 h 563"/>
              <a:gd name="T58" fmla="*/ 452 w 742"/>
              <a:gd name="T59" fmla="*/ 133 h 563"/>
              <a:gd name="T60" fmla="*/ 416 w 742"/>
              <a:gd name="T61" fmla="*/ 238 h 563"/>
              <a:gd name="T62" fmla="*/ 361 w 742"/>
              <a:gd name="T63" fmla="*/ 133 h 563"/>
              <a:gd name="T64" fmla="*/ 397 w 742"/>
              <a:gd name="T65" fmla="*/ 238 h 563"/>
              <a:gd name="T66" fmla="*/ 361 w 742"/>
              <a:gd name="T67" fmla="*/ 133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42" h="563">
                <a:moveTo>
                  <a:pt x="673" y="76"/>
                </a:moveTo>
                <a:lnTo>
                  <a:pt x="172" y="76"/>
                </a:lnTo>
                <a:cubicBezTo>
                  <a:pt x="170" y="76"/>
                  <a:pt x="167" y="76"/>
                  <a:pt x="164" y="75"/>
                </a:cubicBezTo>
                <a:lnTo>
                  <a:pt x="109" y="10"/>
                </a:lnTo>
                <a:cubicBezTo>
                  <a:pt x="109" y="10"/>
                  <a:pt x="102" y="1"/>
                  <a:pt x="82" y="2"/>
                </a:cubicBezTo>
                <a:cubicBezTo>
                  <a:pt x="70" y="3"/>
                  <a:pt x="58" y="3"/>
                  <a:pt x="50" y="2"/>
                </a:cubicBezTo>
                <a:cubicBezTo>
                  <a:pt x="45" y="1"/>
                  <a:pt x="41" y="0"/>
                  <a:pt x="36" y="0"/>
                </a:cubicBezTo>
                <a:cubicBezTo>
                  <a:pt x="16" y="0"/>
                  <a:pt x="0" y="16"/>
                  <a:pt x="0" y="35"/>
                </a:cubicBezTo>
                <a:cubicBezTo>
                  <a:pt x="0" y="55"/>
                  <a:pt x="16" y="71"/>
                  <a:pt x="36" y="71"/>
                </a:cubicBezTo>
                <a:cubicBezTo>
                  <a:pt x="49" y="71"/>
                  <a:pt x="60" y="64"/>
                  <a:pt x="66" y="54"/>
                </a:cubicBezTo>
                <a:lnTo>
                  <a:pt x="85" y="54"/>
                </a:lnTo>
                <a:cubicBezTo>
                  <a:pt x="85" y="54"/>
                  <a:pt x="97" y="50"/>
                  <a:pt x="110" y="69"/>
                </a:cubicBezTo>
                <a:cubicBezTo>
                  <a:pt x="114" y="73"/>
                  <a:pt x="120" y="82"/>
                  <a:pt x="128" y="92"/>
                </a:cubicBezTo>
                <a:cubicBezTo>
                  <a:pt x="127" y="97"/>
                  <a:pt x="128" y="104"/>
                  <a:pt x="131" y="113"/>
                </a:cubicBezTo>
                <a:lnTo>
                  <a:pt x="267" y="379"/>
                </a:lnTo>
                <a:lnTo>
                  <a:pt x="271" y="384"/>
                </a:lnTo>
                <a:lnTo>
                  <a:pt x="277" y="388"/>
                </a:lnTo>
                <a:lnTo>
                  <a:pt x="285" y="392"/>
                </a:lnTo>
                <a:lnTo>
                  <a:pt x="294" y="393"/>
                </a:lnTo>
                <a:lnTo>
                  <a:pt x="514" y="393"/>
                </a:lnTo>
                <a:cubicBezTo>
                  <a:pt x="554" y="393"/>
                  <a:pt x="568" y="380"/>
                  <a:pt x="568" y="368"/>
                </a:cubicBezTo>
                <a:lnTo>
                  <a:pt x="569" y="364"/>
                </a:lnTo>
                <a:lnTo>
                  <a:pt x="568" y="360"/>
                </a:lnTo>
                <a:lnTo>
                  <a:pt x="567" y="357"/>
                </a:lnTo>
                <a:lnTo>
                  <a:pt x="565" y="354"/>
                </a:lnTo>
                <a:lnTo>
                  <a:pt x="562" y="351"/>
                </a:lnTo>
                <a:lnTo>
                  <a:pt x="558" y="349"/>
                </a:lnTo>
                <a:lnTo>
                  <a:pt x="549" y="348"/>
                </a:lnTo>
                <a:lnTo>
                  <a:pt x="314" y="348"/>
                </a:lnTo>
                <a:cubicBezTo>
                  <a:pt x="314" y="348"/>
                  <a:pt x="302" y="350"/>
                  <a:pt x="296" y="335"/>
                </a:cubicBezTo>
                <a:lnTo>
                  <a:pt x="280" y="303"/>
                </a:lnTo>
                <a:cubicBezTo>
                  <a:pt x="280" y="295"/>
                  <a:pt x="306" y="294"/>
                  <a:pt x="314" y="294"/>
                </a:cubicBezTo>
                <a:lnTo>
                  <a:pt x="593" y="294"/>
                </a:lnTo>
                <a:lnTo>
                  <a:pt x="597" y="294"/>
                </a:lnTo>
                <a:lnTo>
                  <a:pt x="602" y="293"/>
                </a:lnTo>
                <a:lnTo>
                  <a:pt x="606" y="293"/>
                </a:lnTo>
                <a:lnTo>
                  <a:pt x="611" y="290"/>
                </a:lnTo>
                <a:lnTo>
                  <a:pt x="614" y="288"/>
                </a:lnTo>
                <a:lnTo>
                  <a:pt x="616" y="286"/>
                </a:lnTo>
                <a:lnTo>
                  <a:pt x="618" y="283"/>
                </a:lnTo>
                <a:lnTo>
                  <a:pt x="620" y="280"/>
                </a:lnTo>
                <a:lnTo>
                  <a:pt x="715" y="113"/>
                </a:lnTo>
                <a:cubicBezTo>
                  <a:pt x="742" y="76"/>
                  <a:pt x="720" y="75"/>
                  <a:pt x="673" y="76"/>
                </a:cubicBezTo>
                <a:close/>
                <a:moveTo>
                  <a:pt x="340" y="433"/>
                </a:moveTo>
                <a:cubicBezTo>
                  <a:pt x="304" y="433"/>
                  <a:pt x="275" y="463"/>
                  <a:pt x="275" y="498"/>
                </a:cubicBezTo>
                <a:cubicBezTo>
                  <a:pt x="275" y="534"/>
                  <a:pt x="304" y="563"/>
                  <a:pt x="340" y="563"/>
                </a:cubicBezTo>
                <a:cubicBezTo>
                  <a:pt x="376" y="563"/>
                  <a:pt x="405" y="534"/>
                  <a:pt x="405" y="498"/>
                </a:cubicBezTo>
                <a:cubicBezTo>
                  <a:pt x="405" y="462"/>
                  <a:pt x="376" y="433"/>
                  <a:pt x="340" y="433"/>
                </a:cubicBezTo>
                <a:close/>
                <a:moveTo>
                  <a:pt x="491" y="433"/>
                </a:moveTo>
                <a:cubicBezTo>
                  <a:pt x="455" y="433"/>
                  <a:pt x="426" y="463"/>
                  <a:pt x="426" y="498"/>
                </a:cubicBezTo>
                <a:cubicBezTo>
                  <a:pt x="426" y="534"/>
                  <a:pt x="455" y="563"/>
                  <a:pt x="491" y="563"/>
                </a:cubicBezTo>
                <a:cubicBezTo>
                  <a:pt x="527" y="563"/>
                  <a:pt x="556" y="534"/>
                  <a:pt x="556" y="498"/>
                </a:cubicBezTo>
                <a:cubicBezTo>
                  <a:pt x="556" y="462"/>
                  <a:pt x="527" y="433"/>
                  <a:pt x="491" y="433"/>
                </a:cubicBezTo>
                <a:close/>
                <a:moveTo>
                  <a:pt x="474" y="133"/>
                </a:moveTo>
                <a:lnTo>
                  <a:pt x="509" y="133"/>
                </a:lnTo>
                <a:lnTo>
                  <a:pt x="509" y="238"/>
                </a:lnTo>
                <a:lnTo>
                  <a:pt x="474" y="238"/>
                </a:lnTo>
                <a:lnTo>
                  <a:pt x="474" y="133"/>
                </a:lnTo>
                <a:close/>
                <a:moveTo>
                  <a:pt x="416" y="133"/>
                </a:moveTo>
                <a:lnTo>
                  <a:pt x="452" y="133"/>
                </a:lnTo>
                <a:lnTo>
                  <a:pt x="452" y="238"/>
                </a:lnTo>
                <a:lnTo>
                  <a:pt x="416" y="238"/>
                </a:lnTo>
                <a:lnTo>
                  <a:pt x="416" y="133"/>
                </a:lnTo>
                <a:close/>
                <a:moveTo>
                  <a:pt x="361" y="133"/>
                </a:moveTo>
                <a:lnTo>
                  <a:pt x="397" y="133"/>
                </a:lnTo>
                <a:lnTo>
                  <a:pt x="397" y="238"/>
                </a:lnTo>
                <a:lnTo>
                  <a:pt x="361" y="238"/>
                </a:lnTo>
                <a:lnTo>
                  <a:pt x="361" y="133"/>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5" name="Freeform 262"/>
          <p:cNvSpPr>
            <a:spLocks noEditPoints="1"/>
          </p:cNvSpPr>
          <p:nvPr/>
        </p:nvSpPr>
        <p:spPr bwMode="auto">
          <a:xfrm>
            <a:off x="7257522" y="4655111"/>
            <a:ext cx="286575" cy="278968"/>
          </a:xfrm>
          <a:custGeom>
            <a:avLst/>
            <a:gdLst>
              <a:gd name="T0" fmla="*/ 275 w 593"/>
              <a:gd name="T1" fmla="*/ 462 h 575"/>
              <a:gd name="T2" fmla="*/ 120 w 593"/>
              <a:gd name="T3" fmla="*/ 168 h 575"/>
              <a:gd name="T4" fmla="*/ 280 w 593"/>
              <a:gd name="T5" fmla="*/ 112 h 575"/>
              <a:gd name="T6" fmla="*/ 428 w 593"/>
              <a:gd name="T7" fmla="*/ 164 h 575"/>
              <a:gd name="T8" fmla="*/ 275 w 593"/>
              <a:gd name="T9" fmla="*/ 462 h 575"/>
              <a:gd name="T10" fmla="*/ 527 w 593"/>
              <a:gd name="T11" fmla="*/ 84 h 575"/>
              <a:gd name="T12" fmla="*/ 283 w 593"/>
              <a:gd name="T13" fmla="*/ 0 h 575"/>
              <a:gd name="T14" fmla="*/ 20 w 593"/>
              <a:gd name="T15" fmla="*/ 83 h 575"/>
              <a:gd name="T16" fmla="*/ 275 w 593"/>
              <a:gd name="T17" fmla="*/ 575 h 575"/>
              <a:gd name="T18" fmla="*/ 527 w 593"/>
              <a:gd name="T19" fmla="*/ 84 h 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3" h="575">
                <a:moveTo>
                  <a:pt x="275" y="462"/>
                </a:moveTo>
                <a:cubicBezTo>
                  <a:pt x="275" y="462"/>
                  <a:pt x="107" y="352"/>
                  <a:pt x="120" y="168"/>
                </a:cubicBezTo>
                <a:cubicBezTo>
                  <a:pt x="120" y="168"/>
                  <a:pt x="256" y="155"/>
                  <a:pt x="280" y="112"/>
                </a:cubicBezTo>
                <a:cubicBezTo>
                  <a:pt x="280" y="112"/>
                  <a:pt x="327" y="171"/>
                  <a:pt x="428" y="164"/>
                </a:cubicBezTo>
                <a:cubicBezTo>
                  <a:pt x="428" y="164"/>
                  <a:pt x="468" y="343"/>
                  <a:pt x="275" y="462"/>
                </a:cubicBezTo>
                <a:close/>
                <a:moveTo>
                  <a:pt x="527" y="84"/>
                </a:moveTo>
                <a:cubicBezTo>
                  <a:pt x="360" y="96"/>
                  <a:pt x="283" y="0"/>
                  <a:pt x="283" y="0"/>
                </a:cubicBezTo>
                <a:cubicBezTo>
                  <a:pt x="200" y="101"/>
                  <a:pt x="20" y="83"/>
                  <a:pt x="20" y="83"/>
                </a:cubicBezTo>
                <a:cubicBezTo>
                  <a:pt x="0" y="385"/>
                  <a:pt x="275" y="575"/>
                  <a:pt x="275" y="575"/>
                </a:cubicBezTo>
                <a:cubicBezTo>
                  <a:pt x="593" y="379"/>
                  <a:pt x="527" y="84"/>
                  <a:pt x="527" y="84"/>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6" name="Freeform 265"/>
          <p:cNvSpPr>
            <a:spLocks/>
          </p:cNvSpPr>
          <p:nvPr/>
        </p:nvSpPr>
        <p:spPr bwMode="auto">
          <a:xfrm>
            <a:off x="7318388" y="5258695"/>
            <a:ext cx="258679" cy="352515"/>
          </a:xfrm>
          <a:custGeom>
            <a:avLst/>
            <a:gdLst>
              <a:gd name="T0" fmla="*/ 430 w 536"/>
              <a:gd name="T1" fmla="*/ 707 h 727"/>
              <a:gd name="T2" fmla="*/ 379 w 536"/>
              <a:gd name="T3" fmla="*/ 536 h 727"/>
              <a:gd name="T4" fmla="*/ 334 w 536"/>
              <a:gd name="T5" fmla="*/ 232 h 727"/>
              <a:gd name="T6" fmla="*/ 18 w 536"/>
              <a:gd name="T7" fmla="*/ 0 h 727"/>
              <a:gd name="T8" fmla="*/ 27 w 536"/>
              <a:gd name="T9" fmla="*/ 436 h 727"/>
              <a:gd name="T10" fmla="*/ 295 w 536"/>
              <a:gd name="T11" fmla="*/ 579 h 727"/>
              <a:gd name="T12" fmla="*/ 300 w 536"/>
              <a:gd name="T13" fmla="*/ 579 h 727"/>
              <a:gd name="T14" fmla="*/ 297 w 536"/>
              <a:gd name="T15" fmla="*/ 494 h 727"/>
              <a:gd name="T16" fmla="*/ 56 w 536"/>
              <a:gd name="T17" fmla="*/ 103 h 727"/>
              <a:gd name="T18" fmla="*/ 287 w 536"/>
              <a:gd name="T19" fmla="*/ 425 h 727"/>
              <a:gd name="T20" fmla="*/ 406 w 536"/>
              <a:gd name="T21" fmla="*/ 727 h 727"/>
              <a:gd name="T22" fmla="*/ 430 w 536"/>
              <a:gd name="T23" fmla="*/ 707 h 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6" h="727">
                <a:moveTo>
                  <a:pt x="430" y="707"/>
                </a:moveTo>
                <a:lnTo>
                  <a:pt x="379" y="536"/>
                </a:lnTo>
                <a:cubicBezTo>
                  <a:pt x="379" y="536"/>
                  <a:pt x="536" y="332"/>
                  <a:pt x="334" y="232"/>
                </a:cubicBezTo>
                <a:cubicBezTo>
                  <a:pt x="202" y="165"/>
                  <a:pt x="59" y="78"/>
                  <a:pt x="18" y="0"/>
                </a:cubicBezTo>
                <a:cubicBezTo>
                  <a:pt x="0" y="163"/>
                  <a:pt x="14" y="380"/>
                  <a:pt x="27" y="436"/>
                </a:cubicBezTo>
                <a:cubicBezTo>
                  <a:pt x="45" y="510"/>
                  <a:pt x="141" y="682"/>
                  <a:pt x="295" y="579"/>
                </a:cubicBezTo>
                <a:cubicBezTo>
                  <a:pt x="305" y="570"/>
                  <a:pt x="300" y="579"/>
                  <a:pt x="300" y="579"/>
                </a:cubicBezTo>
                <a:cubicBezTo>
                  <a:pt x="300" y="579"/>
                  <a:pt x="319" y="563"/>
                  <a:pt x="297" y="494"/>
                </a:cubicBezTo>
                <a:cubicBezTo>
                  <a:pt x="270" y="405"/>
                  <a:pt x="101" y="274"/>
                  <a:pt x="56" y="103"/>
                </a:cubicBezTo>
                <a:cubicBezTo>
                  <a:pt x="157" y="274"/>
                  <a:pt x="246" y="363"/>
                  <a:pt x="287" y="425"/>
                </a:cubicBezTo>
                <a:cubicBezTo>
                  <a:pt x="342" y="510"/>
                  <a:pt x="406" y="727"/>
                  <a:pt x="406" y="727"/>
                </a:cubicBezTo>
                <a:lnTo>
                  <a:pt x="430" y="707"/>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7" name="Freeform 266"/>
          <p:cNvSpPr>
            <a:spLocks noEditPoints="1"/>
          </p:cNvSpPr>
          <p:nvPr/>
        </p:nvSpPr>
        <p:spPr bwMode="auto">
          <a:xfrm>
            <a:off x="7899148" y="2413221"/>
            <a:ext cx="332226" cy="299257"/>
          </a:xfrm>
          <a:custGeom>
            <a:avLst/>
            <a:gdLst>
              <a:gd name="T0" fmla="*/ 574 w 687"/>
              <a:gd name="T1" fmla="*/ 235 h 617"/>
              <a:gd name="T2" fmla="*/ 537 w 687"/>
              <a:gd name="T3" fmla="*/ 199 h 617"/>
              <a:gd name="T4" fmla="*/ 574 w 687"/>
              <a:gd name="T5" fmla="*/ 162 h 617"/>
              <a:gd name="T6" fmla="*/ 610 w 687"/>
              <a:gd name="T7" fmla="*/ 199 h 617"/>
              <a:gd name="T8" fmla="*/ 574 w 687"/>
              <a:gd name="T9" fmla="*/ 235 h 617"/>
              <a:gd name="T10" fmla="*/ 441 w 687"/>
              <a:gd name="T11" fmla="*/ 235 h 617"/>
              <a:gd name="T12" fmla="*/ 405 w 687"/>
              <a:gd name="T13" fmla="*/ 199 h 617"/>
              <a:gd name="T14" fmla="*/ 441 w 687"/>
              <a:gd name="T15" fmla="*/ 162 h 617"/>
              <a:gd name="T16" fmla="*/ 478 w 687"/>
              <a:gd name="T17" fmla="*/ 199 h 617"/>
              <a:gd name="T18" fmla="*/ 441 w 687"/>
              <a:gd name="T19" fmla="*/ 235 h 617"/>
              <a:gd name="T20" fmla="*/ 401 w 687"/>
              <a:gd name="T21" fmla="*/ 465 h 617"/>
              <a:gd name="T22" fmla="*/ 293 w 687"/>
              <a:gd name="T23" fmla="*/ 465 h 617"/>
              <a:gd name="T24" fmla="*/ 289 w 687"/>
              <a:gd name="T25" fmla="*/ 471 h 617"/>
              <a:gd name="T26" fmla="*/ 148 w 687"/>
              <a:gd name="T27" fmla="*/ 584 h 617"/>
              <a:gd name="T28" fmla="*/ 186 w 687"/>
              <a:gd name="T29" fmla="*/ 478 h 617"/>
              <a:gd name="T30" fmla="*/ 185 w 687"/>
              <a:gd name="T31" fmla="*/ 465 h 617"/>
              <a:gd name="T32" fmla="*/ 104 w 687"/>
              <a:gd name="T33" fmla="*/ 465 h 617"/>
              <a:gd name="T34" fmla="*/ 28 w 687"/>
              <a:gd name="T35" fmla="*/ 390 h 617"/>
              <a:gd name="T36" fmla="*/ 28 w 687"/>
              <a:gd name="T37" fmla="*/ 182 h 617"/>
              <a:gd name="T38" fmla="*/ 104 w 687"/>
              <a:gd name="T39" fmla="*/ 106 h 617"/>
              <a:gd name="T40" fmla="*/ 176 w 687"/>
              <a:gd name="T41" fmla="*/ 106 h 617"/>
              <a:gd name="T42" fmla="*/ 176 w 687"/>
              <a:gd name="T43" fmla="*/ 319 h 617"/>
              <a:gd name="T44" fmla="*/ 272 w 687"/>
              <a:gd name="T45" fmla="*/ 416 h 617"/>
              <a:gd name="T46" fmla="*/ 380 w 687"/>
              <a:gd name="T47" fmla="*/ 416 h 617"/>
              <a:gd name="T48" fmla="*/ 421 w 687"/>
              <a:gd name="T49" fmla="*/ 463 h 617"/>
              <a:gd name="T50" fmla="*/ 401 w 687"/>
              <a:gd name="T51" fmla="*/ 465 h 617"/>
              <a:gd name="T52" fmla="*/ 309 w 687"/>
              <a:gd name="T53" fmla="*/ 162 h 617"/>
              <a:gd name="T54" fmla="*/ 346 w 687"/>
              <a:gd name="T55" fmla="*/ 199 h 617"/>
              <a:gd name="T56" fmla="*/ 309 w 687"/>
              <a:gd name="T57" fmla="*/ 235 h 617"/>
              <a:gd name="T58" fmla="*/ 273 w 687"/>
              <a:gd name="T59" fmla="*/ 199 h 617"/>
              <a:gd name="T60" fmla="*/ 309 w 687"/>
              <a:gd name="T61" fmla="*/ 162 h 617"/>
              <a:gd name="T62" fmla="*/ 591 w 687"/>
              <a:gd name="T63" fmla="*/ 0 h 617"/>
              <a:gd name="T64" fmla="*/ 272 w 687"/>
              <a:gd name="T65" fmla="*/ 0 h 617"/>
              <a:gd name="T66" fmla="*/ 177 w 687"/>
              <a:gd name="T67" fmla="*/ 79 h 617"/>
              <a:gd name="T68" fmla="*/ 104 w 687"/>
              <a:gd name="T69" fmla="*/ 79 h 617"/>
              <a:gd name="T70" fmla="*/ 0 w 687"/>
              <a:gd name="T71" fmla="*/ 182 h 617"/>
              <a:gd name="T72" fmla="*/ 0 w 687"/>
              <a:gd name="T73" fmla="*/ 390 h 617"/>
              <a:gd name="T74" fmla="*/ 104 w 687"/>
              <a:gd name="T75" fmla="*/ 493 h 617"/>
              <a:gd name="T76" fmla="*/ 159 w 687"/>
              <a:gd name="T77" fmla="*/ 493 h 617"/>
              <a:gd name="T78" fmla="*/ 106 w 687"/>
              <a:gd name="T79" fmla="*/ 594 h 617"/>
              <a:gd name="T80" fmla="*/ 86 w 687"/>
              <a:gd name="T81" fmla="*/ 617 h 617"/>
              <a:gd name="T82" fmla="*/ 117 w 687"/>
              <a:gd name="T83" fmla="*/ 616 h 617"/>
              <a:gd name="T84" fmla="*/ 307 w 687"/>
              <a:gd name="T85" fmla="*/ 493 h 617"/>
              <a:gd name="T86" fmla="*/ 401 w 687"/>
              <a:gd name="T87" fmla="*/ 493 h 617"/>
              <a:gd name="T88" fmla="*/ 443 w 687"/>
              <a:gd name="T89" fmla="*/ 484 h 617"/>
              <a:gd name="T90" fmla="*/ 578 w 687"/>
              <a:gd name="T91" fmla="*/ 548 h 617"/>
              <a:gd name="T92" fmla="*/ 517 w 687"/>
              <a:gd name="T93" fmla="*/ 416 h 617"/>
              <a:gd name="T94" fmla="*/ 591 w 687"/>
              <a:gd name="T95" fmla="*/ 416 h 617"/>
              <a:gd name="T96" fmla="*/ 687 w 687"/>
              <a:gd name="T97" fmla="*/ 319 h 617"/>
              <a:gd name="T98" fmla="*/ 687 w 687"/>
              <a:gd name="T99" fmla="*/ 96 h 617"/>
              <a:gd name="T100" fmla="*/ 591 w 687"/>
              <a:gd name="T101" fmla="*/ 0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87" h="617">
                <a:moveTo>
                  <a:pt x="574" y="235"/>
                </a:moveTo>
                <a:cubicBezTo>
                  <a:pt x="554" y="235"/>
                  <a:pt x="537" y="219"/>
                  <a:pt x="537" y="199"/>
                </a:cubicBezTo>
                <a:cubicBezTo>
                  <a:pt x="537" y="179"/>
                  <a:pt x="554" y="162"/>
                  <a:pt x="574" y="162"/>
                </a:cubicBezTo>
                <a:cubicBezTo>
                  <a:pt x="594" y="162"/>
                  <a:pt x="610" y="179"/>
                  <a:pt x="610" y="199"/>
                </a:cubicBezTo>
                <a:cubicBezTo>
                  <a:pt x="610" y="219"/>
                  <a:pt x="594" y="235"/>
                  <a:pt x="574" y="235"/>
                </a:cubicBezTo>
                <a:close/>
                <a:moveTo>
                  <a:pt x="441" y="235"/>
                </a:moveTo>
                <a:cubicBezTo>
                  <a:pt x="421" y="235"/>
                  <a:pt x="405" y="219"/>
                  <a:pt x="405" y="199"/>
                </a:cubicBezTo>
                <a:cubicBezTo>
                  <a:pt x="405" y="179"/>
                  <a:pt x="421" y="162"/>
                  <a:pt x="441" y="162"/>
                </a:cubicBezTo>
                <a:cubicBezTo>
                  <a:pt x="461" y="162"/>
                  <a:pt x="478" y="179"/>
                  <a:pt x="478" y="199"/>
                </a:cubicBezTo>
                <a:cubicBezTo>
                  <a:pt x="478" y="219"/>
                  <a:pt x="461" y="235"/>
                  <a:pt x="441" y="235"/>
                </a:cubicBezTo>
                <a:close/>
                <a:moveTo>
                  <a:pt x="401" y="465"/>
                </a:moveTo>
                <a:lnTo>
                  <a:pt x="293" y="465"/>
                </a:lnTo>
                <a:lnTo>
                  <a:pt x="289" y="471"/>
                </a:lnTo>
                <a:cubicBezTo>
                  <a:pt x="261" y="508"/>
                  <a:pt x="209" y="566"/>
                  <a:pt x="148" y="584"/>
                </a:cubicBezTo>
                <a:cubicBezTo>
                  <a:pt x="167" y="556"/>
                  <a:pt x="190" y="513"/>
                  <a:pt x="186" y="478"/>
                </a:cubicBezTo>
                <a:lnTo>
                  <a:pt x="185" y="465"/>
                </a:lnTo>
                <a:lnTo>
                  <a:pt x="104" y="465"/>
                </a:lnTo>
                <a:cubicBezTo>
                  <a:pt x="62" y="465"/>
                  <a:pt x="28" y="431"/>
                  <a:pt x="28" y="390"/>
                </a:cubicBezTo>
                <a:lnTo>
                  <a:pt x="28" y="182"/>
                </a:lnTo>
                <a:cubicBezTo>
                  <a:pt x="28" y="140"/>
                  <a:pt x="62" y="106"/>
                  <a:pt x="104" y="106"/>
                </a:cubicBezTo>
                <a:lnTo>
                  <a:pt x="176" y="106"/>
                </a:lnTo>
                <a:lnTo>
                  <a:pt x="176" y="319"/>
                </a:lnTo>
                <a:cubicBezTo>
                  <a:pt x="176" y="372"/>
                  <a:pt x="219" y="416"/>
                  <a:pt x="272" y="416"/>
                </a:cubicBezTo>
                <a:lnTo>
                  <a:pt x="380" y="416"/>
                </a:lnTo>
                <a:cubicBezTo>
                  <a:pt x="391" y="429"/>
                  <a:pt x="405" y="446"/>
                  <a:pt x="421" y="463"/>
                </a:cubicBezTo>
                <a:cubicBezTo>
                  <a:pt x="414" y="464"/>
                  <a:pt x="408" y="465"/>
                  <a:pt x="401" y="465"/>
                </a:cubicBezTo>
                <a:close/>
                <a:moveTo>
                  <a:pt x="309" y="162"/>
                </a:moveTo>
                <a:cubicBezTo>
                  <a:pt x="329" y="162"/>
                  <a:pt x="346" y="179"/>
                  <a:pt x="346" y="199"/>
                </a:cubicBezTo>
                <a:cubicBezTo>
                  <a:pt x="346" y="219"/>
                  <a:pt x="329" y="235"/>
                  <a:pt x="309" y="235"/>
                </a:cubicBezTo>
                <a:cubicBezTo>
                  <a:pt x="289" y="235"/>
                  <a:pt x="273" y="219"/>
                  <a:pt x="273" y="199"/>
                </a:cubicBezTo>
                <a:cubicBezTo>
                  <a:pt x="273" y="179"/>
                  <a:pt x="289" y="162"/>
                  <a:pt x="309" y="162"/>
                </a:cubicBezTo>
                <a:close/>
                <a:moveTo>
                  <a:pt x="591" y="0"/>
                </a:moveTo>
                <a:lnTo>
                  <a:pt x="272" y="0"/>
                </a:lnTo>
                <a:cubicBezTo>
                  <a:pt x="225" y="0"/>
                  <a:pt x="186" y="34"/>
                  <a:pt x="177" y="79"/>
                </a:cubicBezTo>
                <a:lnTo>
                  <a:pt x="104" y="79"/>
                </a:lnTo>
                <a:cubicBezTo>
                  <a:pt x="47" y="79"/>
                  <a:pt x="0" y="125"/>
                  <a:pt x="0" y="182"/>
                </a:cubicBezTo>
                <a:lnTo>
                  <a:pt x="0" y="390"/>
                </a:lnTo>
                <a:cubicBezTo>
                  <a:pt x="0" y="447"/>
                  <a:pt x="47" y="493"/>
                  <a:pt x="104" y="493"/>
                </a:cubicBezTo>
                <a:lnTo>
                  <a:pt x="159" y="493"/>
                </a:lnTo>
                <a:cubicBezTo>
                  <a:pt x="155" y="529"/>
                  <a:pt x="120" y="577"/>
                  <a:pt x="106" y="594"/>
                </a:cubicBezTo>
                <a:lnTo>
                  <a:pt x="86" y="617"/>
                </a:lnTo>
                <a:lnTo>
                  <a:pt x="117" y="616"/>
                </a:lnTo>
                <a:cubicBezTo>
                  <a:pt x="200" y="613"/>
                  <a:pt x="270" y="540"/>
                  <a:pt x="307" y="493"/>
                </a:cubicBezTo>
                <a:lnTo>
                  <a:pt x="401" y="493"/>
                </a:lnTo>
                <a:cubicBezTo>
                  <a:pt x="416" y="493"/>
                  <a:pt x="430" y="490"/>
                  <a:pt x="443" y="484"/>
                </a:cubicBezTo>
                <a:cubicBezTo>
                  <a:pt x="480" y="517"/>
                  <a:pt x="527" y="546"/>
                  <a:pt x="578" y="548"/>
                </a:cubicBezTo>
                <a:cubicBezTo>
                  <a:pt x="578" y="548"/>
                  <a:pt x="511" y="471"/>
                  <a:pt x="517" y="416"/>
                </a:cubicBezTo>
                <a:lnTo>
                  <a:pt x="591" y="416"/>
                </a:lnTo>
                <a:cubicBezTo>
                  <a:pt x="644" y="416"/>
                  <a:pt x="687" y="372"/>
                  <a:pt x="687" y="319"/>
                </a:cubicBezTo>
                <a:lnTo>
                  <a:pt x="687" y="96"/>
                </a:lnTo>
                <a:cubicBezTo>
                  <a:pt x="687" y="43"/>
                  <a:pt x="644" y="0"/>
                  <a:pt x="591"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8" name="Freeform 276"/>
          <p:cNvSpPr>
            <a:spLocks noEditPoints="1"/>
          </p:cNvSpPr>
          <p:nvPr/>
        </p:nvSpPr>
        <p:spPr bwMode="auto">
          <a:xfrm>
            <a:off x="8495122" y="1274524"/>
            <a:ext cx="332226" cy="271361"/>
          </a:xfrm>
          <a:custGeom>
            <a:avLst/>
            <a:gdLst>
              <a:gd name="T0" fmla="*/ 606 w 689"/>
              <a:gd name="T1" fmla="*/ 312 h 561"/>
              <a:gd name="T2" fmla="*/ 549 w 689"/>
              <a:gd name="T3" fmla="*/ 462 h 561"/>
              <a:gd name="T4" fmla="*/ 614 w 689"/>
              <a:gd name="T5" fmla="*/ 518 h 561"/>
              <a:gd name="T6" fmla="*/ 129 w 689"/>
              <a:gd name="T7" fmla="*/ 462 h 561"/>
              <a:gd name="T8" fmla="*/ 194 w 689"/>
              <a:gd name="T9" fmla="*/ 518 h 561"/>
              <a:gd name="T10" fmla="*/ 623 w 689"/>
              <a:gd name="T11" fmla="*/ 260 h 561"/>
              <a:gd name="T12" fmla="*/ 532 w 689"/>
              <a:gd name="T13" fmla="*/ 297 h 561"/>
              <a:gd name="T14" fmla="*/ 518 w 689"/>
              <a:gd name="T15" fmla="*/ 296 h 561"/>
              <a:gd name="T16" fmla="*/ 518 w 689"/>
              <a:gd name="T17" fmla="*/ 296 h 561"/>
              <a:gd name="T18" fmla="*/ 477 w 689"/>
              <a:gd name="T19" fmla="*/ 250 h 561"/>
              <a:gd name="T20" fmla="*/ 387 w 689"/>
              <a:gd name="T21" fmla="*/ 244 h 561"/>
              <a:gd name="T22" fmla="*/ 333 w 689"/>
              <a:gd name="T23" fmla="*/ 291 h 561"/>
              <a:gd name="T24" fmla="*/ 319 w 689"/>
              <a:gd name="T25" fmla="*/ 290 h 561"/>
              <a:gd name="T26" fmla="*/ 319 w 689"/>
              <a:gd name="T27" fmla="*/ 290 h 561"/>
              <a:gd name="T28" fmla="*/ 270 w 689"/>
              <a:gd name="T29" fmla="*/ 237 h 561"/>
              <a:gd name="T30" fmla="*/ 181 w 689"/>
              <a:gd name="T31" fmla="*/ 231 h 561"/>
              <a:gd name="T32" fmla="*/ 142 w 689"/>
              <a:gd name="T33" fmla="*/ 285 h 561"/>
              <a:gd name="T34" fmla="*/ 144 w 689"/>
              <a:gd name="T35" fmla="*/ 299 h 561"/>
              <a:gd name="T36" fmla="*/ 144 w 689"/>
              <a:gd name="T37" fmla="*/ 299 h 561"/>
              <a:gd name="T38" fmla="*/ 189 w 689"/>
              <a:gd name="T39" fmla="*/ 346 h 561"/>
              <a:gd name="T40" fmla="*/ 269 w 689"/>
              <a:gd name="T41" fmla="*/ 346 h 561"/>
              <a:gd name="T42" fmla="*/ 319 w 689"/>
              <a:gd name="T43" fmla="*/ 304 h 561"/>
              <a:gd name="T44" fmla="*/ 332 w 689"/>
              <a:gd name="T45" fmla="*/ 304 h 561"/>
              <a:gd name="T46" fmla="*/ 332 w 689"/>
              <a:gd name="T47" fmla="*/ 304 h 561"/>
              <a:gd name="T48" fmla="*/ 377 w 689"/>
              <a:gd name="T49" fmla="*/ 346 h 561"/>
              <a:gd name="T50" fmla="*/ 458 w 689"/>
              <a:gd name="T51" fmla="*/ 346 h 561"/>
              <a:gd name="T52" fmla="*/ 515 w 689"/>
              <a:gd name="T53" fmla="*/ 310 h 561"/>
              <a:gd name="T54" fmla="*/ 529 w 689"/>
              <a:gd name="T55" fmla="*/ 310 h 561"/>
              <a:gd name="T56" fmla="*/ 529 w 689"/>
              <a:gd name="T57" fmla="*/ 310 h 561"/>
              <a:gd name="T58" fmla="*/ 218 w 689"/>
              <a:gd name="T59" fmla="*/ 220 h 561"/>
              <a:gd name="T60" fmla="*/ 215 w 689"/>
              <a:gd name="T61" fmla="*/ 102 h 561"/>
              <a:gd name="T62" fmla="*/ 161 w 689"/>
              <a:gd name="T63" fmla="*/ 146 h 561"/>
              <a:gd name="T64" fmla="*/ 162 w 689"/>
              <a:gd name="T65" fmla="*/ 159 h 561"/>
              <a:gd name="T66" fmla="*/ 162 w 689"/>
              <a:gd name="T67" fmla="*/ 159 h 561"/>
              <a:gd name="T68" fmla="*/ 270 w 689"/>
              <a:gd name="T69" fmla="*/ 223 h 561"/>
              <a:gd name="T70" fmla="*/ 272 w 689"/>
              <a:gd name="T71" fmla="*/ 110 h 561"/>
              <a:gd name="T72" fmla="*/ 284 w 689"/>
              <a:gd name="T73" fmla="*/ 172 h 561"/>
              <a:gd name="T74" fmla="*/ 285 w 689"/>
              <a:gd name="T75" fmla="*/ 159 h 561"/>
              <a:gd name="T76" fmla="*/ 285 w 689"/>
              <a:gd name="T77" fmla="*/ 159 h 561"/>
              <a:gd name="T78" fmla="*/ 375 w 689"/>
              <a:gd name="T79" fmla="*/ 230 h 561"/>
              <a:gd name="T80" fmla="*/ 385 w 689"/>
              <a:gd name="T81" fmla="*/ 124 h 561"/>
              <a:gd name="T82" fmla="*/ 393 w 689"/>
              <a:gd name="T83" fmla="*/ 184 h 561"/>
              <a:gd name="T84" fmla="*/ 394 w 689"/>
              <a:gd name="T85" fmla="*/ 170 h 561"/>
              <a:gd name="T86" fmla="*/ 394 w 689"/>
              <a:gd name="T87" fmla="*/ 170 h 561"/>
              <a:gd name="T88" fmla="*/ 479 w 689"/>
              <a:gd name="T89" fmla="*/ 237 h 561"/>
              <a:gd name="T90" fmla="*/ 498 w 689"/>
              <a:gd name="T91" fmla="*/ 139 h 561"/>
              <a:gd name="T92" fmla="*/ 501 w 689"/>
              <a:gd name="T93" fmla="*/ 195 h 561"/>
              <a:gd name="T94" fmla="*/ 504 w 689"/>
              <a:gd name="T95" fmla="*/ 182 h 561"/>
              <a:gd name="T96" fmla="*/ 504 w 689"/>
              <a:gd name="T97" fmla="*/ 182 h 561"/>
              <a:gd name="T98" fmla="*/ 584 w 689"/>
              <a:gd name="T99" fmla="*/ 244 h 561"/>
              <a:gd name="T100" fmla="*/ 612 w 689"/>
              <a:gd name="T101" fmla="*/ 153 h 561"/>
              <a:gd name="T102" fmla="*/ 610 w 689"/>
              <a:gd name="T103" fmla="*/ 207 h 561"/>
              <a:gd name="T104" fmla="*/ 613 w 689"/>
              <a:gd name="T105" fmla="*/ 193 h 561"/>
              <a:gd name="T106" fmla="*/ 613 w 689"/>
              <a:gd name="T107" fmla="*/ 193 h 561"/>
              <a:gd name="T108" fmla="*/ 609 w 689"/>
              <a:gd name="T109" fmla="*/ 423 h 561"/>
              <a:gd name="T110" fmla="*/ 617 w 689"/>
              <a:gd name="T111" fmla="*/ 364 h 561"/>
              <a:gd name="T112" fmla="*/ 110 w 689"/>
              <a:gd name="T113" fmla="*/ 62 h 561"/>
              <a:gd name="T114" fmla="*/ 37 w 689"/>
              <a:gd name="T115" fmla="*/ 74 h 561"/>
              <a:gd name="T116" fmla="*/ 94 w 689"/>
              <a:gd name="T117" fmla="*/ 431 h 561"/>
              <a:gd name="T118" fmla="*/ 662 w 689"/>
              <a:gd name="T119" fmla="*/ 47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9" h="561">
                <a:moveTo>
                  <a:pt x="595" y="346"/>
                </a:moveTo>
                <a:lnTo>
                  <a:pt x="568" y="346"/>
                </a:lnTo>
                <a:lnTo>
                  <a:pt x="578" y="312"/>
                </a:lnTo>
                <a:lnTo>
                  <a:pt x="606" y="312"/>
                </a:lnTo>
                <a:lnTo>
                  <a:pt x="595" y="346"/>
                </a:lnTo>
                <a:close/>
                <a:moveTo>
                  <a:pt x="594" y="481"/>
                </a:moveTo>
                <a:lnTo>
                  <a:pt x="594" y="462"/>
                </a:lnTo>
                <a:lnTo>
                  <a:pt x="549" y="462"/>
                </a:lnTo>
                <a:lnTo>
                  <a:pt x="549" y="481"/>
                </a:lnTo>
                <a:cubicBezTo>
                  <a:pt x="537" y="489"/>
                  <a:pt x="528" y="502"/>
                  <a:pt x="528" y="518"/>
                </a:cubicBezTo>
                <a:cubicBezTo>
                  <a:pt x="528" y="542"/>
                  <a:pt x="548" y="561"/>
                  <a:pt x="571" y="561"/>
                </a:cubicBezTo>
                <a:cubicBezTo>
                  <a:pt x="595" y="561"/>
                  <a:pt x="614" y="542"/>
                  <a:pt x="614" y="518"/>
                </a:cubicBezTo>
                <a:cubicBezTo>
                  <a:pt x="614" y="502"/>
                  <a:pt x="606" y="489"/>
                  <a:pt x="594" y="481"/>
                </a:cubicBezTo>
                <a:close/>
                <a:moveTo>
                  <a:pt x="174" y="481"/>
                </a:moveTo>
                <a:lnTo>
                  <a:pt x="174" y="462"/>
                </a:lnTo>
                <a:lnTo>
                  <a:pt x="129" y="462"/>
                </a:lnTo>
                <a:lnTo>
                  <a:pt x="129" y="481"/>
                </a:lnTo>
                <a:cubicBezTo>
                  <a:pt x="117" y="489"/>
                  <a:pt x="108" y="502"/>
                  <a:pt x="108" y="518"/>
                </a:cubicBezTo>
                <a:cubicBezTo>
                  <a:pt x="108" y="542"/>
                  <a:pt x="128" y="561"/>
                  <a:pt x="151" y="561"/>
                </a:cubicBezTo>
                <a:cubicBezTo>
                  <a:pt x="175" y="561"/>
                  <a:pt x="194" y="542"/>
                  <a:pt x="194" y="518"/>
                </a:cubicBezTo>
                <a:cubicBezTo>
                  <a:pt x="194" y="502"/>
                  <a:pt x="186" y="489"/>
                  <a:pt x="174" y="481"/>
                </a:cubicBezTo>
                <a:close/>
                <a:moveTo>
                  <a:pt x="582" y="298"/>
                </a:moveTo>
                <a:lnTo>
                  <a:pt x="594" y="258"/>
                </a:lnTo>
                <a:lnTo>
                  <a:pt x="623" y="260"/>
                </a:lnTo>
                <a:lnTo>
                  <a:pt x="610" y="299"/>
                </a:lnTo>
                <a:lnTo>
                  <a:pt x="582" y="298"/>
                </a:lnTo>
                <a:close/>
                <a:moveTo>
                  <a:pt x="568" y="298"/>
                </a:moveTo>
                <a:lnTo>
                  <a:pt x="532" y="297"/>
                </a:lnTo>
                <a:lnTo>
                  <a:pt x="542" y="255"/>
                </a:lnTo>
                <a:lnTo>
                  <a:pt x="580" y="257"/>
                </a:lnTo>
                <a:lnTo>
                  <a:pt x="568" y="298"/>
                </a:lnTo>
                <a:close/>
                <a:moveTo>
                  <a:pt x="518" y="296"/>
                </a:moveTo>
                <a:lnTo>
                  <a:pt x="482" y="295"/>
                </a:lnTo>
                <a:lnTo>
                  <a:pt x="490" y="251"/>
                </a:lnTo>
                <a:lnTo>
                  <a:pt x="529" y="254"/>
                </a:lnTo>
                <a:lnTo>
                  <a:pt x="518" y="296"/>
                </a:lnTo>
                <a:close/>
                <a:moveTo>
                  <a:pt x="468" y="295"/>
                </a:moveTo>
                <a:lnTo>
                  <a:pt x="432" y="294"/>
                </a:lnTo>
                <a:lnTo>
                  <a:pt x="439" y="248"/>
                </a:lnTo>
                <a:lnTo>
                  <a:pt x="477" y="250"/>
                </a:lnTo>
                <a:lnTo>
                  <a:pt x="468" y="295"/>
                </a:lnTo>
                <a:close/>
                <a:moveTo>
                  <a:pt x="419" y="293"/>
                </a:moveTo>
                <a:lnTo>
                  <a:pt x="382" y="292"/>
                </a:lnTo>
                <a:lnTo>
                  <a:pt x="387" y="244"/>
                </a:lnTo>
                <a:lnTo>
                  <a:pt x="425" y="247"/>
                </a:lnTo>
                <a:lnTo>
                  <a:pt x="419" y="293"/>
                </a:lnTo>
                <a:close/>
                <a:moveTo>
                  <a:pt x="369" y="292"/>
                </a:moveTo>
                <a:lnTo>
                  <a:pt x="333" y="291"/>
                </a:lnTo>
                <a:lnTo>
                  <a:pt x="335" y="241"/>
                </a:lnTo>
                <a:lnTo>
                  <a:pt x="374" y="243"/>
                </a:lnTo>
                <a:lnTo>
                  <a:pt x="369" y="292"/>
                </a:lnTo>
                <a:close/>
                <a:moveTo>
                  <a:pt x="319" y="290"/>
                </a:moveTo>
                <a:lnTo>
                  <a:pt x="283" y="289"/>
                </a:lnTo>
                <a:lnTo>
                  <a:pt x="284" y="237"/>
                </a:lnTo>
                <a:lnTo>
                  <a:pt x="322" y="240"/>
                </a:lnTo>
                <a:lnTo>
                  <a:pt x="319" y="290"/>
                </a:lnTo>
                <a:close/>
                <a:moveTo>
                  <a:pt x="270" y="289"/>
                </a:moveTo>
                <a:lnTo>
                  <a:pt x="234" y="288"/>
                </a:lnTo>
                <a:lnTo>
                  <a:pt x="232" y="234"/>
                </a:lnTo>
                <a:lnTo>
                  <a:pt x="270" y="237"/>
                </a:lnTo>
                <a:lnTo>
                  <a:pt x="270" y="289"/>
                </a:lnTo>
                <a:close/>
                <a:moveTo>
                  <a:pt x="220" y="287"/>
                </a:moveTo>
                <a:lnTo>
                  <a:pt x="184" y="286"/>
                </a:lnTo>
                <a:lnTo>
                  <a:pt x="181" y="231"/>
                </a:lnTo>
                <a:lnTo>
                  <a:pt x="219" y="233"/>
                </a:lnTo>
                <a:lnTo>
                  <a:pt x="220" y="287"/>
                </a:lnTo>
                <a:close/>
                <a:moveTo>
                  <a:pt x="171" y="286"/>
                </a:moveTo>
                <a:lnTo>
                  <a:pt x="142" y="285"/>
                </a:lnTo>
                <a:lnTo>
                  <a:pt x="135" y="228"/>
                </a:lnTo>
                <a:lnTo>
                  <a:pt x="167" y="230"/>
                </a:lnTo>
                <a:lnTo>
                  <a:pt x="171" y="286"/>
                </a:lnTo>
                <a:close/>
                <a:moveTo>
                  <a:pt x="144" y="299"/>
                </a:moveTo>
                <a:lnTo>
                  <a:pt x="172" y="299"/>
                </a:lnTo>
                <a:lnTo>
                  <a:pt x="175" y="346"/>
                </a:lnTo>
                <a:lnTo>
                  <a:pt x="149" y="346"/>
                </a:lnTo>
                <a:lnTo>
                  <a:pt x="144" y="299"/>
                </a:lnTo>
                <a:close/>
                <a:moveTo>
                  <a:pt x="185" y="300"/>
                </a:moveTo>
                <a:lnTo>
                  <a:pt x="221" y="301"/>
                </a:lnTo>
                <a:lnTo>
                  <a:pt x="222" y="346"/>
                </a:lnTo>
                <a:lnTo>
                  <a:pt x="189" y="346"/>
                </a:lnTo>
                <a:lnTo>
                  <a:pt x="185" y="300"/>
                </a:lnTo>
                <a:close/>
                <a:moveTo>
                  <a:pt x="234" y="301"/>
                </a:moveTo>
                <a:lnTo>
                  <a:pt x="270" y="302"/>
                </a:lnTo>
                <a:lnTo>
                  <a:pt x="269" y="346"/>
                </a:lnTo>
                <a:lnTo>
                  <a:pt x="235" y="346"/>
                </a:lnTo>
                <a:lnTo>
                  <a:pt x="234" y="301"/>
                </a:lnTo>
                <a:close/>
                <a:moveTo>
                  <a:pt x="283" y="303"/>
                </a:moveTo>
                <a:lnTo>
                  <a:pt x="319" y="304"/>
                </a:lnTo>
                <a:lnTo>
                  <a:pt x="316" y="346"/>
                </a:lnTo>
                <a:lnTo>
                  <a:pt x="283" y="346"/>
                </a:lnTo>
                <a:lnTo>
                  <a:pt x="283" y="303"/>
                </a:lnTo>
                <a:close/>
                <a:moveTo>
                  <a:pt x="332" y="304"/>
                </a:moveTo>
                <a:lnTo>
                  <a:pt x="368" y="305"/>
                </a:lnTo>
                <a:lnTo>
                  <a:pt x="364" y="346"/>
                </a:lnTo>
                <a:lnTo>
                  <a:pt x="330" y="346"/>
                </a:lnTo>
                <a:lnTo>
                  <a:pt x="332" y="304"/>
                </a:lnTo>
                <a:close/>
                <a:moveTo>
                  <a:pt x="381" y="306"/>
                </a:moveTo>
                <a:lnTo>
                  <a:pt x="417" y="307"/>
                </a:lnTo>
                <a:lnTo>
                  <a:pt x="411" y="346"/>
                </a:lnTo>
                <a:lnTo>
                  <a:pt x="377" y="346"/>
                </a:lnTo>
                <a:lnTo>
                  <a:pt x="381" y="306"/>
                </a:lnTo>
                <a:close/>
                <a:moveTo>
                  <a:pt x="430" y="307"/>
                </a:moveTo>
                <a:lnTo>
                  <a:pt x="466" y="308"/>
                </a:lnTo>
                <a:lnTo>
                  <a:pt x="458" y="346"/>
                </a:lnTo>
                <a:lnTo>
                  <a:pt x="425" y="346"/>
                </a:lnTo>
                <a:lnTo>
                  <a:pt x="430" y="307"/>
                </a:lnTo>
                <a:close/>
                <a:moveTo>
                  <a:pt x="479" y="309"/>
                </a:moveTo>
                <a:lnTo>
                  <a:pt x="515" y="310"/>
                </a:lnTo>
                <a:lnTo>
                  <a:pt x="506" y="346"/>
                </a:lnTo>
                <a:lnTo>
                  <a:pt x="472" y="346"/>
                </a:lnTo>
                <a:lnTo>
                  <a:pt x="479" y="309"/>
                </a:lnTo>
                <a:close/>
                <a:moveTo>
                  <a:pt x="529" y="310"/>
                </a:moveTo>
                <a:lnTo>
                  <a:pt x="564" y="311"/>
                </a:lnTo>
                <a:lnTo>
                  <a:pt x="554" y="346"/>
                </a:lnTo>
                <a:lnTo>
                  <a:pt x="520" y="346"/>
                </a:lnTo>
                <a:lnTo>
                  <a:pt x="529" y="310"/>
                </a:lnTo>
                <a:close/>
                <a:moveTo>
                  <a:pt x="180" y="217"/>
                </a:moveTo>
                <a:lnTo>
                  <a:pt x="176" y="161"/>
                </a:lnTo>
                <a:lnTo>
                  <a:pt x="217" y="165"/>
                </a:lnTo>
                <a:lnTo>
                  <a:pt x="218" y="220"/>
                </a:lnTo>
                <a:lnTo>
                  <a:pt x="180" y="217"/>
                </a:lnTo>
                <a:close/>
                <a:moveTo>
                  <a:pt x="175" y="147"/>
                </a:moveTo>
                <a:lnTo>
                  <a:pt x="172" y="97"/>
                </a:lnTo>
                <a:lnTo>
                  <a:pt x="215" y="102"/>
                </a:lnTo>
                <a:lnTo>
                  <a:pt x="216" y="152"/>
                </a:lnTo>
                <a:lnTo>
                  <a:pt x="175" y="147"/>
                </a:lnTo>
                <a:close/>
                <a:moveTo>
                  <a:pt x="158" y="95"/>
                </a:moveTo>
                <a:lnTo>
                  <a:pt x="161" y="146"/>
                </a:lnTo>
                <a:lnTo>
                  <a:pt x="125" y="142"/>
                </a:lnTo>
                <a:lnTo>
                  <a:pt x="118" y="90"/>
                </a:lnTo>
                <a:lnTo>
                  <a:pt x="158" y="95"/>
                </a:lnTo>
                <a:close/>
                <a:moveTo>
                  <a:pt x="162" y="159"/>
                </a:moveTo>
                <a:lnTo>
                  <a:pt x="166" y="216"/>
                </a:lnTo>
                <a:lnTo>
                  <a:pt x="133" y="214"/>
                </a:lnTo>
                <a:lnTo>
                  <a:pt x="126" y="156"/>
                </a:lnTo>
                <a:lnTo>
                  <a:pt x="162" y="159"/>
                </a:lnTo>
                <a:close/>
                <a:moveTo>
                  <a:pt x="232" y="221"/>
                </a:moveTo>
                <a:lnTo>
                  <a:pt x="230" y="166"/>
                </a:lnTo>
                <a:lnTo>
                  <a:pt x="271" y="171"/>
                </a:lnTo>
                <a:lnTo>
                  <a:pt x="270" y="223"/>
                </a:lnTo>
                <a:lnTo>
                  <a:pt x="232" y="221"/>
                </a:lnTo>
                <a:close/>
                <a:moveTo>
                  <a:pt x="230" y="153"/>
                </a:moveTo>
                <a:lnTo>
                  <a:pt x="228" y="104"/>
                </a:lnTo>
                <a:lnTo>
                  <a:pt x="272" y="110"/>
                </a:lnTo>
                <a:lnTo>
                  <a:pt x="271" y="157"/>
                </a:lnTo>
                <a:lnTo>
                  <a:pt x="230" y="153"/>
                </a:lnTo>
                <a:close/>
                <a:moveTo>
                  <a:pt x="284" y="224"/>
                </a:moveTo>
                <a:lnTo>
                  <a:pt x="284" y="172"/>
                </a:lnTo>
                <a:lnTo>
                  <a:pt x="325" y="177"/>
                </a:lnTo>
                <a:lnTo>
                  <a:pt x="323" y="227"/>
                </a:lnTo>
                <a:lnTo>
                  <a:pt x="284" y="224"/>
                </a:lnTo>
                <a:close/>
                <a:moveTo>
                  <a:pt x="285" y="159"/>
                </a:moveTo>
                <a:lnTo>
                  <a:pt x="285" y="111"/>
                </a:lnTo>
                <a:lnTo>
                  <a:pt x="328" y="117"/>
                </a:lnTo>
                <a:lnTo>
                  <a:pt x="326" y="163"/>
                </a:lnTo>
                <a:lnTo>
                  <a:pt x="285" y="159"/>
                </a:lnTo>
                <a:close/>
                <a:moveTo>
                  <a:pt x="336" y="228"/>
                </a:moveTo>
                <a:lnTo>
                  <a:pt x="339" y="178"/>
                </a:lnTo>
                <a:lnTo>
                  <a:pt x="379" y="182"/>
                </a:lnTo>
                <a:lnTo>
                  <a:pt x="375" y="230"/>
                </a:lnTo>
                <a:lnTo>
                  <a:pt x="336" y="228"/>
                </a:lnTo>
                <a:close/>
                <a:moveTo>
                  <a:pt x="339" y="164"/>
                </a:moveTo>
                <a:lnTo>
                  <a:pt x="342" y="119"/>
                </a:lnTo>
                <a:lnTo>
                  <a:pt x="385" y="124"/>
                </a:lnTo>
                <a:lnTo>
                  <a:pt x="381" y="169"/>
                </a:lnTo>
                <a:lnTo>
                  <a:pt x="339" y="164"/>
                </a:lnTo>
                <a:close/>
                <a:moveTo>
                  <a:pt x="388" y="231"/>
                </a:moveTo>
                <a:lnTo>
                  <a:pt x="393" y="184"/>
                </a:lnTo>
                <a:lnTo>
                  <a:pt x="434" y="188"/>
                </a:lnTo>
                <a:lnTo>
                  <a:pt x="427" y="234"/>
                </a:lnTo>
                <a:lnTo>
                  <a:pt x="388" y="231"/>
                </a:lnTo>
                <a:close/>
                <a:moveTo>
                  <a:pt x="394" y="170"/>
                </a:moveTo>
                <a:lnTo>
                  <a:pt x="398" y="126"/>
                </a:lnTo>
                <a:lnTo>
                  <a:pt x="442" y="131"/>
                </a:lnTo>
                <a:lnTo>
                  <a:pt x="436" y="175"/>
                </a:lnTo>
                <a:lnTo>
                  <a:pt x="394" y="170"/>
                </a:lnTo>
                <a:close/>
                <a:moveTo>
                  <a:pt x="441" y="235"/>
                </a:moveTo>
                <a:lnTo>
                  <a:pt x="447" y="189"/>
                </a:lnTo>
                <a:lnTo>
                  <a:pt x="488" y="194"/>
                </a:lnTo>
                <a:lnTo>
                  <a:pt x="479" y="237"/>
                </a:lnTo>
                <a:lnTo>
                  <a:pt x="441" y="235"/>
                </a:lnTo>
                <a:close/>
                <a:moveTo>
                  <a:pt x="449" y="176"/>
                </a:moveTo>
                <a:lnTo>
                  <a:pt x="455" y="133"/>
                </a:lnTo>
                <a:lnTo>
                  <a:pt x="498" y="139"/>
                </a:lnTo>
                <a:lnTo>
                  <a:pt x="490" y="180"/>
                </a:lnTo>
                <a:lnTo>
                  <a:pt x="449" y="176"/>
                </a:lnTo>
                <a:close/>
                <a:moveTo>
                  <a:pt x="493" y="238"/>
                </a:moveTo>
                <a:lnTo>
                  <a:pt x="501" y="195"/>
                </a:lnTo>
                <a:lnTo>
                  <a:pt x="542" y="199"/>
                </a:lnTo>
                <a:lnTo>
                  <a:pt x="532" y="241"/>
                </a:lnTo>
                <a:lnTo>
                  <a:pt x="493" y="238"/>
                </a:lnTo>
                <a:close/>
                <a:moveTo>
                  <a:pt x="504" y="182"/>
                </a:moveTo>
                <a:lnTo>
                  <a:pt x="512" y="140"/>
                </a:lnTo>
                <a:lnTo>
                  <a:pt x="555" y="146"/>
                </a:lnTo>
                <a:lnTo>
                  <a:pt x="545" y="186"/>
                </a:lnTo>
                <a:lnTo>
                  <a:pt x="504" y="182"/>
                </a:lnTo>
                <a:close/>
                <a:moveTo>
                  <a:pt x="545" y="242"/>
                </a:moveTo>
                <a:lnTo>
                  <a:pt x="555" y="201"/>
                </a:lnTo>
                <a:lnTo>
                  <a:pt x="596" y="205"/>
                </a:lnTo>
                <a:lnTo>
                  <a:pt x="584" y="244"/>
                </a:lnTo>
                <a:lnTo>
                  <a:pt x="545" y="242"/>
                </a:lnTo>
                <a:close/>
                <a:moveTo>
                  <a:pt x="559" y="188"/>
                </a:moveTo>
                <a:lnTo>
                  <a:pt x="568" y="148"/>
                </a:lnTo>
                <a:lnTo>
                  <a:pt x="612" y="153"/>
                </a:lnTo>
                <a:lnTo>
                  <a:pt x="600" y="192"/>
                </a:lnTo>
                <a:lnTo>
                  <a:pt x="559" y="188"/>
                </a:lnTo>
                <a:close/>
                <a:moveTo>
                  <a:pt x="598" y="245"/>
                </a:moveTo>
                <a:lnTo>
                  <a:pt x="610" y="207"/>
                </a:lnTo>
                <a:lnTo>
                  <a:pt x="640" y="210"/>
                </a:lnTo>
                <a:lnTo>
                  <a:pt x="628" y="247"/>
                </a:lnTo>
                <a:lnTo>
                  <a:pt x="598" y="245"/>
                </a:lnTo>
                <a:close/>
                <a:moveTo>
                  <a:pt x="613" y="193"/>
                </a:moveTo>
                <a:lnTo>
                  <a:pt x="625" y="155"/>
                </a:lnTo>
                <a:lnTo>
                  <a:pt x="657" y="159"/>
                </a:lnTo>
                <a:lnTo>
                  <a:pt x="644" y="197"/>
                </a:lnTo>
                <a:lnTo>
                  <a:pt x="613" y="193"/>
                </a:lnTo>
                <a:close/>
                <a:moveTo>
                  <a:pt x="671" y="474"/>
                </a:moveTo>
                <a:cubicBezTo>
                  <a:pt x="675" y="474"/>
                  <a:pt x="678" y="473"/>
                  <a:pt x="681" y="470"/>
                </a:cubicBezTo>
                <a:cubicBezTo>
                  <a:pt x="686" y="465"/>
                  <a:pt x="686" y="456"/>
                  <a:pt x="681" y="451"/>
                </a:cubicBezTo>
                <a:cubicBezTo>
                  <a:pt x="653" y="423"/>
                  <a:pt x="610" y="423"/>
                  <a:pt x="609" y="423"/>
                </a:cubicBezTo>
                <a:lnTo>
                  <a:pt x="126" y="423"/>
                </a:lnTo>
                <a:lnTo>
                  <a:pt x="146" y="373"/>
                </a:lnTo>
                <a:lnTo>
                  <a:pt x="604" y="373"/>
                </a:lnTo>
                <a:cubicBezTo>
                  <a:pt x="610" y="373"/>
                  <a:pt x="615" y="370"/>
                  <a:pt x="617" y="364"/>
                </a:cubicBezTo>
                <a:lnTo>
                  <a:pt x="687" y="152"/>
                </a:lnTo>
                <a:cubicBezTo>
                  <a:pt x="689" y="148"/>
                  <a:pt x="688" y="144"/>
                  <a:pt x="686" y="140"/>
                </a:cubicBezTo>
                <a:cubicBezTo>
                  <a:pt x="684" y="137"/>
                  <a:pt x="680" y="135"/>
                  <a:pt x="676" y="134"/>
                </a:cubicBezTo>
                <a:lnTo>
                  <a:pt x="110" y="62"/>
                </a:lnTo>
                <a:cubicBezTo>
                  <a:pt x="104" y="55"/>
                  <a:pt x="92" y="43"/>
                  <a:pt x="74" y="35"/>
                </a:cubicBezTo>
                <a:cubicBezTo>
                  <a:pt x="73" y="15"/>
                  <a:pt x="57" y="0"/>
                  <a:pt x="37" y="0"/>
                </a:cubicBezTo>
                <a:cubicBezTo>
                  <a:pt x="17" y="0"/>
                  <a:pt x="0" y="17"/>
                  <a:pt x="0" y="37"/>
                </a:cubicBezTo>
                <a:cubicBezTo>
                  <a:pt x="0" y="57"/>
                  <a:pt x="17" y="74"/>
                  <a:pt x="37" y="74"/>
                </a:cubicBezTo>
                <a:cubicBezTo>
                  <a:pt x="49" y="74"/>
                  <a:pt x="59" y="69"/>
                  <a:pt x="66" y="60"/>
                </a:cubicBezTo>
                <a:cubicBezTo>
                  <a:pt x="78" y="67"/>
                  <a:pt x="87" y="76"/>
                  <a:pt x="90" y="80"/>
                </a:cubicBezTo>
                <a:lnTo>
                  <a:pt x="124" y="358"/>
                </a:lnTo>
                <a:lnTo>
                  <a:pt x="94" y="431"/>
                </a:lnTo>
                <a:cubicBezTo>
                  <a:pt x="92" y="435"/>
                  <a:pt x="92" y="440"/>
                  <a:pt x="95" y="443"/>
                </a:cubicBezTo>
                <a:cubicBezTo>
                  <a:pt x="97" y="447"/>
                  <a:pt x="102" y="449"/>
                  <a:pt x="106" y="449"/>
                </a:cubicBezTo>
                <a:lnTo>
                  <a:pt x="609" y="449"/>
                </a:lnTo>
                <a:cubicBezTo>
                  <a:pt x="609" y="449"/>
                  <a:pt x="642" y="450"/>
                  <a:pt x="662" y="470"/>
                </a:cubicBezTo>
                <a:cubicBezTo>
                  <a:pt x="665" y="473"/>
                  <a:pt x="668" y="474"/>
                  <a:pt x="671" y="474"/>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89" name="Freeform 277"/>
          <p:cNvSpPr>
            <a:spLocks/>
          </p:cNvSpPr>
          <p:nvPr/>
        </p:nvSpPr>
        <p:spPr bwMode="auto">
          <a:xfrm>
            <a:off x="3420445" y="1246626"/>
            <a:ext cx="327153" cy="332226"/>
          </a:xfrm>
          <a:custGeom>
            <a:avLst/>
            <a:gdLst>
              <a:gd name="T0" fmla="*/ 22 w 678"/>
              <a:gd name="T1" fmla="*/ 619 h 685"/>
              <a:gd name="T2" fmla="*/ 185 w 678"/>
              <a:gd name="T3" fmla="*/ 255 h 685"/>
              <a:gd name="T4" fmla="*/ 86 w 678"/>
              <a:gd name="T5" fmla="*/ 157 h 685"/>
              <a:gd name="T6" fmla="*/ 32 w 678"/>
              <a:gd name="T7" fmla="*/ 39 h 685"/>
              <a:gd name="T8" fmla="*/ 152 w 678"/>
              <a:gd name="T9" fmla="*/ 90 h 685"/>
              <a:gd name="T10" fmla="*/ 251 w 678"/>
              <a:gd name="T11" fmla="*/ 188 h 685"/>
              <a:gd name="T12" fmla="*/ 612 w 678"/>
              <a:gd name="T13" fmla="*/ 23 h 685"/>
              <a:gd name="T14" fmla="*/ 588 w 678"/>
              <a:gd name="T15" fmla="*/ 87 h 685"/>
              <a:gd name="T16" fmla="*/ 348 w 678"/>
              <a:gd name="T17" fmla="*/ 285 h 685"/>
              <a:gd name="T18" fmla="*/ 517 w 678"/>
              <a:gd name="T19" fmla="*/ 476 h 685"/>
              <a:gd name="T20" fmla="*/ 640 w 678"/>
              <a:gd name="T21" fmla="*/ 436 h 685"/>
              <a:gd name="T22" fmla="*/ 634 w 678"/>
              <a:gd name="T23" fmla="*/ 461 h 685"/>
              <a:gd name="T24" fmla="*/ 553 w 678"/>
              <a:gd name="T25" fmla="*/ 523 h 685"/>
              <a:gd name="T26" fmla="*/ 561 w 678"/>
              <a:gd name="T27" fmla="*/ 541 h 685"/>
              <a:gd name="T28" fmla="*/ 552 w 678"/>
              <a:gd name="T29" fmla="*/ 549 h 685"/>
              <a:gd name="T30" fmla="*/ 559 w 678"/>
              <a:gd name="T31" fmla="*/ 556 h 685"/>
              <a:gd name="T32" fmla="*/ 559 w 678"/>
              <a:gd name="T33" fmla="*/ 560 h 685"/>
              <a:gd name="T34" fmla="*/ 556 w 678"/>
              <a:gd name="T35" fmla="*/ 560 h 685"/>
              <a:gd name="T36" fmla="*/ 548 w 678"/>
              <a:gd name="T37" fmla="*/ 553 h 685"/>
              <a:gd name="T38" fmla="*/ 541 w 678"/>
              <a:gd name="T39" fmla="*/ 560 h 685"/>
              <a:gd name="T40" fmla="*/ 523 w 678"/>
              <a:gd name="T41" fmla="*/ 553 h 685"/>
              <a:gd name="T42" fmla="*/ 460 w 678"/>
              <a:gd name="T43" fmla="*/ 637 h 685"/>
              <a:gd name="T44" fmla="*/ 435 w 678"/>
              <a:gd name="T45" fmla="*/ 643 h 685"/>
              <a:gd name="T46" fmla="*/ 475 w 678"/>
              <a:gd name="T47" fmla="*/ 517 h 685"/>
              <a:gd name="T48" fmla="*/ 283 w 678"/>
              <a:gd name="T49" fmla="*/ 350 h 685"/>
              <a:gd name="T50" fmla="*/ 86 w 678"/>
              <a:gd name="T51" fmla="*/ 594 h 685"/>
              <a:gd name="T52" fmla="*/ 22 w 678"/>
              <a:gd name="T53" fmla="*/ 619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8" h="685">
                <a:moveTo>
                  <a:pt x="22" y="619"/>
                </a:moveTo>
                <a:lnTo>
                  <a:pt x="185" y="255"/>
                </a:lnTo>
                <a:lnTo>
                  <a:pt x="86" y="157"/>
                </a:lnTo>
                <a:cubicBezTo>
                  <a:pt x="73" y="144"/>
                  <a:pt x="22" y="55"/>
                  <a:pt x="32" y="39"/>
                </a:cubicBezTo>
                <a:cubicBezTo>
                  <a:pt x="47" y="28"/>
                  <a:pt x="139" y="77"/>
                  <a:pt x="152" y="90"/>
                </a:cubicBezTo>
                <a:lnTo>
                  <a:pt x="251" y="188"/>
                </a:lnTo>
                <a:lnTo>
                  <a:pt x="612" y="23"/>
                </a:lnTo>
                <a:cubicBezTo>
                  <a:pt x="612" y="23"/>
                  <a:pt x="678" y="0"/>
                  <a:pt x="588" y="87"/>
                </a:cubicBezTo>
                <a:lnTo>
                  <a:pt x="348" y="285"/>
                </a:lnTo>
                <a:cubicBezTo>
                  <a:pt x="384" y="324"/>
                  <a:pt x="466" y="414"/>
                  <a:pt x="517" y="476"/>
                </a:cubicBezTo>
                <a:lnTo>
                  <a:pt x="640" y="436"/>
                </a:lnTo>
                <a:cubicBezTo>
                  <a:pt x="640" y="436"/>
                  <a:pt x="666" y="431"/>
                  <a:pt x="634" y="461"/>
                </a:cubicBezTo>
                <a:lnTo>
                  <a:pt x="553" y="523"/>
                </a:lnTo>
                <a:cubicBezTo>
                  <a:pt x="559" y="532"/>
                  <a:pt x="563" y="539"/>
                  <a:pt x="561" y="541"/>
                </a:cubicBezTo>
                <a:lnTo>
                  <a:pt x="552" y="549"/>
                </a:lnTo>
                <a:lnTo>
                  <a:pt x="559" y="556"/>
                </a:lnTo>
                <a:lnTo>
                  <a:pt x="559" y="560"/>
                </a:lnTo>
                <a:lnTo>
                  <a:pt x="556" y="560"/>
                </a:lnTo>
                <a:lnTo>
                  <a:pt x="548" y="553"/>
                </a:lnTo>
                <a:lnTo>
                  <a:pt x="541" y="560"/>
                </a:lnTo>
                <a:cubicBezTo>
                  <a:pt x="539" y="562"/>
                  <a:pt x="533" y="559"/>
                  <a:pt x="523" y="553"/>
                </a:cubicBezTo>
                <a:lnTo>
                  <a:pt x="460" y="637"/>
                </a:lnTo>
                <a:cubicBezTo>
                  <a:pt x="430" y="669"/>
                  <a:pt x="435" y="643"/>
                  <a:pt x="435" y="643"/>
                </a:cubicBezTo>
                <a:lnTo>
                  <a:pt x="475" y="517"/>
                </a:lnTo>
                <a:cubicBezTo>
                  <a:pt x="412" y="466"/>
                  <a:pt x="322" y="386"/>
                  <a:pt x="283" y="350"/>
                </a:cubicBezTo>
                <a:lnTo>
                  <a:pt x="86" y="594"/>
                </a:lnTo>
                <a:cubicBezTo>
                  <a:pt x="0" y="685"/>
                  <a:pt x="22" y="619"/>
                  <a:pt x="22" y="61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0" name="Freeform 279"/>
          <p:cNvSpPr>
            <a:spLocks noEditPoints="1"/>
          </p:cNvSpPr>
          <p:nvPr/>
        </p:nvSpPr>
        <p:spPr bwMode="auto">
          <a:xfrm>
            <a:off x="1551360" y="5271375"/>
            <a:ext cx="377874" cy="324617"/>
          </a:xfrm>
          <a:custGeom>
            <a:avLst/>
            <a:gdLst>
              <a:gd name="T0" fmla="*/ 429 w 779"/>
              <a:gd name="T1" fmla="*/ 303 h 674"/>
              <a:gd name="T2" fmla="*/ 412 w 779"/>
              <a:gd name="T3" fmla="*/ 373 h 674"/>
              <a:gd name="T4" fmla="*/ 399 w 779"/>
              <a:gd name="T5" fmla="*/ 461 h 674"/>
              <a:gd name="T6" fmla="*/ 385 w 779"/>
              <a:gd name="T7" fmla="*/ 461 h 674"/>
              <a:gd name="T8" fmla="*/ 370 w 779"/>
              <a:gd name="T9" fmla="*/ 373 h 674"/>
              <a:gd name="T10" fmla="*/ 354 w 779"/>
              <a:gd name="T11" fmla="*/ 303 h 674"/>
              <a:gd name="T12" fmla="*/ 339 w 779"/>
              <a:gd name="T13" fmla="*/ 213 h 674"/>
              <a:gd name="T14" fmla="*/ 353 w 779"/>
              <a:gd name="T15" fmla="*/ 173 h 674"/>
              <a:gd name="T16" fmla="*/ 392 w 779"/>
              <a:gd name="T17" fmla="*/ 158 h 674"/>
              <a:gd name="T18" fmla="*/ 430 w 779"/>
              <a:gd name="T19" fmla="*/ 173 h 674"/>
              <a:gd name="T20" fmla="*/ 445 w 779"/>
              <a:gd name="T21" fmla="*/ 212 h 674"/>
              <a:gd name="T22" fmla="*/ 429 w 779"/>
              <a:gd name="T23" fmla="*/ 303 h 674"/>
              <a:gd name="T24" fmla="*/ 429 w 779"/>
              <a:gd name="T25" fmla="*/ 596 h 674"/>
              <a:gd name="T26" fmla="*/ 392 w 779"/>
              <a:gd name="T27" fmla="*/ 611 h 674"/>
              <a:gd name="T28" fmla="*/ 356 w 779"/>
              <a:gd name="T29" fmla="*/ 596 h 674"/>
              <a:gd name="T30" fmla="*/ 341 w 779"/>
              <a:gd name="T31" fmla="*/ 559 h 674"/>
              <a:gd name="T32" fmla="*/ 356 w 779"/>
              <a:gd name="T33" fmla="*/ 522 h 674"/>
              <a:gd name="T34" fmla="*/ 392 w 779"/>
              <a:gd name="T35" fmla="*/ 507 h 674"/>
              <a:gd name="T36" fmla="*/ 429 w 779"/>
              <a:gd name="T37" fmla="*/ 522 h 674"/>
              <a:gd name="T38" fmla="*/ 444 w 779"/>
              <a:gd name="T39" fmla="*/ 559 h 674"/>
              <a:gd name="T40" fmla="*/ 429 w 779"/>
              <a:gd name="T41" fmla="*/ 596 h 674"/>
              <a:gd name="T42" fmla="*/ 765 w 779"/>
              <a:gd name="T43" fmla="*/ 631 h 674"/>
              <a:gd name="T44" fmla="*/ 614 w 779"/>
              <a:gd name="T45" fmla="*/ 370 h 674"/>
              <a:gd name="T46" fmla="*/ 565 w 779"/>
              <a:gd name="T47" fmla="*/ 285 h 674"/>
              <a:gd name="T48" fmla="*/ 414 w 779"/>
              <a:gd name="T49" fmla="*/ 24 h 674"/>
              <a:gd name="T50" fmla="*/ 365 w 779"/>
              <a:gd name="T51" fmla="*/ 24 h 674"/>
              <a:gd name="T52" fmla="*/ 214 w 779"/>
              <a:gd name="T53" fmla="*/ 285 h 674"/>
              <a:gd name="T54" fmla="*/ 165 w 779"/>
              <a:gd name="T55" fmla="*/ 370 h 674"/>
              <a:gd name="T56" fmla="*/ 14 w 779"/>
              <a:gd name="T57" fmla="*/ 631 h 674"/>
              <a:gd name="T58" fmla="*/ 39 w 779"/>
              <a:gd name="T59" fmla="*/ 674 h 674"/>
              <a:gd name="T60" fmla="*/ 340 w 779"/>
              <a:gd name="T61" fmla="*/ 674 h 674"/>
              <a:gd name="T62" fmla="*/ 439 w 779"/>
              <a:gd name="T63" fmla="*/ 674 h 674"/>
              <a:gd name="T64" fmla="*/ 740 w 779"/>
              <a:gd name="T65" fmla="*/ 674 h 674"/>
              <a:gd name="T66" fmla="*/ 765 w 779"/>
              <a:gd name="T67" fmla="*/ 631 h 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9" h="674">
                <a:moveTo>
                  <a:pt x="429" y="303"/>
                </a:moveTo>
                <a:lnTo>
                  <a:pt x="412" y="373"/>
                </a:lnTo>
                <a:cubicBezTo>
                  <a:pt x="406" y="398"/>
                  <a:pt x="402" y="427"/>
                  <a:pt x="399" y="461"/>
                </a:cubicBezTo>
                <a:lnTo>
                  <a:pt x="385" y="461"/>
                </a:lnTo>
                <a:cubicBezTo>
                  <a:pt x="384" y="437"/>
                  <a:pt x="379" y="408"/>
                  <a:pt x="370" y="373"/>
                </a:cubicBezTo>
                <a:lnTo>
                  <a:pt x="354" y="303"/>
                </a:lnTo>
                <a:cubicBezTo>
                  <a:pt x="344" y="261"/>
                  <a:pt x="339" y="231"/>
                  <a:pt x="339" y="213"/>
                </a:cubicBezTo>
                <a:cubicBezTo>
                  <a:pt x="339" y="196"/>
                  <a:pt x="344" y="183"/>
                  <a:pt x="353" y="173"/>
                </a:cubicBezTo>
                <a:cubicBezTo>
                  <a:pt x="363" y="163"/>
                  <a:pt x="376" y="158"/>
                  <a:pt x="392" y="158"/>
                </a:cubicBezTo>
                <a:cubicBezTo>
                  <a:pt x="407" y="158"/>
                  <a:pt x="420" y="163"/>
                  <a:pt x="430" y="173"/>
                </a:cubicBezTo>
                <a:cubicBezTo>
                  <a:pt x="440" y="184"/>
                  <a:pt x="445" y="196"/>
                  <a:pt x="445" y="212"/>
                </a:cubicBezTo>
                <a:cubicBezTo>
                  <a:pt x="445" y="228"/>
                  <a:pt x="440" y="259"/>
                  <a:pt x="429" y="303"/>
                </a:cubicBezTo>
                <a:close/>
                <a:moveTo>
                  <a:pt x="429" y="596"/>
                </a:moveTo>
                <a:cubicBezTo>
                  <a:pt x="419" y="606"/>
                  <a:pt x="407" y="611"/>
                  <a:pt x="392" y="611"/>
                </a:cubicBezTo>
                <a:cubicBezTo>
                  <a:pt x="378" y="611"/>
                  <a:pt x="366" y="606"/>
                  <a:pt x="356" y="596"/>
                </a:cubicBezTo>
                <a:cubicBezTo>
                  <a:pt x="346" y="586"/>
                  <a:pt x="341" y="574"/>
                  <a:pt x="341" y="559"/>
                </a:cubicBezTo>
                <a:cubicBezTo>
                  <a:pt x="341" y="545"/>
                  <a:pt x="346" y="533"/>
                  <a:pt x="356" y="522"/>
                </a:cubicBezTo>
                <a:cubicBezTo>
                  <a:pt x="366" y="512"/>
                  <a:pt x="378" y="507"/>
                  <a:pt x="392" y="507"/>
                </a:cubicBezTo>
                <a:cubicBezTo>
                  <a:pt x="407" y="507"/>
                  <a:pt x="419" y="512"/>
                  <a:pt x="429" y="522"/>
                </a:cubicBezTo>
                <a:cubicBezTo>
                  <a:pt x="439" y="533"/>
                  <a:pt x="444" y="545"/>
                  <a:pt x="444" y="559"/>
                </a:cubicBezTo>
                <a:cubicBezTo>
                  <a:pt x="444" y="574"/>
                  <a:pt x="439" y="586"/>
                  <a:pt x="429" y="596"/>
                </a:cubicBezTo>
                <a:close/>
                <a:moveTo>
                  <a:pt x="765" y="631"/>
                </a:moveTo>
                <a:lnTo>
                  <a:pt x="614" y="370"/>
                </a:lnTo>
                <a:cubicBezTo>
                  <a:pt x="601" y="347"/>
                  <a:pt x="579" y="308"/>
                  <a:pt x="565" y="285"/>
                </a:cubicBezTo>
                <a:lnTo>
                  <a:pt x="414" y="24"/>
                </a:lnTo>
                <a:cubicBezTo>
                  <a:pt x="401" y="0"/>
                  <a:pt x="378" y="0"/>
                  <a:pt x="365" y="24"/>
                </a:cubicBezTo>
                <a:lnTo>
                  <a:pt x="214" y="285"/>
                </a:lnTo>
                <a:cubicBezTo>
                  <a:pt x="200" y="308"/>
                  <a:pt x="178" y="347"/>
                  <a:pt x="165" y="370"/>
                </a:cubicBezTo>
                <a:lnTo>
                  <a:pt x="14" y="631"/>
                </a:lnTo>
                <a:cubicBezTo>
                  <a:pt x="0" y="655"/>
                  <a:pt x="11" y="674"/>
                  <a:pt x="39" y="674"/>
                </a:cubicBezTo>
                <a:lnTo>
                  <a:pt x="340" y="674"/>
                </a:lnTo>
                <a:cubicBezTo>
                  <a:pt x="367" y="674"/>
                  <a:pt x="412" y="674"/>
                  <a:pt x="439" y="674"/>
                </a:cubicBezTo>
                <a:lnTo>
                  <a:pt x="740" y="674"/>
                </a:lnTo>
                <a:cubicBezTo>
                  <a:pt x="768" y="674"/>
                  <a:pt x="779" y="655"/>
                  <a:pt x="765" y="63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1" name="Freeform 280"/>
          <p:cNvSpPr>
            <a:spLocks noEditPoints="1"/>
          </p:cNvSpPr>
          <p:nvPr/>
        </p:nvSpPr>
        <p:spPr bwMode="auto">
          <a:xfrm>
            <a:off x="9113927" y="4713439"/>
            <a:ext cx="352515" cy="159772"/>
          </a:xfrm>
          <a:custGeom>
            <a:avLst/>
            <a:gdLst>
              <a:gd name="T0" fmla="*/ 154 w 731"/>
              <a:gd name="T1" fmla="*/ 274 h 332"/>
              <a:gd name="T2" fmla="*/ 61 w 731"/>
              <a:gd name="T3" fmla="*/ 170 h 332"/>
              <a:gd name="T4" fmla="*/ 154 w 731"/>
              <a:gd name="T5" fmla="*/ 62 h 332"/>
              <a:gd name="T6" fmla="*/ 247 w 731"/>
              <a:gd name="T7" fmla="*/ 170 h 332"/>
              <a:gd name="T8" fmla="*/ 154 w 731"/>
              <a:gd name="T9" fmla="*/ 274 h 332"/>
              <a:gd name="T10" fmla="*/ 713 w 731"/>
              <a:gd name="T11" fmla="*/ 206 h 332"/>
              <a:gd name="T12" fmla="*/ 712 w 731"/>
              <a:gd name="T13" fmla="*/ 242 h 332"/>
              <a:gd name="T14" fmla="*/ 712 w 731"/>
              <a:gd name="T15" fmla="*/ 242 h 332"/>
              <a:gd name="T16" fmla="*/ 712 w 731"/>
              <a:gd name="T17" fmla="*/ 262 h 332"/>
              <a:gd name="T18" fmla="*/ 581 w 731"/>
              <a:gd name="T19" fmla="*/ 262 h 332"/>
              <a:gd name="T20" fmla="*/ 581 w 731"/>
              <a:gd name="T21" fmla="*/ 242 h 332"/>
              <a:gd name="T22" fmla="*/ 581 w 731"/>
              <a:gd name="T23" fmla="*/ 242 h 332"/>
              <a:gd name="T24" fmla="*/ 581 w 731"/>
              <a:gd name="T25" fmla="*/ 208 h 332"/>
              <a:gd name="T26" fmla="*/ 303 w 731"/>
              <a:gd name="T27" fmla="*/ 209 h 332"/>
              <a:gd name="T28" fmla="*/ 154 w 731"/>
              <a:gd name="T29" fmla="*/ 332 h 332"/>
              <a:gd name="T30" fmla="*/ 0 w 731"/>
              <a:gd name="T31" fmla="*/ 170 h 332"/>
              <a:gd name="T32" fmla="*/ 154 w 731"/>
              <a:gd name="T33" fmla="*/ 0 h 332"/>
              <a:gd name="T34" fmla="*/ 302 w 731"/>
              <a:gd name="T35" fmla="*/ 123 h 332"/>
              <a:gd name="T36" fmla="*/ 304 w 731"/>
              <a:gd name="T37" fmla="*/ 136 h 332"/>
              <a:gd name="T38" fmla="*/ 699 w 731"/>
              <a:gd name="T39" fmla="*/ 136 h 332"/>
              <a:gd name="T40" fmla="*/ 730 w 731"/>
              <a:gd name="T41" fmla="*/ 158 h 332"/>
              <a:gd name="T42" fmla="*/ 730 w 731"/>
              <a:gd name="T43" fmla="*/ 184 h 332"/>
              <a:gd name="T44" fmla="*/ 713 w 731"/>
              <a:gd name="T45" fmla="*/ 206 h 332"/>
              <a:gd name="T46" fmla="*/ 712 w 731"/>
              <a:gd name="T47" fmla="*/ 267 h 332"/>
              <a:gd name="T48" fmla="*/ 711 w 731"/>
              <a:gd name="T49" fmla="*/ 307 h 332"/>
              <a:gd name="T50" fmla="*/ 698 w 731"/>
              <a:gd name="T51" fmla="*/ 314 h 332"/>
              <a:gd name="T52" fmla="*/ 596 w 731"/>
              <a:gd name="T53" fmla="*/ 314 h 332"/>
              <a:gd name="T54" fmla="*/ 580 w 731"/>
              <a:gd name="T55" fmla="*/ 300 h 332"/>
              <a:gd name="T56" fmla="*/ 581 w 731"/>
              <a:gd name="T57" fmla="*/ 267 h 332"/>
              <a:gd name="T58" fmla="*/ 712 w 731"/>
              <a:gd name="T59" fmla="*/ 267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31" h="332">
                <a:moveTo>
                  <a:pt x="154" y="274"/>
                </a:moveTo>
                <a:cubicBezTo>
                  <a:pt x="102" y="274"/>
                  <a:pt x="61" y="232"/>
                  <a:pt x="61" y="170"/>
                </a:cubicBezTo>
                <a:cubicBezTo>
                  <a:pt x="61" y="108"/>
                  <a:pt x="102" y="62"/>
                  <a:pt x="154" y="62"/>
                </a:cubicBezTo>
                <a:cubicBezTo>
                  <a:pt x="205" y="62"/>
                  <a:pt x="247" y="108"/>
                  <a:pt x="247" y="170"/>
                </a:cubicBezTo>
                <a:cubicBezTo>
                  <a:pt x="247" y="232"/>
                  <a:pt x="205" y="274"/>
                  <a:pt x="154" y="274"/>
                </a:cubicBezTo>
                <a:close/>
                <a:moveTo>
                  <a:pt x="713" y="206"/>
                </a:moveTo>
                <a:lnTo>
                  <a:pt x="712" y="242"/>
                </a:lnTo>
                <a:lnTo>
                  <a:pt x="712" y="242"/>
                </a:lnTo>
                <a:lnTo>
                  <a:pt x="712" y="262"/>
                </a:lnTo>
                <a:lnTo>
                  <a:pt x="581" y="262"/>
                </a:lnTo>
                <a:lnTo>
                  <a:pt x="581" y="242"/>
                </a:lnTo>
                <a:lnTo>
                  <a:pt x="581" y="242"/>
                </a:lnTo>
                <a:lnTo>
                  <a:pt x="581" y="208"/>
                </a:lnTo>
                <a:lnTo>
                  <a:pt x="303" y="209"/>
                </a:lnTo>
                <a:cubicBezTo>
                  <a:pt x="288" y="291"/>
                  <a:pt x="227" y="332"/>
                  <a:pt x="154" y="332"/>
                </a:cubicBezTo>
                <a:cubicBezTo>
                  <a:pt x="69" y="332"/>
                  <a:pt x="0" y="272"/>
                  <a:pt x="0" y="170"/>
                </a:cubicBezTo>
                <a:cubicBezTo>
                  <a:pt x="0" y="68"/>
                  <a:pt x="64" y="0"/>
                  <a:pt x="154" y="0"/>
                </a:cubicBezTo>
                <a:cubicBezTo>
                  <a:pt x="231" y="0"/>
                  <a:pt x="285" y="45"/>
                  <a:pt x="302" y="123"/>
                </a:cubicBezTo>
                <a:lnTo>
                  <a:pt x="304" y="136"/>
                </a:lnTo>
                <a:lnTo>
                  <a:pt x="699" y="136"/>
                </a:lnTo>
                <a:cubicBezTo>
                  <a:pt x="699" y="136"/>
                  <a:pt x="730" y="134"/>
                  <a:pt x="730" y="158"/>
                </a:cubicBezTo>
                <a:lnTo>
                  <a:pt x="730" y="184"/>
                </a:lnTo>
                <a:cubicBezTo>
                  <a:pt x="730" y="184"/>
                  <a:pt x="731" y="201"/>
                  <a:pt x="713" y="206"/>
                </a:cubicBezTo>
                <a:close/>
                <a:moveTo>
                  <a:pt x="712" y="267"/>
                </a:moveTo>
                <a:lnTo>
                  <a:pt x="711" y="307"/>
                </a:lnTo>
                <a:cubicBezTo>
                  <a:pt x="711" y="307"/>
                  <a:pt x="714" y="313"/>
                  <a:pt x="698" y="314"/>
                </a:cubicBezTo>
                <a:lnTo>
                  <a:pt x="596" y="314"/>
                </a:lnTo>
                <a:cubicBezTo>
                  <a:pt x="596" y="314"/>
                  <a:pt x="581" y="313"/>
                  <a:pt x="580" y="300"/>
                </a:cubicBezTo>
                <a:lnTo>
                  <a:pt x="581" y="267"/>
                </a:lnTo>
                <a:lnTo>
                  <a:pt x="712" y="267"/>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2" name="Freeform 281"/>
          <p:cNvSpPr>
            <a:spLocks noEditPoints="1"/>
          </p:cNvSpPr>
          <p:nvPr/>
        </p:nvSpPr>
        <p:spPr bwMode="auto">
          <a:xfrm>
            <a:off x="6638722" y="4644965"/>
            <a:ext cx="306864" cy="296720"/>
          </a:xfrm>
          <a:custGeom>
            <a:avLst/>
            <a:gdLst>
              <a:gd name="T0" fmla="*/ 123 w 632"/>
              <a:gd name="T1" fmla="*/ 305 h 613"/>
              <a:gd name="T2" fmla="*/ 300 w 632"/>
              <a:gd name="T3" fmla="*/ 305 h 613"/>
              <a:gd name="T4" fmla="*/ 300 w 632"/>
              <a:gd name="T5" fmla="*/ 524 h 613"/>
              <a:gd name="T6" fmla="*/ 299 w 632"/>
              <a:gd name="T7" fmla="*/ 525 h 613"/>
              <a:gd name="T8" fmla="*/ 123 w 632"/>
              <a:gd name="T9" fmla="*/ 305 h 613"/>
              <a:gd name="T10" fmla="*/ 493 w 632"/>
              <a:gd name="T11" fmla="*/ 153 h 613"/>
              <a:gd name="T12" fmla="*/ 483 w 632"/>
              <a:gd name="T13" fmla="*/ 305 h 613"/>
              <a:gd name="T14" fmla="*/ 304 w 632"/>
              <a:gd name="T15" fmla="*/ 305 h 613"/>
              <a:gd name="T16" fmla="*/ 304 w 632"/>
              <a:gd name="T17" fmla="*/ 90 h 613"/>
              <a:gd name="T18" fmla="*/ 304 w 632"/>
              <a:gd name="T19" fmla="*/ 90 h 613"/>
              <a:gd name="T20" fmla="*/ 493 w 632"/>
              <a:gd name="T21" fmla="*/ 153 h 613"/>
              <a:gd name="T22" fmla="*/ 562 w 632"/>
              <a:gd name="T23" fmla="*/ 90 h 613"/>
              <a:gd name="T24" fmla="*/ 301 w 632"/>
              <a:gd name="T25" fmla="*/ 0 h 613"/>
              <a:gd name="T26" fmla="*/ 22 w 632"/>
              <a:gd name="T27" fmla="*/ 88 h 613"/>
              <a:gd name="T28" fmla="*/ 293 w 632"/>
              <a:gd name="T29" fmla="*/ 613 h 613"/>
              <a:gd name="T30" fmla="*/ 562 w 632"/>
              <a:gd name="T31" fmla="*/ 9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2" h="613">
                <a:moveTo>
                  <a:pt x="123" y="305"/>
                </a:moveTo>
                <a:lnTo>
                  <a:pt x="300" y="305"/>
                </a:lnTo>
                <a:lnTo>
                  <a:pt x="300" y="524"/>
                </a:lnTo>
                <a:lnTo>
                  <a:pt x="299" y="525"/>
                </a:lnTo>
                <a:cubicBezTo>
                  <a:pt x="299" y="525"/>
                  <a:pt x="175" y="444"/>
                  <a:pt x="123" y="305"/>
                </a:cubicBezTo>
                <a:close/>
                <a:moveTo>
                  <a:pt x="493" y="153"/>
                </a:moveTo>
                <a:cubicBezTo>
                  <a:pt x="493" y="153"/>
                  <a:pt x="508" y="220"/>
                  <a:pt x="483" y="305"/>
                </a:cubicBezTo>
                <a:lnTo>
                  <a:pt x="304" y="305"/>
                </a:lnTo>
                <a:lnTo>
                  <a:pt x="304" y="90"/>
                </a:lnTo>
                <a:lnTo>
                  <a:pt x="304" y="90"/>
                </a:lnTo>
                <a:cubicBezTo>
                  <a:pt x="304" y="90"/>
                  <a:pt x="364" y="161"/>
                  <a:pt x="493" y="153"/>
                </a:cubicBezTo>
                <a:close/>
                <a:moveTo>
                  <a:pt x="562" y="90"/>
                </a:moveTo>
                <a:cubicBezTo>
                  <a:pt x="383" y="102"/>
                  <a:pt x="301" y="0"/>
                  <a:pt x="301" y="0"/>
                </a:cubicBezTo>
                <a:cubicBezTo>
                  <a:pt x="213" y="108"/>
                  <a:pt x="22" y="88"/>
                  <a:pt x="22" y="88"/>
                </a:cubicBezTo>
                <a:cubicBezTo>
                  <a:pt x="0" y="411"/>
                  <a:pt x="293" y="613"/>
                  <a:pt x="293" y="613"/>
                </a:cubicBezTo>
                <a:cubicBezTo>
                  <a:pt x="632" y="404"/>
                  <a:pt x="562" y="90"/>
                  <a:pt x="562" y="9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3" name="Freeform 282"/>
          <p:cNvSpPr>
            <a:spLocks noEditPoints="1"/>
          </p:cNvSpPr>
          <p:nvPr/>
        </p:nvSpPr>
        <p:spPr bwMode="auto">
          <a:xfrm>
            <a:off x="6651402" y="1857824"/>
            <a:ext cx="258679" cy="278968"/>
          </a:xfrm>
          <a:custGeom>
            <a:avLst/>
            <a:gdLst>
              <a:gd name="T0" fmla="*/ 147 w 537"/>
              <a:gd name="T1" fmla="*/ 214 h 577"/>
              <a:gd name="T2" fmla="*/ 193 w 537"/>
              <a:gd name="T3" fmla="*/ 229 h 577"/>
              <a:gd name="T4" fmla="*/ 278 w 537"/>
              <a:gd name="T5" fmla="*/ 256 h 577"/>
              <a:gd name="T6" fmla="*/ 411 w 537"/>
              <a:gd name="T7" fmla="*/ 300 h 577"/>
              <a:gd name="T8" fmla="*/ 446 w 537"/>
              <a:gd name="T9" fmla="*/ 429 h 577"/>
              <a:gd name="T10" fmla="*/ 119 w 537"/>
              <a:gd name="T11" fmla="*/ 321 h 577"/>
              <a:gd name="T12" fmla="*/ 147 w 537"/>
              <a:gd name="T13" fmla="*/ 214 h 577"/>
              <a:gd name="T14" fmla="*/ 36 w 537"/>
              <a:gd name="T15" fmla="*/ 511 h 577"/>
              <a:gd name="T16" fmla="*/ 68 w 537"/>
              <a:gd name="T17" fmla="*/ 511 h 577"/>
              <a:gd name="T18" fmla="*/ 88 w 537"/>
              <a:gd name="T19" fmla="*/ 434 h 577"/>
              <a:gd name="T20" fmla="*/ 134 w 537"/>
              <a:gd name="T21" fmla="*/ 449 h 577"/>
              <a:gd name="T22" fmla="*/ 134 w 537"/>
              <a:gd name="T23" fmla="*/ 449 h 577"/>
              <a:gd name="T24" fmla="*/ 277 w 537"/>
              <a:gd name="T25" fmla="*/ 497 h 577"/>
              <a:gd name="T26" fmla="*/ 321 w 537"/>
              <a:gd name="T27" fmla="*/ 511 h 577"/>
              <a:gd name="T28" fmla="*/ 469 w 537"/>
              <a:gd name="T29" fmla="*/ 511 h 577"/>
              <a:gd name="T30" fmla="*/ 501 w 537"/>
              <a:gd name="T31" fmla="*/ 511 h 577"/>
              <a:gd name="T32" fmla="*/ 537 w 537"/>
              <a:gd name="T33" fmla="*/ 544 h 577"/>
              <a:gd name="T34" fmla="*/ 501 w 537"/>
              <a:gd name="T35" fmla="*/ 577 h 577"/>
              <a:gd name="T36" fmla="*/ 36 w 537"/>
              <a:gd name="T37" fmla="*/ 577 h 577"/>
              <a:gd name="T38" fmla="*/ 0 w 537"/>
              <a:gd name="T39" fmla="*/ 544 h 577"/>
              <a:gd name="T40" fmla="*/ 36 w 537"/>
              <a:gd name="T41" fmla="*/ 511 h 577"/>
              <a:gd name="T42" fmla="*/ 175 w 537"/>
              <a:gd name="T43" fmla="*/ 109 h 577"/>
              <a:gd name="T44" fmla="*/ 189 w 537"/>
              <a:gd name="T45" fmla="*/ 60 h 577"/>
              <a:gd name="T46" fmla="*/ 268 w 537"/>
              <a:gd name="T47" fmla="*/ 0 h 577"/>
              <a:gd name="T48" fmla="*/ 346 w 537"/>
              <a:gd name="T49" fmla="*/ 65 h 577"/>
              <a:gd name="T50" fmla="*/ 376 w 537"/>
              <a:gd name="T51" fmla="*/ 173 h 577"/>
              <a:gd name="T52" fmla="*/ 175 w 537"/>
              <a:gd name="T53" fmla="*/ 109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37" h="577">
                <a:moveTo>
                  <a:pt x="147" y="214"/>
                </a:moveTo>
                <a:lnTo>
                  <a:pt x="193" y="229"/>
                </a:lnTo>
                <a:cubicBezTo>
                  <a:pt x="219" y="237"/>
                  <a:pt x="249" y="247"/>
                  <a:pt x="278" y="256"/>
                </a:cubicBezTo>
                <a:lnTo>
                  <a:pt x="411" y="300"/>
                </a:lnTo>
                <a:lnTo>
                  <a:pt x="446" y="429"/>
                </a:lnTo>
                <a:cubicBezTo>
                  <a:pt x="383" y="408"/>
                  <a:pt x="175" y="340"/>
                  <a:pt x="119" y="321"/>
                </a:cubicBezTo>
                <a:lnTo>
                  <a:pt x="147" y="214"/>
                </a:lnTo>
                <a:close/>
                <a:moveTo>
                  <a:pt x="36" y="511"/>
                </a:moveTo>
                <a:lnTo>
                  <a:pt x="68" y="511"/>
                </a:lnTo>
                <a:lnTo>
                  <a:pt x="88" y="434"/>
                </a:lnTo>
                <a:cubicBezTo>
                  <a:pt x="102" y="439"/>
                  <a:pt x="117" y="444"/>
                  <a:pt x="134" y="449"/>
                </a:cubicBezTo>
                <a:lnTo>
                  <a:pt x="134" y="449"/>
                </a:lnTo>
                <a:cubicBezTo>
                  <a:pt x="169" y="461"/>
                  <a:pt x="231" y="481"/>
                  <a:pt x="277" y="497"/>
                </a:cubicBezTo>
                <a:lnTo>
                  <a:pt x="321" y="511"/>
                </a:lnTo>
                <a:cubicBezTo>
                  <a:pt x="325" y="512"/>
                  <a:pt x="469" y="511"/>
                  <a:pt x="469" y="511"/>
                </a:cubicBezTo>
                <a:lnTo>
                  <a:pt x="501" y="511"/>
                </a:lnTo>
                <a:cubicBezTo>
                  <a:pt x="520" y="511"/>
                  <a:pt x="537" y="525"/>
                  <a:pt x="537" y="544"/>
                </a:cubicBezTo>
                <a:cubicBezTo>
                  <a:pt x="537" y="562"/>
                  <a:pt x="520" y="577"/>
                  <a:pt x="501" y="577"/>
                </a:cubicBezTo>
                <a:lnTo>
                  <a:pt x="36" y="577"/>
                </a:lnTo>
                <a:cubicBezTo>
                  <a:pt x="16" y="577"/>
                  <a:pt x="0" y="562"/>
                  <a:pt x="0" y="544"/>
                </a:cubicBezTo>
                <a:cubicBezTo>
                  <a:pt x="0" y="525"/>
                  <a:pt x="16" y="511"/>
                  <a:pt x="36" y="511"/>
                </a:cubicBezTo>
                <a:close/>
                <a:moveTo>
                  <a:pt x="175" y="109"/>
                </a:moveTo>
                <a:lnTo>
                  <a:pt x="189" y="60"/>
                </a:lnTo>
                <a:cubicBezTo>
                  <a:pt x="193" y="39"/>
                  <a:pt x="214" y="0"/>
                  <a:pt x="268" y="0"/>
                </a:cubicBezTo>
                <a:cubicBezTo>
                  <a:pt x="322" y="0"/>
                  <a:pt x="343" y="41"/>
                  <a:pt x="346" y="65"/>
                </a:cubicBezTo>
                <a:lnTo>
                  <a:pt x="376" y="173"/>
                </a:lnTo>
                <a:cubicBezTo>
                  <a:pt x="317" y="154"/>
                  <a:pt x="217" y="122"/>
                  <a:pt x="175" y="10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4" name="Freeform 284"/>
          <p:cNvSpPr>
            <a:spLocks noEditPoints="1"/>
          </p:cNvSpPr>
          <p:nvPr/>
        </p:nvSpPr>
        <p:spPr bwMode="auto">
          <a:xfrm>
            <a:off x="4584502" y="5266305"/>
            <a:ext cx="393092" cy="337297"/>
          </a:xfrm>
          <a:custGeom>
            <a:avLst/>
            <a:gdLst>
              <a:gd name="T0" fmla="*/ 508 w 814"/>
              <a:gd name="T1" fmla="*/ 517 h 694"/>
              <a:gd name="T2" fmla="*/ 491 w 814"/>
              <a:gd name="T3" fmla="*/ 508 h 694"/>
              <a:gd name="T4" fmla="*/ 575 w 814"/>
              <a:gd name="T5" fmla="*/ 263 h 694"/>
              <a:gd name="T6" fmla="*/ 657 w 814"/>
              <a:gd name="T7" fmla="*/ 205 h 694"/>
              <a:gd name="T8" fmla="*/ 691 w 814"/>
              <a:gd name="T9" fmla="*/ 205 h 694"/>
              <a:gd name="T10" fmla="*/ 714 w 814"/>
              <a:gd name="T11" fmla="*/ 254 h 694"/>
              <a:gd name="T12" fmla="*/ 508 w 814"/>
              <a:gd name="T13" fmla="*/ 517 h 694"/>
              <a:gd name="T14" fmla="*/ 126 w 814"/>
              <a:gd name="T15" fmla="*/ 103 h 694"/>
              <a:gd name="T16" fmla="*/ 127 w 814"/>
              <a:gd name="T17" fmla="*/ 103 h 694"/>
              <a:gd name="T18" fmla="*/ 127 w 814"/>
              <a:gd name="T19" fmla="*/ 102 h 694"/>
              <a:gd name="T20" fmla="*/ 126 w 814"/>
              <a:gd name="T21" fmla="*/ 103 h 694"/>
              <a:gd name="T22" fmla="*/ 704 w 814"/>
              <a:gd name="T23" fmla="*/ 120 h 694"/>
              <a:gd name="T24" fmla="*/ 704 w 814"/>
              <a:gd name="T25" fmla="*/ 119 h 694"/>
              <a:gd name="T26" fmla="*/ 705 w 814"/>
              <a:gd name="T27" fmla="*/ 120 h 694"/>
              <a:gd name="T28" fmla="*/ 704 w 814"/>
              <a:gd name="T29" fmla="*/ 120 h 694"/>
              <a:gd name="T30" fmla="*/ 428 w 814"/>
              <a:gd name="T31" fmla="*/ 569 h 694"/>
              <a:gd name="T32" fmla="*/ 387 w 814"/>
              <a:gd name="T33" fmla="*/ 569 h 694"/>
              <a:gd name="T34" fmla="*/ 281 w 814"/>
              <a:gd name="T35" fmla="*/ 263 h 694"/>
              <a:gd name="T36" fmla="*/ 312 w 814"/>
              <a:gd name="T37" fmla="*/ 205 h 694"/>
              <a:gd name="T38" fmla="*/ 407 w 814"/>
              <a:gd name="T39" fmla="*/ 205 h 694"/>
              <a:gd name="T40" fmla="*/ 502 w 814"/>
              <a:gd name="T41" fmla="*/ 205 h 694"/>
              <a:gd name="T42" fmla="*/ 533 w 814"/>
              <a:gd name="T43" fmla="*/ 263 h 694"/>
              <a:gd name="T44" fmla="*/ 428 w 814"/>
              <a:gd name="T45" fmla="*/ 569 h 694"/>
              <a:gd name="T46" fmla="*/ 100 w 814"/>
              <a:gd name="T47" fmla="*/ 254 h 694"/>
              <a:gd name="T48" fmla="*/ 124 w 814"/>
              <a:gd name="T49" fmla="*/ 205 h 694"/>
              <a:gd name="T50" fmla="*/ 157 w 814"/>
              <a:gd name="T51" fmla="*/ 205 h 694"/>
              <a:gd name="T52" fmla="*/ 239 w 814"/>
              <a:gd name="T53" fmla="*/ 263 h 694"/>
              <a:gd name="T54" fmla="*/ 324 w 814"/>
              <a:gd name="T55" fmla="*/ 508 h 694"/>
              <a:gd name="T56" fmla="*/ 306 w 814"/>
              <a:gd name="T57" fmla="*/ 517 h 694"/>
              <a:gd name="T58" fmla="*/ 100 w 814"/>
              <a:gd name="T59" fmla="*/ 254 h 694"/>
              <a:gd name="T60" fmla="*/ 812 w 814"/>
              <a:gd name="T61" fmla="*/ 179 h 694"/>
              <a:gd name="T62" fmla="*/ 766 w 814"/>
              <a:gd name="T63" fmla="*/ 125 h 694"/>
              <a:gd name="T64" fmla="*/ 695 w 814"/>
              <a:gd name="T65" fmla="*/ 51 h 694"/>
              <a:gd name="T66" fmla="*/ 650 w 814"/>
              <a:gd name="T67" fmla="*/ 5 h 694"/>
              <a:gd name="T68" fmla="*/ 645 w 814"/>
              <a:gd name="T69" fmla="*/ 1 h 694"/>
              <a:gd name="T70" fmla="*/ 645 w 814"/>
              <a:gd name="T71" fmla="*/ 1 h 694"/>
              <a:gd name="T72" fmla="*/ 645 w 814"/>
              <a:gd name="T73" fmla="*/ 1 h 694"/>
              <a:gd name="T74" fmla="*/ 643 w 814"/>
              <a:gd name="T75" fmla="*/ 1 h 694"/>
              <a:gd name="T76" fmla="*/ 576 w 814"/>
              <a:gd name="T77" fmla="*/ 0 h 694"/>
              <a:gd name="T78" fmla="*/ 513 w 814"/>
              <a:gd name="T79" fmla="*/ 0 h 694"/>
              <a:gd name="T80" fmla="*/ 407 w 814"/>
              <a:gd name="T81" fmla="*/ 0 h 694"/>
              <a:gd name="T82" fmla="*/ 302 w 814"/>
              <a:gd name="T83" fmla="*/ 0 h 694"/>
              <a:gd name="T84" fmla="*/ 238 w 814"/>
              <a:gd name="T85" fmla="*/ 0 h 694"/>
              <a:gd name="T86" fmla="*/ 174 w 814"/>
              <a:gd name="T87" fmla="*/ 0 h 694"/>
              <a:gd name="T88" fmla="*/ 170 w 814"/>
              <a:gd name="T89" fmla="*/ 1 h 694"/>
              <a:gd name="T90" fmla="*/ 170 w 814"/>
              <a:gd name="T91" fmla="*/ 1 h 694"/>
              <a:gd name="T92" fmla="*/ 169 w 814"/>
              <a:gd name="T93" fmla="*/ 1 h 694"/>
              <a:gd name="T94" fmla="*/ 167 w 814"/>
              <a:gd name="T95" fmla="*/ 3 h 694"/>
              <a:gd name="T96" fmla="*/ 119 w 814"/>
              <a:gd name="T97" fmla="*/ 51 h 694"/>
              <a:gd name="T98" fmla="*/ 49 w 814"/>
              <a:gd name="T99" fmla="*/ 125 h 694"/>
              <a:gd name="T100" fmla="*/ 2 w 814"/>
              <a:gd name="T101" fmla="*/ 179 h 694"/>
              <a:gd name="T102" fmla="*/ 43 w 814"/>
              <a:gd name="T103" fmla="*/ 246 h 694"/>
              <a:gd name="T104" fmla="*/ 349 w 814"/>
              <a:gd name="T105" fmla="*/ 638 h 694"/>
              <a:gd name="T106" fmla="*/ 397 w 814"/>
              <a:gd name="T107" fmla="*/ 694 h 694"/>
              <a:gd name="T108" fmla="*/ 402 w 814"/>
              <a:gd name="T109" fmla="*/ 694 h 694"/>
              <a:gd name="T110" fmla="*/ 404 w 814"/>
              <a:gd name="T111" fmla="*/ 694 h 694"/>
              <a:gd name="T112" fmla="*/ 411 w 814"/>
              <a:gd name="T113" fmla="*/ 694 h 694"/>
              <a:gd name="T114" fmla="*/ 412 w 814"/>
              <a:gd name="T115" fmla="*/ 694 h 694"/>
              <a:gd name="T116" fmla="*/ 418 w 814"/>
              <a:gd name="T117" fmla="*/ 694 h 694"/>
              <a:gd name="T118" fmla="*/ 465 w 814"/>
              <a:gd name="T119" fmla="*/ 638 h 694"/>
              <a:gd name="T120" fmla="*/ 772 w 814"/>
              <a:gd name="T121" fmla="*/ 246 h 694"/>
              <a:gd name="T122" fmla="*/ 812 w 814"/>
              <a:gd name="T123" fmla="*/ 179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14" h="694">
                <a:moveTo>
                  <a:pt x="508" y="517"/>
                </a:moveTo>
                <a:cubicBezTo>
                  <a:pt x="488" y="544"/>
                  <a:pt x="480" y="540"/>
                  <a:pt x="491" y="508"/>
                </a:cubicBezTo>
                <a:lnTo>
                  <a:pt x="575" y="263"/>
                </a:lnTo>
                <a:cubicBezTo>
                  <a:pt x="586" y="231"/>
                  <a:pt x="623" y="205"/>
                  <a:pt x="657" y="205"/>
                </a:cubicBezTo>
                <a:lnTo>
                  <a:pt x="691" y="205"/>
                </a:lnTo>
                <a:cubicBezTo>
                  <a:pt x="725" y="205"/>
                  <a:pt x="735" y="227"/>
                  <a:pt x="714" y="254"/>
                </a:cubicBezTo>
                <a:lnTo>
                  <a:pt x="508" y="517"/>
                </a:lnTo>
                <a:close/>
                <a:moveTo>
                  <a:pt x="126" y="103"/>
                </a:moveTo>
                <a:lnTo>
                  <a:pt x="127" y="103"/>
                </a:lnTo>
                <a:lnTo>
                  <a:pt x="127" y="102"/>
                </a:lnTo>
                <a:lnTo>
                  <a:pt x="126" y="103"/>
                </a:lnTo>
                <a:close/>
                <a:moveTo>
                  <a:pt x="704" y="120"/>
                </a:moveTo>
                <a:lnTo>
                  <a:pt x="704" y="119"/>
                </a:lnTo>
                <a:lnTo>
                  <a:pt x="705" y="120"/>
                </a:lnTo>
                <a:lnTo>
                  <a:pt x="704" y="120"/>
                </a:lnTo>
                <a:close/>
                <a:moveTo>
                  <a:pt x="428" y="569"/>
                </a:moveTo>
                <a:cubicBezTo>
                  <a:pt x="416" y="601"/>
                  <a:pt x="398" y="601"/>
                  <a:pt x="387" y="569"/>
                </a:cubicBezTo>
                <a:lnTo>
                  <a:pt x="281" y="263"/>
                </a:lnTo>
                <a:cubicBezTo>
                  <a:pt x="270" y="231"/>
                  <a:pt x="284" y="205"/>
                  <a:pt x="312" y="205"/>
                </a:cubicBezTo>
                <a:cubicBezTo>
                  <a:pt x="341" y="205"/>
                  <a:pt x="383" y="205"/>
                  <a:pt x="407" y="205"/>
                </a:cubicBezTo>
                <a:cubicBezTo>
                  <a:pt x="431" y="205"/>
                  <a:pt x="474" y="205"/>
                  <a:pt x="502" y="205"/>
                </a:cubicBezTo>
                <a:cubicBezTo>
                  <a:pt x="530" y="205"/>
                  <a:pt x="544" y="231"/>
                  <a:pt x="533" y="263"/>
                </a:cubicBezTo>
                <a:lnTo>
                  <a:pt x="428" y="569"/>
                </a:lnTo>
                <a:close/>
                <a:moveTo>
                  <a:pt x="100" y="254"/>
                </a:moveTo>
                <a:cubicBezTo>
                  <a:pt x="79" y="227"/>
                  <a:pt x="90" y="205"/>
                  <a:pt x="124" y="205"/>
                </a:cubicBezTo>
                <a:lnTo>
                  <a:pt x="157" y="205"/>
                </a:lnTo>
                <a:cubicBezTo>
                  <a:pt x="191" y="205"/>
                  <a:pt x="228" y="231"/>
                  <a:pt x="239" y="263"/>
                </a:cubicBezTo>
                <a:lnTo>
                  <a:pt x="324" y="508"/>
                </a:lnTo>
                <a:cubicBezTo>
                  <a:pt x="335" y="540"/>
                  <a:pt x="327" y="544"/>
                  <a:pt x="306" y="517"/>
                </a:cubicBezTo>
                <a:lnTo>
                  <a:pt x="100" y="254"/>
                </a:lnTo>
                <a:close/>
                <a:moveTo>
                  <a:pt x="812" y="179"/>
                </a:moveTo>
                <a:cubicBezTo>
                  <a:pt x="810" y="174"/>
                  <a:pt x="789" y="149"/>
                  <a:pt x="766" y="125"/>
                </a:cubicBezTo>
                <a:lnTo>
                  <a:pt x="695" y="51"/>
                </a:lnTo>
                <a:cubicBezTo>
                  <a:pt x="672" y="26"/>
                  <a:pt x="652" y="6"/>
                  <a:pt x="650" y="5"/>
                </a:cubicBezTo>
                <a:lnTo>
                  <a:pt x="645" y="1"/>
                </a:lnTo>
                <a:lnTo>
                  <a:pt x="645" y="1"/>
                </a:lnTo>
                <a:lnTo>
                  <a:pt x="645" y="1"/>
                </a:lnTo>
                <a:lnTo>
                  <a:pt x="643" y="1"/>
                </a:lnTo>
                <a:cubicBezTo>
                  <a:pt x="641" y="0"/>
                  <a:pt x="610" y="0"/>
                  <a:pt x="576" y="0"/>
                </a:cubicBezTo>
                <a:lnTo>
                  <a:pt x="513" y="0"/>
                </a:lnTo>
                <a:cubicBezTo>
                  <a:pt x="479" y="0"/>
                  <a:pt x="431" y="0"/>
                  <a:pt x="407" y="0"/>
                </a:cubicBezTo>
                <a:cubicBezTo>
                  <a:pt x="383" y="0"/>
                  <a:pt x="336" y="0"/>
                  <a:pt x="302" y="0"/>
                </a:cubicBezTo>
                <a:lnTo>
                  <a:pt x="238" y="0"/>
                </a:lnTo>
                <a:cubicBezTo>
                  <a:pt x="204" y="0"/>
                  <a:pt x="176" y="0"/>
                  <a:pt x="174" y="0"/>
                </a:cubicBezTo>
                <a:lnTo>
                  <a:pt x="170" y="1"/>
                </a:lnTo>
                <a:lnTo>
                  <a:pt x="170" y="1"/>
                </a:lnTo>
                <a:lnTo>
                  <a:pt x="169" y="1"/>
                </a:lnTo>
                <a:lnTo>
                  <a:pt x="167" y="3"/>
                </a:lnTo>
                <a:cubicBezTo>
                  <a:pt x="165" y="4"/>
                  <a:pt x="143" y="27"/>
                  <a:pt x="119" y="51"/>
                </a:cubicBezTo>
                <a:lnTo>
                  <a:pt x="49" y="125"/>
                </a:lnTo>
                <a:cubicBezTo>
                  <a:pt x="25" y="149"/>
                  <a:pt x="4" y="174"/>
                  <a:pt x="2" y="179"/>
                </a:cubicBezTo>
                <a:cubicBezTo>
                  <a:pt x="0" y="185"/>
                  <a:pt x="22" y="219"/>
                  <a:pt x="43" y="246"/>
                </a:cubicBezTo>
                <a:lnTo>
                  <a:pt x="349" y="638"/>
                </a:lnTo>
                <a:cubicBezTo>
                  <a:pt x="370" y="665"/>
                  <a:pt x="391" y="690"/>
                  <a:pt x="397" y="694"/>
                </a:cubicBezTo>
                <a:cubicBezTo>
                  <a:pt x="397" y="694"/>
                  <a:pt x="397" y="694"/>
                  <a:pt x="402" y="694"/>
                </a:cubicBezTo>
                <a:lnTo>
                  <a:pt x="404" y="694"/>
                </a:lnTo>
                <a:lnTo>
                  <a:pt x="411" y="694"/>
                </a:lnTo>
                <a:lnTo>
                  <a:pt x="412" y="694"/>
                </a:lnTo>
                <a:cubicBezTo>
                  <a:pt x="418" y="694"/>
                  <a:pt x="418" y="694"/>
                  <a:pt x="418" y="694"/>
                </a:cubicBezTo>
                <a:cubicBezTo>
                  <a:pt x="423" y="690"/>
                  <a:pt x="444" y="665"/>
                  <a:pt x="465" y="638"/>
                </a:cubicBezTo>
                <a:lnTo>
                  <a:pt x="772" y="246"/>
                </a:lnTo>
                <a:cubicBezTo>
                  <a:pt x="793" y="219"/>
                  <a:pt x="814" y="185"/>
                  <a:pt x="812" y="17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5" name="Freeform 286"/>
          <p:cNvSpPr>
            <a:spLocks noEditPoints="1"/>
          </p:cNvSpPr>
          <p:nvPr/>
        </p:nvSpPr>
        <p:spPr bwMode="auto">
          <a:xfrm>
            <a:off x="9129143" y="5268839"/>
            <a:ext cx="225710" cy="327153"/>
          </a:xfrm>
          <a:custGeom>
            <a:avLst/>
            <a:gdLst>
              <a:gd name="T0" fmla="*/ 237 w 466"/>
              <a:gd name="T1" fmla="*/ 268 h 675"/>
              <a:gd name="T2" fmla="*/ 236 w 466"/>
              <a:gd name="T3" fmla="*/ 267 h 675"/>
              <a:gd name="T4" fmla="*/ 236 w 466"/>
              <a:gd name="T5" fmla="*/ 268 h 675"/>
              <a:gd name="T6" fmla="*/ 237 w 466"/>
              <a:gd name="T7" fmla="*/ 268 h 675"/>
              <a:gd name="T8" fmla="*/ 32 w 466"/>
              <a:gd name="T9" fmla="*/ 258 h 675"/>
              <a:gd name="T10" fmla="*/ 54 w 466"/>
              <a:gd name="T11" fmla="*/ 246 h 675"/>
              <a:gd name="T12" fmla="*/ 184 w 466"/>
              <a:gd name="T13" fmla="*/ 225 h 675"/>
              <a:gd name="T14" fmla="*/ 89 w 466"/>
              <a:gd name="T15" fmla="*/ 132 h 675"/>
              <a:gd name="T16" fmla="*/ 89 w 466"/>
              <a:gd name="T17" fmla="*/ 132 h 675"/>
              <a:gd name="T18" fmla="*/ 83 w 466"/>
              <a:gd name="T19" fmla="*/ 118 h 675"/>
              <a:gd name="T20" fmla="*/ 129 w 466"/>
              <a:gd name="T21" fmla="*/ 34 h 675"/>
              <a:gd name="T22" fmla="*/ 176 w 466"/>
              <a:gd name="T23" fmla="*/ 38 h 675"/>
              <a:gd name="T24" fmla="*/ 214 w 466"/>
              <a:gd name="T25" fmla="*/ 10 h 675"/>
              <a:gd name="T26" fmla="*/ 297 w 466"/>
              <a:gd name="T27" fmla="*/ 56 h 675"/>
              <a:gd name="T28" fmla="*/ 299 w 466"/>
              <a:gd name="T29" fmla="*/ 82 h 675"/>
              <a:gd name="T30" fmla="*/ 270 w 466"/>
              <a:gd name="T31" fmla="*/ 196 h 675"/>
              <a:gd name="T32" fmla="*/ 378 w 466"/>
              <a:gd name="T33" fmla="*/ 153 h 675"/>
              <a:gd name="T34" fmla="*/ 404 w 466"/>
              <a:gd name="T35" fmla="*/ 151 h 675"/>
              <a:gd name="T36" fmla="*/ 461 w 466"/>
              <a:gd name="T37" fmla="*/ 228 h 675"/>
              <a:gd name="T38" fmla="*/ 438 w 466"/>
              <a:gd name="T39" fmla="*/ 269 h 675"/>
              <a:gd name="T40" fmla="*/ 448 w 466"/>
              <a:gd name="T41" fmla="*/ 314 h 675"/>
              <a:gd name="T42" fmla="*/ 372 w 466"/>
              <a:gd name="T43" fmla="*/ 371 h 675"/>
              <a:gd name="T44" fmla="*/ 357 w 466"/>
              <a:gd name="T45" fmla="*/ 367 h 675"/>
              <a:gd name="T46" fmla="*/ 357 w 466"/>
              <a:gd name="T47" fmla="*/ 367 h 675"/>
              <a:gd name="T48" fmla="*/ 266 w 466"/>
              <a:gd name="T49" fmla="*/ 301 h 675"/>
              <a:gd name="T50" fmla="*/ 312 w 466"/>
              <a:gd name="T51" fmla="*/ 549 h 675"/>
              <a:gd name="T52" fmla="*/ 162 w 466"/>
              <a:gd name="T53" fmla="*/ 674 h 675"/>
              <a:gd name="T54" fmla="*/ 159 w 466"/>
              <a:gd name="T55" fmla="*/ 675 h 675"/>
              <a:gd name="T56" fmla="*/ 147 w 466"/>
              <a:gd name="T57" fmla="*/ 666 h 675"/>
              <a:gd name="T58" fmla="*/ 155 w 466"/>
              <a:gd name="T59" fmla="*/ 651 h 675"/>
              <a:gd name="T60" fmla="*/ 289 w 466"/>
              <a:gd name="T61" fmla="*/ 541 h 675"/>
              <a:gd name="T62" fmla="*/ 232 w 466"/>
              <a:gd name="T63" fmla="*/ 290 h 675"/>
              <a:gd name="T64" fmla="*/ 186 w 466"/>
              <a:gd name="T65" fmla="*/ 416 h 675"/>
              <a:gd name="T66" fmla="*/ 186 w 466"/>
              <a:gd name="T67" fmla="*/ 416 h 675"/>
              <a:gd name="T68" fmla="*/ 176 w 466"/>
              <a:gd name="T69" fmla="*/ 428 h 675"/>
              <a:gd name="T70" fmla="*/ 81 w 466"/>
              <a:gd name="T71" fmla="*/ 420 h 675"/>
              <a:gd name="T72" fmla="*/ 65 w 466"/>
              <a:gd name="T73" fmla="*/ 376 h 675"/>
              <a:gd name="T74" fmla="*/ 24 w 466"/>
              <a:gd name="T75" fmla="*/ 353 h 675"/>
              <a:gd name="T76" fmla="*/ 32 w 466"/>
              <a:gd name="T77" fmla="*/ 258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66" h="675">
                <a:moveTo>
                  <a:pt x="237" y="268"/>
                </a:moveTo>
                <a:lnTo>
                  <a:pt x="236" y="267"/>
                </a:lnTo>
                <a:lnTo>
                  <a:pt x="236" y="268"/>
                </a:lnTo>
                <a:lnTo>
                  <a:pt x="237" y="268"/>
                </a:lnTo>
                <a:close/>
                <a:moveTo>
                  <a:pt x="32" y="258"/>
                </a:moveTo>
                <a:cubicBezTo>
                  <a:pt x="38" y="253"/>
                  <a:pt x="46" y="248"/>
                  <a:pt x="54" y="246"/>
                </a:cubicBezTo>
                <a:cubicBezTo>
                  <a:pt x="71" y="239"/>
                  <a:pt x="113" y="225"/>
                  <a:pt x="184" y="225"/>
                </a:cubicBezTo>
                <a:cubicBezTo>
                  <a:pt x="110" y="173"/>
                  <a:pt x="89" y="132"/>
                  <a:pt x="89" y="132"/>
                </a:cubicBezTo>
                <a:lnTo>
                  <a:pt x="89" y="132"/>
                </a:lnTo>
                <a:cubicBezTo>
                  <a:pt x="87" y="128"/>
                  <a:pt x="85" y="123"/>
                  <a:pt x="83" y="118"/>
                </a:cubicBezTo>
                <a:cubicBezTo>
                  <a:pt x="73" y="82"/>
                  <a:pt x="94" y="45"/>
                  <a:pt x="129" y="34"/>
                </a:cubicBezTo>
                <a:cubicBezTo>
                  <a:pt x="146" y="30"/>
                  <a:pt x="162" y="32"/>
                  <a:pt x="176" y="38"/>
                </a:cubicBezTo>
                <a:cubicBezTo>
                  <a:pt x="185" y="25"/>
                  <a:pt x="198" y="15"/>
                  <a:pt x="214" y="10"/>
                </a:cubicBezTo>
                <a:cubicBezTo>
                  <a:pt x="250" y="0"/>
                  <a:pt x="287" y="21"/>
                  <a:pt x="297" y="56"/>
                </a:cubicBezTo>
                <a:cubicBezTo>
                  <a:pt x="299" y="65"/>
                  <a:pt x="300" y="74"/>
                  <a:pt x="299" y="82"/>
                </a:cubicBezTo>
                <a:cubicBezTo>
                  <a:pt x="299" y="99"/>
                  <a:pt x="294" y="138"/>
                  <a:pt x="270" y="196"/>
                </a:cubicBezTo>
                <a:cubicBezTo>
                  <a:pt x="324" y="165"/>
                  <a:pt x="362" y="155"/>
                  <a:pt x="378" y="153"/>
                </a:cubicBezTo>
                <a:cubicBezTo>
                  <a:pt x="387" y="150"/>
                  <a:pt x="395" y="150"/>
                  <a:pt x="404" y="151"/>
                </a:cubicBezTo>
                <a:cubicBezTo>
                  <a:pt x="441" y="157"/>
                  <a:pt x="466" y="191"/>
                  <a:pt x="461" y="228"/>
                </a:cubicBezTo>
                <a:cubicBezTo>
                  <a:pt x="458" y="244"/>
                  <a:pt x="450" y="258"/>
                  <a:pt x="438" y="269"/>
                </a:cubicBezTo>
                <a:cubicBezTo>
                  <a:pt x="447" y="282"/>
                  <a:pt x="451" y="298"/>
                  <a:pt x="448" y="314"/>
                </a:cubicBezTo>
                <a:cubicBezTo>
                  <a:pt x="443" y="351"/>
                  <a:pt x="409" y="377"/>
                  <a:pt x="372" y="371"/>
                </a:cubicBezTo>
                <a:cubicBezTo>
                  <a:pt x="367" y="370"/>
                  <a:pt x="362" y="369"/>
                  <a:pt x="357" y="367"/>
                </a:cubicBezTo>
                <a:lnTo>
                  <a:pt x="357" y="367"/>
                </a:lnTo>
                <a:cubicBezTo>
                  <a:pt x="357" y="367"/>
                  <a:pt x="320" y="355"/>
                  <a:pt x="266" y="301"/>
                </a:cubicBezTo>
                <a:cubicBezTo>
                  <a:pt x="294" y="350"/>
                  <a:pt x="344" y="457"/>
                  <a:pt x="312" y="549"/>
                </a:cubicBezTo>
                <a:cubicBezTo>
                  <a:pt x="291" y="608"/>
                  <a:pt x="241" y="650"/>
                  <a:pt x="162" y="674"/>
                </a:cubicBezTo>
                <a:lnTo>
                  <a:pt x="159" y="675"/>
                </a:lnTo>
                <a:cubicBezTo>
                  <a:pt x="154" y="675"/>
                  <a:pt x="149" y="671"/>
                  <a:pt x="147" y="666"/>
                </a:cubicBezTo>
                <a:cubicBezTo>
                  <a:pt x="145" y="660"/>
                  <a:pt x="149" y="653"/>
                  <a:pt x="155" y="651"/>
                </a:cubicBezTo>
                <a:cubicBezTo>
                  <a:pt x="226" y="630"/>
                  <a:pt x="271" y="593"/>
                  <a:pt x="289" y="541"/>
                </a:cubicBezTo>
                <a:cubicBezTo>
                  <a:pt x="324" y="441"/>
                  <a:pt x="248" y="314"/>
                  <a:pt x="232" y="290"/>
                </a:cubicBezTo>
                <a:cubicBezTo>
                  <a:pt x="216" y="381"/>
                  <a:pt x="186" y="416"/>
                  <a:pt x="186" y="416"/>
                </a:cubicBezTo>
                <a:lnTo>
                  <a:pt x="186" y="416"/>
                </a:lnTo>
                <a:cubicBezTo>
                  <a:pt x="183" y="420"/>
                  <a:pt x="180" y="424"/>
                  <a:pt x="176" y="428"/>
                </a:cubicBezTo>
                <a:cubicBezTo>
                  <a:pt x="148" y="452"/>
                  <a:pt x="105" y="448"/>
                  <a:pt x="81" y="420"/>
                </a:cubicBezTo>
                <a:cubicBezTo>
                  <a:pt x="70" y="407"/>
                  <a:pt x="65" y="391"/>
                  <a:pt x="65" y="376"/>
                </a:cubicBezTo>
                <a:cubicBezTo>
                  <a:pt x="50" y="373"/>
                  <a:pt x="35" y="366"/>
                  <a:pt x="24" y="353"/>
                </a:cubicBezTo>
                <a:cubicBezTo>
                  <a:pt x="0" y="325"/>
                  <a:pt x="4" y="282"/>
                  <a:pt x="32" y="258"/>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6" name="Freeform 287"/>
          <p:cNvSpPr>
            <a:spLocks noEditPoints="1"/>
          </p:cNvSpPr>
          <p:nvPr/>
        </p:nvSpPr>
        <p:spPr bwMode="auto">
          <a:xfrm>
            <a:off x="2723024" y="2428438"/>
            <a:ext cx="390555" cy="268824"/>
          </a:xfrm>
          <a:custGeom>
            <a:avLst/>
            <a:gdLst>
              <a:gd name="T0" fmla="*/ 293 w 808"/>
              <a:gd name="T1" fmla="*/ 378 h 555"/>
              <a:gd name="T2" fmla="*/ 558 w 808"/>
              <a:gd name="T3" fmla="*/ 201 h 555"/>
              <a:gd name="T4" fmla="*/ 601 w 808"/>
              <a:gd name="T5" fmla="*/ 204 h 555"/>
              <a:gd name="T6" fmla="*/ 602 w 808"/>
              <a:gd name="T7" fmla="*/ 197 h 555"/>
              <a:gd name="T8" fmla="*/ 309 w 808"/>
              <a:gd name="T9" fmla="*/ 0 h 555"/>
              <a:gd name="T10" fmla="*/ 16 w 808"/>
              <a:gd name="T11" fmla="*/ 197 h 555"/>
              <a:gd name="T12" fmla="*/ 88 w 808"/>
              <a:gd name="T13" fmla="*/ 325 h 555"/>
              <a:gd name="T14" fmla="*/ 0 w 808"/>
              <a:gd name="T15" fmla="*/ 386 h 555"/>
              <a:gd name="T16" fmla="*/ 41 w 808"/>
              <a:gd name="T17" fmla="*/ 393 h 555"/>
              <a:gd name="T18" fmla="*/ 138 w 808"/>
              <a:gd name="T19" fmla="*/ 356 h 555"/>
              <a:gd name="T20" fmla="*/ 289 w 808"/>
              <a:gd name="T21" fmla="*/ 389 h 555"/>
              <a:gd name="T22" fmla="*/ 293 w 808"/>
              <a:gd name="T23" fmla="*/ 378 h 555"/>
              <a:gd name="T24" fmla="*/ 740 w 808"/>
              <a:gd name="T25" fmla="*/ 503 h 555"/>
              <a:gd name="T26" fmla="*/ 796 w 808"/>
              <a:gd name="T27" fmla="*/ 404 h 555"/>
              <a:gd name="T28" fmla="*/ 570 w 808"/>
              <a:gd name="T29" fmla="*/ 253 h 555"/>
              <a:gd name="T30" fmla="*/ 344 w 808"/>
              <a:gd name="T31" fmla="*/ 404 h 555"/>
              <a:gd name="T32" fmla="*/ 570 w 808"/>
              <a:gd name="T33" fmla="*/ 555 h 555"/>
              <a:gd name="T34" fmla="*/ 702 w 808"/>
              <a:gd name="T35" fmla="*/ 527 h 555"/>
              <a:gd name="T36" fmla="*/ 776 w 808"/>
              <a:gd name="T37" fmla="*/ 555 h 555"/>
              <a:gd name="T38" fmla="*/ 808 w 808"/>
              <a:gd name="T39" fmla="*/ 550 h 555"/>
              <a:gd name="T40" fmla="*/ 740 w 808"/>
              <a:gd name="T41" fmla="*/ 503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08" h="555">
                <a:moveTo>
                  <a:pt x="293" y="378"/>
                </a:moveTo>
                <a:cubicBezTo>
                  <a:pt x="315" y="275"/>
                  <a:pt x="414" y="201"/>
                  <a:pt x="558" y="201"/>
                </a:cubicBezTo>
                <a:cubicBezTo>
                  <a:pt x="573" y="201"/>
                  <a:pt x="587" y="202"/>
                  <a:pt x="601" y="204"/>
                </a:cubicBezTo>
                <a:cubicBezTo>
                  <a:pt x="601" y="201"/>
                  <a:pt x="602" y="199"/>
                  <a:pt x="602" y="197"/>
                </a:cubicBezTo>
                <a:cubicBezTo>
                  <a:pt x="602" y="88"/>
                  <a:pt x="471" y="0"/>
                  <a:pt x="309" y="0"/>
                </a:cubicBezTo>
                <a:cubicBezTo>
                  <a:pt x="147" y="0"/>
                  <a:pt x="16" y="88"/>
                  <a:pt x="16" y="197"/>
                </a:cubicBezTo>
                <a:cubicBezTo>
                  <a:pt x="16" y="246"/>
                  <a:pt x="43" y="291"/>
                  <a:pt x="88" y="325"/>
                </a:cubicBezTo>
                <a:cubicBezTo>
                  <a:pt x="66" y="354"/>
                  <a:pt x="35" y="375"/>
                  <a:pt x="0" y="386"/>
                </a:cubicBezTo>
                <a:cubicBezTo>
                  <a:pt x="13" y="390"/>
                  <a:pt x="27" y="393"/>
                  <a:pt x="41" y="393"/>
                </a:cubicBezTo>
                <a:cubicBezTo>
                  <a:pt x="79" y="393"/>
                  <a:pt x="112" y="379"/>
                  <a:pt x="138" y="356"/>
                </a:cubicBezTo>
                <a:cubicBezTo>
                  <a:pt x="184" y="378"/>
                  <a:pt x="228" y="388"/>
                  <a:pt x="289" y="389"/>
                </a:cubicBezTo>
                <a:cubicBezTo>
                  <a:pt x="289" y="386"/>
                  <a:pt x="292" y="381"/>
                  <a:pt x="293" y="378"/>
                </a:cubicBezTo>
                <a:close/>
                <a:moveTo>
                  <a:pt x="740" y="503"/>
                </a:moveTo>
                <a:cubicBezTo>
                  <a:pt x="775" y="477"/>
                  <a:pt x="796" y="442"/>
                  <a:pt x="796" y="404"/>
                </a:cubicBezTo>
                <a:cubicBezTo>
                  <a:pt x="796" y="321"/>
                  <a:pt x="695" y="253"/>
                  <a:pt x="570" y="253"/>
                </a:cubicBezTo>
                <a:cubicBezTo>
                  <a:pt x="445" y="253"/>
                  <a:pt x="344" y="321"/>
                  <a:pt x="344" y="404"/>
                </a:cubicBezTo>
                <a:cubicBezTo>
                  <a:pt x="344" y="488"/>
                  <a:pt x="445" y="555"/>
                  <a:pt x="570" y="555"/>
                </a:cubicBezTo>
                <a:cubicBezTo>
                  <a:pt x="619" y="555"/>
                  <a:pt x="665" y="544"/>
                  <a:pt x="702" y="527"/>
                </a:cubicBezTo>
                <a:cubicBezTo>
                  <a:pt x="721" y="544"/>
                  <a:pt x="747" y="555"/>
                  <a:pt x="776" y="555"/>
                </a:cubicBezTo>
                <a:cubicBezTo>
                  <a:pt x="787" y="555"/>
                  <a:pt x="798" y="554"/>
                  <a:pt x="808" y="550"/>
                </a:cubicBezTo>
                <a:cubicBezTo>
                  <a:pt x="781" y="542"/>
                  <a:pt x="757" y="525"/>
                  <a:pt x="740" y="50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7" name="Freeform 288"/>
          <p:cNvSpPr>
            <a:spLocks noEditPoints="1"/>
          </p:cNvSpPr>
          <p:nvPr/>
        </p:nvSpPr>
        <p:spPr bwMode="auto">
          <a:xfrm>
            <a:off x="4105185" y="2925510"/>
            <a:ext cx="205421" cy="347441"/>
          </a:xfrm>
          <a:custGeom>
            <a:avLst/>
            <a:gdLst>
              <a:gd name="T0" fmla="*/ 191 w 426"/>
              <a:gd name="T1" fmla="*/ 597 h 718"/>
              <a:gd name="T2" fmla="*/ 239 w 426"/>
              <a:gd name="T3" fmla="*/ 615 h 718"/>
              <a:gd name="T4" fmla="*/ 259 w 426"/>
              <a:gd name="T5" fmla="*/ 656 h 718"/>
              <a:gd name="T6" fmla="*/ 239 w 426"/>
              <a:gd name="T7" fmla="*/ 700 h 718"/>
              <a:gd name="T8" fmla="*/ 191 w 426"/>
              <a:gd name="T9" fmla="*/ 718 h 718"/>
              <a:gd name="T10" fmla="*/ 143 w 426"/>
              <a:gd name="T11" fmla="*/ 700 h 718"/>
              <a:gd name="T12" fmla="*/ 123 w 426"/>
              <a:gd name="T13" fmla="*/ 656 h 718"/>
              <a:gd name="T14" fmla="*/ 143 w 426"/>
              <a:gd name="T15" fmla="*/ 614 h 718"/>
              <a:gd name="T16" fmla="*/ 191 w 426"/>
              <a:gd name="T17" fmla="*/ 597 h 718"/>
              <a:gd name="T18" fmla="*/ 205 w 426"/>
              <a:gd name="T19" fmla="*/ 537 h 718"/>
              <a:gd name="T20" fmla="*/ 175 w 426"/>
              <a:gd name="T21" fmla="*/ 537 h 718"/>
              <a:gd name="T22" fmla="*/ 182 w 426"/>
              <a:gd name="T23" fmla="*/ 445 h 718"/>
              <a:gd name="T24" fmla="*/ 200 w 426"/>
              <a:gd name="T25" fmla="*/ 392 h 718"/>
              <a:gd name="T26" fmla="*/ 256 w 426"/>
              <a:gd name="T27" fmla="*/ 320 h 718"/>
              <a:gd name="T28" fmla="*/ 306 w 426"/>
              <a:gd name="T29" fmla="*/ 244 h 718"/>
              <a:gd name="T30" fmla="*/ 321 w 426"/>
              <a:gd name="T31" fmla="*/ 164 h 718"/>
              <a:gd name="T32" fmla="*/ 283 w 426"/>
              <a:gd name="T33" fmla="*/ 70 h 718"/>
              <a:gd name="T34" fmla="*/ 191 w 426"/>
              <a:gd name="T35" fmla="*/ 35 h 718"/>
              <a:gd name="T36" fmla="*/ 113 w 426"/>
              <a:gd name="T37" fmla="*/ 55 h 718"/>
              <a:gd name="T38" fmla="*/ 81 w 426"/>
              <a:gd name="T39" fmla="*/ 97 h 718"/>
              <a:gd name="T40" fmla="*/ 103 w 426"/>
              <a:gd name="T41" fmla="*/ 123 h 718"/>
              <a:gd name="T42" fmla="*/ 137 w 426"/>
              <a:gd name="T43" fmla="*/ 173 h 718"/>
              <a:gd name="T44" fmla="*/ 119 w 426"/>
              <a:gd name="T45" fmla="*/ 213 h 718"/>
              <a:gd name="T46" fmla="*/ 75 w 426"/>
              <a:gd name="T47" fmla="*/ 228 h 718"/>
              <a:gd name="T48" fmla="*/ 22 w 426"/>
              <a:gd name="T49" fmla="*/ 206 h 718"/>
              <a:gd name="T50" fmla="*/ 0 w 426"/>
              <a:gd name="T51" fmla="*/ 148 h 718"/>
              <a:gd name="T52" fmla="*/ 60 w 426"/>
              <a:gd name="T53" fmla="*/ 45 h 718"/>
              <a:gd name="T54" fmla="*/ 211 w 426"/>
              <a:gd name="T55" fmla="*/ 0 h 718"/>
              <a:gd name="T56" fmla="*/ 365 w 426"/>
              <a:gd name="T57" fmla="*/ 50 h 718"/>
              <a:gd name="T58" fmla="*/ 426 w 426"/>
              <a:gd name="T59" fmla="*/ 174 h 718"/>
              <a:gd name="T60" fmla="*/ 405 w 426"/>
              <a:gd name="T61" fmla="*/ 258 h 718"/>
              <a:gd name="T62" fmla="*/ 325 w 426"/>
              <a:gd name="T63" fmla="*/ 338 h 718"/>
              <a:gd name="T64" fmla="*/ 224 w 426"/>
              <a:gd name="T65" fmla="*/ 434 h 718"/>
              <a:gd name="T66" fmla="*/ 205 w 426"/>
              <a:gd name="T67" fmla="*/ 537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26" h="718">
                <a:moveTo>
                  <a:pt x="191" y="597"/>
                </a:moveTo>
                <a:cubicBezTo>
                  <a:pt x="210" y="597"/>
                  <a:pt x="226" y="603"/>
                  <a:pt x="239" y="615"/>
                </a:cubicBezTo>
                <a:cubicBezTo>
                  <a:pt x="253" y="626"/>
                  <a:pt x="259" y="640"/>
                  <a:pt x="259" y="656"/>
                </a:cubicBezTo>
                <a:cubicBezTo>
                  <a:pt x="259" y="673"/>
                  <a:pt x="253" y="688"/>
                  <a:pt x="239" y="700"/>
                </a:cubicBezTo>
                <a:cubicBezTo>
                  <a:pt x="226" y="712"/>
                  <a:pt x="210" y="718"/>
                  <a:pt x="191" y="718"/>
                </a:cubicBezTo>
                <a:cubicBezTo>
                  <a:pt x="172" y="718"/>
                  <a:pt x="156" y="712"/>
                  <a:pt x="143" y="700"/>
                </a:cubicBezTo>
                <a:cubicBezTo>
                  <a:pt x="130" y="688"/>
                  <a:pt x="123" y="674"/>
                  <a:pt x="123" y="656"/>
                </a:cubicBezTo>
                <a:cubicBezTo>
                  <a:pt x="123" y="640"/>
                  <a:pt x="130" y="626"/>
                  <a:pt x="143" y="614"/>
                </a:cubicBezTo>
                <a:cubicBezTo>
                  <a:pt x="156" y="603"/>
                  <a:pt x="172" y="597"/>
                  <a:pt x="191" y="597"/>
                </a:cubicBezTo>
                <a:close/>
                <a:moveTo>
                  <a:pt x="205" y="537"/>
                </a:moveTo>
                <a:lnTo>
                  <a:pt x="175" y="537"/>
                </a:lnTo>
                <a:cubicBezTo>
                  <a:pt x="175" y="499"/>
                  <a:pt x="177" y="468"/>
                  <a:pt x="182" y="445"/>
                </a:cubicBezTo>
                <a:cubicBezTo>
                  <a:pt x="187" y="423"/>
                  <a:pt x="193" y="405"/>
                  <a:pt x="200" y="392"/>
                </a:cubicBezTo>
                <a:cubicBezTo>
                  <a:pt x="207" y="379"/>
                  <a:pt x="226" y="355"/>
                  <a:pt x="256" y="320"/>
                </a:cubicBezTo>
                <a:cubicBezTo>
                  <a:pt x="280" y="293"/>
                  <a:pt x="297" y="268"/>
                  <a:pt x="306" y="244"/>
                </a:cubicBezTo>
                <a:cubicBezTo>
                  <a:pt x="316" y="220"/>
                  <a:pt x="321" y="193"/>
                  <a:pt x="321" y="164"/>
                </a:cubicBezTo>
                <a:cubicBezTo>
                  <a:pt x="321" y="126"/>
                  <a:pt x="308" y="94"/>
                  <a:pt x="283" y="70"/>
                </a:cubicBezTo>
                <a:cubicBezTo>
                  <a:pt x="258" y="46"/>
                  <a:pt x="227" y="35"/>
                  <a:pt x="191" y="35"/>
                </a:cubicBezTo>
                <a:cubicBezTo>
                  <a:pt x="160" y="35"/>
                  <a:pt x="134" y="41"/>
                  <a:pt x="113" y="55"/>
                </a:cubicBezTo>
                <a:cubicBezTo>
                  <a:pt x="92" y="68"/>
                  <a:pt x="81" y="82"/>
                  <a:pt x="81" y="97"/>
                </a:cubicBezTo>
                <a:cubicBezTo>
                  <a:pt x="81" y="105"/>
                  <a:pt x="89" y="113"/>
                  <a:pt x="103" y="123"/>
                </a:cubicBezTo>
                <a:cubicBezTo>
                  <a:pt x="126" y="139"/>
                  <a:pt x="137" y="155"/>
                  <a:pt x="137" y="173"/>
                </a:cubicBezTo>
                <a:cubicBezTo>
                  <a:pt x="137" y="189"/>
                  <a:pt x="131" y="202"/>
                  <a:pt x="119" y="213"/>
                </a:cubicBezTo>
                <a:cubicBezTo>
                  <a:pt x="108" y="223"/>
                  <a:pt x="93" y="228"/>
                  <a:pt x="75" y="228"/>
                </a:cubicBezTo>
                <a:cubicBezTo>
                  <a:pt x="54" y="228"/>
                  <a:pt x="36" y="221"/>
                  <a:pt x="22" y="206"/>
                </a:cubicBezTo>
                <a:cubicBezTo>
                  <a:pt x="7" y="191"/>
                  <a:pt x="0" y="172"/>
                  <a:pt x="0" y="148"/>
                </a:cubicBezTo>
                <a:cubicBezTo>
                  <a:pt x="0" y="110"/>
                  <a:pt x="20" y="75"/>
                  <a:pt x="60" y="45"/>
                </a:cubicBezTo>
                <a:cubicBezTo>
                  <a:pt x="100" y="15"/>
                  <a:pt x="150" y="0"/>
                  <a:pt x="211" y="0"/>
                </a:cubicBezTo>
                <a:cubicBezTo>
                  <a:pt x="273" y="0"/>
                  <a:pt x="325" y="17"/>
                  <a:pt x="365" y="50"/>
                </a:cubicBezTo>
                <a:cubicBezTo>
                  <a:pt x="406" y="84"/>
                  <a:pt x="426" y="125"/>
                  <a:pt x="426" y="174"/>
                </a:cubicBezTo>
                <a:cubicBezTo>
                  <a:pt x="426" y="205"/>
                  <a:pt x="419" y="233"/>
                  <a:pt x="405" y="258"/>
                </a:cubicBezTo>
                <a:cubicBezTo>
                  <a:pt x="394" y="277"/>
                  <a:pt x="368" y="304"/>
                  <a:pt x="325" y="338"/>
                </a:cubicBezTo>
                <a:cubicBezTo>
                  <a:pt x="270" y="381"/>
                  <a:pt x="236" y="414"/>
                  <a:pt x="224" y="434"/>
                </a:cubicBezTo>
                <a:cubicBezTo>
                  <a:pt x="212" y="455"/>
                  <a:pt x="206" y="490"/>
                  <a:pt x="205" y="537"/>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8" name="Freeform 290"/>
          <p:cNvSpPr>
            <a:spLocks noEditPoints="1"/>
          </p:cNvSpPr>
          <p:nvPr/>
        </p:nvSpPr>
        <p:spPr bwMode="auto">
          <a:xfrm>
            <a:off x="7270201" y="1840069"/>
            <a:ext cx="243463" cy="317008"/>
          </a:xfrm>
          <a:custGeom>
            <a:avLst/>
            <a:gdLst>
              <a:gd name="T0" fmla="*/ 437 w 506"/>
              <a:gd name="T1" fmla="*/ 144 h 655"/>
              <a:gd name="T2" fmla="*/ 472 w 506"/>
              <a:gd name="T3" fmla="*/ 76 h 655"/>
              <a:gd name="T4" fmla="*/ 504 w 506"/>
              <a:gd name="T5" fmla="*/ 6 h 655"/>
              <a:gd name="T6" fmla="*/ 424 w 506"/>
              <a:gd name="T7" fmla="*/ 3 h 655"/>
              <a:gd name="T8" fmla="*/ 343 w 506"/>
              <a:gd name="T9" fmla="*/ 0 h 655"/>
              <a:gd name="T10" fmla="*/ 375 w 506"/>
              <a:gd name="T11" fmla="*/ 40 h 655"/>
              <a:gd name="T12" fmla="*/ 6 w 506"/>
              <a:gd name="T13" fmla="*/ 259 h 655"/>
              <a:gd name="T14" fmla="*/ 2 w 506"/>
              <a:gd name="T15" fmla="*/ 349 h 655"/>
              <a:gd name="T16" fmla="*/ 403 w 506"/>
              <a:gd name="T17" fmla="*/ 99 h 655"/>
              <a:gd name="T18" fmla="*/ 437 w 506"/>
              <a:gd name="T19" fmla="*/ 144 h 655"/>
              <a:gd name="T20" fmla="*/ 356 w 506"/>
              <a:gd name="T21" fmla="*/ 181 h 655"/>
              <a:gd name="T22" fmla="*/ 506 w 506"/>
              <a:gd name="T23" fmla="*/ 181 h 655"/>
              <a:gd name="T24" fmla="*/ 506 w 506"/>
              <a:gd name="T25" fmla="*/ 655 h 655"/>
              <a:gd name="T26" fmla="*/ 356 w 506"/>
              <a:gd name="T27" fmla="*/ 655 h 655"/>
              <a:gd name="T28" fmla="*/ 356 w 506"/>
              <a:gd name="T29" fmla="*/ 181 h 655"/>
              <a:gd name="T30" fmla="*/ 178 w 506"/>
              <a:gd name="T31" fmla="*/ 280 h 655"/>
              <a:gd name="T32" fmla="*/ 328 w 506"/>
              <a:gd name="T33" fmla="*/ 280 h 655"/>
              <a:gd name="T34" fmla="*/ 328 w 506"/>
              <a:gd name="T35" fmla="*/ 655 h 655"/>
              <a:gd name="T36" fmla="*/ 178 w 506"/>
              <a:gd name="T37" fmla="*/ 655 h 655"/>
              <a:gd name="T38" fmla="*/ 178 w 506"/>
              <a:gd name="T39" fmla="*/ 280 h 655"/>
              <a:gd name="T40" fmla="*/ 0 w 506"/>
              <a:gd name="T41" fmla="*/ 381 h 655"/>
              <a:gd name="T42" fmla="*/ 150 w 506"/>
              <a:gd name="T43" fmla="*/ 381 h 655"/>
              <a:gd name="T44" fmla="*/ 150 w 506"/>
              <a:gd name="T45" fmla="*/ 655 h 655"/>
              <a:gd name="T46" fmla="*/ 0 w 506"/>
              <a:gd name="T47" fmla="*/ 655 h 655"/>
              <a:gd name="T48" fmla="*/ 0 w 506"/>
              <a:gd name="T49" fmla="*/ 381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06" h="655">
                <a:moveTo>
                  <a:pt x="437" y="144"/>
                </a:moveTo>
                <a:lnTo>
                  <a:pt x="472" y="76"/>
                </a:lnTo>
                <a:lnTo>
                  <a:pt x="504" y="6"/>
                </a:lnTo>
                <a:lnTo>
                  <a:pt x="424" y="3"/>
                </a:lnTo>
                <a:lnTo>
                  <a:pt x="343" y="0"/>
                </a:lnTo>
                <a:lnTo>
                  <a:pt x="375" y="40"/>
                </a:lnTo>
                <a:lnTo>
                  <a:pt x="6" y="259"/>
                </a:lnTo>
                <a:lnTo>
                  <a:pt x="2" y="349"/>
                </a:lnTo>
                <a:lnTo>
                  <a:pt x="403" y="99"/>
                </a:lnTo>
                <a:lnTo>
                  <a:pt x="437" y="144"/>
                </a:lnTo>
                <a:close/>
                <a:moveTo>
                  <a:pt x="356" y="181"/>
                </a:moveTo>
                <a:lnTo>
                  <a:pt x="506" y="181"/>
                </a:lnTo>
                <a:lnTo>
                  <a:pt x="506" y="655"/>
                </a:lnTo>
                <a:lnTo>
                  <a:pt x="356" y="655"/>
                </a:lnTo>
                <a:lnTo>
                  <a:pt x="356" y="181"/>
                </a:lnTo>
                <a:close/>
                <a:moveTo>
                  <a:pt x="178" y="280"/>
                </a:moveTo>
                <a:lnTo>
                  <a:pt x="328" y="280"/>
                </a:lnTo>
                <a:lnTo>
                  <a:pt x="328" y="655"/>
                </a:lnTo>
                <a:lnTo>
                  <a:pt x="178" y="655"/>
                </a:lnTo>
                <a:lnTo>
                  <a:pt x="178" y="280"/>
                </a:lnTo>
                <a:close/>
                <a:moveTo>
                  <a:pt x="0" y="381"/>
                </a:moveTo>
                <a:lnTo>
                  <a:pt x="150" y="381"/>
                </a:lnTo>
                <a:lnTo>
                  <a:pt x="150" y="655"/>
                </a:lnTo>
                <a:lnTo>
                  <a:pt x="0" y="655"/>
                </a:lnTo>
                <a:lnTo>
                  <a:pt x="0" y="381"/>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9" name="Freeform 291"/>
          <p:cNvSpPr>
            <a:spLocks noEditPoints="1"/>
          </p:cNvSpPr>
          <p:nvPr/>
        </p:nvSpPr>
        <p:spPr bwMode="auto">
          <a:xfrm>
            <a:off x="7939725" y="1834996"/>
            <a:ext cx="251072" cy="327153"/>
          </a:xfrm>
          <a:custGeom>
            <a:avLst/>
            <a:gdLst>
              <a:gd name="T0" fmla="*/ 11 w 518"/>
              <a:gd name="T1" fmla="*/ 401 h 675"/>
              <a:gd name="T2" fmla="*/ 162 w 518"/>
              <a:gd name="T3" fmla="*/ 401 h 675"/>
              <a:gd name="T4" fmla="*/ 162 w 518"/>
              <a:gd name="T5" fmla="*/ 675 h 675"/>
              <a:gd name="T6" fmla="*/ 11 w 518"/>
              <a:gd name="T7" fmla="*/ 675 h 675"/>
              <a:gd name="T8" fmla="*/ 11 w 518"/>
              <a:gd name="T9" fmla="*/ 401 h 675"/>
              <a:gd name="T10" fmla="*/ 67 w 518"/>
              <a:gd name="T11" fmla="*/ 205 h 675"/>
              <a:gd name="T12" fmla="*/ 32 w 518"/>
              <a:gd name="T13" fmla="*/ 273 h 675"/>
              <a:gd name="T14" fmla="*/ 0 w 518"/>
              <a:gd name="T15" fmla="*/ 343 h 675"/>
              <a:gd name="T16" fmla="*/ 81 w 518"/>
              <a:gd name="T17" fmla="*/ 346 h 675"/>
              <a:gd name="T18" fmla="*/ 161 w 518"/>
              <a:gd name="T19" fmla="*/ 349 h 675"/>
              <a:gd name="T20" fmla="*/ 130 w 518"/>
              <a:gd name="T21" fmla="*/ 308 h 675"/>
              <a:gd name="T22" fmla="*/ 498 w 518"/>
              <a:gd name="T23" fmla="*/ 90 h 675"/>
              <a:gd name="T24" fmla="*/ 502 w 518"/>
              <a:gd name="T25" fmla="*/ 0 h 675"/>
              <a:gd name="T26" fmla="*/ 101 w 518"/>
              <a:gd name="T27" fmla="*/ 249 h 675"/>
              <a:gd name="T28" fmla="*/ 67 w 518"/>
              <a:gd name="T29" fmla="*/ 205 h 675"/>
              <a:gd name="T30" fmla="*/ 367 w 518"/>
              <a:gd name="T31" fmla="*/ 200 h 675"/>
              <a:gd name="T32" fmla="*/ 518 w 518"/>
              <a:gd name="T33" fmla="*/ 200 h 675"/>
              <a:gd name="T34" fmla="*/ 518 w 518"/>
              <a:gd name="T35" fmla="*/ 675 h 675"/>
              <a:gd name="T36" fmla="*/ 367 w 518"/>
              <a:gd name="T37" fmla="*/ 675 h 675"/>
              <a:gd name="T38" fmla="*/ 367 w 518"/>
              <a:gd name="T39" fmla="*/ 200 h 675"/>
              <a:gd name="T40" fmla="*/ 189 w 518"/>
              <a:gd name="T41" fmla="*/ 300 h 675"/>
              <a:gd name="T42" fmla="*/ 340 w 518"/>
              <a:gd name="T43" fmla="*/ 300 h 675"/>
              <a:gd name="T44" fmla="*/ 340 w 518"/>
              <a:gd name="T45" fmla="*/ 675 h 675"/>
              <a:gd name="T46" fmla="*/ 189 w 518"/>
              <a:gd name="T47" fmla="*/ 675 h 675"/>
              <a:gd name="T48" fmla="*/ 189 w 518"/>
              <a:gd name="T49" fmla="*/ 300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18" h="675">
                <a:moveTo>
                  <a:pt x="11" y="401"/>
                </a:moveTo>
                <a:lnTo>
                  <a:pt x="162" y="401"/>
                </a:lnTo>
                <a:lnTo>
                  <a:pt x="162" y="675"/>
                </a:lnTo>
                <a:lnTo>
                  <a:pt x="11" y="675"/>
                </a:lnTo>
                <a:lnTo>
                  <a:pt x="11" y="401"/>
                </a:lnTo>
                <a:close/>
                <a:moveTo>
                  <a:pt x="67" y="205"/>
                </a:moveTo>
                <a:lnTo>
                  <a:pt x="32" y="273"/>
                </a:lnTo>
                <a:lnTo>
                  <a:pt x="0" y="343"/>
                </a:lnTo>
                <a:lnTo>
                  <a:pt x="81" y="346"/>
                </a:lnTo>
                <a:lnTo>
                  <a:pt x="161" y="349"/>
                </a:lnTo>
                <a:lnTo>
                  <a:pt x="130" y="308"/>
                </a:lnTo>
                <a:lnTo>
                  <a:pt x="498" y="90"/>
                </a:lnTo>
                <a:lnTo>
                  <a:pt x="502" y="0"/>
                </a:lnTo>
                <a:lnTo>
                  <a:pt x="101" y="249"/>
                </a:lnTo>
                <a:lnTo>
                  <a:pt x="67" y="205"/>
                </a:lnTo>
                <a:close/>
                <a:moveTo>
                  <a:pt x="367" y="200"/>
                </a:moveTo>
                <a:lnTo>
                  <a:pt x="518" y="200"/>
                </a:lnTo>
                <a:lnTo>
                  <a:pt x="518" y="675"/>
                </a:lnTo>
                <a:lnTo>
                  <a:pt x="367" y="675"/>
                </a:lnTo>
                <a:lnTo>
                  <a:pt x="367" y="200"/>
                </a:lnTo>
                <a:close/>
                <a:moveTo>
                  <a:pt x="189" y="300"/>
                </a:moveTo>
                <a:lnTo>
                  <a:pt x="340" y="300"/>
                </a:lnTo>
                <a:lnTo>
                  <a:pt x="340" y="675"/>
                </a:lnTo>
                <a:lnTo>
                  <a:pt x="189" y="675"/>
                </a:lnTo>
                <a:lnTo>
                  <a:pt x="189" y="30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0" name="Freeform 292"/>
          <p:cNvSpPr>
            <a:spLocks noEditPoints="1"/>
          </p:cNvSpPr>
          <p:nvPr/>
        </p:nvSpPr>
        <p:spPr bwMode="auto">
          <a:xfrm>
            <a:off x="8495122" y="2413221"/>
            <a:ext cx="332226" cy="299257"/>
          </a:xfrm>
          <a:custGeom>
            <a:avLst/>
            <a:gdLst>
              <a:gd name="T0" fmla="*/ 401 w 687"/>
              <a:gd name="T1" fmla="*/ 465 h 617"/>
              <a:gd name="T2" fmla="*/ 293 w 687"/>
              <a:gd name="T3" fmla="*/ 465 h 617"/>
              <a:gd name="T4" fmla="*/ 289 w 687"/>
              <a:gd name="T5" fmla="*/ 471 h 617"/>
              <a:gd name="T6" fmla="*/ 147 w 687"/>
              <a:gd name="T7" fmla="*/ 584 h 617"/>
              <a:gd name="T8" fmla="*/ 186 w 687"/>
              <a:gd name="T9" fmla="*/ 478 h 617"/>
              <a:gd name="T10" fmla="*/ 184 w 687"/>
              <a:gd name="T11" fmla="*/ 465 h 617"/>
              <a:gd name="T12" fmla="*/ 103 w 687"/>
              <a:gd name="T13" fmla="*/ 465 h 617"/>
              <a:gd name="T14" fmla="*/ 27 w 687"/>
              <a:gd name="T15" fmla="*/ 390 h 617"/>
              <a:gd name="T16" fmla="*/ 27 w 687"/>
              <a:gd name="T17" fmla="*/ 182 h 617"/>
              <a:gd name="T18" fmla="*/ 103 w 687"/>
              <a:gd name="T19" fmla="*/ 106 h 617"/>
              <a:gd name="T20" fmla="*/ 175 w 687"/>
              <a:gd name="T21" fmla="*/ 106 h 617"/>
              <a:gd name="T22" fmla="*/ 175 w 687"/>
              <a:gd name="T23" fmla="*/ 319 h 617"/>
              <a:gd name="T24" fmla="*/ 271 w 687"/>
              <a:gd name="T25" fmla="*/ 416 h 617"/>
              <a:gd name="T26" fmla="*/ 380 w 687"/>
              <a:gd name="T27" fmla="*/ 416 h 617"/>
              <a:gd name="T28" fmla="*/ 420 w 687"/>
              <a:gd name="T29" fmla="*/ 463 h 617"/>
              <a:gd name="T30" fmla="*/ 401 w 687"/>
              <a:gd name="T31" fmla="*/ 465 h 617"/>
              <a:gd name="T32" fmla="*/ 591 w 687"/>
              <a:gd name="T33" fmla="*/ 0 h 617"/>
              <a:gd name="T34" fmla="*/ 271 w 687"/>
              <a:gd name="T35" fmla="*/ 0 h 617"/>
              <a:gd name="T36" fmla="*/ 177 w 687"/>
              <a:gd name="T37" fmla="*/ 79 h 617"/>
              <a:gd name="T38" fmla="*/ 103 w 687"/>
              <a:gd name="T39" fmla="*/ 79 h 617"/>
              <a:gd name="T40" fmla="*/ 0 w 687"/>
              <a:gd name="T41" fmla="*/ 182 h 617"/>
              <a:gd name="T42" fmla="*/ 0 w 687"/>
              <a:gd name="T43" fmla="*/ 389 h 617"/>
              <a:gd name="T44" fmla="*/ 103 w 687"/>
              <a:gd name="T45" fmla="*/ 493 h 617"/>
              <a:gd name="T46" fmla="*/ 159 w 687"/>
              <a:gd name="T47" fmla="*/ 493 h 617"/>
              <a:gd name="T48" fmla="*/ 106 w 687"/>
              <a:gd name="T49" fmla="*/ 594 h 617"/>
              <a:gd name="T50" fmla="*/ 85 w 687"/>
              <a:gd name="T51" fmla="*/ 617 h 617"/>
              <a:gd name="T52" fmla="*/ 116 w 687"/>
              <a:gd name="T53" fmla="*/ 616 h 617"/>
              <a:gd name="T54" fmla="*/ 306 w 687"/>
              <a:gd name="T55" fmla="*/ 493 h 617"/>
              <a:gd name="T56" fmla="*/ 401 w 687"/>
              <a:gd name="T57" fmla="*/ 493 h 617"/>
              <a:gd name="T58" fmla="*/ 442 w 687"/>
              <a:gd name="T59" fmla="*/ 484 h 617"/>
              <a:gd name="T60" fmla="*/ 577 w 687"/>
              <a:gd name="T61" fmla="*/ 548 h 617"/>
              <a:gd name="T62" fmla="*/ 517 w 687"/>
              <a:gd name="T63" fmla="*/ 416 h 617"/>
              <a:gd name="T64" fmla="*/ 591 w 687"/>
              <a:gd name="T65" fmla="*/ 416 h 617"/>
              <a:gd name="T66" fmla="*/ 687 w 687"/>
              <a:gd name="T67" fmla="*/ 319 h 617"/>
              <a:gd name="T68" fmla="*/ 687 w 687"/>
              <a:gd name="T69" fmla="*/ 96 h 617"/>
              <a:gd name="T70" fmla="*/ 591 w 687"/>
              <a:gd name="T71" fmla="*/ 0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7" h="617">
                <a:moveTo>
                  <a:pt x="401" y="465"/>
                </a:moveTo>
                <a:lnTo>
                  <a:pt x="293" y="465"/>
                </a:lnTo>
                <a:lnTo>
                  <a:pt x="289" y="471"/>
                </a:lnTo>
                <a:cubicBezTo>
                  <a:pt x="261" y="508"/>
                  <a:pt x="209" y="566"/>
                  <a:pt x="147" y="584"/>
                </a:cubicBezTo>
                <a:cubicBezTo>
                  <a:pt x="166" y="556"/>
                  <a:pt x="190" y="513"/>
                  <a:pt x="186" y="478"/>
                </a:cubicBezTo>
                <a:lnTo>
                  <a:pt x="184" y="465"/>
                </a:lnTo>
                <a:lnTo>
                  <a:pt x="103" y="465"/>
                </a:lnTo>
                <a:cubicBezTo>
                  <a:pt x="61" y="465"/>
                  <a:pt x="27" y="431"/>
                  <a:pt x="27" y="390"/>
                </a:cubicBezTo>
                <a:lnTo>
                  <a:pt x="27" y="182"/>
                </a:lnTo>
                <a:cubicBezTo>
                  <a:pt x="27" y="140"/>
                  <a:pt x="61" y="106"/>
                  <a:pt x="103" y="106"/>
                </a:cubicBezTo>
                <a:lnTo>
                  <a:pt x="175" y="106"/>
                </a:lnTo>
                <a:lnTo>
                  <a:pt x="175" y="319"/>
                </a:lnTo>
                <a:cubicBezTo>
                  <a:pt x="175" y="372"/>
                  <a:pt x="218" y="416"/>
                  <a:pt x="271" y="416"/>
                </a:cubicBezTo>
                <a:lnTo>
                  <a:pt x="380" y="416"/>
                </a:lnTo>
                <a:cubicBezTo>
                  <a:pt x="390" y="429"/>
                  <a:pt x="404" y="446"/>
                  <a:pt x="420" y="463"/>
                </a:cubicBezTo>
                <a:cubicBezTo>
                  <a:pt x="414" y="464"/>
                  <a:pt x="407" y="465"/>
                  <a:pt x="401" y="465"/>
                </a:cubicBezTo>
                <a:close/>
                <a:moveTo>
                  <a:pt x="591" y="0"/>
                </a:moveTo>
                <a:lnTo>
                  <a:pt x="271" y="0"/>
                </a:lnTo>
                <a:cubicBezTo>
                  <a:pt x="224" y="0"/>
                  <a:pt x="185" y="34"/>
                  <a:pt x="177" y="79"/>
                </a:cubicBezTo>
                <a:lnTo>
                  <a:pt x="103" y="79"/>
                </a:lnTo>
                <a:cubicBezTo>
                  <a:pt x="46" y="79"/>
                  <a:pt x="0" y="125"/>
                  <a:pt x="0" y="182"/>
                </a:cubicBezTo>
                <a:lnTo>
                  <a:pt x="0" y="389"/>
                </a:lnTo>
                <a:cubicBezTo>
                  <a:pt x="0" y="447"/>
                  <a:pt x="46" y="493"/>
                  <a:pt x="103" y="493"/>
                </a:cubicBezTo>
                <a:lnTo>
                  <a:pt x="159" y="493"/>
                </a:lnTo>
                <a:cubicBezTo>
                  <a:pt x="154" y="529"/>
                  <a:pt x="120" y="577"/>
                  <a:pt x="106" y="594"/>
                </a:cubicBezTo>
                <a:lnTo>
                  <a:pt x="85" y="617"/>
                </a:lnTo>
                <a:lnTo>
                  <a:pt x="116" y="616"/>
                </a:lnTo>
                <a:cubicBezTo>
                  <a:pt x="199" y="613"/>
                  <a:pt x="270" y="540"/>
                  <a:pt x="306" y="493"/>
                </a:cubicBezTo>
                <a:lnTo>
                  <a:pt x="401" y="493"/>
                </a:lnTo>
                <a:cubicBezTo>
                  <a:pt x="415" y="493"/>
                  <a:pt x="430" y="490"/>
                  <a:pt x="442" y="484"/>
                </a:cubicBezTo>
                <a:cubicBezTo>
                  <a:pt x="480" y="517"/>
                  <a:pt x="526" y="546"/>
                  <a:pt x="577" y="548"/>
                </a:cubicBezTo>
                <a:cubicBezTo>
                  <a:pt x="577" y="548"/>
                  <a:pt x="510" y="471"/>
                  <a:pt x="517" y="416"/>
                </a:cubicBezTo>
                <a:lnTo>
                  <a:pt x="591" y="416"/>
                </a:lnTo>
                <a:cubicBezTo>
                  <a:pt x="644" y="416"/>
                  <a:pt x="687" y="372"/>
                  <a:pt x="687" y="319"/>
                </a:cubicBezTo>
                <a:lnTo>
                  <a:pt x="687" y="96"/>
                </a:lnTo>
                <a:cubicBezTo>
                  <a:pt x="687" y="43"/>
                  <a:pt x="644" y="0"/>
                  <a:pt x="591" y="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1" name="Freeform 294"/>
          <p:cNvSpPr>
            <a:spLocks noEditPoints="1"/>
          </p:cNvSpPr>
          <p:nvPr/>
        </p:nvSpPr>
        <p:spPr bwMode="auto">
          <a:xfrm>
            <a:off x="6618429" y="4084493"/>
            <a:ext cx="324617" cy="281503"/>
          </a:xfrm>
          <a:custGeom>
            <a:avLst/>
            <a:gdLst>
              <a:gd name="T0" fmla="*/ 420 w 672"/>
              <a:gd name="T1" fmla="*/ 0 h 582"/>
              <a:gd name="T2" fmla="*/ 393 w 672"/>
              <a:gd name="T3" fmla="*/ 12 h 582"/>
              <a:gd name="T4" fmla="*/ 194 w 672"/>
              <a:gd name="T5" fmla="*/ 139 h 582"/>
              <a:gd name="T6" fmla="*/ 39 w 672"/>
              <a:gd name="T7" fmla="*/ 139 h 582"/>
              <a:gd name="T8" fmla="*/ 12 w 672"/>
              <a:gd name="T9" fmla="*/ 150 h 582"/>
              <a:gd name="T10" fmla="*/ 0 w 672"/>
              <a:gd name="T11" fmla="*/ 177 h 582"/>
              <a:gd name="T12" fmla="*/ 0 w 672"/>
              <a:gd name="T13" fmla="*/ 405 h 582"/>
              <a:gd name="T14" fmla="*/ 12 w 672"/>
              <a:gd name="T15" fmla="*/ 432 h 582"/>
              <a:gd name="T16" fmla="*/ 39 w 672"/>
              <a:gd name="T17" fmla="*/ 443 h 582"/>
              <a:gd name="T18" fmla="*/ 194 w 672"/>
              <a:gd name="T19" fmla="*/ 443 h 582"/>
              <a:gd name="T20" fmla="*/ 393 w 672"/>
              <a:gd name="T21" fmla="*/ 570 h 582"/>
              <a:gd name="T22" fmla="*/ 420 w 672"/>
              <a:gd name="T23" fmla="*/ 582 h 582"/>
              <a:gd name="T24" fmla="*/ 446 w 672"/>
              <a:gd name="T25" fmla="*/ 570 h 582"/>
              <a:gd name="T26" fmla="*/ 458 w 672"/>
              <a:gd name="T27" fmla="*/ 544 h 582"/>
              <a:gd name="T28" fmla="*/ 458 w 672"/>
              <a:gd name="T29" fmla="*/ 38 h 582"/>
              <a:gd name="T30" fmla="*/ 446 w 672"/>
              <a:gd name="T31" fmla="*/ 12 h 582"/>
              <a:gd name="T32" fmla="*/ 420 w 672"/>
              <a:gd name="T33" fmla="*/ 0 h 582"/>
              <a:gd name="T34" fmla="*/ 503 w 672"/>
              <a:gd name="T35" fmla="*/ 279 h 582"/>
              <a:gd name="T36" fmla="*/ 672 w 672"/>
              <a:gd name="T37" fmla="*/ 279 h 582"/>
              <a:gd name="T38" fmla="*/ 672 w 672"/>
              <a:gd name="T39" fmla="*/ 302 h 582"/>
              <a:gd name="T40" fmla="*/ 503 w 672"/>
              <a:gd name="T41" fmla="*/ 302 h 582"/>
              <a:gd name="T42" fmla="*/ 503 w 672"/>
              <a:gd name="T43" fmla="*/ 279 h 582"/>
              <a:gd name="T44" fmla="*/ 505 w 672"/>
              <a:gd name="T45" fmla="*/ 342 h 582"/>
              <a:gd name="T46" fmla="*/ 634 w 672"/>
              <a:gd name="T47" fmla="*/ 450 h 582"/>
              <a:gd name="T48" fmla="*/ 649 w 672"/>
              <a:gd name="T49" fmla="*/ 432 h 582"/>
              <a:gd name="T50" fmla="*/ 520 w 672"/>
              <a:gd name="T51" fmla="*/ 324 h 582"/>
              <a:gd name="T52" fmla="*/ 505 w 672"/>
              <a:gd name="T53" fmla="*/ 342 h 582"/>
              <a:gd name="T54" fmla="*/ 505 w 672"/>
              <a:gd name="T55" fmla="*/ 240 h 582"/>
              <a:gd name="T56" fmla="*/ 634 w 672"/>
              <a:gd name="T57" fmla="*/ 132 h 582"/>
              <a:gd name="T58" fmla="*/ 649 w 672"/>
              <a:gd name="T59" fmla="*/ 150 h 582"/>
              <a:gd name="T60" fmla="*/ 520 w 672"/>
              <a:gd name="T61" fmla="*/ 258 h 582"/>
              <a:gd name="T62" fmla="*/ 505 w 672"/>
              <a:gd name="T63" fmla="*/ 2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2" h="582">
                <a:moveTo>
                  <a:pt x="420" y="0"/>
                </a:moveTo>
                <a:cubicBezTo>
                  <a:pt x="409" y="0"/>
                  <a:pt x="400" y="4"/>
                  <a:pt x="393" y="12"/>
                </a:cubicBezTo>
                <a:lnTo>
                  <a:pt x="194" y="139"/>
                </a:lnTo>
                <a:lnTo>
                  <a:pt x="39" y="139"/>
                </a:lnTo>
                <a:cubicBezTo>
                  <a:pt x="28" y="139"/>
                  <a:pt x="19" y="142"/>
                  <a:pt x="12" y="150"/>
                </a:cubicBezTo>
                <a:cubicBezTo>
                  <a:pt x="4" y="157"/>
                  <a:pt x="0" y="166"/>
                  <a:pt x="0" y="177"/>
                </a:cubicBezTo>
                <a:lnTo>
                  <a:pt x="0" y="405"/>
                </a:lnTo>
                <a:cubicBezTo>
                  <a:pt x="0" y="416"/>
                  <a:pt x="4" y="425"/>
                  <a:pt x="12" y="432"/>
                </a:cubicBezTo>
                <a:cubicBezTo>
                  <a:pt x="19" y="440"/>
                  <a:pt x="28" y="443"/>
                  <a:pt x="39" y="443"/>
                </a:cubicBezTo>
                <a:lnTo>
                  <a:pt x="194" y="443"/>
                </a:lnTo>
                <a:lnTo>
                  <a:pt x="393" y="570"/>
                </a:lnTo>
                <a:cubicBezTo>
                  <a:pt x="400" y="578"/>
                  <a:pt x="409" y="582"/>
                  <a:pt x="420" y="582"/>
                </a:cubicBezTo>
                <a:cubicBezTo>
                  <a:pt x="430" y="582"/>
                  <a:pt x="439" y="578"/>
                  <a:pt x="446" y="570"/>
                </a:cubicBezTo>
                <a:cubicBezTo>
                  <a:pt x="454" y="563"/>
                  <a:pt x="458" y="554"/>
                  <a:pt x="458" y="544"/>
                </a:cubicBezTo>
                <a:lnTo>
                  <a:pt x="458" y="38"/>
                </a:lnTo>
                <a:cubicBezTo>
                  <a:pt x="458" y="28"/>
                  <a:pt x="454" y="19"/>
                  <a:pt x="446" y="12"/>
                </a:cubicBezTo>
                <a:cubicBezTo>
                  <a:pt x="439" y="4"/>
                  <a:pt x="430" y="0"/>
                  <a:pt x="420" y="0"/>
                </a:cubicBezTo>
                <a:close/>
                <a:moveTo>
                  <a:pt x="503" y="279"/>
                </a:moveTo>
                <a:lnTo>
                  <a:pt x="672" y="279"/>
                </a:lnTo>
                <a:lnTo>
                  <a:pt x="672" y="302"/>
                </a:lnTo>
                <a:lnTo>
                  <a:pt x="503" y="302"/>
                </a:lnTo>
                <a:lnTo>
                  <a:pt x="503" y="279"/>
                </a:lnTo>
                <a:close/>
                <a:moveTo>
                  <a:pt x="505" y="342"/>
                </a:moveTo>
                <a:lnTo>
                  <a:pt x="634" y="450"/>
                </a:lnTo>
                <a:lnTo>
                  <a:pt x="649" y="432"/>
                </a:lnTo>
                <a:lnTo>
                  <a:pt x="520" y="324"/>
                </a:lnTo>
                <a:lnTo>
                  <a:pt x="505" y="342"/>
                </a:lnTo>
                <a:close/>
                <a:moveTo>
                  <a:pt x="505" y="240"/>
                </a:moveTo>
                <a:lnTo>
                  <a:pt x="634" y="132"/>
                </a:lnTo>
                <a:lnTo>
                  <a:pt x="649" y="150"/>
                </a:lnTo>
                <a:lnTo>
                  <a:pt x="520" y="258"/>
                </a:lnTo>
                <a:lnTo>
                  <a:pt x="505" y="240"/>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2" name="Freeform 296"/>
          <p:cNvSpPr>
            <a:spLocks noEditPoints="1"/>
          </p:cNvSpPr>
          <p:nvPr/>
        </p:nvSpPr>
        <p:spPr bwMode="auto">
          <a:xfrm>
            <a:off x="3433123" y="3549379"/>
            <a:ext cx="299257" cy="301792"/>
          </a:xfrm>
          <a:custGeom>
            <a:avLst/>
            <a:gdLst>
              <a:gd name="T0" fmla="*/ 311 w 621"/>
              <a:gd name="T1" fmla="*/ 0 h 621"/>
              <a:gd name="T2" fmla="*/ 0 w 621"/>
              <a:gd name="T3" fmla="*/ 311 h 621"/>
              <a:gd name="T4" fmla="*/ 311 w 621"/>
              <a:gd name="T5" fmla="*/ 621 h 621"/>
              <a:gd name="T6" fmla="*/ 621 w 621"/>
              <a:gd name="T7" fmla="*/ 311 h 621"/>
              <a:gd name="T8" fmla="*/ 311 w 621"/>
              <a:gd name="T9" fmla="*/ 0 h 621"/>
              <a:gd name="T10" fmla="*/ 339 w 621"/>
              <a:gd name="T11" fmla="*/ 189 h 621"/>
              <a:gd name="T12" fmla="*/ 307 w 621"/>
              <a:gd name="T13" fmla="*/ 203 h 621"/>
              <a:gd name="T14" fmla="*/ 275 w 621"/>
              <a:gd name="T15" fmla="*/ 189 h 621"/>
              <a:gd name="T16" fmla="*/ 262 w 621"/>
              <a:gd name="T17" fmla="*/ 156 h 621"/>
              <a:gd name="T18" fmla="*/ 275 w 621"/>
              <a:gd name="T19" fmla="*/ 122 h 621"/>
              <a:gd name="T20" fmla="*/ 307 w 621"/>
              <a:gd name="T21" fmla="*/ 108 h 621"/>
              <a:gd name="T22" fmla="*/ 339 w 621"/>
              <a:gd name="T23" fmla="*/ 122 h 621"/>
              <a:gd name="T24" fmla="*/ 352 w 621"/>
              <a:gd name="T25" fmla="*/ 156 h 621"/>
              <a:gd name="T26" fmla="*/ 339 w 621"/>
              <a:gd name="T27" fmla="*/ 189 h 621"/>
              <a:gd name="T28" fmla="*/ 352 w 621"/>
              <a:gd name="T29" fmla="*/ 468 h 621"/>
              <a:gd name="T30" fmla="*/ 307 w 621"/>
              <a:gd name="T31" fmla="*/ 505 h 621"/>
              <a:gd name="T32" fmla="*/ 262 w 621"/>
              <a:gd name="T33" fmla="*/ 468 h 621"/>
              <a:gd name="T34" fmla="*/ 262 w 621"/>
              <a:gd name="T35" fmla="*/ 279 h 621"/>
              <a:gd name="T36" fmla="*/ 307 w 621"/>
              <a:gd name="T37" fmla="*/ 243 h 621"/>
              <a:gd name="T38" fmla="*/ 352 w 621"/>
              <a:gd name="T39" fmla="*/ 279 h 621"/>
              <a:gd name="T40" fmla="*/ 352 w 621"/>
              <a:gd name="T41" fmla="*/ 468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21" h="621">
                <a:moveTo>
                  <a:pt x="311" y="0"/>
                </a:moveTo>
                <a:cubicBezTo>
                  <a:pt x="139" y="0"/>
                  <a:pt x="0" y="139"/>
                  <a:pt x="0" y="311"/>
                </a:cubicBezTo>
                <a:cubicBezTo>
                  <a:pt x="1" y="482"/>
                  <a:pt x="139" y="621"/>
                  <a:pt x="311" y="621"/>
                </a:cubicBezTo>
                <a:cubicBezTo>
                  <a:pt x="482" y="621"/>
                  <a:pt x="621" y="482"/>
                  <a:pt x="621" y="311"/>
                </a:cubicBezTo>
                <a:cubicBezTo>
                  <a:pt x="621" y="139"/>
                  <a:pt x="482" y="0"/>
                  <a:pt x="311" y="0"/>
                </a:cubicBezTo>
                <a:close/>
                <a:moveTo>
                  <a:pt x="339" y="189"/>
                </a:moveTo>
                <a:cubicBezTo>
                  <a:pt x="330" y="199"/>
                  <a:pt x="319" y="203"/>
                  <a:pt x="307" y="203"/>
                </a:cubicBezTo>
                <a:cubicBezTo>
                  <a:pt x="294" y="203"/>
                  <a:pt x="284" y="199"/>
                  <a:pt x="275" y="189"/>
                </a:cubicBezTo>
                <a:cubicBezTo>
                  <a:pt x="266" y="180"/>
                  <a:pt x="262" y="169"/>
                  <a:pt x="262" y="156"/>
                </a:cubicBezTo>
                <a:cubicBezTo>
                  <a:pt x="262" y="142"/>
                  <a:pt x="266" y="131"/>
                  <a:pt x="275" y="122"/>
                </a:cubicBezTo>
                <a:cubicBezTo>
                  <a:pt x="284" y="112"/>
                  <a:pt x="294" y="108"/>
                  <a:pt x="307" y="108"/>
                </a:cubicBezTo>
                <a:cubicBezTo>
                  <a:pt x="319" y="108"/>
                  <a:pt x="330" y="112"/>
                  <a:pt x="339" y="122"/>
                </a:cubicBezTo>
                <a:cubicBezTo>
                  <a:pt x="348" y="131"/>
                  <a:pt x="352" y="142"/>
                  <a:pt x="352" y="156"/>
                </a:cubicBezTo>
                <a:cubicBezTo>
                  <a:pt x="352" y="169"/>
                  <a:pt x="348" y="180"/>
                  <a:pt x="339" y="189"/>
                </a:cubicBezTo>
                <a:close/>
                <a:moveTo>
                  <a:pt x="352" y="468"/>
                </a:moveTo>
                <a:cubicBezTo>
                  <a:pt x="352" y="488"/>
                  <a:pt x="332" y="505"/>
                  <a:pt x="307" y="505"/>
                </a:cubicBezTo>
                <a:cubicBezTo>
                  <a:pt x="282" y="505"/>
                  <a:pt x="262" y="488"/>
                  <a:pt x="262" y="468"/>
                </a:cubicBezTo>
                <a:lnTo>
                  <a:pt x="262" y="279"/>
                </a:lnTo>
                <a:cubicBezTo>
                  <a:pt x="262" y="259"/>
                  <a:pt x="282" y="243"/>
                  <a:pt x="307" y="243"/>
                </a:cubicBezTo>
                <a:cubicBezTo>
                  <a:pt x="332" y="243"/>
                  <a:pt x="352" y="259"/>
                  <a:pt x="352" y="279"/>
                </a:cubicBezTo>
                <a:lnTo>
                  <a:pt x="352" y="468"/>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3" name="Freeform 297"/>
          <p:cNvSpPr>
            <a:spLocks noEditPoints="1"/>
          </p:cNvSpPr>
          <p:nvPr/>
        </p:nvSpPr>
        <p:spPr bwMode="auto">
          <a:xfrm>
            <a:off x="2157478" y="3549379"/>
            <a:ext cx="301792" cy="301792"/>
          </a:xfrm>
          <a:custGeom>
            <a:avLst/>
            <a:gdLst>
              <a:gd name="T0" fmla="*/ 310 w 621"/>
              <a:gd name="T1" fmla="*/ 0 h 621"/>
              <a:gd name="T2" fmla="*/ 0 w 621"/>
              <a:gd name="T3" fmla="*/ 311 h 621"/>
              <a:gd name="T4" fmla="*/ 310 w 621"/>
              <a:gd name="T5" fmla="*/ 621 h 621"/>
              <a:gd name="T6" fmla="*/ 620 w 621"/>
              <a:gd name="T7" fmla="*/ 311 h 621"/>
              <a:gd name="T8" fmla="*/ 310 w 621"/>
              <a:gd name="T9" fmla="*/ 0 h 621"/>
              <a:gd name="T10" fmla="*/ 226 w 621"/>
              <a:gd name="T11" fmla="*/ 225 h 621"/>
              <a:gd name="T12" fmla="*/ 394 w 621"/>
              <a:gd name="T13" fmla="*/ 225 h 621"/>
              <a:gd name="T14" fmla="*/ 394 w 621"/>
              <a:gd name="T15" fmla="*/ 396 h 621"/>
              <a:gd name="T16" fmla="*/ 226 w 621"/>
              <a:gd name="T17" fmla="*/ 396 h 621"/>
              <a:gd name="T18" fmla="*/ 226 w 621"/>
              <a:gd name="T19" fmla="*/ 225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1" h="621">
                <a:moveTo>
                  <a:pt x="310" y="0"/>
                </a:moveTo>
                <a:cubicBezTo>
                  <a:pt x="139" y="0"/>
                  <a:pt x="0" y="139"/>
                  <a:pt x="0" y="311"/>
                </a:cubicBezTo>
                <a:cubicBezTo>
                  <a:pt x="0" y="482"/>
                  <a:pt x="139" y="621"/>
                  <a:pt x="310" y="621"/>
                </a:cubicBezTo>
                <a:cubicBezTo>
                  <a:pt x="482" y="621"/>
                  <a:pt x="620" y="482"/>
                  <a:pt x="620" y="311"/>
                </a:cubicBezTo>
                <a:cubicBezTo>
                  <a:pt x="621" y="139"/>
                  <a:pt x="482" y="0"/>
                  <a:pt x="310" y="0"/>
                </a:cubicBezTo>
                <a:close/>
                <a:moveTo>
                  <a:pt x="226" y="225"/>
                </a:moveTo>
                <a:lnTo>
                  <a:pt x="394" y="225"/>
                </a:lnTo>
                <a:lnTo>
                  <a:pt x="394" y="396"/>
                </a:lnTo>
                <a:lnTo>
                  <a:pt x="226" y="396"/>
                </a:lnTo>
                <a:lnTo>
                  <a:pt x="226" y="225"/>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4" name="Freeform 299"/>
          <p:cNvSpPr>
            <a:spLocks noEditPoints="1"/>
          </p:cNvSpPr>
          <p:nvPr/>
        </p:nvSpPr>
        <p:spPr bwMode="auto">
          <a:xfrm>
            <a:off x="2768673" y="3549379"/>
            <a:ext cx="299257" cy="301792"/>
          </a:xfrm>
          <a:custGeom>
            <a:avLst/>
            <a:gdLst>
              <a:gd name="T0" fmla="*/ 310 w 620"/>
              <a:gd name="T1" fmla="*/ 0 h 621"/>
              <a:gd name="T2" fmla="*/ 0 w 620"/>
              <a:gd name="T3" fmla="*/ 311 h 621"/>
              <a:gd name="T4" fmla="*/ 310 w 620"/>
              <a:gd name="T5" fmla="*/ 621 h 621"/>
              <a:gd name="T6" fmla="*/ 620 w 620"/>
              <a:gd name="T7" fmla="*/ 311 h 621"/>
              <a:gd name="T8" fmla="*/ 310 w 620"/>
              <a:gd name="T9" fmla="*/ 0 h 621"/>
              <a:gd name="T10" fmla="*/ 195 w 620"/>
              <a:gd name="T11" fmla="*/ 429 h 621"/>
              <a:gd name="T12" fmla="*/ 160 w 620"/>
              <a:gd name="T13" fmla="*/ 390 h 621"/>
              <a:gd name="T14" fmla="*/ 160 w 620"/>
              <a:gd name="T15" fmla="*/ 232 h 621"/>
              <a:gd name="T16" fmla="*/ 196 w 620"/>
              <a:gd name="T17" fmla="*/ 192 h 621"/>
              <a:gd name="T18" fmla="*/ 266 w 620"/>
              <a:gd name="T19" fmla="*/ 271 h 621"/>
              <a:gd name="T20" fmla="*/ 266 w 620"/>
              <a:gd name="T21" fmla="*/ 350 h 621"/>
              <a:gd name="T22" fmla="*/ 195 w 620"/>
              <a:gd name="T23" fmla="*/ 429 h 621"/>
              <a:gd name="T24" fmla="*/ 375 w 620"/>
              <a:gd name="T25" fmla="*/ 429 h 621"/>
              <a:gd name="T26" fmla="*/ 339 w 620"/>
              <a:gd name="T27" fmla="*/ 390 h 621"/>
              <a:gd name="T28" fmla="*/ 340 w 620"/>
              <a:gd name="T29" fmla="*/ 232 h 621"/>
              <a:gd name="T30" fmla="*/ 375 w 620"/>
              <a:gd name="T31" fmla="*/ 192 h 621"/>
              <a:gd name="T32" fmla="*/ 445 w 620"/>
              <a:gd name="T33" fmla="*/ 271 h 621"/>
              <a:gd name="T34" fmla="*/ 445 w 620"/>
              <a:gd name="T35" fmla="*/ 350 h 621"/>
              <a:gd name="T36" fmla="*/ 375 w 620"/>
              <a:gd name="T37" fmla="*/ 429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0" h="621">
                <a:moveTo>
                  <a:pt x="310" y="0"/>
                </a:moveTo>
                <a:cubicBezTo>
                  <a:pt x="139" y="0"/>
                  <a:pt x="0" y="139"/>
                  <a:pt x="0" y="311"/>
                </a:cubicBezTo>
                <a:cubicBezTo>
                  <a:pt x="0" y="482"/>
                  <a:pt x="139" y="621"/>
                  <a:pt x="310" y="621"/>
                </a:cubicBezTo>
                <a:cubicBezTo>
                  <a:pt x="481" y="621"/>
                  <a:pt x="620" y="482"/>
                  <a:pt x="620" y="311"/>
                </a:cubicBezTo>
                <a:cubicBezTo>
                  <a:pt x="620" y="139"/>
                  <a:pt x="481" y="0"/>
                  <a:pt x="310" y="0"/>
                </a:cubicBezTo>
                <a:close/>
                <a:moveTo>
                  <a:pt x="195" y="429"/>
                </a:moveTo>
                <a:cubicBezTo>
                  <a:pt x="176" y="451"/>
                  <a:pt x="160" y="433"/>
                  <a:pt x="160" y="390"/>
                </a:cubicBezTo>
                <a:cubicBezTo>
                  <a:pt x="160" y="346"/>
                  <a:pt x="160" y="275"/>
                  <a:pt x="160" y="232"/>
                </a:cubicBezTo>
                <a:cubicBezTo>
                  <a:pt x="160" y="188"/>
                  <a:pt x="176" y="170"/>
                  <a:pt x="196" y="192"/>
                </a:cubicBezTo>
                <a:cubicBezTo>
                  <a:pt x="215" y="214"/>
                  <a:pt x="247" y="249"/>
                  <a:pt x="266" y="271"/>
                </a:cubicBezTo>
                <a:cubicBezTo>
                  <a:pt x="285" y="293"/>
                  <a:pt x="285" y="329"/>
                  <a:pt x="266" y="350"/>
                </a:cubicBezTo>
                <a:cubicBezTo>
                  <a:pt x="246" y="372"/>
                  <a:pt x="215" y="407"/>
                  <a:pt x="195" y="429"/>
                </a:cubicBezTo>
                <a:close/>
                <a:moveTo>
                  <a:pt x="375" y="429"/>
                </a:moveTo>
                <a:cubicBezTo>
                  <a:pt x="355" y="451"/>
                  <a:pt x="339" y="433"/>
                  <a:pt x="339" y="390"/>
                </a:cubicBezTo>
                <a:cubicBezTo>
                  <a:pt x="339" y="346"/>
                  <a:pt x="340" y="275"/>
                  <a:pt x="340" y="232"/>
                </a:cubicBezTo>
                <a:cubicBezTo>
                  <a:pt x="340" y="188"/>
                  <a:pt x="356" y="170"/>
                  <a:pt x="375" y="192"/>
                </a:cubicBezTo>
                <a:cubicBezTo>
                  <a:pt x="394" y="214"/>
                  <a:pt x="426" y="249"/>
                  <a:pt x="445" y="271"/>
                </a:cubicBezTo>
                <a:cubicBezTo>
                  <a:pt x="465" y="293"/>
                  <a:pt x="465" y="329"/>
                  <a:pt x="445" y="350"/>
                </a:cubicBezTo>
                <a:cubicBezTo>
                  <a:pt x="426" y="372"/>
                  <a:pt x="394" y="407"/>
                  <a:pt x="375" y="429"/>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5" name="Freeform 300"/>
          <p:cNvSpPr>
            <a:spLocks noEditPoints="1"/>
          </p:cNvSpPr>
          <p:nvPr/>
        </p:nvSpPr>
        <p:spPr bwMode="auto">
          <a:xfrm>
            <a:off x="1589398" y="3549379"/>
            <a:ext cx="301792" cy="301792"/>
          </a:xfrm>
          <a:custGeom>
            <a:avLst/>
            <a:gdLst>
              <a:gd name="T0" fmla="*/ 312 w 625"/>
              <a:gd name="T1" fmla="*/ 0 h 625"/>
              <a:gd name="T2" fmla="*/ 0 w 625"/>
              <a:gd name="T3" fmla="*/ 313 h 625"/>
              <a:gd name="T4" fmla="*/ 312 w 625"/>
              <a:gd name="T5" fmla="*/ 625 h 625"/>
              <a:gd name="T6" fmla="*/ 625 w 625"/>
              <a:gd name="T7" fmla="*/ 313 h 625"/>
              <a:gd name="T8" fmla="*/ 312 w 625"/>
              <a:gd name="T9" fmla="*/ 0 h 625"/>
              <a:gd name="T10" fmla="*/ 282 w 625"/>
              <a:gd name="T11" fmla="*/ 424 h 625"/>
              <a:gd name="T12" fmla="*/ 256 w 625"/>
              <a:gd name="T13" fmla="*/ 449 h 625"/>
              <a:gd name="T14" fmla="*/ 231 w 625"/>
              <a:gd name="T15" fmla="*/ 424 h 625"/>
              <a:gd name="T16" fmla="*/ 231 w 625"/>
              <a:gd name="T17" fmla="*/ 202 h 625"/>
              <a:gd name="T18" fmla="*/ 256 w 625"/>
              <a:gd name="T19" fmla="*/ 176 h 625"/>
              <a:gd name="T20" fmla="*/ 282 w 625"/>
              <a:gd name="T21" fmla="*/ 202 h 625"/>
              <a:gd name="T22" fmla="*/ 282 w 625"/>
              <a:gd name="T23" fmla="*/ 424 h 625"/>
              <a:gd name="T24" fmla="*/ 394 w 625"/>
              <a:gd name="T25" fmla="*/ 424 h 625"/>
              <a:gd name="T26" fmla="*/ 369 w 625"/>
              <a:gd name="T27" fmla="*/ 449 h 625"/>
              <a:gd name="T28" fmla="*/ 343 w 625"/>
              <a:gd name="T29" fmla="*/ 424 h 625"/>
              <a:gd name="T30" fmla="*/ 343 w 625"/>
              <a:gd name="T31" fmla="*/ 202 h 625"/>
              <a:gd name="T32" fmla="*/ 369 w 625"/>
              <a:gd name="T33" fmla="*/ 176 h 625"/>
              <a:gd name="T34" fmla="*/ 394 w 625"/>
              <a:gd name="T35" fmla="*/ 202 h 625"/>
              <a:gd name="T36" fmla="*/ 394 w 625"/>
              <a:gd name="T37" fmla="*/ 424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5" h="625">
                <a:moveTo>
                  <a:pt x="312" y="0"/>
                </a:moveTo>
                <a:cubicBezTo>
                  <a:pt x="140" y="0"/>
                  <a:pt x="0" y="140"/>
                  <a:pt x="0" y="313"/>
                </a:cubicBezTo>
                <a:cubicBezTo>
                  <a:pt x="0" y="485"/>
                  <a:pt x="140" y="625"/>
                  <a:pt x="312" y="625"/>
                </a:cubicBezTo>
                <a:cubicBezTo>
                  <a:pt x="485" y="625"/>
                  <a:pt x="625" y="485"/>
                  <a:pt x="625" y="313"/>
                </a:cubicBezTo>
                <a:cubicBezTo>
                  <a:pt x="625" y="140"/>
                  <a:pt x="485" y="0"/>
                  <a:pt x="312" y="0"/>
                </a:cubicBezTo>
                <a:close/>
                <a:moveTo>
                  <a:pt x="282" y="424"/>
                </a:moveTo>
                <a:cubicBezTo>
                  <a:pt x="282" y="438"/>
                  <a:pt x="270" y="449"/>
                  <a:pt x="256" y="449"/>
                </a:cubicBezTo>
                <a:cubicBezTo>
                  <a:pt x="242" y="449"/>
                  <a:pt x="231" y="438"/>
                  <a:pt x="231" y="424"/>
                </a:cubicBezTo>
                <a:lnTo>
                  <a:pt x="231" y="202"/>
                </a:lnTo>
                <a:cubicBezTo>
                  <a:pt x="231" y="188"/>
                  <a:pt x="242" y="176"/>
                  <a:pt x="256" y="176"/>
                </a:cubicBezTo>
                <a:cubicBezTo>
                  <a:pt x="270" y="176"/>
                  <a:pt x="282" y="188"/>
                  <a:pt x="282" y="202"/>
                </a:cubicBezTo>
                <a:lnTo>
                  <a:pt x="282" y="424"/>
                </a:lnTo>
                <a:close/>
                <a:moveTo>
                  <a:pt x="394" y="424"/>
                </a:moveTo>
                <a:cubicBezTo>
                  <a:pt x="394" y="438"/>
                  <a:pt x="383" y="449"/>
                  <a:pt x="369" y="449"/>
                </a:cubicBezTo>
                <a:cubicBezTo>
                  <a:pt x="355" y="449"/>
                  <a:pt x="343" y="438"/>
                  <a:pt x="343" y="424"/>
                </a:cubicBezTo>
                <a:lnTo>
                  <a:pt x="343" y="202"/>
                </a:lnTo>
                <a:cubicBezTo>
                  <a:pt x="343" y="188"/>
                  <a:pt x="355" y="176"/>
                  <a:pt x="369" y="176"/>
                </a:cubicBezTo>
                <a:cubicBezTo>
                  <a:pt x="383" y="176"/>
                  <a:pt x="394" y="188"/>
                  <a:pt x="394" y="202"/>
                </a:cubicBezTo>
                <a:lnTo>
                  <a:pt x="394" y="424"/>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6" name="Freeform 338"/>
          <p:cNvSpPr>
            <a:spLocks/>
          </p:cNvSpPr>
          <p:nvPr/>
        </p:nvSpPr>
        <p:spPr bwMode="auto">
          <a:xfrm>
            <a:off x="7239769" y="2443656"/>
            <a:ext cx="301792" cy="238391"/>
          </a:xfrm>
          <a:custGeom>
            <a:avLst/>
            <a:gdLst>
              <a:gd name="T0" fmla="*/ 624 w 624"/>
              <a:gd name="T1" fmla="*/ 354 h 492"/>
              <a:gd name="T2" fmla="*/ 559 w 624"/>
              <a:gd name="T3" fmla="*/ 419 h 492"/>
              <a:gd name="T4" fmla="*/ 526 w 624"/>
              <a:gd name="T5" fmla="*/ 419 h 492"/>
              <a:gd name="T6" fmla="*/ 512 w 624"/>
              <a:gd name="T7" fmla="*/ 433 h 492"/>
              <a:gd name="T8" fmla="*/ 512 w 624"/>
              <a:gd name="T9" fmla="*/ 492 h 492"/>
              <a:gd name="T10" fmla="*/ 455 w 624"/>
              <a:gd name="T11" fmla="*/ 424 h 492"/>
              <a:gd name="T12" fmla="*/ 444 w 624"/>
              <a:gd name="T13" fmla="*/ 419 h 492"/>
              <a:gd name="T14" fmla="*/ 65 w 624"/>
              <a:gd name="T15" fmla="*/ 419 h 492"/>
              <a:gd name="T16" fmla="*/ 0 w 624"/>
              <a:gd name="T17" fmla="*/ 354 h 492"/>
              <a:gd name="T18" fmla="*/ 0 w 624"/>
              <a:gd name="T19" fmla="*/ 312 h 492"/>
              <a:gd name="T20" fmla="*/ 0 w 624"/>
              <a:gd name="T21" fmla="*/ 285 h 492"/>
              <a:gd name="T22" fmla="*/ 0 w 624"/>
              <a:gd name="T23" fmla="*/ 65 h 492"/>
              <a:gd name="T24" fmla="*/ 65 w 624"/>
              <a:gd name="T25" fmla="*/ 0 h 492"/>
              <a:gd name="T26" fmla="*/ 490 w 624"/>
              <a:gd name="T27" fmla="*/ 0 h 492"/>
              <a:gd name="T28" fmla="*/ 518 w 624"/>
              <a:gd name="T29" fmla="*/ 0 h 492"/>
              <a:gd name="T30" fmla="*/ 559 w 624"/>
              <a:gd name="T31" fmla="*/ 0 h 492"/>
              <a:gd name="T32" fmla="*/ 624 w 624"/>
              <a:gd name="T33" fmla="*/ 65 h 492"/>
              <a:gd name="T34" fmla="*/ 624 w 624"/>
              <a:gd name="T35" fmla="*/ 354 h 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24" h="492">
                <a:moveTo>
                  <a:pt x="624" y="354"/>
                </a:moveTo>
                <a:cubicBezTo>
                  <a:pt x="624" y="390"/>
                  <a:pt x="595" y="419"/>
                  <a:pt x="559" y="419"/>
                </a:cubicBezTo>
                <a:lnTo>
                  <a:pt x="526" y="419"/>
                </a:lnTo>
                <a:cubicBezTo>
                  <a:pt x="518" y="419"/>
                  <a:pt x="512" y="425"/>
                  <a:pt x="512" y="433"/>
                </a:cubicBezTo>
                <a:lnTo>
                  <a:pt x="512" y="492"/>
                </a:lnTo>
                <a:lnTo>
                  <a:pt x="455" y="424"/>
                </a:lnTo>
                <a:cubicBezTo>
                  <a:pt x="452" y="421"/>
                  <a:pt x="448" y="419"/>
                  <a:pt x="444" y="419"/>
                </a:cubicBezTo>
                <a:lnTo>
                  <a:pt x="65" y="419"/>
                </a:lnTo>
                <a:cubicBezTo>
                  <a:pt x="29" y="419"/>
                  <a:pt x="0" y="390"/>
                  <a:pt x="0" y="354"/>
                </a:cubicBezTo>
                <a:lnTo>
                  <a:pt x="0" y="312"/>
                </a:lnTo>
                <a:lnTo>
                  <a:pt x="0" y="285"/>
                </a:lnTo>
                <a:lnTo>
                  <a:pt x="0" y="65"/>
                </a:lnTo>
                <a:cubicBezTo>
                  <a:pt x="0" y="29"/>
                  <a:pt x="29" y="0"/>
                  <a:pt x="65" y="0"/>
                </a:cubicBezTo>
                <a:lnTo>
                  <a:pt x="490" y="0"/>
                </a:lnTo>
                <a:lnTo>
                  <a:pt x="518" y="0"/>
                </a:lnTo>
                <a:lnTo>
                  <a:pt x="559" y="0"/>
                </a:lnTo>
                <a:cubicBezTo>
                  <a:pt x="595" y="0"/>
                  <a:pt x="624" y="29"/>
                  <a:pt x="624" y="65"/>
                </a:cubicBezTo>
                <a:lnTo>
                  <a:pt x="624" y="354"/>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7" name="Freeform 339"/>
          <p:cNvSpPr>
            <a:spLocks noEditPoints="1"/>
          </p:cNvSpPr>
          <p:nvPr/>
        </p:nvSpPr>
        <p:spPr bwMode="auto">
          <a:xfrm>
            <a:off x="6691978" y="3541774"/>
            <a:ext cx="180060" cy="317008"/>
          </a:xfrm>
          <a:custGeom>
            <a:avLst/>
            <a:gdLst>
              <a:gd name="T0" fmla="*/ 328 w 374"/>
              <a:gd name="T1" fmla="*/ 542 h 655"/>
              <a:gd name="T2" fmla="*/ 227 w 374"/>
              <a:gd name="T3" fmla="*/ 592 h 655"/>
              <a:gd name="T4" fmla="*/ 227 w 374"/>
              <a:gd name="T5" fmla="*/ 655 h 655"/>
              <a:gd name="T6" fmla="*/ 152 w 374"/>
              <a:gd name="T7" fmla="*/ 655 h 655"/>
              <a:gd name="T8" fmla="*/ 152 w 374"/>
              <a:gd name="T9" fmla="*/ 592 h 655"/>
              <a:gd name="T10" fmla="*/ 87 w 374"/>
              <a:gd name="T11" fmla="*/ 572 h 655"/>
              <a:gd name="T12" fmla="*/ 29 w 374"/>
              <a:gd name="T13" fmla="*/ 517 h 655"/>
              <a:gd name="T14" fmla="*/ 1 w 374"/>
              <a:gd name="T15" fmla="*/ 427 h 655"/>
              <a:gd name="T16" fmla="*/ 0 w 374"/>
              <a:gd name="T17" fmla="*/ 410 h 655"/>
              <a:gd name="T18" fmla="*/ 99 w 374"/>
              <a:gd name="T19" fmla="*/ 392 h 655"/>
              <a:gd name="T20" fmla="*/ 102 w 374"/>
              <a:gd name="T21" fmla="*/ 411 h 655"/>
              <a:gd name="T22" fmla="*/ 123 w 374"/>
              <a:gd name="T23" fmla="*/ 475 h 655"/>
              <a:gd name="T24" fmla="*/ 152 w 374"/>
              <a:gd name="T25" fmla="*/ 498 h 655"/>
              <a:gd name="T26" fmla="*/ 152 w 374"/>
              <a:gd name="T27" fmla="*/ 343 h 655"/>
              <a:gd name="T28" fmla="*/ 83 w 374"/>
              <a:gd name="T29" fmla="*/ 316 h 655"/>
              <a:gd name="T30" fmla="*/ 30 w 374"/>
              <a:gd name="T31" fmla="*/ 263 h 655"/>
              <a:gd name="T32" fmla="*/ 12 w 374"/>
              <a:gd name="T33" fmla="*/ 188 h 655"/>
              <a:gd name="T34" fmla="*/ 65 w 374"/>
              <a:gd name="T35" fmla="*/ 67 h 655"/>
              <a:gd name="T36" fmla="*/ 152 w 374"/>
              <a:gd name="T37" fmla="*/ 32 h 655"/>
              <a:gd name="T38" fmla="*/ 152 w 374"/>
              <a:gd name="T39" fmla="*/ 0 h 655"/>
              <a:gd name="T40" fmla="*/ 227 w 374"/>
              <a:gd name="T41" fmla="*/ 0 h 655"/>
              <a:gd name="T42" fmla="*/ 227 w 374"/>
              <a:gd name="T43" fmla="*/ 32 h 655"/>
              <a:gd name="T44" fmla="*/ 306 w 374"/>
              <a:gd name="T45" fmla="*/ 65 h 655"/>
              <a:gd name="T46" fmla="*/ 362 w 374"/>
              <a:gd name="T47" fmla="*/ 169 h 655"/>
              <a:gd name="T48" fmla="*/ 364 w 374"/>
              <a:gd name="T49" fmla="*/ 187 h 655"/>
              <a:gd name="T50" fmla="*/ 262 w 374"/>
              <a:gd name="T51" fmla="*/ 203 h 655"/>
              <a:gd name="T52" fmla="*/ 259 w 374"/>
              <a:gd name="T53" fmla="*/ 184 h 655"/>
              <a:gd name="T54" fmla="*/ 241 w 374"/>
              <a:gd name="T55" fmla="*/ 138 h 655"/>
              <a:gd name="T56" fmla="*/ 227 w 374"/>
              <a:gd name="T57" fmla="*/ 127 h 655"/>
              <a:gd name="T58" fmla="*/ 227 w 374"/>
              <a:gd name="T59" fmla="*/ 262 h 655"/>
              <a:gd name="T60" fmla="*/ 277 w 374"/>
              <a:gd name="T61" fmla="*/ 277 h 655"/>
              <a:gd name="T62" fmla="*/ 331 w 374"/>
              <a:gd name="T63" fmla="*/ 312 h 655"/>
              <a:gd name="T64" fmla="*/ 363 w 374"/>
              <a:gd name="T65" fmla="*/ 361 h 655"/>
              <a:gd name="T66" fmla="*/ 374 w 374"/>
              <a:gd name="T67" fmla="*/ 422 h 655"/>
              <a:gd name="T68" fmla="*/ 328 w 374"/>
              <a:gd name="T69" fmla="*/ 542 h 655"/>
              <a:gd name="T70" fmla="*/ 227 w 374"/>
              <a:gd name="T71" fmla="*/ 364 h 655"/>
              <a:gd name="T72" fmla="*/ 227 w 374"/>
              <a:gd name="T73" fmla="*/ 499 h 655"/>
              <a:gd name="T74" fmla="*/ 253 w 374"/>
              <a:gd name="T75" fmla="*/ 479 h 655"/>
              <a:gd name="T76" fmla="*/ 272 w 374"/>
              <a:gd name="T77" fmla="*/ 427 h 655"/>
              <a:gd name="T78" fmla="*/ 260 w 374"/>
              <a:gd name="T79" fmla="*/ 385 h 655"/>
              <a:gd name="T80" fmla="*/ 227 w 374"/>
              <a:gd name="T81" fmla="*/ 364 h 655"/>
              <a:gd name="T82" fmla="*/ 112 w 374"/>
              <a:gd name="T83" fmla="*/ 183 h 655"/>
              <a:gd name="T84" fmla="*/ 126 w 374"/>
              <a:gd name="T85" fmla="*/ 223 h 655"/>
              <a:gd name="T86" fmla="*/ 152 w 374"/>
              <a:gd name="T87" fmla="*/ 241 h 655"/>
              <a:gd name="T88" fmla="*/ 152 w 374"/>
              <a:gd name="T89" fmla="*/ 125 h 655"/>
              <a:gd name="T90" fmla="*/ 128 w 374"/>
              <a:gd name="T91" fmla="*/ 141 h 655"/>
              <a:gd name="T92" fmla="*/ 112 w 374"/>
              <a:gd name="T93" fmla="*/ 183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74" h="655">
                <a:moveTo>
                  <a:pt x="328" y="542"/>
                </a:moveTo>
                <a:cubicBezTo>
                  <a:pt x="301" y="570"/>
                  <a:pt x="267" y="586"/>
                  <a:pt x="227" y="592"/>
                </a:cubicBezTo>
                <a:lnTo>
                  <a:pt x="227" y="655"/>
                </a:lnTo>
                <a:lnTo>
                  <a:pt x="152" y="655"/>
                </a:lnTo>
                <a:lnTo>
                  <a:pt x="152" y="592"/>
                </a:lnTo>
                <a:cubicBezTo>
                  <a:pt x="126" y="587"/>
                  <a:pt x="104" y="580"/>
                  <a:pt x="87" y="572"/>
                </a:cubicBezTo>
                <a:cubicBezTo>
                  <a:pt x="64" y="560"/>
                  <a:pt x="45" y="542"/>
                  <a:pt x="29" y="517"/>
                </a:cubicBezTo>
                <a:cubicBezTo>
                  <a:pt x="13" y="492"/>
                  <a:pt x="4" y="462"/>
                  <a:pt x="1" y="427"/>
                </a:cubicBezTo>
                <a:lnTo>
                  <a:pt x="0" y="410"/>
                </a:lnTo>
                <a:lnTo>
                  <a:pt x="99" y="392"/>
                </a:lnTo>
                <a:lnTo>
                  <a:pt x="102" y="411"/>
                </a:lnTo>
                <a:cubicBezTo>
                  <a:pt x="106" y="441"/>
                  <a:pt x="113" y="462"/>
                  <a:pt x="123" y="475"/>
                </a:cubicBezTo>
                <a:cubicBezTo>
                  <a:pt x="132" y="485"/>
                  <a:pt x="142" y="493"/>
                  <a:pt x="152" y="498"/>
                </a:cubicBezTo>
                <a:lnTo>
                  <a:pt x="152" y="343"/>
                </a:lnTo>
                <a:cubicBezTo>
                  <a:pt x="129" y="338"/>
                  <a:pt x="106" y="328"/>
                  <a:pt x="83" y="316"/>
                </a:cubicBezTo>
                <a:cubicBezTo>
                  <a:pt x="61" y="303"/>
                  <a:pt x="43" y="285"/>
                  <a:pt x="30" y="263"/>
                </a:cubicBezTo>
                <a:cubicBezTo>
                  <a:pt x="18" y="241"/>
                  <a:pt x="12" y="216"/>
                  <a:pt x="12" y="188"/>
                </a:cubicBezTo>
                <a:cubicBezTo>
                  <a:pt x="12" y="138"/>
                  <a:pt x="30" y="98"/>
                  <a:pt x="65" y="67"/>
                </a:cubicBezTo>
                <a:cubicBezTo>
                  <a:pt x="86" y="49"/>
                  <a:pt x="115" y="37"/>
                  <a:pt x="152" y="32"/>
                </a:cubicBezTo>
                <a:lnTo>
                  <a:pt x="152" y="0"/>
                </a:lnTo>
                <a:lnTo>
                  <a:pt x="227" y="0"/>
                </a:lnTo>
                <a:lnTo>
                  <a:pt x="227" y="32"/>
                </a:lnTo>
                <a:cubicBezTo>
                  <a:pt x="259" y="37"/>
                  <a:pt x="286" y="48"/>
                  <a:pt x="306" y="65"/>
                </a:cubicBezTo>
                <a:cubicBezTo>
                  <a:pt x="337" y="90"/>
                  <a:pt x="356" y="125"/>
                  <a:pt x="362" y="169"/>
                </a:cubicBezTo>
                <a:lnTo>
                  <a:pt x="364" y="187"/>
                </a:lnTo>
                <a:lnTo>
                  <a:pt x="262" y="203"/>
                </a:lnTo>
                <a:lnTo>
                  <a:pt x="259" y="184"/>
                </a:lnTo>
                <a:cubicBezTo>
                  <a:pt x="256" y="164"/>
                  <a:pt x="250" y="148"/>
                  <a:pt x="241" y="138"/>
                </a:cubicBezTo>
                <a:cubicBezTo>
                  <a:pt x="237" y="134"/>
                  <a:pt x="233" y="130"/>
                  <a:pt x="227" y="127"/>
                </a:cubicBezTo>
                <a:lnTo>
                  <a:pt x="227" y="262"/>
                </a:lnTo>
                <a:cubicBezTo>
                  <a:pt x="252" y="268"/>
                  <a:pt x="268" y="273"/>
                  <a:pt x="277" y="277"/>
                </a:cubicBezTo>
                <a:cubicBezTo>
                  <a:pt x="299" y="287"/>
                  <a:pt x="317" y="298"/>
                  <a:pt x="331" y="312"/>
                </a:cubicBezTo>
                <a:cubicBezTo>
                  <a:pt x="345" y="326"/>
                  <a:pt x="356" y="342"/>
                  <a:pt x="363" y="361"/>
                </a:cubicBezTo>
                <a:cubicBezTo>
                  <a:pt x="371" y="380"/>
                  <a:pt x="374" y="401"/>
                  <a:pt x="374" y="422"/>
                </a:cubicBezTo>
                <a:cubicBezTo>
                  <a:pt x="374" y="470"/>
                  <a:pt x="359" y="510"/>
                  <a:pt x="328" y="542"/>
                </a:cubicBezTo>
                <a:close/>
                <a:moveTo>
                  <a:pt x="227" y="364"/>
                </a:moveTo>
                <a:lnTo>
                  <a:pt x="227" y="499"/>
                </a:lnTo>
                <a:cubicBezTo>
                  <a:pt x="237" y="494"/>
                  <a:pt x="246" y="488"/>
                  <a:pt x="253" y="479"/>
                </a:cubicBezTo>
                <a:cubicBezTo>
                  <a:pt x="266" y="465"/>
                  <a:pt x="272" y="448"/>
                  <a:pt x="272" y="427"/>
                </a:cubicBezTo>
                <a:cubicBezTo>
                  <a:pt x="272" y="409"/>
                  <a:pt x="268" y="395"/>
                  <a:pt x="260" y="385"/>
                </a:cubicBezTo>
                <a:cubicBezTo>
                  <a:pt x="255" y="380"/>
                  <a:pt x="246" y="372"/>
                  <a:pt x="227" y="364"/>
                </a:cubicBezTo>
                <a:close/>
                <a:moveTo>
                  <a:pt x="112" y="183"/>
                </a:moveTo>
                <a:cubicBezTo>
                  <a:pt x="112" y="199"/>
                  <a:pt x="117" y="212"/>
                  <a:pt x="126" y="223"/>
                </a:cubicBezTo>
                <a:cubicBezTo>
                  <a:pt x="131" y="230"/>
                  <a:pt x="140" y="236"/>
                  <a:pt x="152" y="241"/>
                </a:cubicBezTo>
                <a:lnTo>
                  <a:pt x="152" y="125"/>
                </a:lnTo>
                <a:cubicBezTo>
                  <a:pt x="143" y="129"/>
                  <a:pt x="135" y="134"/>
                  <a:pt x="128" y="141"/>
                </a:cubicBezTo>
                <a:cubicBezTo>
                  <a:pt x="118" y="153"/>
                  <a:pt x="112" y="167"/>
                  <a:pt x="112" y="18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8" name="Freeform 340"/>
          <p:cNvSpPr>
            <a:spLocks/>
          </p:cNvSpPr>
          <p:nvPr/>
        </p:nvSpPr>
        <p:spPr bwMode="auto">
          <a:xfrm>
            <a:off x="7282883" y="3506271"/>
            <a:ext cx="215565" cy="377874"/>
          </a:xfrm>
          <a:custGeom>
            <a:avLst/>
            <a:gdLst>
              <a:gd name="T0" fmla="*/ 408 w 444"/>
              <a:gd name="T1" fmla="*/ 311 h 781"/>
              <a:gd name="T2" fmla="*/ 386 w 444"/>
              <a:gd name="T3" fmla="*/ 376 h 781"/>
              <a:gd name="T4" fmla="*/ 145 w 444"/>
              <a:gd name="T5" fmla="*/ 376 h 781"/>
              <a:gd name="T6" fmla="*/ 147 w 444"/>
              <a:gd name="T7" fmla="*/ 412 h 781"/>
              <a:gd name="T8" fmla="*/ 387 w 444"/>
              <a:gd name="T9" fmla="*/ 412 h 781"/>
              <a:gd name="T10" fmla="*/ 373 w 444"/>
              <a:gd name="T11" fmla="*/ 473 h 781"/>
              <a:gd name="T12" fmla="*/ 155 w 444"/>
              <a:gd name="T13" fmla="*/ 473 h 781"/>
              <a:gd name="T14" fmla="*/ 424 w 444"/>
              <a:gd name="T15" fmla="*/ 572 h 781"/>
              <a:gd name="T16" fmla="*/ 438 w 444"/>
              <a:gd name="T17" fmla="*/ 667 h 781"/>
              <a:gd name="T18" fmla="*/ 62 w 444"/>
              <a:gd name="T19" fmla="*/ 471 h 781"/>
              <a:gd name="T20" fmla="*/ 0 w 444"/>
              <a:gd name="T21" fmla="*/ 471 h 781"/>
              <a:gd name="T22" fmla="*/ 14 w 444"/>
              <a:gd name="T23" fmla="*/ 413 h 781"/>
              <a:gd name="T24" fmla="*/ 52 w 444"/>
              <a:gd name="T25" fmla="*/ 413 h 781"/>
              <a:gd name="T26" fmla="*/ 55 w 444"/>
              <a:gd name="T27" fmla="*/ 368 h 781"/>
              <a:gd name="T28" fmla="*/ 2 w 444"/>
              <a:gd name="T29" fmla="*/ 368 h 781"/>
              <a:gd name="T30" fmla="*/ 17 w 444"/>
              <a:gd name="T31" fmla="*/ 311 h 781"/>
              <a:gd name="T32" fmla="*/ 60 w 444"/>
              <a:gd name="T33" fmla="*/ 311 h 781"/>
              <a:gd name="T34" fmla="*/ 444 w 444"/>
              <a:gd name="T35" fmla="*/ 137 h 781"/>
              <a:gd name="T36" fmla="*/ 417 w 444"/>
              <a:gd name="T37" fmla="*/ 229 h 781"/>
              <a:gd name="T38" fmla="*/ 156 w 444"/>
              <a:gd name="T39" fmla="*/ 311 h 781"/>
              <a:gd name="T40" fmla="*/ 408 w 444"/>
              <a:gd name="T41" fmla="*/ 311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4" h="781">
                <a:moveTo>
                  <a:pt x="408" y="311"/>
                </a:moveTo>
                <a:lnTo>
                  <a:pt x="386" y="376"/>
                </a:lnTo>
                <a:lnTo>
                  <a:pt x="145" y="376"/>
                </a:lnTo>
                <a:cubicBezTo>
                  <a:pt x="139" y="389"/>
                  <a:pt x="147" y="412"/>
                  <a:pt x="147" y="412"/>
                </a:cubicBezTo>
                <a:lnTo>
                  <a:pt x="387" y="412"/>
                </a:lnTo>
                <a:lnTo>
                  <a:pt x="373" y="473"/>
                </a:lnTo>
                <a:lnTo>
                  <a:pt x="155" y="473"/>
                </a:lnTo>
                <a:cubicBezTo>
                  <a:pt x="223" y="705"/>
                  <a:pt x="424" y="572"/>
                  <a:pt x="424" y="572"/>
                </a:cubicBezTo>
                <a:lnTo>
                  <a:pt x="438" y="667"/>
                </a:lnTo>
                <a:cubicBezTo>
                  <a:pt x="111" y="781"/>
                  <a:pt x="62" y="471"/>
                  <a:pt x="62" y="471"/>
                </a:cubicBezTo>
                <a:lnTo>
                  <a:pt x="0" y="471"/>
                </a:lnTo>
                <a:lnTo>
                  <a:pt x="14" y="413"/>
                </a:lnTo>
                <a:lnTo>
                  <a:pt x="52" y="413"/>
                </a:lnTo>
                <a:cubicBezTo>
                  <a:pt x="54" y="404"/>
                  <a:pt x="55" y="368"/>
                  <a:pt x="55" y="368"/>
                </a:cubicBezTo>
                <a:lnTo>
                  <a:pt x="2" y="368"/>
                </a:lnTo>
                <a:lnTo>
                  <a:pt x="17" y="311"/>
                </a:lnTo>
                <a:lnTo>
                  <a:pt x="60" y="311"/>
                </a:lnTo>
                <a:cubicBezTo>
                  <a:pt x="162" y="0"/>
                  <a:pt x="444" y="137"/>
                  <a:pt x="444" y="137"/>
                </a:cubicBezTo>
                <a:lnTo>
                  <a:pt x="417" y="229"/>
                </a:lnTo>
                <a:cubicBezTo>
                  <a:pt x="216" y="118"/>
                  <a:pt x="156" y="311"/>
                  <a:pt x="156" y="311"/>
                </a:cubicBezTo>
                <a:lnTo>
                  <a:pt x="408" y="311"/>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09" name="Freeform 341"/>
          <p:cNvSpPr>
            <a:spLocks/>
          </p:cNvSpPr>
          <p:nvPr/>
        </p:nvSpPr>
        <p:spPr bwMode="auto">
          <a:xfrm>
            <a:off x="7972694" y="3562062"/>
            <a:ext cx="185133" cy="273897"/>
          </a:xfrm>
          <a:custGeom>
            <a:avLst/>
            <a:gdLst>
              <a:gd name="T0" fmla="*/ 137 w 382"/>
              <a:gd name="T1" fmla="*/ 532 h 569"/>
              <a:gd name="T2" fmla="*/ 97 w 382"/>
              <a:gd name="T3" fmla="*/ 525 h 569"/>
              <a:gd name="T4" fmla="*/ 38 w 382"/>
              <a:gd name="T5" fmla="*/ 551 h 569"/>
              <a:gd name="T6" fmla="*/ 1 w 382"/>
              <a:gd name="T7" fmla="*/ 465 h 569"/>
              <a:gd name="T8" fmla="*/ 74 w 382"/>
              <a:gd name="T9" fmla="*/ 325 h 569"/>
              <a:gd name="T10" fmla="*/ 0 w 382"/>
              <a:gd name="T11" fmla="*/ 325 h 569"/>
              <a:gd name="T12" fmla="*/ 0 w 382"/>
              <a:gd name="T13" fmla="*/ 248 h 569"/>
              <a:gd name="T14" fmla="*/ 56 w 382"/>
              <a:gd name="T15" fmla="*/ 248 h 569"/>
              <a:gd name="T16" fmla="*/ 40 w 382"/>
              <a:gd name="T17" fmla="*/ 188 h 569"/>
              <a:gd name="T18" fmla="*/ 181 w 382"/>
              <a:gd name="T19" fmla="*/ 23 h 569"/>
              <a:gd name="T20" fmla="*/ 361 w 382"/>
              <a:gd name="T21" fmla="*/ 158 h 569"/>
              <a:gd name="T22" fmla="*/ 254 w 382"/>
              <a:gd name="T23" fmla="*/ 173 h 569"/>
              <a:gd name="T24" fmla="*/ 188 w 382"/>
              <a:gd name="T25" fmla="*/ 128 h 569"/>
              <a:gd name="T26" fmla="*/ 158 w 382"/>
              <a:gd name="T27" fmla="*/ 245 h 569"/>
              <a:gd name="T28" fmla="*/ 262 w 382"/>
              <a:gd name="T29" fmla="*/ 245 h 569"/>
              <a:gd name="T30" fmla="*/ 262 w 382"/>
              <a:gd name="T31" fmla="*/ 323 h 569"/>
              <a:gd name="T32" fmla="*/ 174 w 382"/>
              <a:gd name="T33" fmla="*/ 323 h 569"/>
              <a:gd name="T34" fmla="*/ 142 w 382"/>
              <a:gd name="T35" fmla="*/ 433 h 569"/>
              <a:gd name="T36" fmla="*/ 345 w 382"/>
              <a:gd name="T37" fmla="*/ 445 h 569"/>
              <a:gd name="T38" fmla="*/ 382 w 382"/>
              <a:gd name="T39" fmla="*/ 526 h 569"/>
              <a:gd name="T40" fmla="*/ 137 w 382"/>
              <a:gd name="T41" fmla="*/ 532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82" h="569">
                <a:moveTo>
                  <a:pt x="137" y="532"/>
                </a:moveTo>
                <a:cubicBezTo>
                  <a:pt x="113" y="523"/>
                  <a:pt x="97" y="525"/>
                  <a:pt x="97" y="525"/>
                </a:cubicBezTo>
                <a:cubicBezTo>
                  <a:pt x="62" y="524"/>
                  <a:pt x="38" y="551"/>
                  <a:pt x="38" y="551"/>
                </a:cubicBezTo>
                <a:lnTo>
                  <a:pt x="1" y="465"/>
                </a:lnTo>
                <a:cubicBezTo>
                  <a:pt x="86" y="404"/>
                  <a:pt x="74" y="325"/>
                  <a:pt x="74" y="325"/>
                </a:cubicBezTo>
                <a:lnTo>
                  <a:pt x="0" y="325"/>
                </a:lnTo>
                <a:lnTo>
                  <a:pt x="0" y="248"/>
                </a:lnTo>
                <a:lnTo>
                  <a:pt x="56" y="248"/>
                </a:lnTo>
                <a:cubicBezTo>
                  <a:pt x="39" y="215"/>
                  <a:pt x="40" y="188"/>
                  <a:pt x="40" y="188"/>
                </a:cubicBezTo>
                <a:cubicBezTo>
                  <a:pt x="38" y="37"/>
                  <a:pt x="181" y="23"/>
                  <a:pt x="181" y="23"/>
                </a:cubicBezTo>
                <a:cubicBezTo>
                  <a:pt x="347" y="0"/>
                  <a:pt x="361" y="158"/>
                  <a:pt x="361" y="158"/>
                </a:cubicBezTo>
                <a:lnTo>
                  <a:pt x="254" y="173"/>
                </a:lnTo>
                <a:cubicBezTo>
                  <a:pt x="242" y="120"/>
                  <a:pt x="188" y="128"/>
                  <a:pt x="188" y="128"/>
                </a:cubicBezTo>
                <a:cubicBezTo>
                  <a:pt x="116" y="146"/>
                  <a:pt x="158" y="245"/>
                  <a:pt x="158" y="245"/>
                </a:cubicBezTo>
                <a:lnTo>
                  <a:pt x="262" y="245"/>
                </a:lnTo>
                <a:lnTo>
                  <a:pt x="262" y="323"/>
                </a:lnTo>
                <a:lnTo>
                  <a:pt x="174" y="323"/>
                </a:lnTo>
                <a:cubicBezTo>
                  <a:pt x="179" y="380"/>
                  <a:pt x="142" y="433"/>
                  <a:pt x="142" y="433"/>
                </a:cubicBezTo>
                <a:cubicBezTo>
                  <a:pt x="221" y="476"/>
                  <a:pt x="345" y="445"/>
                  <a:pt x="345" y="445"/>
                </a:cubicBezTo>
                <a:lnTo>
                  <a:pt x="382" y="526"/>
                </a:lnTo>
                <a:cubicBezTo>
                  <a:pt x="231" y="569"/>
                  <a:pt x="137" y="532"/>
                  <a:pt x="137" y="532"/>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0" name="Freeform 342"/>
          <p:cNvSpPr>
            <a:spLocks/>
          </p:cNvSpPr>
          <p:nvPr/>
        </p:nvSpPr>
        <p:spPr bwMode="auto">
          <a:xfrm>
            <a:off x="8548385" y="3574744"/>
            <a:ext cx="225710" cy="248535"/>
          </a:xfrm>
          <a:custGeom>
            <a:avLst/>
            <a:gdLst>
              <a:gd name="T0" fmla="*/ 441 w 465"/>
              <a:gd name="T1" fmla="*/ 286 h 515"/>
              <a:gd name="T2" fmla="*/ 441 w 465"/>
              <a:gd name="T3" fmla="*/ 351 h 515"/>
              <a:gd name="T4" fmla="*/ 275 w 465"/>
              <a:gd name="T5" fmla="*/ 351 h 515"/>
              <a:gd name="T6" fmla="*/ 275 w 465"/>
              <a:gd name="T7" fmla="*/ 384 h 515"/>
              <a:gd name="T8" fmla="*/ 441 w 465"/>
              <a:gd name="T9" fmla="*/ 384 h 515"/>
              <a:gd name="T10" fmla="*/ 441 w 465"/>
              <a:gd name="T11" fmla="*/ 449 h 515"/>
              <a:gd name="T12" fmla="*/ 275 w 465"/>
              <a:gd name="T13" fmla="*/ 449 h 515"/>
              <a:gd name="T14" fmla="*/ 275 w 465"/>
              <a:gd name="T15" fmla="*/ 515 h 515"/>
              <a:gd name="T16" fmla="*/ 183 w 465"/>
              <a:gd name="T17" fmla="*/ 515 h 515"/>
              <a:gd name="T18" fmla="*/ 183 w 465"/>
              <a:gd name="T19" fmla="*/ 449 h 515"/>
              <a:gd name="T20" fmla="*/ 25 w 465"/>
              <a:gd name="T21" fmla="*/ 449 h 515"/>
              <a:gd name="T22" fmla="*/ 25 w 465"/>
              <a:gd name="T23" fmla="*/ 384 h 515"/>
              <a:gd name="T24" fmla="*/ 183 w 465"/>
              <a:gd name="T25" fmla="*/ 384 h 515"/>
              <a:gd name="T26" fmla="*/ 183 w 465"/>
              <a:gd name="T27" fmla="*/ 351 h 515"/>
              <a:gd name="T28" fmla="*/ 25 w 465"/>
              <a:gd name="T29" fmla="*/ 351 h 515"/>
              <a:gd name="T30" fmla="*/ 25 w 465"/>
              <a:gd name="T31" fmla="*/ 286 h 515"/>
              <a:gd name="T32" fmla="*/ 175 w 465"/>
              <a:gd name="T33" fmla="*/ 286 h 515"/>
              <a:gd name="T34" fmla="*/ 0 w 465"/>
              <a:gd name="T35" fmla="*/ 0 h 515"/>
              <a:gd name="T36" fmla="*/ 110 w 465"/>
              <a:gd name="T37" fmla="*/ 0 h 515"/>
              <a:gd name="T38" fmla="*/ 202 w 465"/>
              <a:gd name="T39" fmla="*/ 154 h 515"/>
              <a:gd name="T40" fmla="*/ 233 w 465"/>
              <a:gd name="T41" fmla="*/ 208 h 515"/>
              <a:gd name="T42" fmla="*/ 267 w 465"/>
              <a:gd name="T43" fmla="*/ 150 h 515"/>
              <a:gd name="T44" fmla="*/ 358 w 465"/>
              <a:gd name="T45" fmla="*/ 0 h 515"/>
              <a:gd name="T46" fmla="*/ 465 w 465"/>
              <a:gd name="T47" fmla="*/ 0 h 515"/>
              <a:gd name="T48" fmla="*/ 283 w 465"/>
              <a:gd name="T49" fmla="*/ 286 h 515"/>
              <a:gd name="T50" fmla="*/ 441 w 465"/>
              <a:gd name="T51" fmla="*/ 286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65" h="515">
                <a:moveTo>
                  <a:pt x="441" y="286"/>
                </a:moveTo>
                <a:lnTo>
                  <a:pt x="441" y="351"/>
                </a:lnTo>
                <a:lnTo>
                  <a:pt x="275" y="351"/>
                </a:lnTo>
                <a:lnTo>
                  <a:pt x="275" y="384"/>
                </a:lnTo>
                <a:lnTo>
                  <a:pt x="441" y="384"/>
                </a:lnTo>
                <a:lnTo>
                  <a:pt x="441" y="449"/>
                </a:lnTo>
                <a:lnTo>
                  <a:pt x="275" y="449"/>
                </a:lnTo>
                <a:lnTo>
                  <a:pt x="275" y="515"/>
                </a:lnTo>
                <a:lnTo>
                  <a:pt x="183" y="515"/>
                </a:lnTo>
                <a:lnTo>
                  <a:pt x="183" y="449"/>
                </a:lnTo>
                <a:lnTo>
                  <a:pt x="25" y="449"/>
                </a:lnTo>
                <a:lnTo>
                  <a:pt x="25" y="384"/>
                </a:lnTo>
                <a:lnTo>
                  <a:pt x="183" y="384"/>
                </a:lnTo>
                <a:lnTo>
                  <a:pt x="183" y="351"/>
                </a:lnTo>
                <a:lnTo>
                  <a:pt x="25" y="351"/>
                </a:lnTo>
                <a:lnTo>
                  <a:pt x="25" y="286"/>
                </a:lnTo>
                <a:lnTo>
                  <a:pt x="175" y="286"/>
                </a:lnTo>
                <a:lnTo>
                  <a:pt x="0" y="0"/>
                </a:lnTo>
                <a:lnTo>
                  <a:pt x="110" y="0"/>
                </a:lnTo>
                <a:lnTo>
                  <a:pt x="202" y="154"/>
                </a:lnTo>
                <a:cubicBezTo>
                  <a:pt x="213" y="172"/>
                  <a:pt x="223" y="190"/>
                  <a:pt x="233" y="208"/>
                </a:cubicBezTo>
                <a:cubicBezTo>
                  <a:pt x="243" y="190"/>
                  <a:pt x="254" y="171"/>
                  <a:pt x="267" y="150"/>
                </a:cubicBezTo>
                <a:lnTo>
                  <a:pt x="358" y="0"/>
                </a:lnTo>
                <a:lnTo>
                  <a:pt x="465" y="0"/>
                </a:lnTo>
                <a:lnTo>
                  <a:pt x="283" y="286"/>
                </a:lnTo>
                <a:lnTo>
                  <a:pt x="441" y="286"/>
                </a:ln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1" name="Freeform 346"/>
          <p:cNvSpPr>
            <a:spLocks noEditPoints="1"/>
          </p:cNvSpPr>
          <p:nvPr/>
        </p:nvSpPr>
        <p:spPr bwMode="auto">
          <a:xfrm>
            <a:off x="4095040" y="4632283"/>
            <a:ext cx="223174" cy="324617"/>
          </a:xfrm>
          <a:custGeom>
            <a:avLst/>
            <a:gdLst>
              <a:gd name="T0" fmla="*/ 230 w 462"/>
              <a:gd name="T1" fmla="*/ 310 h 670"/>
              <a:gd name="T2" fmla="*/ 151 w 462"/>
              <a:gd name="T3" fmla="*/ 254 h 670"/>
              <a:gd name="T4" fmla="*/ 149 w 462"/>
              <a:gd name="T5" fmla="*/ 234 h 670"/>
              <a:gd name="T6" fmla="*/ 149 w 462"/>
              <a:gd name="T7" fmla="*/ 215 h 670"/>
              <a:gd name="T8" fmla="*/ 232 w 462"/>
              <a:gd name="T9" fmla="*/ 139 h 670"/>
              <a:gd name="T10" fmla="*/ 317 w 462"/>
              <a:gd name="T11" fmla="*/ 225 h 670"/>
              <a:gd name="T12" fmla="*/ 230 w 462"/>
              <a:gd name="T13" fmla="*/ 310 h 670"/>
              <a:gd name="T14" fmla="*/ 451 w 462"/>
              <a:gd name="T15" fmla="*/ 167 h 670"/>
              <a:gd name="T16" fmla="*/ 440 w 462"/>
              <a:gd name="T17" fmla="*/ 140 h 670"/>
              <a:gd name="T18" fmla="*/ 228 w 462"/>
              <a:gd name="T19" fmla="*/ 0 h 670"/>
              <a:gd name="T20" fmla="*/ 0 w 462"/>
              <a:gd name="T21" fmla="*/ 208 h 670"/>
              <a:gd name="T22" fmla="*/ 0 w 462"/>
              <a:gd name="T23" fmla="*/ 237 h 670"/>
              <a:gd name="T24" fmla="*/ 1 w 462"/>
              <a:gd name="T25" fmla="*/ 254 h 670"/>
              <a:gd name="T26" fmla="*/ 101 w 462"/>
              <a:gd name="T27" fmla="*/ 458 h 670"/>
              <a:gd name="T28" fmla="*/ 231 w 462"/>
              <a:gd name="T29" fmla="*/ 670 h 670"/>
              <a:gd name="T30" fmla="*/ 311 w 462"/>
              <a:gd name="T31" fmla="*/ 533 h 670"/>
              <a:gd name="T32" fmla="*/ 333 w 462"/>
              <a:gd name="T33" fmla="*/ 495 h 670"/>
              <a:gd name="T34" fmla="*/ 351 w 462"/>
              <a:gd name="T35" fmla="*/ 470 h 670"/>
              <a:gd name="T36" fmla="*/ 462 w 462"/>
              <a:gd name="T37" fmla="*/ 238 h 670"/>
              <a:gd name="T38" fmla="*/ 462 w 462"/>
              <a:gd name="T39" fmla="*/ 206 h 670"/>
              <a:gd name="T40" fmla="*/ 451 w 462"/>
              <a:gd name="T41" fmla="*/ 167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670">
                <a:moveTo>
                  <a:pt x="230" y="310"/>
                </a:moveTo>
                <a:cubicBezTo>
                  <a:pt x="200" y="310"/>
                  <a:pt x="167" y="296"/>
                  <a:pt x="151" y="254"/>
                </a:cubicBezTo>
                <a:cubicBezTo>
                  <a:pt x="149" y="248"/>
                  <a:pt x="149" y="235"/>
                  <a:pt x="149" y="234"/>
                </a:cubicBezTo>
                <a:lnTo>
                  <a:pt x="149" y="215"/>
                </a:lnTo>
                <a:cubicBezTo>
                  <a:pt x="149" y="163"/>
                  <a:pt x="194" y="139"/>
                  <a:pt x="232" y="139"/>
                </a:cubicBezTo>
                <a:cubicBezTo>
                  <a:pt x="280" y="139"/>
                  <a:pt x="317" y="177"/>
                  <a:pt x="317" y="225"/>
                </a:cubicBezTo>
                <a:cubicBezTo>
                  <a:pt x="317" y="272"/>
                  <a:pt x="277" y="310"/>
                  <a:pt x="230" y="310"/>
                </a:cubicBezTo>
                <a:close/>
                <a:moveTo>
                  <a:pt x="451" y="167"/>
                </a:moveTo>
                <a:cubicBezTo>
                  <a:pt x="448" y="158"/>
                  <a:pt x="444" y="148"/>
                  <a:pt x="440" y="140"/>
                </a:cubicBezTo>
                <a:cubicBezTo>
                  <a:pt x="397" y="37"/>
                  <a:pt x="303" y="0"/>
                  <a:pt x="228" y="0"/>
                </a:cubicBezTo>
                <a:cubicBezTo>
                  <a:pt x="127" y="0"/>
                  <a:pt x="15" y="68"/>
                  <a:pt x="0" y="208"/>
                </a:cubicBezTo>
                <a:lnTo>
                  <a:pt x="0" y="237"/>
                </a:lnTo>
                <a:cubicBezTo>
                  <a:pt x="0" y="238"/>
                  <a:pt x="1" y="248"/>
                  <a:pt x="1" y="254"/>
                </a:cubicBezTo>
                <a:cubicBezTo>
                  <a:pt x="9" y="321"/>
                  <a:pt x="62" y="391"/>
                  <a:pt x="101" y="458"/>
                </a:cubicBezTo>
                <a:cubicBezTo>
                  <a:pt x="144" y="530"/>
                  <a:pt x="188" y="600"/>
                  <a:pt x="231" y="670"/>
                </a:cubicBezTo>
                <a:cubicBezTo>
                  <a:pt x="258" y="624"/>
                  <a:pt x="285" y="578"/>
                  <a:pt x="311" y="533"/>
                </a:cubicBezTo>
                <a:cubicBezTo>
                  <a:pt x="318" y="520"/>
                  <a:pt x="326" y="507"/>
                  <a:pt x="333" y="495"/>
                </a:cubicBezTo>
                <a:cubicBezTo>
                  <a:pt x="338" y="486"/>
                  <a:pt x="347" y="478"/>
                  <a:pt x="351" y="470"/>
                </a:cubicBezTo>
                <a:cubicBezTo>
                  <a:pt x="394" y="393"/>
                  <a:pt x="462" y="315"/>
                  <a:pt x="462" y="238"/>
                </a:cubicBezTo>
                <a:lnTo>
                  <a:pt x="462" y="206"/>
                </a:lnTo>
                <a:cubicBezTo>
                  <a:pt x="462" y="198"/>
                  <a:pt x="451" y="169"/>
                  <a:pt x="451" y="167"/>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2" name="Freeform 348"/>
          <p:cNvSpPr>
            <a:spLocks/>
          </p:cNvSpPr>
          <p:nvPr/>
        </p:nvSpPr>
        <p:spPr bwMode="auto">
          <a:xfrm>
            <a:off x="8492592" y="4059133"/>
            <a:ext cx="337297" cy="339834"/>
          </a:xfrm>
          <a:custGeom>
            <a:avLst/>
            <a:gdLst>
              <a:gd name="T0" fmla="*/ 581 w 696"/>
              <a:gd name="T1" fmla="*/ 201 h 700"/>
              <a:gd name="T2" fmla="*/ 520 w 696"/>
              <a:gd name="T3" fmla="*/ 175 h 700"/>
              <a:gd name="T4" fmla="*/ 505 w 696"/>
              <a:gd name="T5" fmla="*/ 150 h 700"/>
              <a:gd name="T6" fmla="*/ 473 w 696"/>
              <a:gd name="T7" fmla="*/ 108 h 700"/>
              <a:gd name="T8" fmla="*/ 443 w 696"/>
              <a:gd name="T9" fmla="*/ 46 h 700"/>
              <a:gd name="T10" fmla="*/ 300 w 696"/>
              <a:gd name="T11" fmla="*/ 1 h 700"/>
              <a:gd name="T12" fmla="*/ 150 w 696"/>
              <a:gd name="T13" fmla="*/ 41 h 700"/>
              <a:gd name="T14" fmla="*/ 138 w 696"/>
              <a:gd name="T15" fmla="*/ 48 h 700"/>
              <a:gd name="T16" fmla="*/ 33 w 696"/>
              <a:gd name="T17" fmla="*/ 162 h 700"/>
              <a:gd name="T18" fmla="*/ 5 w 696"/>
              <a:gd name="T19" fmla="*/ 310 h 700"/>
              <a:gd name="T20" fmla="*/ 45 w 696"/>
              <a:gd name="T21" fmla="*/ 365 h 700"/>
              <a:gd name="T22" fmla="*/ 68 w 696"/>
              <a:gd name="T23" fmla="*/ 413 h 700"/>
              <a:gd name="T24" fmla="*/ 83 w 696"/>
              <a:gd name="T25" fmla="*/ 438 h 700"/>
              <a:gd name="T26" fmla="*/ 77 w 696"/>
              <a:gd name="T27" fmla="*/ 504 h 700"/>
              <a:gd name="T28" fmla="*/ 76 w 696"/>
              <a:gd name="T29" fmla="*/ 592 h 700"/>
              <a:gd name="T30" fmla="*/ 96 w 696"/>
              <a:gd name="T31" fmla="*/ 625 h 700"/>
              <a:gd name="T32" fmla="*/ 174 w 696"/>
              <a:gd name="T33" fmla="*/ 665 h 700"/>
              <a:gd name="T34" fmla="*/ 286 w 696"/>
              <a:gd name="T35" fmla="*/ 677 h 700"/>
              <a:gd name="T36" fmla="*/ 318 w 696"/>
              <a:gd name="T37" fmla="*/ 549 h 700"/>
              <a:gd name="T38" fmla="*/ 247 w 696"/>
              <a:gd name="T39" fmla="*/ 431 h 700"/>
              <a:gd name="T40" fmla="*/ 141 w 696"/>
              <a:gd name="T41" fmla="*/ 389 h 700"/>
              <a:gd name="T42" fmla="*/ 132 w 696"/>
              <a:gd name="T43" fmla="*/ 374 h 700"/>
              <a:gd name="T44" fmla="*/ 120 w 696"/>
              <a:gd name="T45" fmla="*/ 348 h 700"/>
              <a:gd name="T46" fmla="*/ 137 w 696"/>
              <a:gd name="T47" fmla="*/ 298 h 700"/>
              <a:gd name="T48" fmla="*/ 206 w 696"/>
              <a:gd name="T49" fmla="*/ 162 h 700"/>
              <a:gd name="T50" fmla="*/ 218 w 696"/>
              <a:gd name="T51" fmla="*/ 154 h 700"/>
              <a:gd name="T52" fmla="*/ 371 w 696"/>
              <a:gd name="T53" fmla="*/ 157 h 700"/>
              <a:gd name="T54" fmla="*/ 424 w 696"/>
              <a:gd name="T55" fmla="*/ 165 h 700"/>
              <a:gd name="T56" fmla="*/ 440 w 696"/>
              <a:gd name="T57" fmla="*/ 189 h 700"/>
              <a:gd name="T58" fmla="*/ 450 w 696"/>
              <a:gd name="T59" fmla="*/ 204 h 700"/>
              <a:gd name="T60" fmla="*/ 437 w 696"/>
              <a:gd name="T61" fmla="*/ 317 h 700"/>
              <a:gd name="T62" fmla="*/ 508 w 696"/>
              <a:gd name="T63" fmla="*/ 435 h 700"/>
              <a:gd name="T64" fmla="*/ 636 w 696"/>
              <a:gd name="T65" fmla="*/ 467 h 700"/>
              <a:gd name="T66" fmla="*/ 678 w 696"/>
              <a:gd name="T67" fmla="*/ 362 h 700"/>
              <a:gd name="T68" fmla="*/ 679 w 696"/>
              <a:gd name="T69" fmla="*/ 274 h 700"/>
              <a:gd name="T70" fmla="*/ 659 w 696"/>
              <a:gd name="T71" fmla="*/ 241 h 700"/>
              <a:gd name="T72" fmla="*/ 581 w 696"/>
              <a:gd name="T73" fmla="*/ 201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96" h="700">
                <a:moveTo>
                  <a:pt x="581" y="201"/>
                </a:moveTo>
                <a:cubicBezTo>
                  <a:pt x="565" y="185"/>
                  <a:pt x="543" y="176"/>
                  <a:pt x="520" y="175"/>
                </a:cubicBezTo>
                <a:lnTo>
                  <a:pt x="505" y="150"/>
                </a:lnTo>
                <a:cubicBezTo>
                  <a:pt x="496" y="134"/>
                  <a:pt x="485" y="120"/>
                  <a:pt x="473" y="108"/>
                </a:cubicBezTo>
                <a:cubicBezTo>
                  <a:pt x="475" y="84"/>
                  <a:pt x="465" y="60"/>
                  <a:pt x="443" y="46"/>
                </a:cubicBezTo>
                <a:cubicBezTo>
                  <a:pt x="400" y="18"/>
                  <a:pt x="351" y="3"/>
                  <a:pt x="300" y="1"/>
                </a:cubicBezTo>
                <a:cubicBezTo>
                  <a:pt x="247" y="0"/>
                  <a:pt x="196" y="14"/>
                  <a:pt x="150" y="41"/>
                </a:cubicBezTo>
                <a:lnTo>
                  <a:pt x="138" y="48"/>
                </a:lnTo>
                <a:cubicBezTo>
                  <a:pt x="92" y="76"/>
                  <a:pt x="56" y="115"/>
                  <a:pt x="33" y="162"/>
                </a:cubicBezTo>
                <a:cubicBezTo>
                  <a:pt x="10" y="208"/>
                  <a:pt x="0" y="259"/>
                  <a:pt x="5" y="310"/>
                </a:cubicBezTo>
                <a:cubicBezTo>
                  <a:pt x="7" y="335"/>
                  <a:pt x="23" y="356"/>
                  <a:pt x="45" y="365"/>
                </a:cubicBezTo>
                <a:cubicBezTo>
                  <a:pt x="51" y="381"/>
                  <a:pt x="58" y="398"/>
                  <a:pt x="68" y="413"/>
                </a:cubicBezTo>
                <a:lnTo>
                  <a:pt x="83" y="438"/>
                </a:lnTo>
                <a:cubicBezTo>
                  <a:pt x="73" y="459"/>
                  <a:pt x="71" y="482"/>
                  <a:pt x="77" y="504"/>
                </a:cubicBezTo>
                <a:cubicBezTo>
                  <a:pt x="61" y="530"/>
                  <a:pt x="59" y="564"/>
                  <a:pt x="76" y="592"/>
                </a:cubicBezTo>
                <a:lnTo>
                  <a:pt x="96" y="625"/>
                </a:lnTo>
                <a:cubicBezTo>
                  <a:pt x="113" y="653"/>
                  <a:pt x="143" y="667"/>
                  <a:pt x="174" y="665"/>
                </a:cubicBezTo>
                <a:cubicBezTo>
                  <a:pt x="204" y="693"/>
                  <a:pt x="250" y="700"/>
                  <a:pt x="286" y="677"/>
                </a:cubicBezTo>
                <a:cubicBezTo>
                  <a:pt x="331" y="651"/>
                  <a:pt x="345" y="593"/>
                  <a:pt x="318" y="549"/>
                </a:cubicBezTo>
                <a:lnTo>
                  <a:pt x="247" y="431"/>
                </a:lnTo>
                <a:cubicBezTo>
                  <a:pt x="225" y="394"/>
                  <a:pt x="181" y="378"/>
                  <a:pt x="141" y="389"/>
                </a:cubicBezTo>
                <a:lnTo>
                  <a:pt x="132" y="374"/>
                </a:lnTo>
                <a:cubicBezTo>
                  <a:pt x="127" y="366"/>
                  <a:pt x="123" y="357"/>
                  <a:pt x="120" y="348"/>
                </a:cubicBezTo>
                <a:cubicBezTo>
                  <a:pt x="132" y="335"/>
                  <a:pt x="138" y="317"/>
                  <a:pt x="137" y="298"/>
                </a:cubicBezTo>
                <a:cubicBezTo>
                  <a:pt x="132" y="243"/>
                  <a:pt x="158" y="190"/>
                  <a:pt x="206" y="162"/>
                </a:cubicBezTo>
                <a:lnTo>
                  <a:pt x="218" y="154"/>
                </a:lnTo>
                <a:cubicBezTo>
                  <a:pt x="266" y="125"/>
                  <a:pt x="325" y="126"/>
                  <a:pt x="371" y="157"/>
                </a:cubicBezTo>
                <a:cubicBezTo>
                  <a:pt x="387" y="167"/>
                  <a:pt x="406" y="170"/>
                  <a:pt x="424" y="165"/>
                </a:cubicBezTo>
                <a:cubicBezTo>
                  <a:pt x="430" y="173"/>
                  <a:pt x="435" y="180"/>
                  <a:pt x="440" y="189"/>
                </a:cubicBezTo>
                <a:lnTo>
                  <a:pt x="450" y="204"/>
                </a:lnTo>
                <a:cubicBezTo>
                  <a:pt x="421" y="234"/>
                  <a:pt x="414" y="280"/>
                  <a:pt x="437" y="317"/>
                </a:cubicBezTo>
                <a:lnTo>
                  <a:pt x="508" y="435"/>
                </a:lnTo>
                <a:cubicBezTo>
                  <a:pt x="534" y="479"/>
                  <a:pt x="592" y="494"/>
                  <a:pt x="636" y="467"/>
                </a:cubicBezTo>
                <a:cubicBezTo>
                  <a:pt x="673" y="445"/>
                  <a:pt x="689" y="401"/>
                  <a:pt x="678" y="362"/>
                </a:cubicBezTo>
                <a:cubicBezTo>
                  <a:pt x="694" y="336"/>
                  <a:pt x="696" y="302"/>
                  <a:pt x="679" y="274"/>
                </a:cubicBezTo>
                <a:lnTo>
                  <a:pt x="659" y="241"/>
                </a:lnTo>
                <a:cubicBezTo>
                  <a:pt x="642" y="213"/>
                  <a:pt x="612" y="199"/>
                  <a:pt x="581" y="20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3" name="Freeform 350"/>
          <p:cNvSpPr>
            <a:spLocks noEditPoints="1"/>
          </p:cNvSpPr>
          <p:nvPr/>
        </p:nvSpPr>
        <p:spPr bwMode="auto">
          <a:xfrm>
            <a:off x="5951445" y="1829925"/>
            <a:ext cx="322080" cy="334763"/>
          </a:xfrm>
          <a:custGeom>
            <a:avLst/>
            <a:gdLst>
              <a:gd name="T0" fmla="*/ 279 w 669"/>
              <a:gd name="T1" fmla="*/ 35 h 687"/>
              <a:gd name="T2" fmla="*/ 390 w 669"/>
              <a:gd name="T3" fmla="*/ 35 h 687"/>
              <a:gd name="T4" fmla="*/ 420 w 669"/>
              <a:gd name="T5" fmla="*/ 146 h 687"/>
              <a:gd name="T6" fmla="*/ 249 w 669"/>
              <a:gd name="T7" fmla="*/ 146 h 687"/>
              <a:gd name="T8" fmla="*/ 279 w 669"/>
              <a:gd name="T9" fmla="*/ 35 h 687"/>
              <a:gd name="T10" fmla="*/ 204 w 669"/>
              <a:gd name="T11" fmla="*/ 309 h 687"/>
              <a:gd name="T12" fmla="*/ 465 w 669"/>
              <a:gd name="T13" fmla="*/ 309 h 687"/>
              <a:gd name="T14" fmla="*/ 505 w 669"/>
              <a:gd name="T15" fmla="*/ 456 h 687"/>
              <a:gd name="T16" fmla="*/ 164 w 669"/>
              <a:gd name="T17" fmla="*/ 456 h 687"/>
              <a:gd name="T18" fmla="*/ 204 w 669"/>
              <a:gd name="T19" fmla="*/ 309 h 687"/>
              <a:gd name="T20" fmla="*/ 652 w 669"/>
              <a:gd name="T21" fmla="*/ 603 h 687"/>
              <a:gd name="T22" fmla="*/ 582 w 669"/>
              <a:gd name="T23" fmla="*/ 603 h 687"/>
              <a:gd name="T24" fmla="*/ 496 w 669"/>
              <a:gd name="T25" fmla="*/ 288 h 687"/>
              <a:gd name="T26" fmla="*/ 495 w 669"/>
              <a:gd name="T27" fmla="*/ 287 h 687"/>
              <a:gd name="T28" fmla="*/ 461 w 669"/>
              <a:gd name="T29" fmla="*/ 163 h 687"/>
              <a:gd name="T30" fmla="*/ 460 w 669"/>
              <a:gd name="T31" fmla="*/ 159 h 687"/>
              <a:gd name="T32" fmla="*/ 420 w 669"/>
              <a:gd name="T33" fmla="*/ 13 h 687"/>
              <a:gd name="T34" fmla="*/ 403 w 669"/>
              <a:gd name="T35" fmla="*/ 0 h 687"/>
              <a:gd name="T36" fmla="*/ 266 w 669"/>
              <a:gd name="T37" fmla="*/ 0 h 687"/>
              <a:gd name="T38" fmla="*/ 249 w 669"/>
              <a:gd name="T39" fmla="*/ 13 h 687"/>
              <a:gd name="T40" fmla="*/ 180 w 669"/>
              <a:gd name="T41" fmla="*/ 266 h 687"/>
              <a:gd name="T42" fmla="*/ 174 w 669"/>
              <a:gd name="T43" fmla="*/ 287 h 687"/>
              <a:gd name="T44" fmla="*/ 88 w 669"/>
              <a:gd name="T45" fmla="*/ 603 h 687"/>
              <a:gd name="T46" fmla="*/ 18 w 669"/>
              <a:gd name="T47" fmla="*/ 603 h 687"/>
              <a:gd name="T48" fmla="*/ 0 w 669"/>
              <a:gd name="T49" fmla="*/ 621 h 687"/>
              <a:gd name="T50" fmla="*/ 0 w 669"/>
              <a:gd name="T51" fmla="*/ 669 h 687"/>
              <a:gd name="T52" fmla="*/ 18 w 669"/>
              <a:gd name="T53" fmla="*/ 687 h 687"/>
              <a:gd name="T54" fmla="*/ 652 w 669"/>
              <a:gd name="T55" fmla="*/ 687 h 687"/>
              <a:gd name="T56" fmla="*/ 669 w 669"/>
              <a:gd name="T57" fmla="*/ 669 h 687"/>
              <a:gd name="T58" fmla="*/ 669 w 669"/>
              <a:gd name="T59" fmla="*/ 621 h 687"/>
              <a:gd name="T60" fmla="*/ 652 w 669"/>
              <a:gd name="T61" fmla="*/ 603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69" h="687">
                <a:moveTo>
                  <a:pt x="279" y="35"/>
                </a:moveTo>
                <a:lnTo>
                  <a:pt x="390" y="35"/>
                </a:lnTo>
                <a:lnTo>
                  <a:pt x="420" y="146"/>
                </a:lnTo>
                <a:lnTo>
                  <a:pt x="249" y="146"/>
                </a:lnTo>
                <a:lnTo>
                  <a:pt x="279" y="35"/>
                </a:lnTo>
                <a:close/>
                <a:moveTo>
                  <a:pt x="204" y="309"/>
                </a:moveTo>
                <a:lnTo>
                  <a:pt x="465" y="309"/>
                </a:lnTo>
                <a:lnTo>
                  <a:pt x="505" y="456"/>
                </a:lnTo>
                <a:lnTo>
                  <a:pt x="164" y="456"/>
                </a:lnTo>
                <a:lnTo>
                  <a:pt x="204" y="309"/>
                </a:lnTo>
                <a:close/>
                <a:moveTo>
                  <a:pt x="652" y="603"/>
                </a:moveTo>
                <a:lnTo>
                  <a:pt x="582" y="603"/>
                </a:lnTo>
                <a:lnTo>
                  <a:pt x="496" y="288"/>
                </a:lnTo>
                <a:cubicBezTo>
                  <a:pt x="495" y="288"/>
                  <a:pt x="495" y="288"/>
                  <a:pt x="495" y="287"/>
                </a:cubicBezTo>
                <a:lnTo>
                  <a:pt x="461" y="163"/>
                </a:lnTo>
                <a:lnTo>
                  <a:pt x="460" y="159"/>
                </a:lnTo>
                <a:lnTo>
                  <a:pt x="420" y="13"/>
                </a:lnTo>
                <a:cubicBezTo>
                  <a:pt x="418" y="6"/>
                  <a:pt x="411" y="0"/>
                  <a:pt x="403" y="0"/>
                </a:cubicBezTo>
                <a:lnTo>
                  <a:pt x="266" y="0"/>
                </a:lnTo>
                <a:cubicBezTo>
                  <a:pt x="258" y="0"/>
                  <a:pt x="251" y="6"/>
                  <a:pt x="249" y="13"/>
                </a:cubicBezTo>
                <a:lnTo>
                  <a:pt x="180" y="266"/>
                </a:lnTo>
                <a:lnTo>
                  <a:pt x="174" y="287"/>
                </a:lnTo>
                <a:lnTo>
                  <a:pt x="88" y="603"/>
                </a:lnTo>
                <a:lnTo>
                  <a:pt x="18" y="603"/>
                </a:lnTo>
                <a:cubicBezTo>
                  <a:pt x="8" y="603"/>
                  <a:pt x="0" y="611"/>
                  <a:pt x="0" y="621"/>
                </a:cubicBezTo>
                <a:lnTo>
                  <a:pt x="0" y="669"/>
                </a:lnTo>
                <a:cubicBezTo>
                  <a:pt x="0" y="679"/>
                  <a:pt x="8" y="687"/>
                  <a:pt x="18" y="687"/>
                </a:cubicBezTo>
                <a:lnTo>
                  <a:pt x="652" y="687"/>
                </a:lnTo>
                <a:cubicBezTo>
                  <a:pt x="661" y="687"/>
                  <a:pt x="669" y="679"/>
                  <a:pt x="669" y="669"/>
                </a:cubicBezTo>
                <a:lnTo>
                  <a:pt x="669" y="621"/>
                </a:lnTo>
                <a:cubicBezTo>
                  <a:pt x="669" y="611"/>
                  <a:pt x="661" y="603"/>
                  <a:pt x="652" y="603"/>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4" name="Freeform 356"/>
          <p:cNvSpPr>
            <a:spLocks noEditPoints="1"/>
          </p:cNvSpPr>
          <p:nvPr/>
        </p:nvSpPr>
        <p:spPr bwMode="auto">
          <a:xfrm>
            <a:off x="10326167" y="1852752"/>
            <a:ext cx="342369" cy="289112"/>
          </a:xfrm>
          <a:custGeom>
            <a:avLst/>
            <a:gdLst>
              <a:gd name="T0" fmla="*/ 199 w 708"/>
              <a:gd name="T1" fmla="*/ 498 h 597"/>
              <a:gd name="T2" fmla="*/ 132 w 708"/>
              <a:gd name="T3" fmla="*/ 498 h 597"/>
              <a:gd name="T4" fmla="*/ 99 w 708"/>
              <a:gd name="T5" fmla="*/ 464 h 597"/>
              <a:gd name="T6" fmla="*/ 99 w 708"/>
              <a:gd name="T7" fmla="*/ 343 h 597"/>
              <a:gd name="T8" fmla="*/ 132 w 708"/>
              <a:gd name="T9" fmla="*/ 309 h 597"/>
              <a:gd name="T10" fmla="*/ 199 w 708"/>
              <a:gd name="T11" fmla="*/ 309 h 597"/>
              <a:gd name="T12" fmla="*/ 232 w 708"/>
              <a:gd name="T13" fmla="*/ 343 h 597"/>
              <a:gd name="T14" fmla="*/ 232 w 708"/>
              <a:gd name="T15" fmla="*/ 464 h 597"/>
              <a:gd name="T16" fmla="*/ 199 w 708"/>
              <a:gd name="T17" fmla="*/ 498 h 597"/>
              <a:gd name="T18" fmla="*/ 387 w 708"/>
              <a:gd name="T19" fmla="*/ 498 h 597"/>
              <a:gd name="T20" fmla="*/ 321 w 708"/>
              <a:gd name="T21" fmla="*/ 498 h 597"/>
              <a:gd name="T22" fmla="*/ 287 w 708"/>
              <a:gd name="T23" fmla="*/ 464 h 597"/>
              <a:gd name="T24" fmla="*/ 287 w 708"/>
              <a:gd name="T25" fmla="*/ 188 h 597"/>
              <a:gd name="T26" fmla="*/ 321 w 708"/>
              <a:gd name="T27" fmla="*/ 155 h 597"/>
              <a:gd name="T28" fmla="*/ 387 w 708"/>
              <a:gd name="T29" fmla="*/ 155 h 597"/>
              <a:gd name="T30" fmla="*/ 420 w 708"/>
              <a:gd name="T31" fmla="*/ 188 h 597"/>
              <a:gd name="T32" fmla="*/ 420 w 708"/>
              <a:gd name="T33" fmla="*/ 464 h 597"/>
              <a:gd name="T34" fmla="*/ 387 w 708"/>
              <a:gd name="T35" fmla="*/ 498 h 597"/>
              <a:gd name="T36" fmla="*/ 575 w 708"/>
              <a:gd name="T37" fmla="*/ 498 h 597"/>
              <a:gd name="T38" fmla="*/ 509 w 708"/>
              <a:gd name="T39" fmla="*/ 498 h 597"/>
              <a:gd name="T40" fmla="*/ 475 w 708"/>
              <a:gd name="T41" fmla="*/ 464 h 597"/>
              <a:gd name="T42" fmla="*/ 475 w 708"/>
              <a:gd name="T43" fmla="*/ 33 h 597"/>
              <a:gd name="T44" fmla="*/ 509 w 708"/>
              <a:gd name="T45" fmla="*/ 0 h 597"/>
              <a:gd name="T46" fmla="*/ 575 w 708"/>
              <a:gd name="T47" fmla="*/ 0 h 597"/>
              <a:gd name="T48" fmla="*/ 608 w 708"/>
              <a:gd name="T49" fmla="*/ 33 h 597"/>
              <a:gd name="T50" fmla="*/ 608 w 708"/>
              <a:gd name="T51" fmla="*/ 464 h 597"/>
              <a:gd name="T52" fmla="*/ 575 w 708"/>
              <a:gd name="T53" fmla="*/ 498 h 597"/>
              <a:gd name="T54" fmla="*/ 680 w 708"/>
              <a:gd name="T55" fmla="*/ 597 h 597"/>
              <a:gd name="T56" fmla="*/ 27 w 708"/>
              <a:gd name="T57" fmla="*/ 597 h 597"/>
              <a:gd name="T58" fmla="*/ 0 w 708"/>
              <a:gd name="T59" fmla="*/ 569 h 597"/>
              <a:gd name="T60" fmla="*/ 0 w 708"/>
              <a:gd name="T61" fmla="*/ 558 h 597"/>
              <a:gd name="T62" fmla="*/ 27 w 708"/>
              <a:gd name="T63" fmla="*/ 531 h 597"/>
              <a:gd name="T64" fmla="*/ 680 w 708"/>
              <a:gd name="T65" fmla="*/ 531 h 597"/>
              <a:gd name="T66" fmla="*/ 708 w 708"/>
              <a:gd name="T67" fmla="*/ 558 h 597"/>
              <a:gd name="T68" fmla="*/ 708 w 708"/>
              <a:gd name="T69" fmla="*/ 569 h 597"/>
              <a:gd name="T70" fmla="*/ 680 w 708"/>
              <a:gd name="T71" fmla="*/ 597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08" h="597">
                <a:moveTo>
                  <a:pt x="199" y="498"/>
                </a:moveTo>
                <a:lnTo>
                  <a:pt x="132" y="498"/>
                </a:lnTo>
                <a:cubicBezTo>
                  <a:pt x="114" y="498"/>
                  <a:pt x="99" y="483"/>
                  <a:pt x="99" y="464"/>
                </a:cubicBezTo>
                <a:lnTo>
                  <a:pt x="99" y="343"/>
                </a:lnTo>
                <a:cubicBezTo>
                  <a:pt x="99" y="324"/>
                  <a:pt x="114" y="309"/>
                  <a:pt x="132" y="309"/>
                </a:cubicBezTo>
                <a:lnTo>
                  <a:pt x="199" y="309"/>
                </a:lnTo>
                <a:cubicBezTo>
                  <a:pt x="217" y="309"/>
                  <a:pt x="232" y="324"/>
                  <a:pt x="232" y="343"/>
                </a:cubicBezTo>
                <a:lnTo>
                  <a:pt x="232" y="464"/>
                </a:lnTo>
                <a:cubicBezTo>
                  <a:pt x="232" y="483"/>
                  <a:pt x="217" y="498"/>
                  <a:pt x="199" y="498"/>
                </a:cubicBezTo>
                <a:close/>
                <a:moveTo>
                  <a:pt x="387" y="498"/>
                </a:moveTo>
                <a:lnTo>
                  <a:pt x="321" y="498"/>
                </a:lnTo>
                <a:cubicBezTo>
                  <a:pt x="302" y="498"/>
                  <a:pt x="287" y="483"/>
                  <a:pt x="287" y="464"/>
                </a:cubicBezTo>
                <a:lnTo>
                  <a:pt x="287" y="188"/>
                </a:lnTo>
                <a:cubicBezTo>
                  <a:pt x="287" y="169"/>
                  <a:pt x="302" y="155"/>
                  <a:pt x="321" y="155"/>
                </a:cubicBezTo>
                <a:lnTo>
                  <a:pt x="387" y="155"/>
                </a:lnTo>
                <a:cubicBezTo>
                  <a:pt x="405" y="155"/>
                  <a:pt x="420" y="169"/>
                  <a:pt x="420" y="188"/>
                </a:cubicBezTo>
                <a:lnTo>
                  <a:pt x="420" y="464"/>
                </a:lnTo>
                <a:cubicBezTo>
                  <a:pt x="420" y="483"/>
                  <a:pt x="405" y="498"/>
                  <a:pt x="387" y="498"/>
                </a:cubicBezTo>
                <a:close/>
                <a:moveTo>
                  <a:pt x="575" y="498"/>
                </a:moveTo>
                <a:lnTo>
                  <a:pt x="509" y="498"/>
                </a:lnTo>
                <a:cubicBezTo>
                  <a:pt x="490" y="498"/>
                  <a:pt x="475" y="483"/>
                  <a:pt x="475" y="464"/>
                </a:cubicBezTo>
                <a:lnTo>
                  <a:pt x="475" y="33"/>
                </a:lnTo>
                <a:cubicBezTo>
                  <a:pt x="475" y="15"/>
                  <a:pt x="490" y="0"/>
                  <a:pt x="509" y="0"/>
                </a:cubicBezTo>
                <a:lnTo>
                  <a:pt x="575" y="0"/>
                </a:lnTo>
                <a:cubicBezTo>
                  <a:pt x="593" y="0"/>
                  <a:pt x="608" y="15"/>
                  <a:pt x="608" y="33"/>
                </a:cubicBezTo>
                <a:lnTo>
                  <a:pt x="608" y="464"/>
                </a:lnTo>
                <a:cubicBezTo>
                  <a:pt x="608" y="483"/>
                  <a:pt x="593" y="498"/>
                  <a:pt x="575" y="498"/>
                </a:cubicBezTo>
                <a:close/>
                <a:moveTo>
                  <a:pt x="680" y="597"/>
                </a:moveTo>
                <a:lnTo>
                  <a:pt x="27" y="597"/>
                </a:lnTo>
                <a:cubicBezTo>
                  <a:pt x="12" y="597"/>
                  <a:pt x="0" y="585"/>
                  <a:pt x="0" y="569"/>
                </a:cubicBezTo>
                <a:lnTo>
                  <a:pt x="0" y="558"/>
                </a:lnTo>
                <a:cubicBezTo>
                  <a:pt x="0" y="543"/>
                  <a:pt x="12" y="531"/>
                  <a:pt x="27" y="531"/>
                </a:cubicBezTo>
                <a:lnTo>
                  <a:pt x="680" y="531"/>
                </a:lnTo>
                <a:cubicBezTo>
                  <a:pt x="695" y="531"/>
                  <a:pt x="708" y="543"/>
                  <a:pt x="708" y="558"/>
                </a:cubicBezTo>
                <a:lnTo>
                  <a:pt x="708" y="569"/>
                </a:lnTo>
                <a:cubicBezTo>
                  <a:pt x="708" y="585"/>
                  <a:pt x="695" y="597"/>
                  <a:pt x="680" y="597"/>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5" name="Freeform 358"/>
          <p:cNvSpPr>
            <a:spLocks noEditPoints="1"/>
          </p:cNvSpPr>
          <p:nvPr/>
        </p:nvSpPr>
        <p:spPr bwMode="auto">
          <a:xfrm>
            <a:off x="2768675" y="4614532"/>
            <a:ext cx="296720" cy="357585"/>
          </a:xfrm>
          <a:custGeom>
            <a:avLst/>
            <a:gdLst>
              <a:gd name="T0" fmla="*/ 139 w 616"/>
              <a:gd name="T1" fmla="*/ 388 h 738"/>
              <a:gd name="T2" fmla="*/ 357 w 616"/>
              <a:gd name="T3" fmla="*/ 385 h 738"/>
              <a:gd name="T4" fmla="*/ 357 w 616"/>
              <a:gd name="T5" fmla="*/ 385 h 738"/>
              <a:gd name="T6" fmla="*/ 386 w 616"/>
              <a:gd name="T7" fmla="*/ 402 h 738"/>
              <a:gd name="T8" fmla="*/ 386 w 616"/>
              <a:gd name="T9" fmla="*/ 402 h 738"/>
              <a:gd name="T10" fmla="*/ 488 w 616"/>
              <a:gd name="T11" fmla="*/ 595 h 738"/>
              <a:gd name="T12" fmla="*/ 543 w 616"/>
              <a:gd name="T13" fmla="*/ 104 h 738"/>
              <a:gd name="T14" fmla="*/ 139 w 616"/>
              <a:gd name="T15" fmla="*/ 388 h 738"/>
              <a:gd name="T16" fmla="*/ 615 w 616"/>
              <a:gd name="T17" fmla="*/ 40 h 738"/>
              <a:gd name="T18" fmla="*/ 615 w 616"/>
              <a:gd name="T19" fmla="*/ 40 h 738"/>
              <a:gd name="T20" fmla="*/ 541 w 616"/>
              <a:gd name="T21" fmla="*/ 706 h 738"/>
              <a:gd name="T22" fmla="*/ 517 w 616"/>
              <a:gd name="T23" fmla="*/ 734 h 738"/>
              <a:gd name="T24" fmla="*/ 480 w 616"/>
              <a:gd name="T25" fmla="*/ 718 h 738"/>
              <a:gd name="T26" fmla="*/ 480 w 616"/>
              <a:gd name="T27" fmla="*/ 718 h 738"/>
              <a:gd name="T28" fmla="*/ 338 w 616"/>
              <a:gd name="T29" fmla="*/ 450 h 738"/>
              <a:gd name="T30" fmla="*/ 35 w 616"/>
              <a:gd name="T31" fmla="*/ 455 h 738"/>
              <a:gd name="T32" fmla="*/ 35 w 616"/>
              <a:gd name="T33" fmla="*/ 454 h 738"/>
              <a:gd name="T34" fmla="*/ 3 w 616"/>
              <a:gd name="T35" fmla="*/ 430 h 738"/>
              <a:gd name="T36" fmla="*/ 16 w 616"/>
              <a:gd name="T37" fmla="*/ 396 h 738"/>
              <a:gd name="T38" fmla="*/ 16 w 616"/>
              <a:gd name="T39" fmla="*/ 395 h 738"/>
              <a:gd name="T40" fmla="*/ 565 w 616"/>
              <a:gd name="T41" fmla="*/ 9 h 738"/>
              <a:gd name="T42" fmla="*/ 565 w 616"/>
              <a:gd name="T43" fmla="*/ 9 h 738"/>
              <a:gd name="T44" fmla="*/ 575 w 616"/>
              <a:gd name="T45" fmla="*/ 5 h 738"/>
              <a:gd name="T46" fmla="*/ 615 w 616"/>
              <a:gd name="T47" fmla="*/ 28 h 738"/>
              <a:gd name="T48" fmla="*/ 615 w 616"/>
              <a:gd name="T49" fmla="*/ 40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16" h="738">
                <a:moveTo>
                  <a:pt x="139" y="388"/>
                </a:moveTo>
                <a:lnTo>
                  <a:pt x="357" y="385"/>
                </a:lnTo>
                <a:lnTo>
                  <a:pt x="357" y="385"/>
                </a:lnTo>
                <a:cubicBezTo>
                  <a:pt x="369" y="385"/>
                  <a:pt x="380" y="392"/>
                  <a:pt x="386" y="402"/>
                </a:cubicBezTo>
                <a:lnTo>
                  <a:pt x="386" y="402"/>
                </a:lnTo>
                <a:lnTo>
                  <a:pt x="488" y="595"/>
                </a:lnTo>
                <a:lnTo>
                  <a:pt x="543" y="104"/>
                </a:lnTo>
                <a:lnTo>
                  <a:pt x="139" y="388"/>
                </a:lnTo>
                <a:close/>
                <a:moveTo>
                  <a:pt x="615" y="40"/>
                </a:moveTo>
                <a:lnTo>
                  <a:pt x="615" y="40"/>
                </a:lnTo>
                <a:lnTo>
                  <a:pt x="541" y="706"/>
                </a:lnTo>
                <a:cubicBezTo>
                  <a:pt x="539" y="719"/>
                  <a:pt x="530" y="730"/>
                  <a:pt x="517" y="734"/>
                </a:cubicBezTo>
                <a:cubicBezTo>
                  <a:pt x="502" y="738"/>
                  <a:pt x="487" y="731"/>
                  <a:pt x="480" y="718"/>
                </a:cubicBezTo>
                <a:lnTo>
                  <a:pt x="480" y="718"/>
                </a:lnTo>
                <a:lnTo>
                  <a:pt x="338" y="450"/>
                </a:lnTo>
                <a:lnTo>
                  <a:pt x="35" y="455"/>
                </a:lnTo>
                <a:lnTo>
                  <a:pt x="35" y="454"/>
                </a:lnTo>
                <a:cubicBezTo>
                  <a:pt x="21" y="455"/>
                  <a:pt x="7" y="445"/>
                  <a:pt x="3" y="430"/>
                </a:cubicBezTo>
                <a:cubicBezTo>
                  <a:pt x="0" y="417"/>
                  <a:pt x="6" y="403"/>
                  <a:pt x="16" y="396"/>
                </a:cubicBezTo>
                <a:lnTo>
                  <a:pt x="16" y="395"/>
                </a:lnTo>
                <a:lnTo>
                  <a:pt x="565" y="9"/>
                </a:lnTo>
                <a:lnTo>
                  <a:pt x="565" y="9"/>
                </a:lnTo>
                <a:cubicBezTo>
                  <a:pt x="568" y="7"/>
                  <a:pt x="571" y="5"/>
                  <a:pt x="575" y="5"/>
                </a:cubicBezTo>
                <a:cubicBezTo>
                  <a:pt x="593" y="0"/>
                  <a:pt x="610" y="10"/>
                  <a:pt x="615" y="28"/>
                </a:cubicBezTo>
                <a:cubicBezTo>
                  <a:pt x="616" y="32"/>
                  <a:pt x="616" y="36"/>
                  <a:pt x="615" y="4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6" name="Freeform 368"/>
          <p:cNvSpPr>
            <a:spLocks noEditPoints="1"/>
          </p:cNvSpPr>
          <p:nvPr/>
        </p:nvSpPr>
        <p:spPr bwMode="auto">
          <a:xfrm>
            <a:off x="9096176" y="2385324"/>
            <a:ext cx="390555" cy="355052"/>
          </a:xfrm>
          <a:custGeom>
            <a:avLst/>
            <a:gdLst>
              <a:gd name="T0" fmla="*/ 733 w 809"/>
              <a:gd name="T1" fmla="*/ 76 h 734"/>
              <a:gd name="T2" fmla="*/ 75 w 809"/>
              <a:gd name="T3" fmla="*/ 76 h 734"/>
              <a:gd name="T4" fmla="*/ 75 w 809"/>
              <a:gd name="T5" fmla="*/ 544 h 734"/>
              <a:gd name="T6" fmla="*/ 126 w 809"/>
              <a:gd name="T7" fmla="*/ 544 h 734"/>
              <a:gd name="T8" fmla="*/ 164 w 809"/>
              <a:gd name="T9" fmla="*/ 544 h 734"/>
              <a:gd name="T10" fmla="*/ 164 w 809"/>
              <a:gd name="T11" fmla="*/ 604 h 734"/>
              <a:gd name="T12" fmla="*/ 224 w 809"/>
              <a:gd name="T13" fmla="*/ 544 h 734"/>
              <a:gd name="T14" fmla="*/ 328 w 809"/>
              <a:gd name="T15" fmla="*/ 544 h 734"/>
              <a:gd name="T16" fmla="*/ 733 w 809"/>
              <a:gd name="T17" fmla="*/ 544 h 734"/>
              <a:gd name="T18" fmla="*/ 733 w 809"/>
              <a:gd name="T19" fmla="*/ 76 h 734"/>
              <a:gd name="T20" fmla="*/ 771 w 809"/>
              <a:gd name="T21" fmla="*/ 620 h 734"/>
              <a:gd name="T22" fmla="*/ 265 w 809"/>
              <a:gd name="T23" fmla="*/ 620 h 734"/>
              <a:gd name="T24" fmla="*/ 256 w 809"/>
              <a:gd name="T25" fmla="*/ 620 h 734"/>
              <a:gd name="T26" fmla="*/ 153 w 809"/>
              <a:gd name="T27" fmla="*/ 722 h 734"/>
              <a:gd name="T28" fmla="*/ 126 w 809"/>
              <a:gd name="T29" fmla="*/ 734 h 734"/>
              <a:gd name="T30" fmla="*/ 126 w 809"/>
              <a:gd name="T31" fmla="*/ 734 h 734"/>
              <a:gd name="T32" fmla="*/ 99 w 809"/>
              <a:gd name="T33" fmla="*/ 722 h 734"/>
              <a:gd name="T34" fmla="*/ 99 w 809"/>
              <a:gd name="T35" fmla="*/ 722 h 734"/>
              <a:gd name="T36" fmla="*/ 95 w 809"/>
              <a:gd name="T37" fmla="*/ 717 h 734"/>
              <a:gd name="T38" fmla="*/ 93 w 809"/>
              <a:gd name="T39" fmla="*/ 714 h 734"/>
              <a:gd name="T40" fmla="*/ 91 w 809"/>
              <a:gd name="T41" fmla="*/ 710 h 734"/>
              <a:gd name="T42" fmla="*/ 90 w 809"/>
              <a:gd name="T43" fmla="*/ 708 h 734"/>
              <a:gd name="T44" fmla="*/ 89 w 809"/>
              <a:gd name="T45" fmla="*/ 703 h 734"/>
              <a:gd name="T46" fmla="*/ 88 w 809"/>
              <a:gd name="T47" fmla="*/ 696 h 734"/>
              <a:gd name="T48" fmla="*/ 88 w 809"/>
              <a:gd name="T49" fmla="*/ 620 h 734"/>
              <a:gd name="T50" fmla="*/ 38 w 809"/>
              <a:gd name="T51" fmla="*/ 620 h 734"/>
              <a:gd name="T52" fmla="*/ 0 w 809"/>
              <a:gd name="T53" fmla="*/ 582 h 734"/>
              <a:gd name="T54" fmla="*/ 0 w 809"/>
              <a:gd name="T55" fmla="*/ 38 h 734"/>
              <a:gd name="T56" fmla="*/ 38 w 809"/>
              <a:gd name="T57" fmla="*/ 0 h 734"/>
              <a:gd name="T58" fmla="*/ 771 w 809"/>
              <a:gd name="T59" fmla="*/ 0 h 734"/>
              <a:gd name="T60" fmla="*/ 809 w 809"/>
              <a:gd name="T61" fmla="*/ 38 h 734"/>
              <a:gd name="T62" fmla="*/ 809 w 809"/>
              <a:gd name="T63" fmla="*/ 582 h 734"/>
              <a:gd name="T64" fmla="*/ 771 w 809"/>
              <a:gd name="T65" fmla="*/ 620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09" h="734">
                <a:moveTo>
                  <a:pt x="733" y="76"/>
                </a:moveTo>
                <a:lnTo>
                  <a:pt x="75" y="76"/>
                </a:lnTo>
                <a:lnTo>
                  <a:pt x="75" y="544"/>
                </a:lnTo>
                <a:lnTo>
                  <a:pt x="126" y="544"/>
                </a:lnTo>
                <a:lnTo>
                  <a:pt x="164" y="544"/>
                </a:lnTo>
                <a:lnTo>
                  <a:pt x="164" y="604"/>
                </a:lnTo>
                <a:lnTo>
                  <a:pt x="224" y="544"/>
                </a:lnTo>
                <a:lnTo>
                  <a:pt x="328" y="544"/>
                </a:lnTo>
                <a:lnTo>
                  <a:pt x="733" y="544"/>
                </a:lnTo>
                <a:lnTo>
                  <a:pt x="733" y="76"/>
                </a:lnTo>
                <a:close/>
                <a:moveTo>
                  <a:pt x="771" y="620"/>
                </a:moveTo>
                <a:lnTo>
                  <a:pt x="265" y="620"/>
                </a:lnTo>
                <a:lnTo>
                  <a:pt x="256" y="620"/>
                </a:lnTo>
                <a:lnTo>
                  <a:pt x="153" y="722"/>
                </a:lnTo>
                <a:cubicBezTo>
                  <a:pt x="146" y="729"/>
                  <a:pt x="137" y="734"/>
                  <a:pt x="126" y="734"/>
                </a:cubicBezTo>
                <a:cubicBezTo>
                  <a:pt x="126" y="734"/>
                  <a:pt x="126" y="734"/>
                  <a:pt x="126" y="734"/>
                </a:cubicBezTo>
                <a:cubicBezTo>
                  <a:pt x="115" y="733"/>
                  <a:pt x="106" y="729"/>
                  <a:pt x="99" y="722"/>
                </a:cubicBezTo>
                <a:cubicBezTo>
                  <a:pt x="99" y="722"/>
                  <a:pt x="99" y="722"/>
                  <a:pt x="99" y="722"/>
                </a:cubicBezTo>
                <a:cubicBezTo>
                  <a:pt x="97" y="720"/>
                  <a:pt x="96" y="719"/>
                  <a:pt x="95" y="717"/>
                </a:cubicBezTo>
                <a:cubicBezTo>
                  <a:pt x="94" y="716"/>
                  <a:pt x="94" y="715"/>
                  <a:pt x="93" y="714"/>
                </a:cubicBezTo>
                <a:cubicBezTo>
                  <a:pt x="93" y="713"/>
                  <a:pt x="92" y="712"/>
                  <a:pt x="91" y="710"/>
                </a:cubicBezTo>
                <a:cubicBezTo>
                  <a:pt x="91" y="710"/>
                  <a:pt x="91" y="709"/>
                  <a:pt x="90" y="708"/>
                </a:cubicBezTo>
                <a:cubicBezTo>
                  <a:pt x="90" y="707"/>
                  <a:pt x="89" y="705"/>
                  <a:pt x="89" y="703"/>
                </a:cubicBezTo>
                <a:cubicBezTo>
                  <a:pt x="88" y="701"/>
                  <a:pt x="88" y="698"/>
                  <a:pt x="88" y="696"/>
                </a:cubicBezTo>
                <a:lnTo>
                  <a:pt x="88" y="620"/>
                </a:lnTo>
                <a:lnTo>
                  <a:pt x="38" y="620"/>
                </a:lnTo>
                <a:cubicBezTo>
                  <a:pt x="17" y="620"/>
                  <a:pt x="0" y="603"/>
                  <a:pt x="0" y="582"/>
                </a:cubicBezTo>
                <a:lnTo>
                  <a:pt x="0" y="38"/>
                </a:lnTo>
                <a:cubicBezTo>
                  <a:pt x="0" y="17"/>
                  <a:pt x="17" y="0"/>
                  <a:pt x="38" y="0"/>
                </a:cubicBezTo>
                <a:lnTo>
                  <a:pt x="771" y="0"/>
                </a:lnTo>
                <a:cubicBezTo>
                  <a:pt x="792" y="0"/>
                  <a:pt x="809" y="17"/>
                  <a:pt x="809" y="38"/>
                </a:cubicBezTo>
                <a:lnTo>
                  <a:pt x="809" y="582"/>
                </a:lnTo>
                <a:cubicBezTo>
                  <a:pt x="809" y="603"/>
                  <a:pt x="792" y="620"/>
                  <a:pt x="771" y="62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7" name="Freeform 370"/>
          <p:cNvSpPr>
            <a:spLocks noEditPoints="1"/>
          </p:cNvSpPr>
          <p:nvPr/>
        </p:nvSpPr>
        <p:spPr bwMode="auto">
          <a:xfrm>
            <a:off x="7176368" y="4046452"/>
            <a:ext cx="431132" cy="357585"/>
          </a:xfrm>
          <a:custGeom>
            <a:avLst/>
            <a:gdLst>
              <a:gd name="T0" fmla="*/ 754 w 894"/>
              <a:gd name="T1" fmla="*/ 738 h 738"/>
              <a:gd name="T2" fmla="*/ 706 w 894"/>
              <a:gd name="T3" fmla="*/ 690 h 738"/>
              <a:gd name="T4" fmla="*/ 826 w 894"/>
              <a:gd name="T5" fmla="*/ 369 h 738"/>
              <a:gd name="T6" fmla="*/ 706 w 894"/>
              <a:gd name="T7" fmla="*/ 48 h 738"/>
              <a:gd name="T8" fmla="*/ 754 w 894"/>
              <a:gd name="T9" fmla="*/ 0 h 738"/>
              <a:gd name="T10" fmla="*/ 894 w 894"/>
              <a:gd name="T11" fmla="*/ 369 h 738"/>
              <a:gd name="T12" fmla="*/ 754 w 894"/>
              <a:gd name="T13" fmla="*/ 738 h 738"/>
              <a:gd name="T14" fmla="*/ 422 w 894"/>
              <a:gd name="T15" fmla="*/ 639 h 738"/>
              <a:gd name="T16" fmla="*/ 392 w 894"/>
              <a:gd name="T17" fmla="*/ 629 h 738"/>
              <a:gd name="T18" fmla="*/ 392 w 894"/>
              <a:gd name="T19" fmla="*/ 629 h 738"/>
              <a:gd name="T20" fmla="*/ 220 w 894"/>
              <a:gd name="T21" fmla="*/ 504 h 738"/>
              <a:gd name="T22" fmla="*/ 51 w 894"/>
              <a:gd name="T23" fmla="*/ 504 h 738"/>
              <a:gd name="T24" fmla="*/ 0 w 894"/>
              <a:gd name="T25" fmla="*/ 453 h 738"/>
              <a:gd name="T26" fmla="*/ 0 w 894"/>
              <a:gd name="T27" fmla="*/ 285 h 738"/>
              <a:gd name="T28" fmla="*/ 51 w 894"/>
              <a:gd name="T29" fmla="*/ 234 h 738"/>
              <a:gd name="T30" fmla="*/ 51 w 894"/>
              <a:gd name="T31" fmla="*/ 234 h 738"/>
              <a:gd name="T32" fmla="*/ 218 w 894"/>
              <a:gd name="T33" fmla="*/ 234 h 738"/>
              <a:gd name="T34" fmla="*/ 390 w 894"/>
              <a:gd name="T35" fmla="*/ 94 h 738"/>
              <a:gd name="T36" fmla="*/ 390 w 894"/>
              <a:gd name="T37" fmla="*/ 94 h 738"/>
              <a:gd name="T38" fmla="*/ 422 w 894"/>
              <a:gd name="T39" fmla="*/ 83 h 738"/>
              <a:gd name="T40" fmla="*/ 472 w 894"/>
              <a:gd name="T41" fmla="*/ 133 h 738"/>
              <a:gd name="T42" fmla="*/ 472 w 894"/>
              <a:gd name="T43" fmla="*/ 285 h 738"/>
              <a:gd name="T44" fmla="*/ 472 w 894"/>
              <a:gd name="T45" fmla="*/ 403 h 738"/>
              <a:gd name="T46" fmla="*/ 472 w 894"/>
              <a:gd name="T47" fmla="*/ 453 h 738"/>
              <a:gd name="T48" fmla="*/ 472 w 894"/>
              <a:gd name="T49" fmla="*/ 504 h 738"/>
              <a:gd name="T50" fmla="*/ 472 w 894"/>
              <a:gd name="T51" fmla="*/ 588 h 738"/>
              <a:gd name="T52" fmla="*/ 422 w 894"/>
              <a:gd name="T53" fmla="*/ 639 h 738"/>
              <a:gd name="T54" fmla="*/ 622 w 894"/>
              <a:gd name="T55" fmla="*/ 606 h 738"/>
              <a:gd name="T56" fmla="*/ 574 w 894"/>
              <a:gd name="T57" fmla="*/ 558 h 738"/>
              <a:gd name="T58" fmla="*/ 641 w 894"/>
              <a:gd name="T59" fmla="*/ 369 h 738"/>
              <a:gd name="T60" fmla="*/ 574 w 894"/>
              <a:gd name="T61" fmla="*/ 180 h 738"/>
              <a:gd name="T62" fmla="*/ 622 w 894"/>
              <a:gd name="T63" fmla="*/ 132 h 738"/>
              <a:gd name="T64" fmla="*/ 708 w 894"/>
              <a:gd name="T65" fmla="*/ 369 h 738"/>
              <a:gd name="T66" fmla="*/ 622 w 894"/>
              <a:gd name="T67" fmla="*/ 606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94" h="738">
                <a:moveTo>
                  <a:pt x="754" y="738"/>
                </a:moveTo>
                <a:lnTo>
                  <a:pt x="706" y="690"/>
                </a:lnTo>
                <a:cubicBezTo>
                  <a:pt x="781" y="604"/>
                  <a:pt x="826" y="492"/>
                  <a:pt x="826" y="369"/>
                </a:cubicBezTo>
                <a:cubicBezTo>
                  <a:pt x="826" y="246"/>
                  <a:pt x="781" y="134"/>
                  <a:pt x="706" y="48"/>
                </a:cubicBezTo>
                <a:lnTo>
                  <a:pt x="754" y="0"/>
                </a:lnTo>
                <a:cubicBezTo>
                  <a:pt x="841" y="99"/>
                  <a:pt x="894" y="228"/>
                  <a:pt x="894" y="369"/>
                </a:cubicBezTo>
                <a:cubicBezTo>
                  <a:pt x="894" y="510"/>
                  <a:pt x="841" y="639"/>
                  <a:pt x="754" y="738"/>
                </a:cubicBezTo>
                <a:close/>
                <a:moveTo>
                  <a:pt x="422" y="639"/>
                </a:moveTo>
                <a:cubicBezTo>
                  <a:pt x="411" y="639"/>
                  <a:pt x="400" y="635"/>
                  <a:pt x="392" y="629"/>
                </a:cubicBezTo>
                <a:lnTo>
                  <a:pt x="392" y="629"/>
                </a:lnTo>
                <a:lnTo>
                  <a:pt x="220" y="504"/>
                </a:lnTo>
                <a:lnTo>
                  <a:pt x="51" y="504"/>
                </a:lnTo>
                <a:cubicBezTo>
                  <a:pt x="23" y="504"/>
                  <a:pt x="0" y="481"/>
                  <a:pt x="0" y="453"/>
                </a:cubicBezTo>
                <a:lnTo>
                  <a:pt x="0" y="285"/>
                </a:lnTo>
                <a:cubicBezTo>
                  <a:pt x="0" y="257"/>
                  <a:pt x="23" y="234"/>
                  <a:pt x="51" y="234"/>
                </a:cubicBezTo>
                <a:lnTo>
                  <a:pt x="51" y="234"/>
                </a:lnTo>
                <a:lnTo>
                  <a:pt x="218" y="234"/>
                </a:lnTo>
                <a:lnTo>
                  <a:pt x="390" y="94"/>
                </a:lnTo>
                <a:lnTo>
                  <a:pt x="390" y="94"/>
                </a:lnTo>
                <a:cubicBezTo>
                  <a:pt x="399" y="87"/>
                  <a:pt x="410" y="83"/>
                  <a:pt x="422" y="83"/>
                </a:cubicBezTo>
                <a:cubicBezTo>
                  <a:pt x="450" y="82"/>
                  <a:pt x="472" y="105"/>
                  <a:pt x="472" y="133"/>
                </a:cubicBezTo>
                <a:lnTo>
                  <a:pt x="472" y="285"/>
                </a:lnTo>
                <a:lnTo>
                  <a:pt x="472" y="403"/>
                </a:lnTo>
                <a:lnTo>
                  <a:pt x="472" y="453"/>
                </a:lnTo>
                <a:lnTo>
                  <a:pt x="472" y="504"/>
                </a:lnTo>
                <a:lnTo>
                  <a:pt x="472" y="588"/>
                </a:lnTo>
                <a:cubicBezTo>
                  <a:pt x="472" y="616"/>
                  <a:pt x="450" y="639"/>
                  <a:pt x="422" y="639"/>
                </a:cubicBezTo>
                <a:close/>
                <a:moveTo>
                  <a:pt x="622" y="606"/>
                </a:moveTo>
                <a:lnTo>
                  <a:pt x="574" y="558"/>
                </a:lnTo>
                <a:cubicBezTo>
                  <a:pt x="616" y="506"/>
                  <a:pt x="641" y="441"/>
                  <a:pt x="641" y="369"/>
                </a:cubicBezTo>
                <a:cubicBezTo>
                  <a:pt x="641" y="297"/>
                  <a:pt x="616" y="232"/>
                  <a:pt x="574" y="180"/>
                </a:cubicBezTo>
                <a:lnTo>
                  <a:pt x="622" y="132"/>
                </a:lnTo>
                <a:cubicBezTo>
                  <a:pt x="676" y="196"/>
                  <a:pt x="708" y="279"/>
                  <a:pt x="708" y="369"/>
                </a:cubicBezTo>
                <a:cubicBezTo>
                  <a:pt x="708" y="459"/>
                  <a:pt x="676" y="542"/>
                  <a:pt x="622" y="60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8" name="Freeform 371"/>
          <p:cNvSpPr>
            <a:spLocks noEditPoints="1"/>
          </p:cNvSpPr>
          <p:nvPr/>
        </p:nvSpPr>
        <p:spPr bwMode="auto">
          <a:xfrm>
            <a:off x="7901684" y="4092101"/>
            <a:ext cx="327153" cy="268824"/>
          </a:xfrm>
          <a:custGeom>
            <a:avLst/>
            <a:gdLst>
              <a:gd name="T0" fmla="*/ 551 w 678"/>
              <a:gd name="T1" fmla="*/ 321 h 558"/>
              <a:gd name="T2" fmla="*/ 551 w 678"/>
              <a:gd name="T3" fmla="*/ 372 h 558"/>
              <a:gd name="T4" fmla="*/ 551 w 678"/>
              <a:gd name="T5" fmla="*/ 423 h 558"/>
              <a:gd name="T6" fmla="*/ 551 w 678"/>
              <a:gd name="T7" fmla="*/ 507 h 558"/>
              <a:gd name="T8" fmla="*/ 500 w 678"/>
              <a:gd name="T9" fmla="*/ 558 h 558"/>
              <a:gd name="T10" fmla="*/ 471 w 678"/>
              <a:gd name="T11" fmla="*/ 548 h 558"/>
              <a:gd name="T12" fmla="*/ 471 w 678"/>
              <a:gd name="T13" fmla="*/ 549 h 558"/>
              <a:gd name="T14" fmla="*/ 298 w 678"/>
              <a:gd name="T15" fmla="*/ 423 h 558"/>
              <a:gd name="T16" fmla="*/ 265 w 678"/>
              <a:gd name="T17" fmla="*/ 423 h 558"/>
              <a:gd name="T18" fmla="*/ 551 w 678"/>
              <a:gd name="T19" fmla="*/ 229 h 558"/>
              <a:gd name="T20" fmla="*/ 551 w 678"/>
              <a:gd name="T21" fmla="*/ 321 h 558"/>
              <a:gd name="T22" fmla="*/ 77 w 678"/>
              <a:gd name="T23" fmla="*/ 203 h 558"/>
              <a:gd name="T24" fmla="*/ 128 w 678"/>
              <a:gd name="T25" fmla="*/ 152 h 558"/>
              <a:gd name="T26" fmla="*/ 128 w 678"/>
              <a:gd name="T27" fmla="*/ 152 h 558"/>
              <a:gd name="T28" fmla="*/ 296 w 678"/>
              <a:gd name="T29" fmla="*/ 152 h 558"/>
              <a:gd name="T30" fmla="*/ 468 w 678"/>
              <a:gd name="T31" fmla="*/ 11 h 558"/>
              <a:gd name="T32" fmla="*/ 468 w 678"/>
              <a:gd name="T33" fmla="*/ 12 h 558"/>
              <a:gd name="T34" fmla="*/ 500 w 678"/>
              <a:gd name="T35" fmla="*/ 0 h 558"/>
              <a:gd name="T36" fmla="*/ 551 w 678"/>
              <a:gd name="T37" fmla="*/ 46 h 558"/>
              <a:gd name="T38" fmla="*/ 77 w 678"/>
              <a:gd name="T39" fmla="*/ 366 h 558"/>
              <a:gd name="T40" fmla="*/ 77 w 678"/>
              <a:gd name="T41" fmla="*/ 203 h 558"/>
              <a:gd name="T42" fmla="*/ 667 w 678"/>
              <a:gd name="T43" fmla="*/ 90 h 558"/>
              <a:gd name="T44" fmla="*/ 39 w 678"/>
              <a:gd name="T45" fmla="*/ 515 h 558"/>
              <a:gd name="T46" fmla="*/ 25 w 678"/>
              <a:gd name="T47" fmla="*/ 519 h 558"/>
              <a:gd name="T48" fmla="*/ 0 w 678"/>
              <a:gd name="T49" fmla="*/ 494 h 558"/>
              <a:gd name="T50" fmla="*/ 11 w 678"/>
              <a:gd name="T51" fmla="*/ 473 h 558"/>
              <a:gd name="T52" fmla="*/ 638 w 678"/>
              <a:gd name="T53" fmla="*/ 48 h 558"/>
              <a:gd name="T54" fmla="*/ 653 w 678"/>
              <a:gd name="T55" fmla="*/ 44 h 558"/>
              <a:gd name="T56" fmla="*/ 678 w 678"/>
              <a:gd name="T57" fmla="*/ 69 h 558"/>
              <a:gd name="T58" fmla="*/ 667 w 678"/>
              <a:gd name="T59" fmla="*/ 9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78" h="558">
                <a:moveTo>
                  <a:pt x="551" y="321"/>
                </a:moveTo>
                <a:lnTo>
                  <a:pt x="551" y="372"/>
                </a:lnTo>
                <a:lnTo>
                  <a:pt x="551" y="423"/>
                </a:lnTo>
                <a:lnTo>
                  <a:pt x="551" y="507"/>
                </a:lnTo>
                <a:cubicBezTo>
                  <a:pt x="551" y="535"/>
                  <a:pt x="528" y="558"/>
                  <a:pt x="500" y="558"/>
                </a:cubicBezTo>
                <a:cubicBezTo>
                  <a:pt x="489" y="558"/>
                  <a:pt x="479" y="554"/>
                  <a:pt x="471" y="548"/>
                </a:cubicBezTo>
                <a:lnTo>
                  <a:pt x="471" y="549"/>
                </a:lnTo>
                <a:lnTo>
                  <a:pt x="298" y="423"/>
                </a:lnTo>
                <a:lnTo>
                  <a:pt x="265" y="423"/>
                </a:lnTo>
                <a:lnTo>
                  <a:pt x="551" y="229"/>
                </a:lnTo>
                <a:lnTo>
                  <a:pt x="551" y="321"/>
                </a:lnTo>
                <a:close/>
                <a:moveTo>
                  <a:pt x="77" y="203"/>
                </a:moveTo>
                <a:cubicBezTo>
                  <a:pt x="77" y="175"/>
                  <a:pt x="100" y="152"/>
                  <a:pt x="128" y="152"/>
                </a:cubicBezTo>
                <a:lnTo>
                  <a:pt x="128" y="152"/>
                </a:lnTo>
                <a:lnTo>
                  <a:pt x="296" y="152"/>
                </a:lnTo>
                <a:lnTo>
                  <a:pt x="468" y="11"/>
                </a:lnTo>
                <a:lnTo>
                  <a:pt x="468" y="12"/>
                </a:lnTo>
                <a:cubicBezTo>
                  <a:pt x="477" y="4"/>
                  <a:pt x="488" y="0"/>
                  <a:pt x="500" y="0"/>
                </a:cubicBezTo>
                <a:cubicBezTo>
                  <a:pt x="527" y="0"/>
                  <a:pt x="548" y="20"/>
                  <a:pt x="551" y="46"/>
                </a:cubicBezTo>
                <a:lnTo>
                  <a:pt x="77" y="366"/>
                </a:lnTo>
                <a:lnTo>
                  <a:pt x="77" y="203"/>
                </a:lnTo>
                <a:close/>
                <a:moveTo>
                  <a:pt x="667" y="90"/>
                </a:moveTo>
                <a:lnTo>
                  <a:pt x="39" y="515"/>
                </a:lnTo>
                <a:cubicBezTo>
                  <a:pt x="35" y="518"/>
                  <a:pt x="30" y="519"/>
                  <a:pt x="25" y="519"/>
                </a:cubicBezTo>
                <a:cubicBezTo>
                  <a:pt x="11" y="519"/>
                  <a:pt x="0" y="508"/>
                  <a:pt x="0" y="494"/>
                </a:cubicBezTo>
                <a:cubicBezTo>
                  <a:pt x="0" y="485"/>
                  <a:pt x="4" y="477"/>
                  <a:pt x="11" y="473"/>
                </a:cubicBezTo>
                <a:lnTo>
                  <a:pt x="638" y="48"/>
                </a:lnTo>
                <a:cubicBezTo>
                  <a:pt x="643" y="46"/>
                  <a:pt x="647" y="44"/>
                  <a:pt x="653" y="44"/>
                </a:cubicBezTo>
                <a:cubicBezTo>
                  <a:pt x="667" y="44"/>
                  <a:pt x="678" y="55"/>
                  <a:pt x="678" y="69"/>
                </a:cubicBezTo>
                <a:cubicBezTo>
                  <a:pt x="678" y="78"/>
                  <a:pt x="674" y="86"/>
                  <a:pt x="667" y="90"/>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19" name="Freeform 372"/>
          <p:cNvSpPr>
            <a:spLocks noEditPoints="1"/>
          </p:cNvSpPr>
          <p:nvPr/>
        </p:nvSpPr>
        <p:spPr bwMode="auto">
          <a:xfrm>
            <a:off x="1564040" y="4183402"/>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20" name="Freeform 376"/>
          <p:cNvSpPr>
            <a:spLocks noEditPoints="1"/>
          </p:cNvSpPr>
          <p:nvPr/>
        </p:nvSpPr>
        <p:spPr bwMode="auto">
          <a:xfrm>
            <a:off x="5943836" y="4622140"/>
            <a:ext cx="339834" cy="342369"/>
          </a:xfrm>
          <a:custGeom>
            <a:avLst/>
            <a:gdLst>
              <a:gd name="T0" fmla="*/ 353 w 705"/>
              <a:gd name="T1" fmla="*/ 319 h 705"/>
              <a:gd name="T2" fmla="*/ 320 w 705"/>
              <a:gd name="T3" fmla="*/ 352 h 705"/>
              <a:gd name="T4" fmla="*/ 353 w 705"/>
              <a:gd name="T5" fmla="*/ 385 h 705"/>
              <a:gd name="T6" fmla="*/ 386 w 705"/>
              <a:gd name="T7" fmla="*/ 352 h 705"/>
              <a:gd name="T8" fmla="*/ 353 w 705"/>
              <a:gd name="T9" fmla="*/ 319 h 705"/>
              <a:gd name="T10" fmla="*/ 275 w 705"/>
              <a:gd name="T11" fmla="*/ 418 h 705"/>
              <a:gd name="T12" fmla="*/ 176 w 705"/>
              <a:gd name="T13" fmla="*/ 176 h 705"/>
              <a:gd name="T14" fmla="*/ 430 w 705"/>
              <a:gd name="T15" fmla="*/ 275 h 705"/>
              <a:gd name="T16" fmla="*/ 529 w 705"/>
              <a:gd name="T17" fmla="*/ 528 h 705"/>
              <a:gd name="T18" fmla="*/ 275 w 705"/>
              <a:gd name="T19" fmla="*/ 418 h 705"/>
              <a:gd name="T20" fmla="*/ 353 w 705"/>
              <a:gd name="T21" fmla="*/ 66 h 705"/>
              <a:gd name="T22" fmla="*/ 66 w 705"/>
              <a:gd name="T23" fmla="*/ 352 h 705"/>
              <a:gd name="T24" fmla="*/ 353 w 705"/>
              <a:gd name="T25" fmla="*/ 639 h 705"/>
              <a:gd name="T26" fmla="*/ 639 w 705"/>
              <a:gd name="T27" fmla="*/ 352 h 705"/>
              <a:gd name="T28" fmla="*/ 353 w 705"/>
              <a:gd name="T29" fmla="*/ 66 h 705"/>
              <a:gd name="T30" fmla="*/ 353 w 705"/>
              <a:gd name="T31" fmla="*/ 705 h 705"/>
              <a:gd name="T32" fmla="*/ 0 w 705"/>
              <a:gd name="T33" fmla="*/ 352 h 705"/>
              <a:gd name="T34" fmla="*/ 353 w 705"/>
              <a:gd name="T35" fmla="*/ 0 h 705"/>
              <a:gd name="T36" fmla="*/ 705 w 705"/>
              <a:gd name="T37" fmla="*/ 352 h 705"/>
              <a:gd name="T38" fmla="*/ 353 w 705"/>
              <a:gd name="T39" fmla="*/ 705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5" h="705">
                <a:moveTo>
                  <a:pt x="353" y="319"/>
                </a:moveTo>
                <a:cubicBezTo>
                  <a:pt x="334" y="319"/>
                  <a:pt x="320" y="334"/>
                  <a:pt x="320" y="352"/>
                </a:cubicBezTo>
                <a:cubicBezTo>
                  <a:pt x="320" y="370"/>
                  <a:pt x="334" y="385"/>
                  <a:pt x="353" y="385"/>
                </a:cubicBezTo>
                <a:cubicBezTo>
                  <a:pt x="371" y="385"/>
                  <a:pt x="386" y="370"/>
                  <a:pt x="386" y="352"/>
                </a:cubicBezTo>
                <a:cubicBezTo>
                  <a:pt x="386" y="334"/>
                  <a:pt x="371" y="319"/>
                  <a:pt x="353" y="319"/>
                </a:cubicBezTo>
                <a:close/>
                <a:moveTo>
                  <a:pt x="275" y="418"/>
                </a:moveTo>
                <a:lnTo>
                  <a:pt x="176" y="176"/>
                </a:lnTo>
                <a:lnTo>
                  <a:pt x="430" y="275"/>
                </a:lnTo>
                <a:lnTo>
                  <a:pt x="529" y="528"/>
                </a:lnTo>
                <a:lnTo>
                  <a:pt x="275" y="418"/>
                </a:lnTo>
                <a:close/>
                <a:moveTo>
                  <a:pt x="353" y="66"/>
                </a:moveTo>
                <a:cubicBezTo>
                  <a:pt x="194" y="66"/>
                  <a:pt x="66" y="194"/>
                  <a:pt x="66" y="352"/>
                </a:cubicBezTo>
                <a:cubicBezTo>
                  <a:pt x="66" y="510"/>
                  <a:pt x="194" y="639"/>
                  <a:pt x="353" y="639"/>
                </a:cubicBezTo>
                <a:cubicBezTo>
                  <a:pt x="511" y="639"/>
                  <a:pt x="639" y="510"/>
                  <a:pt x="639" y="352"/>
                </a:cubicBezTo>
                <a:cubicBezTo>
                  <a:pt x="639" y="194"/>
                  <a:pt x="511" y="66"/>
                  <a:pt x="353" y="66"/>
                </a:cubicBezTo>
                <a:close/>
                <a:moveTo>
                  <a:pt x="353" y="705"/>
                </a:moveTo>
                <a:cubicBezTo>
                  <a:pt x="158" y="705"/>
                  <a:pt x="0" y="547"/>
                  <a:pt x="0" y="352"/>
                </a:cubicBezTo>
                <a:cubicBezTo>
                  <a:pt x="0" y="157"/>
                  <a:pt x="158" y="0"/>
                  <a:pt x="353" y="0"/>
                </a:cubicBezTo>
                <a:cubicBezTo>
                  <a:pt x="547" y="0"/>
                  <a:pt x="705" y="157"/>
                  <a:pt x="705" y="352"/>
                </a:cubicBezTo>
                <a:cubicBezTo>
                  <a:pt x="705" y="547"/>
                  <a:pt x="547" y="705"/>
                  <a:pt x="353" y="705"/>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21" name="Freeform 378"/>
          <p:cNvSpPr>
            <a:spLocks/>
          </p:cNvSpPr>
          <p:nvPr/>
        </p:nvSpPr>
        <p:spPr bwMode="auto">
          <a:xfrm>
            <a:off x="5360537" y="4632283"/>
            <a:ext cx="220638" cy="324617"/>
          </a:xfrm>
          <a:custGeom>
            <a:avLst/>
            <a:gdLst>
              <a:gd name="T0" fmla="*/ 450 w 461"/>
              <a:gd name="T1" fmla="*/ 167 h 670"/>
              <a:gd name="T2" fmla="*/ 440 w 461"/>
              <a:gd name="T3" fmla="*/ 140 h 670"/>
              <a:gd name="T4" fmla="*/ 227 w 461"/>
              <a:gd name="T5" fmla="*/ 0 h 670"/>
              <a:gd name="T6" fmla="*/ 0 w 461"/>
              <a:gd name="T7" fmla="*/ 208 h 670"/>
              <a:gd name="T8" fmla="*/ 0 w 461"/>
              <a:gd name="T9" fmla="*/ 237 h 670"/>
              <a:gd name="T10" fmla="*/ 1 w 461"/>
              <a:gd name="T11" fmla="*/ 254 h 670"/>
              <a:gd name="T12" fmla="*/ 101 w 461"/>
              <a:gd name="T13" fmla="*/ 458 h 670"/>
              <a:gd name="T14" fmla="*/ 231 w 461"/>
              <a:gd name="T15" fmla="*/ 670 h 670"/>
              <a:gd name="T16" fmla="*/ 310 w 461"/>
              <a:gd name="T17" fmla="*/ 533 h 670"/>
              <a:gd name="T18" fmla="*/ 333 w 461"/>
              <a:gd name="T19" fmla="*/ 495 h 670"/>
              <a:gd name="T20" fmla="*/ 351 w 461"/>
              <a:gd name="T21" fmla="*/ 470 h 670"/>
              <a:gd name="T22" fmla="*/ 461 w 461"/>
              <a:gd name="T23" fmla="*/ 238 h 670"/>
              <a:gd name="T24" fmla="*/ 461 w 461"/>
              <a:gd name="T25" fmla="*/ 206 h 670"/>
              <a:gd name="T26" fmla="*/ 450 w 461"/>
              <a:gd name="T27" fmla="*/ 167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1" h="670">
                <a:moveTo>
                  <a:pt x="450" y="167"/>
                </a:moveTo>
                <a:cubicBezTo>
                  <a:pt x="448" y="158"/>
                  <a:pt x="443" y="148"/>
                  <a:pt x="440" y="140"/>
                </a:cubicBezTo>
                <a:cubicBezTo>
                  <a:pt x="397" y="37"/>
                  <a:pt x="303" y="0"/>
                  <a:pt x="227" y="0"/>
                </a:cubicBezTo>
                <a:cubicBezTo>
                  <a:pt x="126" y="0"/>
                  <a:pt x="15" y="68"/>
                  <a:pt x="0" y="208"/>
                </a:cubicBezTo>
                <a:lnTo>
                  <a:pt x="0" y="237"/>
                </a:lnTo>
                <a:cubicBezTo>
                  <a:pt x="0" y="238"/>
                  <a:pt x="0" y="248"/>
                  <a:pt x="1" y="254"/>
                </a:cubicBezTo>
                <a:cubicBezTo>
                  <a:pt x="9" y="321"/>
                  <a:pt x="62" y="391"/>
                  <a:pt x="101" y="458"/>
                </a:cubicBezTo>
                <a:cubicBezTo>
                  <a:pt x="143" y="530"/>
                  <a:pt x="187" y="600"/>
                  <a:pt x="231" y="670"/>
                </a:cubicBezTo>
                <a:cubicBezTo>
                  <a:pt x="257" y="624"/>
                  <a:pt x="284" y="578"/>
                  <a:pt x="310" y="533"/>
                </a:cubicBezTo>
                <a:cubicBezTo>
                  <a:pt x="318" y="520"/>
                  <a:pt x="326" y="507"/>
                  <a:pt x="333" y="495"/>
                </a:cubicBezTo>
                <a:cubicBezTo>
                  <a:pt x="338" y="486"/>
                  <a:pt x="347" y="478"/>
                  <a:pt x="351" y="470"/>
                </a:cubicBezTo>
                <a:cubicBezTo>
                  <a:pt x="393" y="393"/>
                  <a:pt x="461" y="315"/>
                  <a:pt x="461" y="238"/>
                </a:cubicBezTo>
                <a:lnTo>
                  <a:pt x="461" y="206"/>
                </a:lnTo>
                <a:cubicBezTo>
                  <a:pt x="461" y="198"/>
                  <a:pt x="451" y="169"/>
                  <a:pt x="450" y="167"/>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22" name="Freeform 379"/>
          <p:cNvSpPr>
            <a:spLocks noEditPoints="1"/>
          </p:cNvSpPr>
          <p:nvPr/>
        </p:nvSpPr>
        <p:spPr bwMode="auto">
          <a:xfrm>
            <a:off x="4670727" y="4632283"/>
            <a:ext cx="223174" cy="324617"/>
          </a:xfrm>
          <a:custGeom>
            <a:avLst/>
            <a:gdLst>
              <a:gd name="T0" fmla="*/ 451 w 462"/>
              <a:gd name="T1" fmla="*/ 167 h 670"/>
              <a:gd name="T2" fmla="*/ 440 w 462"/>
              <a:gd name="T3" fmla="*/ 140 h 670"/>
              <a:gd name="T4" fmla="*/ 228 w 462"/>
              <a:gd name="T5" fmla="*/ 0 h 670"/>
              <a:gd name="T6" fmla="*/ 0 w 462"/>
              <a:gd name="T7" fmla="*/ 208 h 670"/>
              <a:gd name="T8" fmla="*/ 0 w 462"/>
              <a:gd name="T9" fmla="*/ 237 h 670"/>
              <a:gd name="T10" fmla="*/ 1 w 462"/>
              <a:gd name="T11" fmla="*/ 254 h 670"/>
              <a:gd name="T12" fmla="*/ 102 w 462"/>
              <a:gd name="T13" fmla="*/ 458 h 670"/>
              <a:gd name="T14" fmla="*/ 231 w 462"/>
              <a:gd name="T15" fmla="*/ 670 h 670"/>
              <a:gd name="T16" fmla="*/ 311 w 462"/>
              <a:gd name="T17" fmla="*/ 533 h 670"/>
              <a:gd name="T18" fmla="*/ 334 w 462"/>
              <a:gd name="T19" fmla="*/ 495 h 670"/>
              <a:gd name="T20" fmla="*/ 352 w 462"/>
              <a:gd name="T21" fmla="*/ 470 h 670"/>
              <a:gd name="T22" fmla="*/ 462 w 462"/>
              <a:gd name="T23" fmla="*/ 238 h 670"/>
              <a:gd name="T24" fmla="*/ 462 w 462"/>
              <a:gd name="T25" fmla="*/ 206 h 670"/>
              <a:gd name="T26" fmla="*/ 451 w 462"/>
              <a:gd name="T27" fmla="*/ 167 h 670"/>
              <a:gd name="T28" fmla="*/ 233 w 462"/>
              <a:gd name="T29" fmla="*/ 174 h 670"/>
              <a:gd name="T30" fmla="*/ 288 w 462"/>
              <a:gd name="T31" fmla="*/ 229 h 670"/>
              <a:gd name="T32" fmla="*/ 233 w 462"/>
              <a:gd name="T33" fmla="*/ 283 h 670"/>
              <a:gd name="T34" fmla="*/ 179 w 462"/>
              <a:gd name="T35" fmla="*/ 229 h 670"/>
              <a:gd name="T36" fmla="*/ 233 w 462"/>
              <a:gd name="T37" fmla="*/ 174 h 670"/>
              <a:gd name="T38" fmla="*/ 233 w 462"/>
              <a:gd name="T39" fmla="*/ 61 h 670"/>
              <a:gd name="T40" fmla="*/ 412 w 462"/>
              <a:gd name="T41" fmla="*/ 234 h 670"/>
              <a:gd name="T42" fmla="*/ 233 w 462"/>
              <a:gd name="T43" fmla="*/ 407 h 670"/>
              <a:gd name="T44" fmla="*/ 55 w 462"/>
              <a:gd name="T45" fmla="*/ 234 h 670"/>
              <a:gd name="T46" fmla="*/ 233 w 462"/>
              <a:gd name="T47" fmla="*/ 61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62" h="670">
                <a:moveTo>
                  <a:pt x="451" y="167"/>
                </a:moveTo>
                <a:cubicBezTo>
                  <a:pt x="449" y="158"/>
                  <a:pt x="444" y="148"/>
                  <a:pt x="440" y="140"/>
                </a:cubicBezTo>
                <a:cubicBezTo>
                  <a:pt x="398" y="37"/>
                  <a:pt x="304" y="0"/>
                  <a:pt x="228" y="0"/>
                </a:cubicBezTo>
                <a:cubicBezTo>
                  <a:pt x="127" y="0"/>
                  <a:pt x="15" y="68"/>
                  <a:pt x="0" y="208"/>
                </a:cubicBezTo>
                <a:lnTo>
                  <a:pt x="0" y="237"/>
                </a:lnTo>
                <a:cubicBezTo>
                  <a:pt x="0" y="238"/>
                  <a:pt x="1" y="248"/>
                  <a:pt x="1" y="254"/>
                </a:cubicBezTo>
                <a:cubicBezTo>
                  <a:pt x="10" y="321"/>
                  <a:pt x="62" y="391"/>
                  <a:pt x="102" y="458"/>
                </a:cubicBezTo>
                <a:cubicBezTo>
                  <a:pt x="144" y="530"/>
                  <a:pt x="188" y="600"/>
                  <a:pt x="231" y="670"/>
                </a:cubicBezTo>
                <a:cubicBezTo>
                  <a:pt x="258" y="624"/>
                  <a:pt x="285" y="578"/>
                  <a:pt x="311" y="533"/>
                </a:cubicBezTo>
                <a:cubicBezTo>
                  <a:pt x="318" y="520"/>
                  <a:pt x="327" y="507"/>
                  <a:pt x="334" y="495"/>
                </a:cubicBezTo>
                <a:cubicBezTo>
                  <a:pt x="338" y="486"/>
                  <a:pt x="348" y="478"/>
                  <a:pt x="352" y="470"/>
                </a:cubicBezTo>
                <a:cubicBezTo>
                  <a:pt x="394" y="393"/>
                  <a:pt x="462" y="315"/>
                  <a:pt x="462" y="238"/>
                </a:cubicBezTo>
                <a:lnTo>
                  <a:pt x="462" y="206"/>
                </a:lnTo>
                <a:cubicBezTo>
                  <a:pt x="462" y="198"/>
                  <a:pt x="452" y="169"/>
                  <a:pt x="451" y="167"/>
                </a:cubicBezTo>
                <a:close/>
                <a:moveTo>
                  <a:pt x="233" y="174"/>
                </a:moveTo>
                <a:cubicBezTo>
                  <a:pt x="263" y="174"/>
                  <a:pt x="288" y="199"/>
                  <a:pt x="288" y="229"/>
                </a:cubicBezTo>
                <a:cubicBezTo>
                  <a:pt x="288" y="259"/>
                  <a:pt x="263" y="283"/>
                  <a:pt x="233" y="283"/>
                </a:cubicBezTo>
                <a:cubicBezTo>
                  <a:pt x="203" y="283"/>
                  <a:pt x="179" y="259"/>
                  <a:pt x="179" y="229"/>
                </a:cubicBezTo>
                <a:cubicBezTo>
                  <a:pt x="179" y="199"/>
                  <a:pt x="203" y="174"/>
                  <a:pt x="233" y="174"/>
                </a:cubicBezTo>
                <a:close/>
                <a:moveTo>
                  <a:pt x="233" y="61"/>
                </a:moveTo>
                <a:cubicBezTo>
                  <a:pt x="332" y="61"/>
                  <a:pt x="412" y="138"/>
                  <a:pt x="412" y="234"/>
                </a:cubicBezTo>
                <a:cubicBezTo>
                  <a:pt x="412" y="329"/>
                  <a:pt x="332" y="407"/>
                  <a:pt x="233" y="407"/>
                </a:cubicBezTo>
                <a:cubicBezTo>
                  <a:pt x="135" y="407"/>
                  <a:pt x="55" y="329"/>
                  <a:pt x="55" y="234"/>
                </a:cubicBezTo>
                <a:cubicBezTo>
                  <a:pt x="55" y="138"/>
                  <a:pt x="135" y="61"/>
                  <a:pt x="233" y="61"/>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Tree>
    <p:extLst>
      <p:ext uri="{BB962C8B-B14F-4D97-AF65-F5344CB8AC3E}">
        <p14:creationId xmlns:p14="http://schemas.microsoft.com/office/powerpoint/2010/main" val="4023509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1" y="0"/>
            <a:ext cx="12192000" cy="6871857"/>
            <a:chOff x="-1" y="0"/>
            <a:chExt cx="12192000" cy="6871857"/>
          </a:xfrm>
        </p:grpSpPr>
        <p:sp>
          <p:nvSpPr>
            <p:cNvPr id="13" name="Rectangle 12"/>
            <p:cNvSpPr/>
            <p:nvPr/>
          </p:nvSpPr>
          <p:spPr>
            <a:xfrm>
              <a:off x="6525491" y="0"/>
              <a:ext cx="5666508"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6525491"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1" y="4973783"/>
              <a:ext cx="6525490" cy="1898074"/>
            </a:xfrm>
            <a:custGeom>
              <a:avLst/>
              <a:gdLst>
                <a:gd name="connsiteX0" fmla="*/ 11028218 w 11028218"/>
                <a:gd name="connsiteY0" fmla="*/ 1939637 h 1981200"/>
                <a:gd name="connsiteX1" fmla="*/ 0 w 11028218"/>
                <a:gd name="connsiteY1" fmla="*/ 1981200 h 1981200"/>
                <a:gd name="connsiteX2" fmla="*/ 13855 w 11028218"/>
                <a:gd name="connsiteY2" fmla="*/ 1149928 h 1981200"/>
                <a:gd name="connsiteX3" fmla="*/ 138546 w 11028218"/>
                <a:gd name="connsiteY3" fmla="*/ 1136073 h 1981200"/>
                <a:gd name="connsiteX4" fmla="*/ 207818 w 11028218"/>
                <a:gd name="connsiteY4" fmla="*/ 1122219 h 1981200"/>
                <a:gd name="connsiteX5" fmla="*/ 249382 w 11028218"/>
                <a:gd name="connsiteY5" fmla="*/ 1108364 h 1981200"/>
                <a:gd name="connsiteX6" fmla="*/ 512618 w 11028218"/>
                <a:gd name="connsiteY6" fmla="*/ 1094510 h 1981200"/>
                <a:gd name="connsiteX7" fmla="*/ 568037 w 11028218"/>
                <a:gd name="connsiteY7" fmla="*/ 1080655 h 1981200"/>
                <a:gd name="connsiteX8" fmla="*/ 651164 w 11028218"/>
                <a:gd name="connsiteY8" fmla="*/ 1011382 h 1981200"/>
                <a:gd name="connsiteX9" fmla="*/ 955964 w 11028218"/>
                <a:gd name="connsiteY9" fmla="*/ 997528 h 1981200"/>
                <a:gd name="connsiteX10" fmla="*/ 1205346 w 11028218"/>
                <a:gd name="connsiteY10" fmla="*/ 983673 h 1981200"/>
                <a:gd name="connsiteX11" fmla="*/ 1260764 w 11028218"/>
                <a:gd name="connsiteY11" fmla="*/ 969819 h 1981200"/>
                <a:gd name="connsiteX12" fmla="*/ 1343891 w 11028218"/>
                <a:gd name="connsiteY12" fmla="*/ 955964 h 1981200"/>
                <a:gd name="connsiteX13" fmla="*/ 1385455 w 11028218"/>
                <a:gd name="connsiteY13" fmla="*/ 928255 h 1981200"/>
                <a:gd name="connsiteX14" fmla="*/ 1704109 w 11028218"/>
                <a:gd name="connsiteY14" fmla="*/ 914400 h 1981200"/>
                <a:gd name="connsiteX15" fmla="*/ 1801091 w 11028218"/>
                <a:gd name="connsiteY15" fmla="*/ 872837 h 1981200"/>
                <a:gd name="connsiteX16" fmla="*/ 1856509 w 11028218"/>
                <a:gd name="connsiteY16" fmla="*/ 886691 h 1981200"/>
                <a:gd name="connsiteX17" fmla="*/ 1953491 w 11028218"/>
                <a:gd name="connsiteY17" fmla="*/ 900546 h 1981200"/>
                <a:gd name="connsiteX18" fmla="*/ 2175164 w 11028218"/>
                <a:gd name="connsiteY18" fmla="*/ 886691 h 1981200"/>
                <a:gd name="connsiteX19" fmla="*/ 2230582 w 11028218"/>
                <a:gd name="connsiteY19" fmla="*/ 872837 h 1981200"/>
                <a:gd name="connsiteX20" fmla="*/ 2493818 w 11028218"/>
                <a:gd name="connsiteY20" fmla="*/ 858982 h 1981200"/>
                <a:gd name="connsiteX21" fmla="*/ 2576946 w 11028218"/>
                <a:gd name="connsiteY21" fmla="*/ 831273 h 1981200"/>
                <a:gd name="connsiteX22" fmla="*/ 2729346 w 11028218"/>
                <a:gd name="connsiteY22" fmla="*/ 789710 h 1981200"/>
                <a:gd name="connsiteX23" fmla="*/ 3186546 w 11028218"/>
                <a:gd name="connsiteY23" fmla="*/ 803564 h 1981200"/>
                <a:gd name="connsiteX24" fmla="*/ 3976255 w 11028218"/>
                <a:gd name="connsiteY24" fmla="*/ 775855 h 1981200"/>
                <a:gd name="connsiteX25" fmla="*/ 4114800 w 11028218"/>
                <a:gd name="connsiteY25" fmla="*/ 748146 h 1981200"/>
                <a:gd name="connsiteX26" fmla="*/ 4197927 w 11028218"/>
                <a:gd name="connsiteY26" fmla="*/ 720437 h 1981200"/>
                <a:gd name="connsiteX27" fmla="*/ 4281055 w 11028218"/>
                <a:gd name="connsiteY27" fmla="*/ 665019 h 1981200"/>
                <a:gd name="connsiteX28" fmla="*/ 4322618 w 11028218"/>
                <a:gd name="connsiteY28" fmla="*/ 651164 h 1981200"/>
                <a:gd name="connsiteX29" fmla="*/ 5056909 w 11028218"/>
                <a:gd name="connsiteY29" fmla="*/ 637310 h 1981200"/>
                <a:gd name="connsiteX30" fmla="*/ 5237018 w 11028218"/>
                <a:gd name="connsiteY30" fmla="*/ 623455 h 1981200"/>
                <a:gd name="connsiteX31" fmla="*/ 5334000 w 11028218"/>
                <a:gd name="connsiteY31" fmla="*/ 568037 h 1981200"/>
                <a:gd name="connsiteX32" fmla="*/ 5694218 w 11028218"/>
                <a:gd name="connsiteY32" fmla="*/ 554182 h 1981200"/>
                <a:gd name="connsiteX33" fmla="*/ 5832764 w 11028218"/>
                <a:gd name="connsiteY33" fmla="*/ 540328 h 1981200"/>
                <a:gd name="connsiteX34" fmla="*/ 5874327 w 11028218"/>
                <a:gd name="connsiteY34" fmla="*/ 526473 h 1981200"/>
                <a:gd name="connsiteX35" fmla="*/ 6137564 w 11028218"/>
                <a:gd name="connsiteY35" fmla="*/ 512619 h 1981200"/>
                <a:gd name="connsiteX36" fmla="*/ 6220691 w 11028218"/>
                <a:gd name="connsiteY36" fmla="*/ 484910 h 1981200"/>
                <a:gd name="connsiteX37" fmla="*/ 6262255 w 11028218"/>
                <a:gd name="connsiteY37" fmla="*/ 471055 h 1981200"/>
                <a:gd name="connsiteX38" fmla="*/ 6317673 w 11028218"/>
                <a:gd name="connsiteY38" fmla="*/ 457200 h 1981200"/>
                <a:gd name="connsiteX39" fmla="*/ 7176655 w 11028218"/>
                <a:gd name="connsiteY39" fmla="*/ 443346 h 1981200"/>
                <a:gd name="connsiteX40" fmla="*/ 7259782 w 11028218"/>
                <a:gd name="connsiteY40" fmla="*/ 429491 h 1981200"/>
                <a:gd name="connsiteX41" fmla="*/ 7398327 w 11028218"/>
                <a:gd name="connsiteY41" fmla="*/ 401782 h 1981200"/>
                <a:gd name="connsiteX42" fmla="*/ 7633855 w 11028218"/>
                <a:gd name="connsiteY42" fmla="*/ 387928 h 1981200"/>
                <a:gd name="connsiteX43" fmla="*/ 7703127 w 11028218"/>
                <a:gd name="connsiteY43" fmla="*/ 374073 h 1981200"/>
                <a:gd name="connsiteX44" fmla="*/ 7744691 w 11028218"/>
                <a:gd name="connsiteY44" fmla="*/ 360219 h 1981200"/>
                <a:gd name="connsiteX45" fmla="*/ 7910946 w 11028218"/>
                <a:gd name="connsiteY45" fmla="*/ 346364 h 1981200"/>
                <a:gd name="connsiteX46" fmla="*/ 7980218 w 11028218"/>
                <a:gd name="connsiteY46" fmla="*/ 332510 h 1981200"/>
                <a:gd name="connsiteX47" fmla="*/ 8021782 w 11028218"/>
                <a:gd name="connsiteY47" fmla="*/ 318655 h 1981200"/>
                <a:gd name="connsiteX48" fmla="*/ 9005455 w 11028218"/>
                <a:gd name="connsiteY48" fmla="*/ 304800 h 1981200"/>
                <a:gd name="connsiteX49" fmla="*/ 9047018 w 11028218"/>
                <a:gd name="connsiteY49" fmla="*/ 290946 h 1981200"/>
                <a:gd name="connsiteX50" fmla="*/ 9116291 w 11028218"/>
                <a:gd name="connsiteY50" fmla="*/ 277091 h 1981200"/>
                <a:gd name="connsiteX51" fmla="*/ 9171709 w 11028218"/>
                <a:gd name="connsiteY51" fmla="*/ 249382 h 1981200"/>
                <a:gd name="connsiteX52" fmla="*/ 9213273 w 11028218"/>
                <a:gd name="connsiteY52" fmla="*/ 221673 h 1981200"/>
                <a:gd name="connsiteX53" fmla="*/ 9310255 w 11028218"/>
                <a:gd name="connsiteY53" fmla="*/ 207819 h 1981200"/>
                <a:gd name="connsiteX54" fmla="*/ 9573491 w 11028218"/>
                <a:gd name="connsiteY54" fmla="*/ 207819 h 1981200"/>
                <a:gd name="connsiteX55" fmla="*/ 10127673 w 11028218"/>
                <a:gd name="connsiteY55" fmla="*/ 193964 h 1981200"/>
                <a:gd name="connsiteX56" fmla="*/ 10210800 w 11028218"/>
                <a:gd name="connsiteY56" fmla="*/ 152400 h 1981200"/>
                <a:gd name="connsiteX57" fmla="*/ 10252364 w 11028218"/>
                <a:gd name="connsiteY57" fmla="*/ 124691 h 1981200"/>
                <a:gd name="connsiteX58" fmla="*/ 10377055 w 11028218"/>
                <a:gd name="connsiteY58" fmla="*/ 110837 h 1981200"/>
                <a:gd name="connsiteX59" fmla="*/ 10515600 w 11028218"/>
                <a:gd name="connsiteY59" fmla="*/ 83128 h 1981200"/>
                <a:gd name="connsiteX60" fmla="*/ 10571018 w 11028218"/>
                <a:gd name="connsiteY60" fmla="*/ 69273 h 1981200"/>
                <a:gd name="connsiteX61" fmla="*/ 10640291 w 11028218"/>
                <a:gd name="connsiteY61" fmla="*/ 55419 h 1981200"/>
                <a:gd name="connsiteX62" fmla="*/ 10723418 w 11028218"/>
                <a:gd name="connsiteY62" fmla="*/ 27710 h 1981200"/>
                <a:gd name="connsiteX63" fmla="*/ 10764982 w 11028218"/>
                <a:gd name="connsiteY63" fmla="*/ 13855 h 1981200"/>
                <a:gd name="connsiteX64" fmla="*/ 10820400 w 11028218"/>
                <a:gd name="connsiteY64" fmla="*/ 0 h 1981200"/>
                <a:gd name="connsiteX65" fmla="*/ 10820400 w 11028218"/>
                <a:gd name="connsiteY65" fmla="*/ 13855 h 1981200"/>
                <a:gd name="connsiteX66" fmla="*/ 11028218 w 11028218"/>
                <a:gd name="connsiteY66" fmla="*/ 1939637 h 1981200"/>
                <a:gd name="connsiteX0" fmla="*/ 11028218 w 11064265"/>
                <a:gd name="connsiteY0" fmla="*/ 1939637 h 1981200"/>
                <a:gd name="connsiteX1" fmla="*/ 0 w 11064265"/>
                <a:gd name="connsiteY1" fmla="*/ 1981200 h 1981200"/>
                <a:gd name="connsiteX2" fmla="*/ 13855 w 11064265"/>
                <a:gd name="connsiteY2" fmla="*/ 1149928 h 1981200"/>
                <a:gd name="connsiteX3" fmla="*/ 138546 w 11064265"/>
                <a:gd name="connsiteY3" fmla="*/ 1136073 h 1981200"/>
                <a:gd name="connsiteX4" fmla="*/ 207818 w 11064265"/>
                <a:gd name="connsiteY4" fmla="*/ 1122219 h 1981200"/>
                <a:gd name="connsiteX5" fmla="*/ 249382 w 11064265"/>
                <a:gd name="connsiteY5" fmla="*/ 1108364 h 1981200"/>
                <a:gd name="connsiteX6" fmla="*/ 512618 w 11064265"/>
                <a:gd name="connsiteY6" fmla="*/ 1094510 h 1981200"/>
                <a:gd name="connsiteX7" fmla="*/ 568037 w 11064265"/>
                <a:gd name="connsiteY7" fmla="*/ 1080655 h 1981200"/>
                <a:gd name="connsiteX8" fmla="*/ 651164 w 11064265"/>
                <a:gd name="connsiteY8" fmla="*/ 1011382 h 1981200"/>
                <a:gd name="connsiteX9" fmla="*/ 955964 w 11064265"/>
                <a:gd name="connsiteY9" fmla="*/ 997528 h 1981200"/>
                <a:gd name="connsiteX10" fmla="*/ 1205346 w 11064265"/>
                <a:gd name="connsiteY10" fmla="*/ 983673 h 1981200"/>
                <a:gd name="connsiteX11" fmla="*/ 1260764 w 11064265"/>
                <a:gd name="connsiteY11" fmla="*/ 969819 h 1981200"/>
                <a:gd name="connsiteX12" fmla="*/ 1343891 w 11064265"/>
                <a:gd name="connsiteY12" fmla="*/ 955964 h 1981200"/>
                <a:gd name="connsiteX13" fmla="*/ 1385455 w 11064265"/>
                <a:gd name="connsiteY13" fmla="*/ 928255 h 1981200"/>
                <a:gd name="connsiteX14" fmla="*/ 1704109 w 11064265"/>
                <a:gd name="connsiteY14" fmla="*/ 914400 h 1981200"/>
                <a:gd name="connsiteX15" fmla="*/ 1801091 w 11064265"/>
                <a:gd name="connsiteY15" fmla="*/ 872837 h 1981200"/>
                <a:gd name="connsiteX16" fmla="*/ 1856509 w 11064265"/>
                <a:gd name="connsiteY16" fmla="*/ 886691 h 1981200"/>
                <a:gd name="connsiteX17" fmla="*/ 1953491 w 11064265"/>
                <a:gd name="connsiteY17" fmla="*/ 900546 h 1981200"/>
                <a:gd name="connsiteX18" fmla="*/ 2175164 w 11064265"/>
                <a:gd name="connsiteY18" fmla="*/ 886691 h 1981200"/>
                <a:gd name="connsiteX19" fmla="*/ 2230582 w 11064265"/>
                <a:gd name="connsiteY19" fmla="*/ 872837 h 1981200"/>
                <a:gd name="connsiteX20" fmla="*/ 2493818 w 11064265"/>
                <a:gd name="connsiteY20" fmla="*/ 858982 h 1981200"/>
                <a:gd name="connsiteX21" fmla="*/ 2576946 w 11064265"/>
                <a:gd name="connsiteY21" fmla="*/ 831273 h 1981200"/>
                <a:gd name="connsiteX22" fmla="*/ 2729346 w 11064265"/>
                <a:gd name="connsiteY22" fmla="*/ 789710 h 1981200"/>
                <a:gd name="connsiteX23" fmla="*/ 3186546 w 11064265"/>
                <a:gd name="connsiteY23" fmla="*/ 803564 h 1981200"/>
                <a:gd name="connsiteX24" fmla="*/ 3976255 w 11064265"/>
                <a:gd name="connsiteY24" fmla="*/ 775855 h 1981200"/>
                <a:gd name="connsiteX25" fmla="*/ 4114800 w 11064265"/>
                <a:gd name="connsiteY25" fmla="*/ 748146 h 1981200"/>
                <a:gd name="connsiteX26" fmla="*/ 4197927 w 11064265"/>
                <a:gd name="connsiteY26" fmla="*/ 720437 h 1981200"/>
                <a:gd name="connsiteX27" fmla="*/ 4281055 w 11064265"/>
                <a:gd name="connsiteY27" fmla="*/ 665019 h 1981200"/>
                <a:gd name="connsiteX28" fmla="*/ 4322618 w 11064265"/>
                <a:gd name="connsiteY28" fmla="*/ 651164 h 1981200"/>
                <a:gd name="connsiteX29" fmla="*/ 5056909 w 11064265"/>
                <a:gd name="connsiteY29" fmla="*/ 637310 h 1981200"/>
                <a:gd name="connsiteX30" fmla="*/ 5237018 w 11064265"/>
                <a:gd name="connsiteY30" fmla="*/ 623455 h 1981200"/>
                <a:gd name="connsiteX31" fmla="*/ 5334000 w 11064265"/>
                <a:gd name="connsiteY31" fmla="*/ 568037 h 1981200"/>
                <a:gd name="connsiteX32" fmla="*/ 5694218 w 11064265"/>
                <a:gd name="connsiteY32" fmla="*/ 554182 h 1981200"/>
                <a:gd name="connsiteX33" fmla="*/ 5832764 w 11064265"/>
                <a:gd name="connsiteY33" fmla="*/ 540328 h 1981200"/>
                <a:gd name="connsiteX34" fmla="*/ 5874327 w 11064265"/>
                <a:gd name="connsiteY34" fmla="*/ 526473 h 1981200"/>
                <a:gd name="connsiteX35" fmla="*/ 6137564 w 11064265"/>
                <a:gd name="connsiteY35" fmla="*/ 512619 h 1981200"/>
                <a:gd name="connsiteX36" fmla="*/ 6220691 w 11064265"/>
                <a:gd name="connsiteY36" fmla="*/ 484910 h 1981200"/>
                <a:gd name="connsiteX37" fmla="*/ 6262255 w 11064265"/>
                <a:gd name="connsiteY37" fmla="*/ 471055 h 1981200"/>
                <a:gd name="connsiteX38" fmla="*/ 6317673 w 11064265"/>
                <a:gd name="connsiteY38" fmla="*/ 457200 h 1981200"/>
                <a:gd name="connsiteX39" fmla="*/ 7176655 w 11064265"/>
                <a:gd name="connsiteY39" fmla="*/ 443346 h 1981200"/>
                <a:gd name="connsiteX40" fmla="*/ 7259782 w 11064265"/>
                <a:gd name="connsiteY40" fmla="*/ 429491 h 1981200"/>
                <a:gd name="connsiteX41" fmla="*/ 7398327 w 11064265"/>
                <a:gd name="connsiteY41" fmla="*/ 401782 h 1981200"/>
                <a:gd name="connsiteX42" fmla="*/ 7633855 w 11064265"/>
                <a:gd name="connsiteY42" fmla="*/ 387928 h 1981200"/>
                <a:gd name="connsiteX43" fmla="*/ 7703127 w 11064265"/>
                <a:gd name="connsiteY43" fmla="*/ 374073 h 1981200"/>
                <a:gd name="connsiteX44" fmla="*/ 7744691 w 11064265"/>
                <a:gd name="connsiteY44" fmla="*/ 360219 h 1981200"/>
                <a:gd name="connsiteX45" fmla="*/ 7910946 w 11064265"/>
                <a:gd name="connsiteY45" fmla="*/ 346364 h 1981200"/>
                <a:gd name="connsiteX46" fmla="*/ 7980218 w 11064265"/>
                <a:gd name="connsiteY46" fmla="*/ 332510 h 1981200"/>
                <a:gd name="connsiteX47" fmla="*/ 8021782 w 11064265"/>
                <a:gd name="connsiteY47" fmla="*/ 318655 h 1981200"/>
                <a:gd name="connsiteX48" fmla="*/ 9005455 w 11064265"/>
                <a:gd name="connsiteY48" fmla="*/ 304800 h 1981200"/>
                <a:gd name="connsiteX49" fmla="*/ 9047018 w 11064265"/>
                <a:gd name="connsiteY49" fmla="*/ 290946 h 1981200"/>
                <a:gd name="connsiteX50" fmla="*/ 9116291 w 11064265"/>
                <a:gd name="connsiteY50" fmla="*/ 277091 h 1981200"/>
                <a:gd name="connsiteX51" fmla="*/ 9171709 w 11064265"/>
                <a:gd name="connsiteY51" fmla="*/ 249382 h 1981200"/>
                <a:gd name="connsiteX52" fmla="*/ 9213273 w 11064265"/>
                <a:gd name="connsiteY52" fmla="*/ 221673 h 1981200"/>
                <a:gd name="connsiteX53" fmla="*/ 9310255 w 11064265"/>
                <a:gd name="connsiteY53" fmla="*/ 207819 h 1981200"/>
                <a:gd name="connsiteX54" fmla="*/ 9573491 w 11064265"/>
                <a:gd name="connsiteY54" fmla="*/ 207819 h 1981200"/>
                <a:gd name="connsiteX55" fmla="*/ 10127673 w 11064265"/>
                <a:gd name="connsiteY55" fmla="*/ 193964 h 1981200"/>
                <a:gd name="connsiteX56" fmla="*/ 10210800 w 11064265"/>
                <a:gd name="connsiteY56" fmla="*/ 152400 h 1981200"/>
                <a:gd name="connsiteX57" fmla="*/ 10252364 w 11064265"/>
                <a:gd name="connsiteY57" fmla="*/ 124691 h 1981200"/>
                <a:gd name="connsiteX58" fmla="*/ 10377055 w 11064265"/>
                <a:gd name="connsiteY58" fmla="*/ 110837 h 1981200"/>
                <a:gd name="connsiteX59" fmla="*/ 10515600 w 11064265"/>
                <a:gd name="connsiteY59" fmla="*/ 83128 h 1981200"/>
                <a:gd name="connsiteX60" fmla="*/ 10571018 w 11064265"/>
                <a:gd name="connsiteY60" fmla="*/ 69273 h 1981200"/>
                <a:gd name="connsiteX61" fmla="*/ 10640291 w 11064265"/>
                <a:gd name="connsiteY61" fmla="*/ 55419 h 1981200"/>
                <a:gd name="connsiteX62" fmla="*/ 10723418 w 11064265"/>
                <a:gd name="connsiteY62" fmla="*/ 27710 h 1981200"/>
                <a:gd name="connsiteX63" fmla="*/ 10764982 w 11064265"/>
                <a:gd name="connsiteY63" fmla="*/ 13855 h 1981200"/>
                <a:gd name="connsiteX64" fmla="*/ 10820400 w 11064265"/>
                <a:gd name="connsiteY64" fmla="*/ 0 h 1981200"/>
                <a:gd name="connsiteX65" fmla="*/ 11042073 w 11064265"/>
                <a:gd name="connsiteY65" fmla="*/ 41564 h 1981200"/>
                <a:gd name="connsiteX66" fmla="*/ 11028218 w 11064265"/>
                <a:gd name="connsiteY66" fmla="*/ 1939637 h 1981200"/>
                <a:gd name="connsiteX0" fmla="*/ 11028218 w 11064265"/>
                <a:gd name="connsiteY0" fmla="*/ 1981201 h 1981201"/>
                <a:gd name="connsiteX1" fmla="*/ 0 w 11064265"/>
                <a:gd name="connsiteY1" fmla="*/ 1981200 h 1981201"/>
                <a:gd name="connsiteX2" fmla="*/ 13855 w 11064265"/>
                <a:gd name="connsiteY2" fmla="*/ 1149928 h 1981201"/>
                <a:gd name="connsiteX3" fmla="*/ 138546 w 11064265"/>
                <a:gd name="connsiteY3" fmla="*/ 1136073 h 1981201"/>
                <a:gd name="connsiteX4" fmla="*/ 207818 w 11064265"/>
                <a:gd name="connsiteY4" fmla="*/ 1122219 h 1981201"/>
                <a:gd name="connsiteX5" fmla="*/ 249382 w 11064265"/>
                <a:gd name="connsiteY5" fmla="*/ 1108364 h 1981201"/>
                <a:gd name="connsiteX6" fmla="*/ 512618 w 11064265"/>
                <a:gd name="connsiteY6" fmla="*/ 1094510 h 1981201"/>
                <a:gd name="connsiteX7" fmla="*/ 568037 w 11064265"/>
                <a:gd name="connsiteY7" fmla="*/ 1080655 h 1981201"/>
                <a:gd name="connsiteX8" fmla="*/ 651164 w 11064265"/>
                <a:gd name="connsiteY8" fmla="*/ 1011382 h 1981201"/>
                <a:gd name="connsiteX9" fmla="*/ 955964 w 11064265"/>
                <a:gd name="connsiteY9" fmla="*/ 997528 h 1981201"/>
                <a:gd name="connsiteX10" fmla="*/ 1205346 w 11064265"/>
                <a:gd name="connsiteY10" fmla="*/ 983673 h 1981201"/>
                <a:gd name="connsiteX11" fmla="*/ 1260764 w 11064265"/>
                <a:gd name="connsiteY11" fmla="*/ 969819 h 1981201"/>
                <a:gd name="connsiteX12" fmla="*/ 1343891 w 11064265"/>
                <a:gd name="connsiteY12" fmla="*/ 955964 h 1981201"/>
                <a:gd name="connsiteX13" fmla="*/ 1385455 w 11064265"/>
                <a:gd name="connsiteY13" fmla="*/ 928255 h 1981201"/>
                <a:gd name="connsiteX14" fmla="*/ 1704109 w 11064265"/>
                <a:gd name="connsiteY14" fmla="*/ 914400 h 1981201"/>
                <a:gd name="connsiteX15" fmla="*/ 1801091 w 11064265"/>
                <a:gd name="connsiteY15" fmla="*/ 872837 h 1981201"/>
                <a:gd name="connsiteX16" fmla="*/ 1856509 w 11064265"/>
                <a:gd name="connsiteY16" fmla="*/ 886691 h 1981201"/>
                <a:gd name="connsiteX17" fmla="*/ 1953491 w 11064265"/>
                <a:gd name="connsiteY17" fmla="*/ 900546 h 1981201"/>
                <a:gd name="connsiteX18" fmla="*/ 2175164 w 11064265"/>
                <a:gd name="connsiteY18" fmla="*/ 886691 h 1981201"/>
                <a:gd name="connsiteX19" fmla="*/ 2230582 w 11064265"/>
                <a:gd name="connsiteY19" fmla="*/ 872837 h 1981201"/>
                <a:gd name="connsiteX20" fmla="*/ 2493818 w 11064265"/>
                <a:gd name="connsiteY20" fmla="*/ 858982 h 1981201"/>
                <a:gd name="connsiteX21" fmla="*/ 2576946 w 11064265"/>
                <a:gd name="connsiteY21" fmla="*/ 831273 h 1981201"/>
                <a:gd name="connsiteX22" fmla="*/ 2729346 w 11064265"/>
                <a:gd name="connsiteY22" fmla="*/ 789710 h 1981201"/>
                <a:gd name="connsiteX23" fmla="*/ 3186546 w 11064265"/>
                <a:gd name="connsiteY23" fmla="*/ 803564 h 1981201"/>
                <a:gd name="connsiteX24" fmla="*/ 3976255 w 11064265"/>
                <a:gd name="connsiteY24" fmla="*/ 775855 h 1981201"/>
                <a:gd name="connsiteX25" fmla="*/ 4114800 w 11064265"/>
                <a:gd name="connsiteY25" fmla="*/ 748146 h 1981201"/>
                <a:gd name="connsiteX26" fmla="*/ 4197927 w 11064265"/>
                <a:gd name="connsiteY26" fmla="*/ 720437 h 1981201"/>
                <a:gd name="connsiteX27" fmla="*/ 4281055 w 11064265"/>
                <a:gd name="connsiteY27" fmla="*/ 665019 h 1981201"/>
                <a:gd name="connsiteX28" fmla="*/ 4322618 w 11064265"/>
                <a:gd name="connsiteY28" fmla="*/ 651164 h 1981201"/>
                <a:gd name="connsiteX29" fmla="*/ 5056909 w 11064265"/>
                <a:gd name="connsiteY29" fmla="*/ 637310 h 1981201"/>
                <a:gd name="connsiteX30" fmla="*/ 5237018 w 11064265"/>
                <a:gd name="connsiteY30" fmla="*/ 623455 h 1981201"/>
                <a:gd name="connsiteX31" fmla="*/ 5334000 w 11064265"/>
                <a:gd name="connsiteY31" fmla="*/ 568037 h 1981201"/>
                <a:gd name="connsiteX32" fmla="*/ 5694218 w 11064265"/>
                <a:gd name="connsiteY32" fmla="*/ 554182 h 1981201"/>
                <a:gd name="connsiteX33" fmla="*/ 5832764 w 11064265"/>
                <a:gd name="connsiteY33" fmla="*/ 540328 h 1981201"/>
                <a:gd name="connsiteX34" fmla="*/ 5874327 w 11064265"/>
                <a:gd name="connsiteY34" fmla="*/ 526473 h 1981201"/>
                <a:gd name="connsiteX35" fmla="*/ 6137564 w 11064265"/>
                <a:gd name="connsiteY35" fmla="*/ 512619 h 1981201"/>
                <a:gd name="connsiteX36" fmla="*/ 6220691 w 11064265"/>
                <a:gd name="connsiteY36" fmla="*/ 484910 h 1981201"/>
                <a:gd name="connsiteX37" fmla="*/ 6262255 w 11064265"/>
                <a:gd name="connsiteY37" fmla="*/ 471055 h 1981201"/>
                <a:gd name="connsiteX38" fmla="*/ 6317673 w 11064265"/>
                <a:gd name="connsiteY38" fmla="*/ 457200 h 1981201"/>
                <a:gd name="connsiteX39" fmla="*/ 7176655 w 11064265"/>
                <a:gd name="connsiteY39" fmla="*/ 443346 h 1981201"/>
                <a:gd name="connsiteX40" fmla="*/ 7259782 w 11064265"/>
                <a:gd name="connsiteY40" fmla="*/ 429491 h 1981201"/>
                <a:gd name="connsiteX41" fmla="*/ 7398327 w 11064265"/>
                <a:gd name="connsiteY41" fmla="*/ 401782 h 1981201"/>
                <a:gd name="connsiteX42" fmla="*/ 7633855 w 11064265"/>
                <a:gd name="connsiteY42" fmla="*/ 387928 h 1981201"/>
                <a:gd name="connsiteX43" fmla="*/ 7703127 w 11064265"/>
                <a:gd name="connsiteY43" fmla="*/ 374073 h 1981201"/>
                <a:gd name="connsiteX44" fmla="*/ 7744691 w 11064265"/>
                <a:gd name="connsiteY44" fmla="*/ 360219 h 1981201"/>
                <a:gd name="connsiteX45" fmla="*/ 7910946 w 11064265"/>
                <a:gd name="connsiteY45" fmla="*/ 346364 h 1981201"/>
                <a:gd name="connsiteX46" fmla="*/ 7980218 w 11064265"/>
                <a:gd name="connsiteY46" fmla="*/ 332510 h 1981201"/>
                <a:gd name="connsiteX47" fmla="*/ 8021782 w 11064265"/>
                <a:gd name="connsiteY47" fmla="*/ 318655 h 1981201"/>
                <a:gd name="connsiteX48" fmla="*/ 9005455 w 11064265"/>
                <a:gd name="connsiteY48" fmla="*/ 304800 h 1981201"/>
                <a:gd name="connsiteX49" fmla="*/ 9047018 w 11064265"/>
                <a:gd name="connsiteY49" fmla="*/ 290946 h 1981201"/>
                <a:gd name="connsiteX50" fmla="*/ 9116291 w 11064265"/>
                <a:gd name="connsiteY50" fmla="*/ 277091 h 1981201"/>
                <a:gd name="connsiteX51" fmla="*/ 9171709 w 11064265"/>
                <a:gd name="connsiteY51" fmla="*/ 249382 h 1981201"/>
                <a:gd name="connsiteX52" fmla="*/ 9213273 w 11064265"/>
                <a:gd name="connsiteY52" fmla="*/ 221673 h 1981201"/>
                <a:gd name="connsiteX53" fmla="*/ 9310255 w 11064265"/>
                <a:gd name="connsiteY53" fmla="*/ 207819 h 1981201"/>
                <a:gd name="connsiteX54" fmla="*/ 9573491 w 11064265"/>
                <a:gd name="connsiteY54" fmla="*/ 207819 h 1981201"/>
                <a:gd name="connsiteX55" fmla="*/ 10127673 w 11064265"/>
                <a:gd name="connsiteY55" fmla="*/ 193964 h 1981201"/>
                <a:gd name="connsiteX56" fmla="*/ 10210800 w 11064265"/>
                <a:gd name="connsiteY56" fmla="*/ 152400 h 1981201"/>
                <a:gd name="connsiteX57" fmla="*/ 10252364 w 11064265"/>
                <a:gd name="connsiteY57" fmla="*/ 124691 h 1981201"/>
                <a:gd name="connsiteX58" fmla="*/ 10377055 w 11064265"/>
                <a:gd name="connsiteY58" fmla="*/ 110837 h 1981201"/>
                <a:gd name="connsiteX59" fmla="*/ 10515600 w 11064265"/>
                <a:gd name="connsiteY59" fmla="*/ 83128 h 1981201"/>
                <a:gd name="connsiteX60" fmla="*/ 10571018 w 11064265"/>
                <a:gd name="connsiteY60" fmla="*/ 69273 h 1981201"/>
                <a:gd name="connsiteX61" fmla="*/ 10640291 w 11064265"/>
                <a:gd name="connsiteY61" fmla="*/ 55419 h 1981201"/>
                <a:gd name="connsiteX62" fmla="*/ 10723418 w 11064265"/>
                <a:gd name="connsiteY62" fmla="*/ 27710 h 1981201"/>
                <a:gd name="connsiteX63" fmla="*/ 10764982 w 11064265"/>
                <a:gd name="connsiteY63" fmla="*/ 13855 h 1981201"/>
                <a:gd name="connsiteX64" fmla="*/ 10820400 w 11064265"/>
                <a:gd name="connsiteY64" fmla="*/ 0 h 1981201"/>
                <a:gd name="connsiteX65" fmla="*/ 11042073 w 11064265"/>
                <a:gd name="connsiteY65" fmla="*/ 41564 h 1981201"/>
                <a:gd name="connsiteX66" fmla="*/ 11028218 w 11064265"/>
                <a:gd name="connsiteY66" fmla="*/ 1981201 h 1981201"/>
                <a:gd name="connsiteX0" fmla="*/ 11028218 w 11064265"/>
                <a:gd name="connsiteY0" fmla="*/ 1981201 h 1981201"/>
                <a:gd name="connsiteX1" fmla="*/ 0 w 11064265"/>
                <a:gd name="connsiteY1" fmla="*/ 1981200 h 1981201"/>
                <a:gd name="connsiteX2" fmla="*/ 13855 w 11064265"/>
                <a:gd name="connsiteY2" fmla="*/ 1149928 h 1981201"/>
                <a:gd name="connsiteX3" fmla="*/ 138546 w 11064265"/>
                <a:gd name="connsiteY3" fmla="*/ 1136073 h 1981201"/>
                <a:gd name="connsiteX4" fmla="*/ 207818 w 11064265"/>
                <a:gd name="connsiteY4" fmla="*/ 1122219 h 1981201"/>
                <a:gd name="connsiteX5" fmla="*/ 249382 w 11064265"/>
                <a:gd name="connsiteY5" fmla="*/ 1108364 h 1981201"/>
                <a:gd name="connsiteX6" fmla="*/ 512618 w 11064265"/>
                <a:gd name="connsiteY6" fmla="*/ 1094510 h 1981201"/>
                <a:gd name="connsiteX7" fmla="*/ 568037 w 11064265"/>
                <a:gd name="connsiteY7" fmla="*/ 1080655 h 1981201"/>
                <a:gd name="connsiteX8" fmla="*/ 651164 w 11064265"/>
                <a:gd name="connsiteY8" fmla="*/ 1011382 h 1981201"/>
                <a:gd name="connsiteX9" fmla="*/ 955964 w 11064265"/>
                <a:gd name="connsiteY9" fmla="*/ 997528 h 1981201"/>
                <a:gd name="connsiteX10" fmla="*/ 1205346 w 11064265"/>
                <a:gd name="connsiteY10" fmla="*/ 983673 h 1981201"/>
                <a:gd name="connsiteX11" fmla="*/ 1260764 w 11064265"/>
                <a:gd name="connsiteY11" fmla="*/ 969819 h 1981201"/>
                <a:gd name="connsiteX12" fmla="*/ 1343891 w 11064265"/>
                <a:gd name="connsiteY12" fmla="*/ 955964 h 1981201"/>
                <a:gd name="connsiteX13" fmla="*/ 1385455 w 11064265"/>
                <a:gd name="connsiteY13" fmla="*/ 928255 h 1981201"/>
                <a:gd name="connsiteX14" fmla="*/ 1704109 w 11064265"/>
                <a:gd name="connsiteY14" fmla="*/ 914400 h 1981201"/>
                <a:gd name="connsiteX15" fmla="*/ 1801091 w 11064265"/>
                <a:gd name="connsiteY15" fmla="*/ 872837 h 1981201"/>
                <a:gd name="connsiteX16" fmla="*/ 1856509 w 11064265"/>
                <a:gd name="connsiteY16" fmla="*/ 886691 h 1981201"/>
                <a:gd name="connsiteX17" fmla="*/ 1953491 w 11064265"/>
                <a:gd name="connsiteY17" fmla="*/ 900546 h 1981201"/>
                <a:gd name="connsiteX18" fmla="*/ 2175164 w 11064265"/>
                <a:gd name="connsiteY18" fmla="*/ 886691 h 1981201"/>
                <a:gd name="connsiteX19" fmla="*/ 2230582 w 11064265"/>
                <a:gd name="connsiteY19" fmla="*/ 872837 h 1981201"/>
                <a:gd name="connsiteX20" fmla="*/ 2493818 w 11064265"/>
                <a:gd name="connsiteY20" fmla="*/ 858982 h 1981201"/>
                <a:gd name="connsiteX21" fmla="*/ 2576946 w 11064265"/>
                <a:gd name="connsiteY21" fmla="*/ 831273 h 1981201"/>
                <a:gd name="connsiteX22" fmla="*/ 2729346 w 11064265"/>
                <a:gd name="connsiteY22" fmla="*/ 789710 h 1981201"/>
                <a:gd name="connsiteX23" fmla="*/ 3186546 w 11064265"/>
                <a:gd name="connsiteY23" fmla="*/ 803564 h 1981201"/>
                <a:gd name="connsiteX24" fmla="*/ 3976255 w 11064265"/>
                <a:gd name="connsiteY24" fmla="*/ 775855 h 1981201"/>
                <a:gd name="connsiteX25" fmla="*/ 4114800 w 11064265"/>
                <a:gd name="connsiteY25" fmla="*/ 748146 h 1981201"/>
                <a:gd name="connsiteX26" fmla="*/ 4197927 w 11064265"/>
                <a:gd name="connsiteY26" fmla="*/ 720437 h 1981201"/>
                <a:gd name="connsiteX27" fmla="*/ 4281055 w 11064265"/>
                <a:gd name="connsiteY27" fmla="*/ 665019 h 1981201"/>
                <a:gd name="connsiteX28" fmla="*/ 4322618 w 11064265"/>
                <a:gd name="connsiteY28" fmla="*/ 651164 h 1981201"/>
                <a:gd name="connsiteX29" fmla="*/ 5056909 w 11064265"/>
                <a:gd name="connsiteY29" fmla="*/ 637310 h 1981201"/>
                <a:gd name="connsiteX30" fmla="*/ 5237018 w 11064265"/>
                <a:gd name="connsiteY30" fmla="*/ 623455 h 1981201"/>
                <a:gd name="connsiteX31" fmla="*/ 5334000 w 11064265"/>
                <a:gd name="connsiteY31" fmla="*/ 568037 h 1981201"/>
                <a:gd name="connsiteX32" fmla="*/ 5694218 w 11064265"/>
                <a:gd name="connsiteY32" fmla="*/ 554182 h 1981201"/>
                <a:gd name="connsiteX33" fmla="*/ 5832764 w 11064265"/>
                <a:gd name="connsiteY33" fmla="*/ 540328 h 1981201"/>
                <a:gd name="connsiteX34" fmla="*/ 5874327 w 11064265"/>
                <a:gd name="connsiteY34" fmla="*/ 526473 h 1981201"/>
                <a:gd name="connsiteX35" fmla="*/ 6137564 w 11064265"/>
                <a:gd name="connsiteY35" fmla="*/ 512619 h 1981201"/>
                <a:gd name="connsiteX36" fmla="*/ 6220691 w 11064265"/>
                <a:gd name="connsiteY36" fmla="*/ 484910 h 1981201"/>
                <a:gd name="connsiteX37" fmla="*/ 6262255 w 11064265"/>
                <a:gd name="connsiteY37" fmla="*/ 471055 h 1981201"/>
                <a:gd name="connsiteX38" fmla="*/ 6317673 w 11064265"/>
                <a:gd name="connsiteY38" fmla="*/ 457200 h 1981201"/>
                <a:gd name="connsiteX39" fmla="*/ 7176655 w 11064265"/>
                <a:gd name="connsiteY39" fmla="*/ 443346 h 1981201"/>
                <a:gd name="connsiteX40" fmla="*/ 7259782 w 11064265"/>
                <a:gd name="connsiteY40" fmla="*/ 429491 h 1981201"/>
                <a:gd name="connsiteX41" fmla="*/ 7398327 w 11064265"/>
                <a:gd name="connsiteY41" fmla="*/ 401782 h 1981201"/>
                <a:gd name="connsiteX42" fmla="*/ 7633855 w 11064265"/>
                <a:gd name="connsiteY42" fmla="*/ 387928 h 1981201"/>
                <a:gd name="connsiteX43" fmla="*/ 7703127 w 11064265"/>
                <a:gd name="connsiteY43" fmla="*/ 374073 h 1981201"/>
                <a:gd name="connsiteX44" fmla="*/ 7744691 w 11064265"/>
                <a:gd name="connsiteY44" fmla="*/ 360219 h 1981201"/>
                <a:gd name="connsiteX45" fmla="*/ 7910946 w 11064265"/>
                <a:gd name="connsiteY45" fmla="*/ 346364 h 1981201"/>
                <a:gd name="connsiteX46" fmla="*/ 7980218 w 11064265"/>
                <a:gd name="connsiteY46" fmla="*/ 332510 h 1981201"/>
                <a:gd name="connsiteX47" fmla="*/ 8021782 w 11064265"/>
                <a:gd name="connsiteY47" fmla="*/ 318655 h 1981201"/>
                <a:gd name="connsiteX48" fmla="*/ 9005455 w 11064265"/>
                <a:gd name="connsiteY48" fmla="*/ 304800 h 1981201"/>
                <a:gd name="connsiteX49" fmla="*/ 9047018 w 11064265"/>
                <a:gd name="connsiteY49" fmla="*/ 290946 h 1981201"/>
                <a:gd name="connsiteX50" fmla="*/ 9116291 w 11064265"/>
                <a:gd name="connsiteY50" fmla="*/ 277091 h 1981201"/>
                <a:gd name="connsiteX51" fmla="*/ 9171709 w 11064265"/>
                <a:gd name="connsiteY51" fmla="*/ 249382 h 1981201"/>
                <a:gd name="connsiteX52" fmla="*/ 9213273 w 11064265"/>
                <a:gd name="connsiteY52" fmla="*/ 221673 h 1981201"/>
                <a:gd name="connsiteX53" fmla="*/ 9310255 w 11064265"/>
                <a:gd name="connsiteY53" fmla="*/ 207819 h 1981201"/>
                <a:gd name="connsiteX54" fmla="*/ 9573491 w 11064265"/>
                <a:gd name="connsiteY54" fmla="*/ 207819 h 1981201"/>
                <a:gd name="connsiteX55" fmla="*/ 10127673 w 11064265"/>
                <a:gd name="connsiteY55" fmla="*/ 193964 h 1981201"/>
                <a:gd name="connsiteX56" fmla="*/ 10210800 w 11064265"/>
                <a:gd name="connsiteY56" fmla="*/ 152400 h 1981201"/>
                <a:gd name="connsiteX57" fmla="*/ 10252364 w 11064265"/>
                <a:gd name="connsiteY57" fmla="*/ 124691 h 1981201"/>
                <a:gd name="connsiteX58" fmla="*/ 10377055 w 11064265"/>
                <a:gd name="connsiteY58" fmla="*/ 110837 h 1981201"/>
                <a:gd name="connsiteX59" fmla="*/ 10515600 w 11064265"/>
                <a:gd name="connsiteY59" fmla="*/ 83128 h 1981201"/>
                <a:gd name="connsiteX60" fmla="*/ 10571018 w 11064265"/>
                <a:gd name="connsiteY60" fmla="*/ 69273 h 1981201"/>
                <a:gd name="connsiteX61" fmla="*/ 10640291 w 11064265"/>
                <a:gd name="connsiteY61" fmla="*/ 55419 h 1981201"/>
                <a:gd name="connsiteX62" fmla="*/ 10723418 w 11064265"/>
                <a:gd name="connsiteY62" fmla="*/ 27710 h 1981201"/>
                <a:gd name="connsiteX63" fmla="*/ 10764982 w 11064265"/>
                <a:gd name="connsiteY63" fmla="*/ 13855 h 1981201"/>
                <a:gd name="connsiteX64" fmla="*/ 10820400 w 11064265"/>
                <a:gd name="connsiteY64" fmla="*/ 0 h 1981201"/>
                <a:gd name="connsiteX65" fmla="*/ 11042073 w 11064265"/>
                <a:gd name="connsiteY65" fmla="*/ 41564 h 1981201"/>
                <a:gd name="connsiteX66" fmla="*/ 11028218 w 11064265"/>
                <a:gd name="connsiteY66" fmla="*/ 1981201 h 1981201"/>
                <a:gd name="connsiteX0" fmla="*/ 11028218 w 11044687"/>
                <a:gd name="connsiteY0" fmla="*/ 1981201 h 1981201"/>
                <a:gd name="connsiteX1" fmla="*/ 0 w 11044687"/>
                <a:gd name="connsiteY1" fmla="*/ 1981200 h 1981201"/>
                <a:gd name="connsiteX2" fmla="*/ 13855 w 11044687"/>
                <a:gd name="connsiteY2" fmla="*/ 1149928 h 1981201"/>
                <a:gd name="connsiteX3" fmla="*/ 138546 w 11044687"/>
                <a:gd name="connsiteY3" fmla="*/ 1136073 h 1981201"/>
                <a:gd name="connsiteX4" fmla="*/ 207818 w 11044687"/>
                <a:gd name="connsiteY4" fmla="*/ 1122219 h 1981201"/>
                <a:gd name="connsiteX5" fmla="*/ 249382 w 11044687"/>
                <a:gd name="connsiteY5" fmla="*/ 1108364 h 1981201"/>
                <a:gd name="connsiteX6" fmla="*/ 512618 w 11044687"/>
                <a:gd name="connsiteY6" fmla="*/ 1094510 h 1981201"/>
                <a:gd name="connsiteX7" fmla="*/ 568037 w 11044687"/>
                <a:gd name="connsiteY7" fmla="*/ 1080655 h 1981201"/>
                <a:gd name="connsiteX8" fmla="*/ 651164 w 11044687"/>
                <a:gd name="connsiteY8" fmla="*/ 1011382 h 1981201"/>
                <a:gd name="connsiteX9" fmla="*/ 955964 w 11044687"/>
                <a:gd name="connsiteY9" fmla="*/ 997528 h 1981201"/>
                <a:gd name="connsiteX10" fmla="*/ 1205346 w 11044687"/>
                <a:gd name="connsiteY10" fmla="*/ 983673 h 1981201"/>
                <a:gd name="connsiteX11" fmla="*/ 1260764 w 11044687"/>
                <a:gd name="connsiteY11" fmla="*/ 969819 h 1981201"/>
                <a:gd name="connsiteX12" fmla="*/ 1343891 w 11044687"/>
                <a:gd name="connsiteY12" fmla="*/ 955964 h 1981201"/>
                <a:gd name="connsiteX13" fmla="*/ 1385455 w 11044687"/>
                <a:gd name="connsiteY13" fmla="*/ 928255 h 1981201"/>
                <a:gd name="connsiteX14" fmla="*/ 1704109 w 11044687"/>
                <a:gd name="connsiteY14" fmla="*/ 914400 h 1981201"/>
                <a:gd name="connsiteX15" fmla="*/ 1801091 w 11044687"/>
                <a:gd name="connsiteY15" fmla="*/ 872837 h 1981201"/>
                <a:gd name="connsiteX16" fmla="*/ 1856509 w 11044687"/>
                <a:gd name="connsiteY16" fmla="*/ 886691 h 1981201"/>
                <a:gd name="connsiteX17" fmla="*/ 1953491 w 11044687"/>
                <a:gd name="connsiteY17" fmla="*/ 900546 h 1981201"/>
                <a:gd name="connsiteX18" fmla="*/ 2175164 w 11044687"/>
                <a:gd name="connsiteY18" fmla="*/ 886691 h 1981201"/>
                <a:gd name="connsiteX19" fmla="*/ 2230582 w 11044687"/>
                <a:gd name="connsiteY19" fmla="*/ 872837 h 1981201"/>
                <a:gd name="connsiteX20" fmla="*/ 2493818 w 11044687"/>
                <a:gd name="connsiteY20" fmla="*/ 858982 h 1981201"/>
                <a:gd name="connsiteX21" fmla="*/ 2576946 w 11044687"/>
                <a:gd name="connsiteY21" fmla="*/ 831273 h 1981201"/>
                <a:gd name="connsiteX22" fmla="*/ 2729346 w 11044687"/>
                <a:gd name="connsiteY22" fmla="*/ 789710 h 1981201"/>
                <a:gd name="connsiteX23" fmla="*/ 3186546 w 11044687"/>
                <a:gd name="connsiteY23" fmla="*/ 803564 h 1981201"/>
                <a:gd name="connsiteX24" fmla="*/ 3976255 w 11044687"/>
                <a:gd name="connsiteY24" fmla="*/ 775855 h 1981201"/>
                <a:gd name="connsiteX25" fmla="*/ 4114800 w 11044687"/>
                <a:gd name="connsiteY25" fmla="*/ 748146 h 1981201"/>
                <a:gd name="connsiteX26" fmla="*/ 4197927 w 11044687"/>
                <a:gd name="connsiteY26" fmla="*/ 720437 h 1981201"/>
                <a:gd name="connsiteX27" fmla="*/ 4281055 w 11044687"/>
                <a:gd name="connsiteY27" fmla="*/ 665019 h 1981201"/>
                <a:gd name="connsiteX28" fmla="*/ 4322618 w 11044687"/>
                <a:gd name="connsiteY28" fmla="*/ 651164 h 1981201"/>
                <a:gd name="connsiteX29" fmla="*/ 5056909 w 11044687"/>
                <a:gd name="connsiteY29" fmla="*/ 637310 h 1981201"/>
                <a:gd name="connsiteX30" fmla="*/ 5237018 w 11044687"/>
                <a:gd name="connsiteY30" fmla="*/ 623455 h 1981201"/>
                <a:gd name="connsiteX31" fmla="*/ 5334000 w 11044687"/>
                <a:gd name="connsiteY31" fmla="*/ 568037 h 1981201"/>
                <a:gd name="connsiteX32" fmla="*/ 5694218 w 11044687"/>
                <a:gd name="connsiteY32" fmla="*/ 554182 h 1981201"/>
                <a:gd name="connsiteX33" fmla="*/ 5832764 w 11044687"/>
                <a:gd name="connsiteY33" fmla="*/ 540328 h 1981201"/>
                <a:gd name="connsiteX34" fmla="*/ 5874327 w 11044687"/>
                <a:gd name="connsiteY34" fmla="*/ 526473 h 1981201"/>
                <a:gd name="connsiteX35" fmla="*/ 6137564 w 11044687"/>
                <a:gd name="connsiteY35" fmla="*/ 512619 h 1981201"/>
                <a:gd name="connsiteX36" fmla="*/ 6220691 w 11044687"/>
                <a:gd name="connsiteY36" fmla="*/ 484910 h 1981201"/>
                <a:gd name="connsiteX37" fmla="*/ 6262255 w 11044687"/>
                <a:gd name="connsiteY37" fmla="*/ 471055 h 1981201"/>
                <a:gd name="connsiteX38" fmla="*/ 6317673 w 11044687"/>
                <a:gd name="connsiteY38" fmla="*/ 457200 h 1981201"/>
                <a:gd name="connsiteX39" fmla="*/ 7176655 w 11044687"/>
                <a:gd name="connsiteY39" fmla="*/ 443346 h 1981201"/>
                <a:gd name="connsiteX40" fmla="*/ 7259782 w 11044687"/>
                <a:gd name="connsiteY40" fmla="*/ 429491 h 1981201"/>
                <a:gd name="connsiteX41" fmla="*/ 7398327 w 11044687"/>
                <a:gd name="connsiteY41" fmla="*/ 401782 h 1981201"/>
                <a:gd name="connsiteX42" fmla="*/ 7633855 w 11044687"/>
                <a:gd name="connsiteY42" fmla="*/ 387928 h 1981201"/>
                <a:gd name="connsiteX43" fmla="*/ 7703127 w 11044687"/>
                <a:gd name="connsiteY43" fmla="*/ 374073 h 1981201"/>
                <a:gd name="connsiteX44" fmla="*/ 7744691 w 11044687"/>
                <a:gd name="connsiteY44" fmla="*/ 360219 h 1981201"/>
                <a:gd name="connsiteX45" fmla="*/ 7910946 w 11044687"/>
                <a:gd name="connsiteY45" fmla="*/ 346364 h 1981201"/>
                <a:gd name="connsiteX46" fmla="*/ 7980218 w 11044687"/>
                <a:gd name="connsiteY46" fmla="*/ 332510 h 1981201"/>
                <a:gd name="connsiteX47" fmla="*/ 8021782 w 11044687"/>
                <a:gd name="connsiteY47" fmla="*/ 318655 h 1981201"/>
                <a:gd name="connsiteX48" fmla="*/ 9005455 w 11044687"/>
                <a:gd name="connsiteY48" fmla="*/ 304800 h 1981201"/>
                <a:gd name="connsiteX49" fmla="*/ 9047018 w 11044687"/>
                <a:gd name="connsiteY49" fmla="*/ 290946 h 1981201"/>
                <a:gd name="connsiteX50" fmla="*/ 9116291 w 11044687"/>
                <a:gd name="connsiteY50" fmla="*/ 277091 h 1981201"/>
                <a:gd name="connsiteX51" fmla="*/ 9171709 w 11044687"/>
                <a:gd name="connsiteY51" fmla="*/ 249382 h 1981201"/>
                <a:gd name="connsiteX52" fmla="*/ 9213273 w 11044687"/>
                <a:gd name="connsiteY52" fmla="*/ 221673 h 1981201"/>
                <a:gd name="connsiteX53" fmla="*/ 9310255 w 11044687"/>
                <a:gd name="connsiteY53" fmla="*/ 207819 h 1981201"/>
                <a:gd name="connsiteX54" fmla="*/ 9573491 w 11044687"/>
                <a:gd name="connsiteY54" fmla="*/ 207819 h 1981201"/>
                <a:gd name="connsiteX55" fmla="*/ 10127673 w 11044687"/>
                <a:gd name="connsiteY55" fmla="*/ 193964 h 1981201"/>
                <a:gd name="connsiteX56" fmla="*/ 10210800 w 11044687"/>
                <a:gd name="connsiteY56" fmla="*/ 152400 h 1981201"/>
                <a:gd name="connsiteX57" fmla="*/ 10252364 w 11044687"/>
                <a:gd name="connsiteY57" fmla="*/ 124691 h 1981201"/>
                <a:gd name="connsiteX58" fmla="*/ 10377055 w 11044687"/>
                <a:gd name="connsiteY58" fmla="*/ 110837 h 1981201"/>
                <a:gd name="connsiteX59" fmla="*/ 10515600 w 11044687"/>
                <a:gd name="connsiteY59" fmla="*/ 83128 h 1981201"/>
                <a:gd name="connsiteX60" fmla="*/ 10571018 w 11044687"/>
                <a:gd name="connsiteY60" fmla="*/ 69273 h 1981201"/>
                <a:gd name="connsiteX61" fmla="*/ 10640291 w 11044687"/>
                <a:gd name="connsiteY61" fmla="*/ 55419 h 1981201"/>
                <a:gd name="connsiteX62" fmla="*/ 10723418 w 11044687"/>
                <a:gd name="connsiteY62" fmla="*/ 27710 h 1981201"/>
                <a:gd name="connsiteX63" fmla="*/ 10764982 w 11044687"/>
                <a:gd name="connsiteY63" fmla="*/ 13855 h 1981201"/>
                <a:gd name="connsiteX64" fmla="*/ 10820400 w 11044687"/>
                <a:gd name="connsiteY64" fmla="*/ 0 h 1981201"/>
                <a:gd name="connsiteX65" fmla="*/ 11042073 w 11044687"/>
                <a:gd name="connsiteY65" fmla="*/ 41564 h 1981201"/>
                <a:gd name="connsiteX66" fmla="*/ 11028218 w 11044687"/>
                <a:gd name="connsiteY66" fmla="*/ 1981201 h 1981201"/>
                <a:gd name="connsiteX0" fmla="*/ 11028218 w 11044687"/>
                <a:gd name="connsiteY0" fmla="*/ 1981201 h 1981201"/>
                <a:gd name="connsiteX1" fmla="*/ 0 w 11044687"/>
                <a:gd name="connsiteY1" fmla="*/ 1981200 h 1981201"/>
                <a:gd name="connsiteX2" fmla="*/ 1318 w 11044687"/>
                <a:gd name="connsiteY2" fmla="*/ 1163783 h 1981201"/>
                <a:gd name="connsiteX3" fmla="*/ 138546 w 11044687"/>
                <a:gd name="connsiteY3" fmla="*/ 1136073 h 1981201"/>
                <a:gd name="connsiteX4" fmla="*/ 207818 w 11044687"/>
                <a:gd name="connsiteY4" fmla="*/ 1122219 h 1981201"/>
                <a:gd name="connsiteX5" fmla="*/ 249382 w 11044687"/>
                <a:gd name="connsiteY5" fmla="*/ 1108364 h 1981201"/>
                <a:gd name="connsiteX6" fmla="*/ 512618 w 11044687"/>
                <a:gd name="connsiteY6" fmla="*/ 1094510 h 1981201"/>
                <a:gd name="connsiteX7" fmla="*/ 568037 w 11044687"/>
                <a:gd name="connsiteY7" fmla="*/ 1080655 h 1981201"/>
                <a:gd name="connsiteX8" fmla="*/ 651164 w 11044687"/>
                <a:gd name="connsiteY8" fmla="*/ 1011382 h 1981201"/>
                <a:gd name="connsiteX9" fmla="*/ 955964 w 11044687"/>
                <a:gd name="connsiteY9" fmla="*/ 997528 h 1981201"/>
                <a:gd name="connsiteX10" fmla="*/ 1205346 w 11044687"/>
                <a:gd name="connsiteY10" fmla="*/ 983673 h 1981201"/>
                <a:gd name="connsiteX11" fmla="*/ 1260764 w 11044687"/>
                <a:gd name="connsiteY11" fmla="*/ 969819 h 1981201"/>
                <a:gd name="connsiteX12" fmla="*/ 1343891 w 11044687"/>
                <a:gd name="connsiteY12" fmla="*/ 955964 h 1981201"/>
                <a:gd name="connsiteX13" fmla="*/ 1385455 w 11044687"/>
                <a:gd name="connsiteY13" fmla="*/ 928255 h 1981201"/>
                <a:gd name="connsiteX14" fmla="*/ 1704109 w 11044687"/>
                <a:gd name="connsiteY14" fmla="*/ 914400 h 1981201"/>
                <a:gd name="connsiteX15" fmla="*/ 1801091 w 11044687"/>
                <a:gd name="connsiteY15" fmla="*/ 872837 h 1981201"/>
                <a:gd name="connsiteX16" fmla="*/ 1856509 w 11044687"/>
                <a:gd name="connsiteY16" fmla="*/ 886691 h 1981201"/>
                <a:gd name="connsiteX17" fmla="*/ 1953491 w 11044687"/>
                <a:gd name="connsiteY17" fmla="*/ 900546 h 1981201"/>
                <a:gd name="connsiteX18" fmla="*/ 2175164 w 11044687"/>
                <a:gd name="connsiteY18" fmla="*/ 886691 h 1981201"/>
                <a:gd name="connsiteX19" fmla="*/ 2230582 w 11044687"/>
                <a:gd name="connsiteY19" fmla="*/ 872837 h 1981201"/>
                <a:gd name="connsiteX20" fmla="*/ 2493818 w 11044687"/>
                <a:gd name="connsiteY20" fmla="*/ 858982 h 1981201"/>
                <a:gd name="connsiteX21" fmla="*/ 2576946 w 11044687"/>
                <a:gd name="connsiteY21" fmla="*/ 831273 h 1981201"/>
                <a:gd name="connsiteX22" fmla="*/ 2729346 w 11044687"/>
                <a:gd name="connsiteY22" fmla="*/ 789710 h 1981201"/>
                <a:gd name="connsiteX23" fmla="*/ 3186546 w 11044687"/>
                <a:gd name="connsiteY23" fmla="*/ 803564 h 1981201"/>
                <a:gd name="connsiteX24" fmla="*/ 3976255 w 11044687"/>
                <a:gd name="connsiteY24" fmla="*/ 775855 h 1981201"/>
                <a:gd name="connsiteX25" fmla="*/ 4114800 w 11044687"/>
                <a:gd name="connsiteY25" fmla="*/ 748146 h 1981201"/>
                <a:gd name="connsiteX26" fmla="*/ 4197927 w 11044687"/>
                <a:gd name="connsiteY26" fmla="*/ 720437 h 1981201"/>
                <a:gd name="connsiteX27" fmla="*/ 4281055 w 11044687"/>
                <a:gd name="connsiteY27" fmla="*/ 665019 h 1981201"/>
                <a:gd name="connsiteX28" fmla="*/ 4322618 w 11044687"/>
                <a:gd name="connsiteY28" fmla="*/ 651164 h 1981201"/>
                <a:gd name="connsiteX29" fmla="*/ 5056909 w 11044687"/>
                <a:gd name="connsiteY29" fmla="*/ 637310 h 1981201"/>
                <a:gd name="connsiteX30" fmla="*/ 5237018 w 11044687"/>
                <a:gd name="connsiteY30" fmla="*/ 623455 h 1981201"/>
                <a:gd name="connsiteX31" fmla="*/ 5334000 w 11044687"/>
                <a:gd name="connsiteY31" fmla="*/ 568037 h 1981201"/>
                <a:gd name="connsiteX32" fmla="*/ 5694218 w 11044687"/>
                <a:gd name="connsiteY32" fmla="*/ 554182 h 1981201"/>
                <a:gd name="connsiteX33" fmla="*/ 5832764 w 11044687"/>
                <a:gd name="connsiteY33" fmla="*/ 540328 h 1981201"/>
                <a:gd name="connsiteX34" fmla="*/ 5874327 w 11044687"/>
                <a:gd name="connsiteY34" fmla="*/ 526473 h 1981201"/>
                <a:gd name="connsiteX35" fmla="*/ 6137564 w 11044687"/>
                <a:gd name="connsiteY35" fmla="*/ 512619 h 1981201"/>
                <a:gd name="connsiteX36" fmla="*/ 6220691 w 11044687"/>
                <a:gd name="connsiteY36" fmla="*/ 484910 h 1981201"/>
                <a:gd name="connsiteX37" fmla="*/ 6262255 w 11044687"/>
                <a:gd name="connsiteY37" fmla="*/ 471055 h 1981201"/>
                <a:gd name="connsiteX38" fmla="*/ 6317673 w 11044687"/>
                <a:gd name="connsiteY38" fmla="*/ 457200 h 1981201"/>
                <a:gd name="connsiteX39" fmla="*/ 7176655 w 11044687"/>
                <a:gd name="connsiteY39" fmla="*/ 443346 h 1981201"/>
                <a:gd name="connsiteX40" fmla="*/ 7259782 w 11044687"/>
                <a:gd name="connsiteY40" fmla="*/ 429491 h 1981201"/>
                <a:gd name="connsiteX41" fmla="*/ 7398327 w 11044687"/>
                <a:gd name="connsiteY41" fmla="*/ 401782 h 1981201"/>
                <a:gd name="connsiteX42" fmla="*/ 7633855 w 11044687"/>
                <a:gd name="connsiteY42" fmla="*/ 387928 h 1981201"/>
                <a:gd name="connsiteX43" fmla="*/ 7703127 w 11044687"/>
                <a:gd name="connsiteY43" fmla="*/ 374073 h 1981201"/>
                <a:gd name="connsiteX44" fmla="*/ 7744691 w 11044687"/>
                <a:gd name="connsiteY44" fmla="*/ 360219 h 1981201"/>
                <a:gd name="connsiteX45" fmla="*/ 7910946 w 11044687"/>
                <a:gd name="connsiteY45" fmla="*/ 346364 h 1981201"/>
                <a:gd name="connsiteX46" fmla="*/ 7980218 w 11044687"/>
                <a:gd name="connsiteY46" fmla="*/ 332510 h 1981201"/>
                <a:gd name="connsiteX47" fmla="*/ 8021782 w 11044687"/>
                <a:gd name="connsiteY47" fmla="*/ 318655 h 1981201"/>
                <a:gd name="connsiteX48" fmla="*/ 9005455 w 11044687"/>
                <a:gd name="connsiteY48" fmla="*/ 304800 h 1981201"/>
                <a:gd name="connsiteX49" fmla="*/ 9047018 w 11044687"/>
                <a:gd name="connsiteY49" fmla="*/ 290946 h 1981201"/>
                <a:gd name="connsiteX50" fmla="*/ 9116291 w 11044687"/>
                <a:gd name="connsiteY50" fmla="*/ 277091 h 1981201"/>
                <a:gd name="connsiteX51" fmla="*/ 9171709 w 11044687"/>
                <a:gd name="connsiteY51" fmla="*/ 249382 h 1981201"/>
                <a:gd name="connsiteX52" fmla="*/ 9213273 w 11044687"/>
                <a:gd name="connsiteY52" fmla="*/ 221673 h 1981201"/>
                <a:gd name="connsiteX53" fmla="*/ 9310255 w 11044687"/>
                <a:gd name="connsiteY53" fmla="*/ 207819 h 1981201"/>
                <a:gd name="connsiteX54" fmla="*/ 9573491 w 11044687"/>
                <a:gd name="connsiteY54" fmla="*/ 207819 h 1981201"/>
                <a:gd name="connsiteX55" fmla="*/ 10127673 w 11044687"/>
                <a:gd name="connsiteY55" fmla="*/ 193964 h 1981201"/>
                <a:gd name="connsiteX56" fmla="*/ 10210800 w 11044687"/>
                <a:gd name="connsiteY56" fmla="*/ 152400 h 1981201"/>
                <a:gd name="connsiteX57" fmla="*/ 10252364 w 11044687"/>
                <a:gd name="connsiteY57" fmla="*/ 124691 h 1981201"/>
                <a:gd name="connsiteX58" fmla="*/ 10377055 w 11044687"/>
                <a:gd name="connsiteY58" fmla="*/ 110837 h 1981201"/>
                <a:gd name="connsiteX59" fmla="*/ 10515600 w 11044687"/>
                <a:gd name="connsiteY59" fmla="*/ 83128 h 1981201"/>
                <a:gd name="connsiteX60" fmla="*/ 10571018 w 11044687"/>
                <a:gd name="connsiteY60" fmla="*/ 69273 h 1981201"/>
                <a:gd name="connsiteX61" fmla="*/ 10640291 w 11044687"/>
                <a:gd name="connsiteY61" fmla="*/ 55419 h 1981201"/>
                <a:gd name="connsiteX62" fmla="*/ 10723418 w 11044687"/>
                <a:gd name="connsiteY62" fmla="*/ 27710 h 1981201"/>
                <a:gd name="connsiteX63" fmla="*/ 10764982 w 11044687"/>
                <a:gd name="connsiteY63" fmla="*/ 13855 h 1981201"/>
                <a:gd name="connsiteX64" fmla="*/ 10820400 w 11044687"/>
                <a:gd name="connsiteY64" fmla="*/ 0 h 1981201"/>
                <a:gd name="connsiteX65" fmla="*/ 11042073 w 11044687"/>
                <a:gd name="connsiteY65" fmla="*/ 41564 h 1981201"/>
                <a:gd name="connsiteX66" fmla="*/ 11028218 w 11044687"/>
                <a:gd name="connsiteY66" fmla="*/ 1981201 h 1981201"/>
                <a:gd name="connsiteX0" fmla="*/ 11040768 w 11044687"/>
                <a:gd name="connsiteY0" fmla="*/ 1995769 h 1995769"/>
                <a:gd name="connsiteX1" fmla="*/ 0 w 11044687"/>
                <a:gd name="connsiteY1" fmla="*/ 1981200 h 1995769"/>
                <a:gd name="connsiteX2" fmla="*/ 1318 w 11044687"/>
                <a:gd name="connsiteY2" fmla="*/ 1163783 h 1995769"/>
                <a:gd name="connsiteX3" fmla="*/ 138546 w 11044687"/>
                <a:gd name="connsiteY3" fmla="*/ 1136073 h 1995769"/>
                <a:gd name="connsiteX4" fmla="*/ 207818 w 11044687"/>
                <a:gd name="connsiteY4" fmla="*/ 1122219 h 1995769"/>
                <a:gd name="connsiteX5" fmla="*/ 249382 w 11044687"/>
                <a:gd name="connsiteY5" fmla="*/ 1108364 h 1995769"/>
                <a:gd name="connsiteX6" fmla="*/ 512618 w 11044687"/>
                <a:gd name="connsiteY6" fmla="*/ 1094510 h 1995769"/>
                <a:gd name="connsiteX7" fmla="*/ 568037 w 11044687"/>
                <a:gd name="connsiteY7" fmla="*/ 1080655 h 1995769"/>
                <a:gd name="connsiteX8" fmla="*/ 651164 w 11044687"/>
                <a:gd name="connsiteY8" fmla="*/ 1011382 h 1995769"/>
                <a:gd name="connsiteX9" fmla="*/ 955964 w 11044687"/>
                <a:gd name="connsiteY9" fmla="*/ 997528 h 1995769"/>
                <a:gd name="connsiteX10" fmla="*/ 1205346 w 11044687"/>
                <a:gd name="connsiteY10" fmla="*/ 983673 h 1995769"/>
                <a:gd name="connsiteX11" fmla="*/ 1260764 w 11044687"/>
                <a:gd name="connsiteY11" fmla="*/ 969819 h 1995769"/>
                <a:gd name="connsiteX12" fmla="*/ 1343891 w 11044687"/>
                <a:gd name="connsiteY12" fmla="*/ 955964 h 1995769"/>
                <a:gd name="connsiteX13" fmla="*/ 1385455 w 11044687"/>
                <a:gd name="connsiteY13" fmla="*/ 928255 h 1995769"/>
                <a:gd name="connsiteX14" fmla="*/ 1704109 w 11044687"/>
                <a:gd name="connsiteY14" fmla="*/ 914400 h 1995769"/>
                <a:gd name="connsiteX15" fmla="*/ 1801091 w 11044687"/>
                <a:gd name="connsiteY15" fmla="*/ 872837 h 1995769"/>
                <a:gd name="connsiteX16" fmla="*/ 1856509 w 11044687"/>
                <a:gd name="connsiteY16" fmla="*/ 886691 h 1995769"/>
                <a:gd name="connsiteX17" fmla="*/ 1953491 w 11044687"/>
                <a:gd name="connsiteY17" fmla="*/ 900546 h 1995769"/>
                <a:gd name="connsiteX18" fmla="*/ 2175164 w 11044687"/>
                <a:gd name="connsiteY18" fmla="*/ 886691 h 1995769"/>
                <a:gd name="connsiteX19" fmla="*/ 2230582 w 11044687"/>
                <a:gd name="connsiteY19" fmla="*/ 872837 h 1995769"/>
                <a:gd name="connsiteX20" fmla="*/ 2493818 w 11044687"/>
                <a:gd name="connsiteY20" fmla="*/ 858982 h 1995769"/>
                <a:gd name="connsiteX21" fmla="*/ 2576946 w 11044687"/>
                <a:gd name="connsiteY21" fmla="*/ 831273 h 1995769"/>
                <a:gd name="connsiteX22" fmla="*/ 2729346 w 11044687"/>
                <a:gd name="connsiteY22" fmla="*/ 789710 h 1995769"/>
                <a:gd name="connsiteX23" fmla="*/ 3186546 w 11044687"/>
                <a:gd name="connsiteY23" fmla="*/ 803564 h 1995769"/>
                <a:gd name="connsiteX24" fmla="*/ 3976255 w 11044687"/>
                <a:gd name="connsiteY24" fmla="*/ 775855 h 1995769"/>
                <a:gd name="connsiteX25" fmla="*/ 4114800 w 11044687"/>
                <a:gd name="connsiteY25" fmla="*/ 748146 h 1995769"/>
                <a:gd name="connsiteX26" fmla="*/ 4197927 w 11044687"/>
                <a:gd name="connsiteY26" fmla="*/ 720437 h 1995769"/>
                <a:gd name="connsiteX27" fmla="*/ 4281055 w 11044687"/>
                <a:gd name="connsiteY27" fmla="*/ 665019 h 1995769"/>
                <a:gd name="connsiteX28" fmla="*/ 4322618 w 11044687"/>
                <a:gd name="connsiteY28" fmla="*/ 651164 h 1995769"/>
                <a:gd name="connsiteX29" fmla="*/ 5056909 w 11044687"/>
                <a:gd name="connsiteY29" fmla="*/ 637310 h 1995769"/>
                <a:gd name="connsiteX30" fmla="*/ 5237018 w 11044687"/>
                <a:gd name="connsiteY30" fmla="*/ 623455 h 1995769"/>
                <a:gd name="connsiteX31" fmla="*/ 5334000 w 11044687"/>
                <a:gd name="connsiteY31" fmla="*/ 568037 h 1995769"/>
                <a:gd name="connsiteX32" fmla="*/ 5694218 w 11044687"/>
                <a:gd name="connsiteY32" fmla="*/ 554182 h 1995769"/>
                <a:gd name="connsiteX33" fmla="*/ 5832764 w 11044687"/>
                <a:gd name="connsiteY33" fmla="*/ 540328 h 1995769"/>
                <a:gd name="connsiteX34" fmla="*/ 5874327 w 11044687"/>
                <a:gd name="connsiteY34" fmla="*/ 526473 h 1995769"/>
                <a:gd name="connsiteX35" fmla="*/ 6137564 w 11044687"/>
                <a:gd name="connsiteY35" fmla="*/ 512619 h 1995769"/>
                <a:gd name="connsiteX36" fmla="*/ 6220691 w 11044687"/>
                <a:gd name="connsiteY36" fmla="*/ 484910 h 1995769"/>
                <a:gd name="connsiteX37" fmla="*/ 6262255 w 11044687"/>
                <a:gd name="connsiteY37" fmla="*/ 471055 h 1995769"/>
                <a:gd name="connsiteX38" fmla="*/ 6317673 w 11044687"/>
                <a:gd name="connsiteY38" fmla="*/ 457200 h 1995769"/>
                <a:gd name="connsiteX39" fmla="*/ 7176655 w 11044687"/>
                <a:gd name="connsiteY39" fmla="*/ 443346 h 1995769"/>
                <a:gd name="connsiteX40" fmla="*/ 7259782 w 11044687"/>
                <a:gd name="connsiteY40" fmla="*/ 429491 h 1995769"/>
                <a:gd name="connsiteX41" fmla="*/ 7398327 w 11044687"/>
                <a:gd name="connsiteY41" fmla="*/ 401782 h 1995769"/>
                <a:gd name="connsiteX42" fmla="*/ 7633855 w 11044687"/>
                <a:gd name="connsiteY42" fmla="*/ 387928 h 1995769"/>
                <a:gd name="connsiteX43" fmla="*/ 7703127 w 11044687"/>
                <a:gd name="connsiteY43" fmla="*/ 374073 h 1995769"/>
                <a:gd name="connsiteX44" fmla="*/ 7744691 w 11044687"/>
                <a:gd name="connsiteY44" fmla="*/ 360219 h 1995769"/>
                <a:gd name="connsiteX45" fmla="*/ 7910946 w 11044687"/>
                <a:gd name="connsiteY45" fmla="*/ 346364 h 1995769"/>
                <a:gd name="connsiteX46" fmla="*/ 7980218 w 11044687"/>
                <a:gd name="connsiteY46" fmla="*/ 332510 h 1995769"/>
                <a:gd name="connsiteX47" fmla="*/ 8021782 w 11044687"/>
                <a:gd name="connsiteY47" fmla="*/ 318655 h 1995769"/>
                <a:gd name="connsiteX48" fmla="*/ 9005455 w 11044687"/>
                <a:gd name="connsiteY48" fmla="*/ 304800 h 1995769"/>
                <a:gd name="connsiteX49" fmla="*/ 9047018 w 11044687"/>
                <a:gd name="connsiteY49" fmla="*/ 290946 h 1995769"/>
                <a:gd name="connsiteX50" fmla="*/ 9116291 w 11044687"/>
                <a:gd name="connsiteY50" fmla="*/ 277091 h 1995769"/>
                <a:gd name="connsiteX51" fmla="*/ 9171709 w 11044687"/>
                <a:gd name="connsiteY51" fmla="*/ 249382 h 1995769"/>
                <a:gd name="connsiteX52" fmla="*/ 9213273 w 11044687"/>
                <a:gd name="connsiteY52" fmla="*/ 221673 h 1995769"/>
                <a:gd name="connsiteX53" fmla="*/ 9310255 w 11044687"/>
                <a:gd name="connsiteY53" fmla="*/ 207819 h 1995769"/>
                <a:gd name="connsiteX54" fmla="*/ 9573491 w 11044687"/>
                <a:gd name="connsiteY54" fmla="*/ 207819 h 1995769"/>
                <a:gd name="connsiteX55" fmla="*/ 10127673 w 11044687"/>
                <a:gd name="connsiteY55" fmla="*/ 193964 h 1995769"/>
                <a:gd name="connsiteX56" fmla="*/ 10210800 w 11044687"/>
                <a:gd name="connsiteY56" fmla="*/ 152400 h 1995769"/>
                <a:gd name="connsiteX57" fmla="*/ 10252364 w 11044687"/>
                <a:gd name="connsiteY57" fmla="*/ 124691 h 1995769"/>
                <a:gd name="connsiteX58" fmla="*/ 10377055 w 11044687"/>
                <a:gd name="connsiteY58" fmla="*/ 110837 h 1995769"/>
                <a:gd name="connsiteX59" fmla="*/ 10515600 w 11044687"/>
                <a:gd name="connsiteY59" fmla="*/ 83128 h 1995769"/>
                <a:gd name="connsiteX60" fmla="*/ 10571018 w 11044687"/>
                <a:gd name="connsiteY60" fmla="*/ 69273 h 1995769"/>
                <a:gd name="connsiteX61" fmla="*/ 10640291 w 11044687"/>
                <a:gd name="connsiteY61" fmla="*/ 55419 h 1995769"/>
                <a:gd name="connsiteX62" fmla="*/ 10723418 w 11044687"/>
                <a:gd name="connsiteY62" fmla="*/ 27710 h 1995769"/>
                <a:gd name="connsiteX63" fmla="*/ 10764982 w 11044687"/>
                <a:gd name="connsiteY63" fmla="*/ 13855 h 1995769"/>
                <a:gd name="connsiteX64" fmla="*/ 10820400 w 11044687"/>
                <a:gd name="connsiteY64" fmla="*/ 0 h 1995769"/>
                <a:gd name="connsiteX65" fmla="*/ 11042073 w 11044687"/>
                <a:gd name="connsiteY65" fmla="*/ 41564 h 1995769"/>
                <a:gd name="connsiteX66" fmla="*/ 11040768 w 11044687"/>
                <a:gd name="connsiteY66" fmla="*/ 1995769 h 1995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1044687" h="1995769">
                  <a:moveTo>
                    <a:pt x="11040768" y="1995769"/>
                  </a:moveTo>
                  <a:lnTo>
                    <a:pt x="0" y="1981200"/>
                  </a:lnTo>
                  <a:cubicBezTo>
                    <a:pt x="439" y="1708728"/>
                    <a:pt x="879" y="1436255"/>
                    <a:pt x="1318" y="1163783"/>
                  </a:cubicBezTo>
                  <a:cubicBezTo>
                    <a:pt x="42882" y="1159165"/>
                    <a:pt x="104129" y="1143000"/>
                    <a:pt x="138546" y="1136073"/>
                  </a:cubicBezTo>
                  <a:cubicBezTo>
                    <a:pt x="172963" y="1129146"/>
                    <a:pt x="184973" y="1127930"/>
                    <a:pt x="207818" y="1122219"/>
                  </a:cubicBezTo>
                  <a:cubicBezTo>
                    <a:pt x="221986" y="1118677"/>
                    <a:pt x="234838" y="1109686"/>
                    <a:pt x="249382" y="1108364"/>
                  </a:cubicBezTo>
                  <a:cubicBezTo>
                    <a:pt x="336888" y="1100409"/>
                    <a:pt x="424873" y="1099128"/>
                    <a:pt x="512618" y="1094510"/>
                  </a:cubicBezTo>
                  <a:cubicBezTo>
                    <a:pt x="531091" y="1089892"/>
                    <a:pt x="551504" y="1090102"/>
                    <a:pt x="568037" y="1080655"/>
                  </a:cubicBezTo>
                  <a:cubicBezTo>
                    <a:pt x="589558" y="1068357"/>
                    <a:pt x="620336" y="1015081"/>
                    <a:pt x="651164" y="1011382"/>
                  </a:cubicBezTo>
                  <a:cubicBezTo>
                    <a:pt x="752144" y="999265"/>
                    <a:pt x="854386" y="1002607"/>
                    <a:pt x="955964" y="997528"/>
                  </a:cubicBezTo>
                  <a:lnTo>
                    <a:pt x="1205346" y="983673"/>
                  </a:lnTo>
                  <a:cubicBezTo>
                    <a:pt x="1223819" y="979055"/>
                    <a:pt x="1242093" y="973553"/>
                    <a:pt x="1260764" y="969819"/>
                  </a:cubicBezTo>
                  <a:cubicBezTo>
                    <a:pt x="1288310" y="964310"/>
                    <a:pt x="1317241" y="964847"/>
                    <a:pt x="1343891" y="955964"/>
                  </a:cubicBezTo>
                  <a:cubicBezTo>
                    <a:pt x="1359688" y="950698"/>
                    <a:pt x="1368914" y="930164"/>
                    <a:pt x="1385455" y="928255"/>
                  </a:cubicBezTo>
                  <a:cubicBezTo>
                    <a:pt x="1491073" y="916068"/>
                    <a:pt x="1597891" y="919018"/>
                    <a:pt x="1704109" y="914400"/>
                  </a:cubicBezTo>
                  <a:cubicBezTo>
                    <a:pt x="1714933" y="908988"/>
                    <a:pt x="1780703" y="872837"/>
                    <a:pt x="1801091" y="872837"/>
                  </a:cubicBezTo>
                  <a:cubicBezTo>
                    <a:pt x="1820132" y="872837"/>
                    <a:pt x="1837775" y="883285"/>
                    <a:pt x="1856509" y="886691"/>
                  </a:cubicBezTo>
                  <a:cubicBezTo>
                    <a:pt x="1888638" y="892533"/>
                    <a:pt x="1921164" y="895928"/>
                    <a:pt x="1953491" y="900546"/>
                  </a:cubicBezTo>
                  <a:cubicBezTo>
                    <a:pt x="2027382" y="895928"/>
                    <a:pt x="2101496" y="894058"/>
                    <a:pt x="2175164" y="886691"/>
                  </a:cubicBezTo>
                  <a:cubicBezTo>
                    <a:pt x="2194111" y="884796"/>
                    <a:pt x="2211612" y="874487"/>
                    <a:pt x="2230582" y="872837"/>
                  </a:cubicBezTo>
                  <a:cubicBezTo>
                    <a:pt x="2318118" y="865225"/>
                    <a:pt x="2406073" y="863600"/>
                    <a:pt x="2493818" y="858982"/>
                  </a:cubicBezTo>
                  <a:cubicBezTo>
                    <a:pt x="2521527" y="849746"/>
                    <a:pt x="2548610" y="838357"/>
                    <a:pt x="2576946" y="831273"/>
                  </a:cubicBezTo>
                  <a:cubicBezTo>
                    <a:pt x="2701950" y="800022"/>
                    <a:pt x="2651654" y="815606"/>
                    <a:pt x="2729346" y="789710"/>
                  </a:cubicBezTo>
                  <a:cubicBezTo>
                    <a:pt x="2881746" y="794328"/>
                    <a:pt x="3034076" y="803564"/>
                    <a:pt x="3186546" y="803564"/>
                  </a:cubicBezTo>
                  <a:cubicBezTo>
                    <a:pt x="3810376" y="803564"/>
                    <a:pt x="3664997" y="820322"/>
                    <a:pt x="3976255" y="775855"/>
                  </a:cubicBezTo>
                  <a:cubicBezTo>
                    <a:pt x="4091508" y="737436"/>
                    <a:pt x="3907857" y="795901"/>
                    <a:pt x="4114800" y="748146"/>
                  </a:cubicBezTo>
                  <a:cubicBezTo>
                    <a:pt x="4143260" y="741578"/>
                    <a:pt x="4197927" y="720437"/>
                    <a:pt x="4197927" y="720437"/>
                  </a:cubicBezTo>
                  <a:lnTo>
                    <a:pt x="4281055" y="665019"/>
                  </a:lnTo>
                  <a:cubicBezTo>
                    <a:pt x="4293206" y="656918"/>
                    <a:pt x="4308023" y="651685"/>
                    <a:pt x="4322618" y="651164"/>
                  </a:cubicBezTo>
                  <a:cubicBezTo>
                    <a:pt x="4567269" y="642426"/>
                    <a:pt x="4812145" y="641928"/>
                    <a:pt x="5056909" y="637310"/>
                  </a:cubicBezTo>
                  <a:cubicBezTo>
                    <a:pt x="5116945" y="632692"/>
                    <a:pt x="5177836" y="634552"/>
                    <a:pt x="5237018" y="623455"/>
                  </a:cubicBezTo>
                  <a:cubicBezTo>
                    <a:pt x="5358337" y="600708"/>
                    <a:pt x="5186081" y="582829"/>
                    <a:pt x="5334000" y="568037"/>
                  </a:cubicBezTo>
                  <a:cubicBezTo>
                    <a:pt x="5453565" y="556080"/>
                    <a:pt x="5574145" y="558800"/>
                    <a:pt x="5694218" y="554182"/>
                  </a:cubicBezTo>
                  <a:cubicBezTo>
                    <a:pt x="5740400" y="549564"/>
                    <a:pt x="5786891" y="547385"/>
                    <a:pt x="5832764" y="540328"/>
                  </a:cubicBezTo>
                  <a:cubicBezTo>
                    <a:pt x="5847198" y="538107"/>
                    <a:pt x="5859783" y="527795"/>
                    <a:pt x="5874327" y="526473"/>
                  </a:cubicBezTo>
                  <a:cubicBezTo>
                    <a:pt x="5961833" y="518518"/>
                    <a:pt x="6049818" y="517237"/>
                    <a:pt x="6137564" y="512619"/>
                  </a:cubicBezTo>
                  <a:lnTo>
                    <a:pt x="6220691" y="484910"/>
                  </a:lnTo>
                  <a:cubicBezTo>
                    <a:pt x="6234546" y="480292"/>
                    <a:pt x="6248087" y="474597"/>
                    <a:pt x="6262255" y="471055"/>
                  </a:cubicBezTo>
                  <a:cubicBezTo>
                    <a:pt x="6280728" y="466437"/>
                    <a:pt x="6298641" y="457777"/>
                    <a:pt x="6317673" y="457200"/>
                  </a:cubicBezTo>
                  <a:cubicBezTo>
                    <a:pt x="6603906" y="448526"/>
                    <a:pt x="6890328" y="447964"/>
                    <a:pt x="7176655" y="443346"/>
                  </a:cubicBezTo>
                  <a:cubicBezTo>
                    <a:pt x="7204364" y="438728"/>
                    <a:pt x="7232360" y="435585"/>
                    <a:pt x="7259782" y="429491"/>
                  </a:cubicBezTo>
                  <a:cubicBezTo>
                    <a:pt x="7368992" y="405222"/>
                    <a:pt x="7204902" y="417901"/>
                    <a:pt x="7398327" y="401782"/>
                  </a:cubicBezTo>
                  <a:cubicBezTo>
                    <a:pt x="7476700" y="395251"/>
                    <a:pt x="7555346" y="392546"/>
                    <a:pt x="7633855" y="387928"/>
                  </a:cubicBezTo>
                  <a:cubicBezTo>
                    <a:pt x="7656946" y="383310"/>
                    <a:pt x="7680282" y="379784"/>
                    <a:pt x="7703127" y="374073"/>
                  </a:cubicBezTo>
                  <a:cubicBezTo>
                    <a:pt x="7717295" y="370531"/>
                    <a:pt x="7730215" y="362149"/>
                    <a:pt x="7744691" y="360219"/>
                  </a:cubicBezTo>
                  <a:cubicBezTo>
                    <a:pt x="7799814" y="352869"/>
                    <a:pt x="7855528" y="350982"/>
                    <a:pt x="7910946" y="346364"/>
                  </a:cubicBezTo>
                  <a:cubicBezTo>
                    <a:pt x="7934037" y="341746"/>
                    <a:pt x="7957373" y="338221"/>
                    <a:pt x="7980218" y="332510"/>
                  </a:cubicBezTo>
                  <a:cubicBezTo>
                    <a:pt x="7994386" y="328968"/>
                    <a:pt x="8007183" y="319050"/>
                    <a:pt x="8021782" y="318655"/>
                  </a:cubicBezTo>
                  <a:cubicBezTo>
                    <a:pt x="8349586" y="309795"/>
                    <a:pt x="8677564" y="309418"/>
                    <a:pt x="9005455" y="304800"/>
                  </a:cubicBezTo>
                  <a:cubicBezTo>
                    <a:pt x="9019309" y="300182"/>
                    <a:pt x="9032850" y="294488"/>
                    <a:pt x="9047018" y="290946"/>
                  </a:cubicBezTo>
                  <a:cubicBezTo>
                    <a:pt x="9069863" y="285235"/>
                    <a:pt x="9093951" y="284538"/>
                    <a:pt x="9116291" y="277091"/>
                  </a:cubicBezTo>
                  <a:cubicBezTo>
                    <a:pt x="9135884" y="270560"/>
                    <a:pt x="9153777" y="259629"/>
                    <a:pt x="9171709" y="249382"/>
                  </a:cubicBezTo>
                  <a:cubicBezTo>
                    <a:pt x="9186166" y="241121"/>
                    <a:pt x="9197324" y="226458"/>
                    <a:pt x="9213273" y="221673"/>
                  </a:cubicBezTo>
                  <a:cubicBezTo>
                    <a:pt x="9244551" y="212290"/>
                    <a:pt x="9277928" y="212437"/>
                    <a:pt x="9310255" y="207819"/>
                  </a:cubicBezTo>
                  <a:cubicBezTo>
                    <a:pt x="9430791" y="167638"/>
                    <a:pt x="9292947" y="207819"/>
                    <a:pt x="9573491" y="207819"/>
                  </a:cubicBezTo>
                  <a:cubicBezTo>
                    <a:pt x="9758276" y="207819"/>
                    <a:pt x="9942946" y="198582"/>
                    <a:pt x="10127673" y="193964"/>
                  </a:cubicBezTo>
                  <a:cubicBezTo>
                    <a:pt x="10246791" y="114553"/>
                    <a:pt x="10096079" y="209761"/>
                    <a:pt x="10210800" y="152400"/>
                  </a:cubicBezTo>
                  <a:cubicBezTo>
                    <a:pt x="10225693" y="144953"/>
                    <a:pt x="10236210" y="128729"/>
                    <a:pt x="10252364" y="124691"/>
                  </a:cubicBezTo>
                  <a:cubicBezTo>
                    <a:pt x="10292935" y="114548"/>
                    <a:pt x="10335747" y="117359"/>
                    <a:pt x="10377055" y="110837"/>
                  </a:cubicBezTo>
                  <a:cubicBezTo>
                    <a:pt x="10423575" y="103492"/>
                    <a:pt x="10469418" y="92364"/>
                    <a:pt x="10515600" y="83128"/>
                  </a:cubicBezTo>
                  <a:cubicBezTo>
                    <a:pt x="10534271" y="79394"/>
                    <a:pt x="10552430" y="73404"/>
                    <a:pt x="10571018" y="69273"/>
                  </a:cubicBezTo>
                  <a:cubicBezTo>
                    <a:pt x="10594006" y="64165"/>
                    <a:pt x="10617572" y="61615"/>
                    <a:pt x="10640291" y="55419"/>
                  </a:cubicBezTo>
                  <a:cubicBezTo>
                    <a:pt x="10668470" y="47734"/>
                    <a:pt x="10695709" y="36946"/>
                    <a:pt x="10723418" y="27710"/>
                  </a:cubicBezTo>
                  <a:cubicBezTo>
                    <a:pt x="10737273" y="23092"/>
                    <a:pt x="10750814" y="17397"/>
                    <a:pt x="10764982" y="13855"/>
                  </a:cubicBezTo>
                  <a:lnTo>
                    <a:pt x="10820400" y="0"/>
                  </a:lnTo>
                  <a:cubicBezTo>
                    <a:pt x="10912316" y="18384"/>
                    <a:pt x="11066641" y="41564"/>
                    <a:pt x="11042073" y="41564"/>
                  </a:cubicBezTo>
                  <a:cubicBezTo>
                    <a:pt x="11037454" y="688110"/>
                    <a:pt x="11045386" y="1349223"/>
                    <a:pt x="11040768" y="1995769"/>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6733306" y="5073647"/>
              <a:ext cx="1731818" cy="1656773"/>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093521" y="346364"/>
              <a:ext cx="1122219" cy="1088658"/>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 y="0"/>
              <a:ext cx="6525491" cy="64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p:nvGrpSpPr>
          <p:grpSpPr>
            <a:xfrm>
              <a:off x="260464" y="4932257"/>
              <a:ext cx="550368" cy="863470"/>
              <a:chOff x="260464" y="4932257"/>
              <a:chExt cx="550368" cy="863470"/>
            </a:xfrm>
          </p:grpSpPr>
          <p:sp>
            <p:nvSpPr>
              <p:cNvPr id="18" name="Oval 17"/>
              <p:cNvSpPr/>
              <p:nvPr/>
            </p:nvSpPr>
            <p:spPr>
              <a:xfrm>
                <a:off x="260464" y="4932257"/>
                <a:ext cx="317622" cy="419814"/>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71546" y="5392890"/>
                <a:ext cx="157888" cy="208687"/>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52944" y="5587040"/>
                <a:ext cx="157888" cy="208687"/>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 name="Rectangle 6"/>
          <p:cNvSpPr/>
          <p:nvPr/>
        </p:nvSpPr>
        <p:spPr>
          <a:xfrm>
            <a:off x="1171779" y="3071209"/>
            <a:ext cx="4181931"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9" name="Rounded Rectangle 8"/>
          <p:cNvSpPr/>
          <p:nvPr/>
        </p:nvSpPr>
        <p:spPr>
          <a:xfrm>
            <a:off x="776348" y="1237545"/>
            <a:ext cx="4972791" cy="90285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hape 4857"/>
          <p:cNvSpPr/>
          <p:nvPr/>
        </p:nvSpPr>
        <p:spPr>
          <a:xfrm>
            <a:off x="4965728" y="1490266"/>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6" name="TextBox 5"/>
          <p:cNvSpPr txBox="1"/>
          <p:nvPr/>
        </p:nvSpPr>
        <p:spPr>
          <a:xfrm>
            <a:off x="1047088" y="1296557"/>
            <a:ext cx="3774294" cy="784830"/>
          </a:xfrm>
          <a:prstGeom prst="rect">
            <a:avLst/>
          </a:prstGeom>
          <a:noFill/>
        </p:spPr>
        <p:txBody>
          <a:bodyPr wrap="square" rtlCol="0">
            <a:spAutoFit/>
          </a:bodyPr>
          <a:lstStyle/>
          <a:p>
            <a:r>
              <a:rPr lang="en-ID" sz="4500" dirty="0" smtClean="0">
                <a:solidFill>
                  <a:schemeClr val="tx1"/>
                </a:solidFill>
                <a:latin typeface="Corbel" pitchFamily="34" charset="0"/>
              </a:rPr>
              <a:t>TITLE HERE</a:t>
            </a:r>
            <a:endParaRPr lang="en-US" sz="4500" dirty="0">
              <a:solidFill>
                <a:schemeClr val="tx1"/>
              </a:solidFill>
              <a:latin typeface="Corbel" pitchFamily="34" charset="0"/>
            </a:endParaRPr>
          </a:p>
        </p:txBody>
      </p:sp>
      <p:sp>
        <p:nvSpPr>
          <p:cNvPr id="11" name="Rectangle 10"/>
          <p:cNvSpPr/>
          <p:nvPr/>
        </p:nvSpPr>
        <p:spPr>
          <a:xfrm>
            <a:off x="1171777" y="3920824"/>
            <a:ext cx="4181931"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Shape 4591"/>
          <p:cNvSpPr/>
          <p:nvPr/>
        </p:nvSpPr>
        <p:spPr>
          <a:xfrm>
            <a:off x="820539" y="130505"/>
            <a:ext cx="357227" cy="379651"/>
          </a:xfrm>
          <a:custGeom>
            <a:avLst/>
            <a:gdLst/>
            <a:ahLst/>
            <a:cxnLst/>
            <a:rect l="0" t="0" r="0" b="0"/>
            <a:pathLst>
              <a:path w="120000" h="120000" extrusionOk="0">
                <a:moveTo>
                  <a:pt x="119774" y="47272"/>
                </a:moveTo>
                <a:lnTo>
                  <a:pt x="119774" y="47272"/>
                </a:lnTo>
                <a:cubicBezTo>
                  <a:pt x="76610" y="3208"/>
                  <a:pt x="76610" y="3208"/>
                  <a:pt x="76610" y="3208"/>
                </a:cubicBezTo>
                <a:cubicBezTo>
                  <a:pt x="73220" y="0"/>
                  <a:pt x="70056" y="0"/>
                  <a:pt x="70056" y="3208"/>
                </a:cubicBezTo>
                <a:cubicBezTo>
                  <a:pt x="66666" y="3208"/>
                  <a:pt x="66666" y="3208"/>
                  <a:pt x="66666" y="6417"/>
                </a:cubicBezTo>
                <a:cubicBezTo>
                  <a:pt x="66666" y="31657"/>
                  <a:pt x="66666" y="31657"/>
                  <a:pt x="66666" y="31657"/>
                </a:cubicBezTo>
                <a:cubicBezTo>
                  <a:pt x="30056" y="31657"/>
                  <a:pt x="0" y="59893"/>
                  <a:pt x="0" y="94545"/>
                </a:cubicBezTo>
                <a:cubicBezTo>
                  <a:pt x="0" y="104171"/>
                  <a:pt x="3389" y="110374"/>
                  <a:pt x="6779" y="119786"/>
                </a:cubicBezTo>
                <a:cubicBezTo>
                  <a:pt x="13333" y="91550"/>
                  <a:pt x="40000" y="72513"/>
                  <a:pt x="66666" y="72513"/>
                </a:cubicBezTo>
                <a:lnTo>
                  <a:pt x="66666" y="97754"/>
                </a:lnTo>
                <a:cubicBezTo>
                  <a:pt x="66666" y="97754"/>
                  <a:pt x="66666" y="100748"/>
                  <a:pt x="70056" y="100748"/>
                </a:cubicBezTo>
                <a:lnTo>
                  <a:pt x="70056" y="100748"/>
                </a:lnTo>
                <a:cubicBezTo>
                  <a:pt x="70056" y="100748"/>
                  <a:pt x="70056" y="100748"/>
                  <a:pt x="73220" y="100748"/>
                </a:cubicBezTo>
                <a:cubicBezTo>
                  <a:pt x="73220" y="100748"/>
                  <a:pt x="73220" y="100748"/>
                  <a:pt x="76610" y="100748"/>
                </a:cubicBezTo>
                <a:cubicBezTo>
                  <a:pt x="119774" y="53689"/>
                  <a:pt x="119774" y="53689"/>
                  <a:pt x="119774" y="53689"/>
                </a:cubicBezTo>
                <a:cubicBezTo>
                  <a:pt x="119774" y="53689"/>
                  <a:pt x="119774" y="53689"/>
                  <a:pt x="119774" y="50481"/>
                </a:cubicBezTo>
                <a:cubicBezTo>
                  <a:pt x="119774" y="50481"/>
                  <a:pt x="119774" y="50481"/>
                  <a:pt x="119774" y="47272"/>
                </a:cubicBezTo>
                <a:close/>
                <a:moveTo>
                  <a:pt x="76610" y="88342"/>
                </a:moveTo>
                <a:lnTo>
                  <a:pt x="76610" y="88342"/>
                </a:lnTo>
                <a:cubicBezTo>
                  <a:pt x="76610" y="63101"/>
                  <a:pt x="76610" y="63101"/>
                  <a:pt x="76610" y="63101"/>
                </a:cubicBezTo>
                <a:cubicBezTo>
                  <a:pt x="76610" y="63101"/>
                  <a:pt x="66666" y="63101"/>
                  <a:pt x="63276" y="63101"/>
                </a:cubicBezTo>
                <a:cubicBezTo>
                  <a:pt x="43389" y="63101"/>
                  <a:pt x="20112" y="78930"/>
                  <a:pt x="9943" y="88342"/>
                </a:cubicBezTo>
                <a:cubicBezTo>
                  <a:pt x="9943" y="72513"/>
                  <a:pt x="33446" y="41069"/>
                  <a:pt x="63276" y="37860"/>
                </a:cubicBezTo>
                <a:cubicBezTo>
                  <a:pt x="66666" y="37860"/>
                  <a:pt x="76610" y="37860"/>
                  <a:pt x="76610" y="37860"/>
                </a:cubicBezTo>
                <a:cubicBezTo>
                  <a:pt x="76610" y="15828"/>
                  <a:pt x="76610" y="15828"/>
                  <a:pt x="76610" y="15828"/>
                </a:cubicBezTo>
                <a:cubicBezTo>
                  <a:pt x="109830" y="50481"/>
                  <a:pt x="109830" y="50481"/>
                  <a:pt x="109830" y="50481"/>
                </a:cubicBezTo>
                <a:lnTo>
                  <a:pt x="76610" y="88342"/>
                </a:ln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6" name="Shape 4592"/>
          <p:cNvSpPr/>
          <p:nvPr/>
        </p:nvSpPr>
        <p:spPr>
          <a:xfrm>
            <a:off x="324924" y="130505"/>
            <a:ext cx="357227" cy="379651"/>
          </a:xfrm>
          <a:custGeom>
            <a:avLst/>
            <a:gdLst/>
            <a:ahLst/>
            <a:cxnLst/>
            <a:rect l="0" t="0" r="0" b="0"/>
            <a:pathLst>
              <a:path w="120000" h="120000" extrusionOk="0">
                <a:moveTo>
                  <a:pt x="53107" y="31657"/>
                </a:moveTo>
                <a:lnTo>
                  <a:pt x="53107" y="31657"/>
                </a:lnTo>
                <a:cubicBezTo>
                  <a:pt x="53107" y="6417"/>
                  <a:pt x="53107" y="6417"/>
                  <a:pt x="53107" y="6417"/>
                </a:cubicBezTo>
                <a:cubicBezTo>
                  <a:pt x="53107" y="3208"/>
                  <a:pt x="53107" y="3208"/>
                  <a:pt x="49943" y="3208"/>
                </a:cubicBezTo>
                <a:cubicBezTo>
                  <a:pt x="49943" y="0"/>
                  <a:pt x="46553" y="0"/>
                  <a:pt x="43163" y="3208"/>
                </a:cubicBezTo>
                <a:cubicBezTo>
                  <a:pt x="0" y="47272"/>
                  <a:pt x="0" y="47272"/>
                  <a:pt x="0" y="47272"/>
                </a:cubicBezTo>
                <a:cubicBezTo>
                  <a:pt x="0" y="50481"/>
                  <a:pt x="0" y="50481"/>
                  <a:pt x="0" y="50481"/>
                </a:cubicBezTo>
                <a:cubicBezTo>
                  <a:pt x="0" y="53689"/>
                  <a:pt x="0" y="53689"/>
                  <a:pt x="0" y="53689"/>
                </a:cubicBezTo>
                <a:cubicBezTo>
                  <a:pt x="43163" y="100748"/>
                  <a:pt x="43163" y="100748"/>
                  <a:pt x="43163" y="100748"/>
                </a:cubicBezTo>
                <a:cubicBezTo>
                  <a:pt x="46553" y="100748"/>
                  <a:pt x="46553" y="100748"/>
                  <a:pt x="46553" y="100748"/>
                </a:cubicBezTo>
                <a:cubicBezTo>
                  <a:pt x="49943" y="100748"/>
                  <a:pt x="49943" y="100748"/>
                  <a:pt x="49943" y="100748"/>
                </a:cubicBezTo>
                <a:lnTo>
                  <a:pt x="49943" y="100748"/>
                </a:lnTo>
                <a:cubicBezTo>
                  <a:pt x="53107" y="100748"/>
                  <a:pt x="53107" y="97754"/>
                  <a:pt x="53107" y="97754"/>
                </a:cubicBezTo>
                <a:lnTo>
                  <a:pt x="53107" y="72513"/>
                </a:lnTo>
                <a:cubicBezTo>
                  <a:pt x="79774" y="72513"/>
                  <a:pt x="106440" y="91550"/>
                  <a:pt x="112994" y="119786"/>
                </a:cubicBezTo>
                <a:cubicBezTo>
                  <a:pt x="116384" y="110374"/>
                  <a:pt x="119774" y="104171"/>
                  <a:pt x="119774" y="94545"/>
                </a:cubicBezTo>
                <a:cubicBezTo>
                  <a:pt x="119774" y="59893"/>
                  <a:pt x="89717" y="31657"/>
                  <a:pt x="53107" y="31657"/>
                </a:cubicBezTo>
                <a:close/>
                <a:moveTo>
                  <a:pt x="56497" y="63101"/>
                </a:moveTo>
                <a:lnTo>
                  <a:pt x="56497" y="63101"/>
                </a:lnTo>
                <a:cubicBezTo>
                  <a:pt x="53107" y="63101"/>
                  <a:pt x="43163" y="63101"/>
                  <a:pt x="43163" y="63101"/>
                </a:cubicBezTo>
                <a:cubicBezTo>
                  <a:pt x="43163" y="88342"/>
                  <a:pt x="43163" y="88342"/>
                  <a:pt x="43163" y="88342"/>
                </a:cubicBezTo>
                <a:cubicBezTo>
                  <a:pt x="9943" y="50481"/>
                  <a:pt x="9943" y="50481"/>
                  <a:pt x="9943" y="50481"/>
                </a:cubicBezTo>
                <a:cubicBezTo>
                  <a:pt x="43163" y="15828"/>
                  <a:pt x="43163" y="15828"/>
                  <a:pt x="43163" y="15828"/>
                </a:cubicBezTo>
                <a:cubicBezTo>
                  <a:pt x="43163" y="37860"/>
                  <a:pt x="43163" y="37860"/>
                  <a:pt x="43163" y="37860"/>
                </a:cubicBezTo>
                <a:cubicBezTo>
                  <a:pt x="43163" y="37860"/>
                  <a:pt x="53107" y="37860"/>
                  <a:pt x="56497" y="37860"/>
                </a:cubicBezTo>
                <a:cubicBezTo>
                  <a:pt x="86327" y="41069"/>
                  <a:pt x="109830" y="72513"/>
                  <a:pt x="109830" y="88342"/>
                </a:cubicBezTo>
                <a:cubicBezTo>
                  <a:pt x="99661" y="78930"/>
                  <a:pt x="76610" y="63101"/>
                  <a:pt x="56497" y="63101"/>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7" name="Shape 4601"/>
          <p:cNvSpPr/>
          <p:nvPr/>
        </p:nvSpPr>
        <p:spPr>
          <a:xfrm>
            <a:off x="5941631" y="166843"/>
            <a:ext cx="305130" cy="306974"/>
          </a:xfrm>
          <a:custGeom>
            <a:avLst/>
            <a:gdLst/>
            <a:ahLst/>
            <a:cxnLst/>
            <a:rect l="0" t="0" r="0" b="0"/>
            <a:pathLst>
              <a:path w="120000" h="120000" extrusionOk="0">
                <a:moveTo>
                  <a:pt x="89148" y="8503"/>
                </a:moveTo>
                <a:lnTo>
                  <a:pt x="89148" y="8503"/>
                </a:lnTo>
                <a:cubicBezTo>
                  <a:pt x="114132" y="8503"/>
                  <a:pt x="114132" y="8503"/>
                  <a:pt x="114132" y="8503"/>
                </a:cubicBezTo>
                <a:cubicBezTo>
                  <a:pt x="116971" y="8503"/>
                  <a:pt x="119810" y="5669"/>
                  <a:pt x="119810" y="5669"/>
                </a:cubicBezTo>
                <a:cubicBezTo>
                  <a:pt x="119810" y="2834"/>
                  <a:pt x="116971" y="0"/>
                  <a:pt x="114132" y="0"/>
                </a:cubicBezTo>
                <a:cubicBezTo>
                  <a:pt x="77981" y="0"/>
                  <a:pt x="77981" y="0"/>
                  <a:pt x="77981" y="0"/>
                </a:cubicBezTo>
                <a:cubicBezTo>
                  <a:pt x="77981" y="0"/>
                  <a:pt x="75141" y="0"/>
                  <a:pt x="75141" y="5669"/>
                </a:cubicBezTo>
                <a:cubicBezTo>
                  <a:pt x="75141" y="41763"/>
                  <a:pt x="75141" y="41763"/>
                  <a:pt x="75141" y="41763"/>
                </a:cubicBezTo>
                <a:cubicBezTo>
                  <a:pt x="75141" y="44598"/>
                  <a:pt x="75141" y="44598"/>
                  <a:pt x="77981" y="44598"/>
                </a:cubicBezTo>
                <a:cubicBezTo>
                  <a:pt x="80630" y="44598"/>
                  <a:pt x="80630" y="44598"/>
                  <a:pt x="80630" y="41763"/>
                </a:cubicBezTo>
                <a:cubicBezTo>
                  <a:pt x="80630" y="13984"/>
                  <a:pt x="80630" y="13984"/>
                  <a:pt x="80630" y="13984"/>
                </a:cubicBezTo>
                <a:cubicBezTo>
                  <a:pt x="100315" y="22299"/>
                  <a:pt x="111293" y="39118"/>
                  <a:pt x="111293" y="61417"/>
                </a:cubicBezTo>
                <a:cubicBezTo>
                  <a:pt x="111293" y="89196"/>
                  <a:pt x="89148" y="111307"/>
                  <a:pt x="58485" y="111307"/>
                </a:cubicBezTo>
                <a:cubicBezTo>
                  <a:pt x="30662" y="111307"/>
                  <a:pt x="8328" y="89196"/>
                  <a:pt x="8328" y="61417"/>
                </a:cubicBezTo>
                <a:cubicBezTo>
                  <a:pt x="8328" y="33448"/>
                  <a:pt x="27823" y="13984"/>
                  <a:pt x="52807" y="8503"/>
                </a:cubicBezTo>
                <a:cubicBezTo>
                  <a:pt x="52807" y="2834"/>
                  <a:pt x="52807" y="2834"/>
                  <a:pt x="52807" y="2834"/>
                </a:cubicBezTo>
                <a:cubicBezTo>
                  <a:pt x="22145" y="5669"/>
                  <a:pt x="0" y="30614"/>
                  <a:pt x="0" y="61417"/>
                </a:cubicBezTo>
                <a:cubicBezTo>
                  <a:pt x="0" y="92031"/>
                  <a:pt x="27823" y="119811"/>
                  <a:pt x="58485" y="119811"/>
                </a:cubicBezTo>
                <a:cubicBezTo>
                  <a:pt x="91798" y="119811"/>
                  <a:pt x="119810" y="92031"/>
                  <a:pt x="119810" y="61417"/>
                </a:cubicBezTo>
                <a:cubicBezTo>
                  <a:pt x="119810" y="39118"/>
                  <a:pt x="105804" y="19653"/>
                  <a:pt x="89148" y="8503"/>
                </a:cubicBezTo>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22" name="Picture Placeholder 21"/>
          <p:cNvSpPr>
            <a:spLocks noGrp="1"/>
          </p:cNvSpPr>
          <p:nvPr>
            <p:ph type="pic" sz="quarter" idx="10"/>
          </p:nvPr>
        </p:nvSpPr>
        <p:spPr/>
      </p:sp>
    </p:spTree>
    <p:extLst>
      <p:ext uri="{BB962C8B-B14F-4D97-AF65-F5344CB8AC3E}">
        <p14:creationId xmlns:p14="http://schemas.microsoft.com/office/powerpoint/2010/main" val="447821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 y="-969"/>
            <a:ext cx="12275127" cy="6858969"/>
            <a:chOff x="-1" y="-969"/>
            <a:chExt cx="12275127" cy="6858969"/>
          </a:xfrm>
        </p:grpSpPr>
        <p:sp>
          <p:nvSpPr>
            <p:cNvPr id="5" name="Rectangle 4"/>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 y="-969"/>
              <a:ext cx="832725" cy="85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1" y="3865418"/>
              <a:ext cx="12275127" cy="2992581"/>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448800" y="4125776"/>
              <a:ext cx="2743200" cy="20533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ounded Rectangle 13"/>
          <p:cNvSpPr/>
          <p:nvPr/>
        </p:nvSpPr>
        <p:spPr>
          <a:xfrm>
            <a:off x="6709449" y="1269869"/>
            <a:ext cx="4972791" cy="90285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hape 4857"/>
          <p:cNvSpPr/>
          <p:nvPr/>
        </p:nvSpPr>
        <p:spPr>
          <a:xfrm>
            <a:off x="10898829" y="1522590"/>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6" name="TextBox 5"/>
          <p:cNvSpPr txBox="1"/>
          <p:nvPr/>
        </p:nvSpPr>
        <p:spPr>
          <a:xfrm>
            <a:off x="6968838" y="1328881"/>
            <a:ext cx="3920837" cy="784830"/>
          </a:xfrm>
          <a:prstGeom prst="rect">
            <a:avLst/>
          </a:prstGeom>
          <a:noFill/>
        </p:spPr>
        <p:txBody>
          <a:bodyPr wrap="square" rtlCol="0">
            <a:spAutoFit/>
          </a:bodyPr>
          <a:lstStyle/>
          <a:p>
            <a:r>
              <a:rPr lang="en-ID" sz="4500" dirty="0" smtClean="0">
                <a:solidFill>
                  <a:schemeClr val="tx1"/>
                </a:solidFill>
                <a:latin typeface="Corbel" pitchFamily="34" charset="0"/>
              </a:rPr>
              <a:t>TITLE HERE</a:t>
            </a:r>
            <a:endParaRPr lang="en-US" sz="4500" dirty="0">
              <a:solidFill>
                <a:schemeClr val="tx1"/>
              </a:solidFill>
              <a:latin typeface="Corbel" pitchFamily="34" charset="0"/>
            </a:endParaRPr>
          </a:p>
        </p:txBody>
      </p:sp>
      <p:sp>
        <p:nvSpPr>
          <p:cNvPr id="7" name="Rectangle 6"/>
          <p:cNvSpPr/>
          <p:nvPr/>
        </p:nvSpPr>
        <p:spPr>
          <a:xfrm>
            <a:off x="6461687" y="4021376"/>
            <a:ext cx="2663000" cy="1131079"/>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2" name="TextBox 11"/>
          <p:cNvSpPr txBox="1"/>
          <p:nvPr/>
        </p:nvSpPr>
        <p:spPr>
          <a:xfrm>
            <a:off x="9365671" y="4567679"/>
            <a:ext cx="2909455" cy="1169551"/>
          </a:xfrm>
          <a:prstGeom prst="rect">
            <a:avLst/>
          </a:prstGeom>
          <a:noFill/>
        </p:spPr>
        <p:txBody>
          <a:bodyPr wrap="square" rtlCol="0">
            <a:spAutoFit/>
          </a:bodyPr>
          <a:lstStyle/>
          <a:p>
            <a:pPr algn="ctr"/>
            <a:r>
              <a:rPr lang="en-ID" sz="3500" dirty="0" smtClean="0">
                <a:solidFill>
                  <a:schemeClr val="tx1"/>
                </a:solidFill>
                <a:latin typeface="Corbel" pitchFamily="34" charset="0"/>
              </a:rPr>
              <a:t>ON THE</a:t>
            </a:r>
          </a:p>
          <a:p>
            <a:pPr algn="ctr"/>
            <a:r>
              <a:rPr lang="en-ID" sz="3500" dirty="0" smtClean="0">
                <a:solidFill>
                  <a:schemeClr val="tx1"/>
                </a:solidFill>
                <a:latin typeface="Corbel" pitchFamily="34" charset="0"/>
              </a:rPr>
              <a:t>BEACH</a:t>
            </a:r>
            <a:endParaRPr lang="en-US" sz="3500" dirty="0">
              <a:solidFill>
                <a:schemeClr val="tx1"/>
              </a:solidFill>
              <a:latin typeface="Corbel" pitchFamily="34" charset="0"/>
            </a:endParaRPr>
          </a:p>
        </p:txBody>
      </p:sp>
      <p:sp>
        <p:nvSpPr>
          <p:cNvPr id="17" name="Rectangle 16"/>
          <p:cNvSpPr/>
          <p:nvPr/>
        </p:nvSpPr>
        <p:spPr>
          <a:xfrm>
            <a:off x="6461687" y="3117282"/>
            <a:ext cx="4635798"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372"/>
          <p:cNvSpPr>
            <a:spLocks noEditPoints="1"/>
          </p:cNvSpPr>
          <p:nvPr/>
        </p:nvSpPr>
        <p:spPr bwMode="auto">
          <a:xfrm rot="5400000">
            <a:off x="241711" y="386128"/>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 name="Picture Placeholder 2"/>
          <p:cNvSpPr>
            <a:spLocks noGrp="1"/>
          </p:cNvSpPr>
          <p:nvPr>
            <p:ph type="pic" sz="quarter" idx="10"/>
          </p:nvPr>
        </p:nvSpPr>
        <p:spPr/>
      </p:sp>
    </p:spTree>
    <p:extLst>
      <p:ext uri="{BB962C8B-B14F-4D97-AF65-F5344CB8AC3E}">
        <p14:creationId xmlns:p14="http://schemas.microsoft.com/office/powerpoint/2010/main" val="30785450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 y="-969"/>
            <a:ext cx="12192002" cy="6858971"/>
            <a:chOff x="-2" y="-969"/>
            <a:chExt cx="12192002" cy="6858971"/>
          </a:xfrm>
        </p:grpSpPr>
        <p:sp>
          <p:nvSpPr>
            <p:cNvPr id="5" name="Rectangle 4"/>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648691" y="665018"/>
              <a:ext cx="4752110" cy="30341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6054436"/>
              <a:ext cx="12192000" cy="8035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rot="5400000">
              <a:off x="-3027221" y="3027220"/>
              <a:ext cx="6858001" cy="8035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0" y="-969"/>
              <a:ext cx="803564" cy="85995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p:cNvSpPr/>
          <p:nvPr/>
        </p:nvSpPr>
        <p:spPr>
          <a:xfrm>
            <a:off x="1648692" y="4142355"/>
            <a:ext cx="4752110" cy="923330"/>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a:spLocks noEditPoints="1"/>
          </p:cNvSpPr>
          <p:nvPr/>
        </p:nvSpPr>
        <p:spPr bwMode="auto">
          <a:xfrm>
            <a:off x="6851491" y="6331526"/>
            <a:ext cx="357585" cy="248535"/>
          </a:xfrm>
          <a:custGeom>
            <a:avLst/>
            <a:gdLst>
              <a:gd name="T0" fmla="*/ 368 w 743"/>
              <a:gd name="T1" fmla="*/ 343 h 515"/>
              <a:gd name="T2" fmla="*/ 428 w 743"/>
              <a:gd name="T3" fmla="*/ 509 h 515"/>
              <a:gd name="T4" fmla="*/ 430 w 743"/>
              <a:gd name="T5" fmla="*/ 513 h 515"/>
              <a:gd name="T6" fmla="*/ 433 w 743"/>
              <a:gd name="T7" fmla="*/ 514 h 515"/>
              <a:gd name="T8" fmla="*/ 535 w 743"/>
              <a:gd name="T9" fmla="*/ 514 h 515"/>
              <a:gd name="T10" fmla="*/ 540 w 743"/>
              <a:gd name="T11" fmla="*/ 508 h 515"/>
              <a:gd name="T12" fmla="*/ 456 w 743"/>
              <a:gd name="T13" fmla="*/ 275 h 515"/>
              <a:gd name="T14" fmla="*/ 368 w 743"/>
              <a:gd name="T15" fmla="*/ 343 h 515"/>
              <a:gd name="T16" fmla="*/ 741 w 743"/>
              <a:gd name="T17" fmla="*/ 156 h 515"/>
              <a:gd name="T18" fmla="*/ 588 w 743"/>
              <a:gd name="T19" fmla="*/ 2 h 515"/>
              <a:gd name="T20" fmla="*/ 582 w 743"/>
              <a:gd name="T21" fmla="*/ 1 h 515"/>
              <a:gd name="T22" fmla="*/ 578 w 743"/>
              <a:gd name="T23" fmla="*/ 7 h 515"/>
              <a:gd name="T24" fmla="*/ 578 w 743"/>
              <a:gd name="T25" fmla="*/ 92 h 515"/>
              <a:gd name="T26" fmla="*/ 359 w 743"/>
              <a:gd name="T27" fmla="*/ 158 h 515"/>
              <a:gd name="T28" fmla="*/ 259 w 743"/>
              <a:gd name="T29" fmla="*/ 246 h 515"/>
              <a:gd name="T30" fmla="*/ 165 w 743"/>
              <a:gd name="T31" fmla="*/ 508 h 515"/>
              <a:gd name="T32" fmla="*/ 171 w 743"/>
              <a:gd name="T33" fmla="*/ 515 h 515"/>
              <a:gd name="T34" fmla="*/ 285 w 743"/>
              <a:gd name="T35" fmla="*/ 515 h 515"/>
              <a:gd name="T36" fmla="*/ 289 w 743"/>
              <a:gd name="T37" fmla="*/ 513 h 515"/>
              <a:gd name="T38" fmla="*/ 291 w 743"/>
              <a:gd name="T39" fmla="*/ 509 h 515"/>
              <a:gd name="T40" fmla="*/ 359 w 743"/>
              <a:gd name="T41" fmla="*/ 322 h 515"/>
              <a:gd name="T42" fmla="*/ 458 w 743"/>
              <a:gd name="T43" fmla="*/ 246 h 515"/>
              <a:gd name="T44" fmla="*/ 578 w 743"/>
              <a:gd name="T45" fmla="*/ 218 h 515"/>
              <a:gd name="T46" fmla="*/ 578 w 743"/>
              <a:gd name="T47" fmla="*/ 313 h 515"/>
              <a:gd name="T48" fmla="*/ 582 w 743"/>
              <a:gd name="T49" fmla="*/ 319 h 515"/>
              <a:gd name="T50" fmla="*/ 588 w 743"/>
              <a:gd name="T51" fmla="*/ 317 h 515"/>
              <a:gd name="T52" fmla="*/ 741 w 743"/>
              <a:gd name="T53" fmla="*/ 164 h 515"/>
              <a:gd name="T54" fmla="*/ 741 w 743"/>
              <a:gd name="T55" fmla="*/ 156 h 515"/>
              <a:gd name="T56" fmla="*/ 341 w 743"/>
              <a:gd name="T57" fmla="*/ 141 h 515"/>
              <a:gd name="T58" fmla="*/ 147 w 743"/>
              <a:gd name="T59" fmla="*/ 83 h 515"/>
              <a:gd name="T60" fmla="*/ 147 w 743"/>
              <a:gd name="T61" fmla="*/ 7 h 515"/>
              <a:gd name="T62" fmla="*/ 143 w 743"/>
              <a:gd name="T63" fmla="*/ 2 h 515"/>
              <a:gd name="T64" fmla="*/ 138 w 743"/>
              <a:gd name="T65" fmla="*/ 3 h 515"/>
              <a:gd name="T66" fmla="*/ 2 w 743"/>
              <a:gd name="T67" fmla="*/ 140 h 515"/>
              <a:gd name="T68" fmla="*/ 2 w 743"/>
              <a:gd name="T69" fmla="*/ 147 h 515"/>
              <a:gd name="T70" fmla="*/ 138 w 743"/>
              <a:gd name="T71" fmla="*/ 283 h 515"/>
              <a:gd name="T72" fmla="*/ 143 w 743"/>
              <a:gd name="T73" fmla="*/ 284 h 515"/>
              <a:gd name="T74" fmla="*/ 147 w 743"/>
              <a:gd name="T75" fmla="*/ 279 h 515"/>
              <a:gd name="T76" fmla="*/ 147 w 743"/>
              <a:gd name="T77" fmla="*/ 195 h 515"/>
              <a:gd name="T78" fmla="*/ 253 w 743"/>
              <a:gd name="T79" fmla="*/ 219 h 515"/>
              <a:gd name="T80" fmla="*/ 341 w 743"/>
              <a:gd name="T81" fmla="*/ 141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43" h="515">
                <a:moveTo>
                  <a:pt x="368" y="343"/>
                </a:moveTo>
                <a:cubicBezTo>
                  <a:pt x="406" y="388"/>
                  <a:pt x="428" y="445"/>
                  <a:pt x="428" y="509"/>
                </a:cubicBezTo>
                <a:cubicBezTo>
                  <a:pt x="428" y="510"/>
                  <a:pt x="429" y="511"/>
                  <a:pt x="430" y="513"/>
                </a:cubicBezTo>
                <a:cubicBezTo>
                  <a:pt x="431" y="514"/>
                  <a:pt x="432" y="514"/>
                  <a:pt x="433" y="514"/>
                </a:cubicBezTo>
                <a:lnTo>
                  <a:pt x="535" y="514"/>
                </a:lnTo>
                <a:cubicBezTo>
                  <a:pt x="538" y="514"/>
                  <a:pt x="540" y="511"/>
                  <a:pt x="540" y="508"/>
                </a:cubicBezTo>
                <a:cubicBezTo>
                  <a:pt x="540" y="420"/>
                  <a:pt x="509" y="338"/>
                  <a:pt x="456" y="275"/>
                </a:cubicBezTo>
                <a:cubicBezTo>
                  <a:pt x="422" y="291"/>
                  <a:pt x="392" y="314"/>
                  <a:pt x="368" y="343"/>
                </a:cubicBezTo>
                <a:close/>
                <a:moveTo>
                  <a:pt x="741" y="156"/>
                </a:moveTo>
                <a:lnTo>
                  <a:pt x="588" y="2"/>
                </a:lnTo>
                <a:cubicBezTo>
                  <a:pt x="586" y="1"/>
                  <a:pt x="584" y="0"/>
                  <a:pt x="582" y="1"/>
                </a:cubicBezTo>
                <a:cubicBezTo>
                  <a:pt x="579" y="2"/>
                  <a:pt x="578" y="4"/>
                  <a:pt x="578" y="7"/>
                </a:cubicBezTo>
                <a:lnTo>
                  <a:pt x="578" y="92"/>
                </a:lnTo>
                <a:cubicBezTo>
                  <a:pt x="497" y="93"/>
                  <a:pt x="422" y="117"/>
                  <a:pt x="359" y="158"/>
                </a:cubicBezTo>
                <a:cubicBezTo>
                  <a:pt x="321" y="182"/>
                  <a:pt x="287" y="211"/>
                  <a:pt x="259" y="246"/>
                </a:cubicBezTo>
                <a:cubicBezTo>
                  <a:pt x="200" y="317"/>
                  <a:pt x="165" y="409"/>
                  <a:pt x="165" y="508"/>
                </a:cubicBezTo>
                <a:cubicBezTo>
                  <a:pt x="165" y="512"/>
                  <a:pt x="168" y="515"/>
                  <a:pt x="171" y="515"/>
                </a:cubicBezTo>
                <a:lnTo>
                  <a:pt x="285" y="515"/>
                </a:lnTo>
                <a:cubicBezTo>
                  <a:pt x="287" y="515"/>
                  <a:pt x="288" y="514"/>
                  <a:pt x="289" y="513"/>
                </a:cubicBezTo>
                <a:cubicBezTo>
                  <a:pt x="290" y="512"/>
                  <a:pt x="291" y="511"/>
                  <a:pt x="291" y="509"/>
                </a:cubicBezTo>
                <a:cubicBezTo>
                  <a:pt x="291" y="438"/>
                  <a:pt x="317" y="373"/>
                  <a:pt x="359" y="322"/>
                </a:cubicBezTo>
                <a:cubicBezTo>
                  <a:pt x="386" y="290"/>
                  <a:pt x="420" y="264"/>
                  <a:pt x="458" y="246"/>
                </a:cubicBezTo>
                <a:cubicBezTo>
                  <a:pt x="495" y="228"/>
                  <a:pt x="535" y="218"/>
                  <a:pt x="578" y="218"/>
                </a:cubicBezTo>
                <a:lnTo>
                  <a:pt x="578" y="313"/>
                </a:lnTo>
                <a:cubicBezTo>
                  <a:pt x="578" y="315"/>
                  <a:pt x="579" y="318"/>
                  <a:pt x="582" y="319"/>
                </a:cubicBezTo>
                <a:cubicBezTo>
                  <a:pt x="584" y="319"/>
                  <a:pt x="586" y="319"/>
                  <a:pt x="588" y="317"/>
                </a:cubicBezTo>
                <a:lnTo>
                  <a:pt x="741" y="164"/>
                </a:lnTo>
                <a:cubicBezTo>
                  <a:pt x="743" y="162"/>
                  <a:pt x="743" y="158"/>
                  <a:pt x="741" y="156"/>
                </a:cubicBezTo>
                <a:close/>
                <a:moveTo>
                  <a:pt x="341" y="141"/>
                </a:moveTo>
                <a:cubicBezTo>
                  <a:pt x="285" y="105"/>
                  <a:pt x="218" y="84"/>
                  <a:pt x="147" y="83"/>
                </a:cubicBezTo>
                <a:lnTo>
                  <a:pt x="147" y="7"/>
                </a:lnTo>
                <a:cubicBezTo>
                  <a:pt x="147" y="5"/>
                  <a:pt x="145" y="3"/>
                  <a:pt x="143" y="2"/>
                </a:cubicBezTo>
                <a:cubicBezTo>
                  <a:pt x="142" y="1"/>
                  <a:pt x="139" y="2"/>
                  <a:pt x="138" y="3"/>
                </a:cubicBezTo>
                <a:lnTo>
                  <a:pt x="2" y="140"/>
                </a:lnTo>
                <a:cubicBezTo>
                  <a:pt x="0" y="142"/>
                  <a:pt x="0" y="145"/>
                  <a:pt x="2" y="147"/>
                </a:cubicBezTo>
                <a:lnTo>
                  <a:pt x="138" y="283"/>
                </a:lnTo>
                <a:cubicBezTo>
                  <a:pt x="139" y="284"/>
                  <a:pt x="142" y="285"/>
                  <a:pt x="143" y="284"/>
                </a:cubicBezTo>
                <a:cubicBezTo>
                  <a:pt x="145" y="283"/>
                  <a:pt x="147" y="281"/>
                  <a:pt x="147" y="279"/>
                </a:cubicBezTo>
                <a:lnTo>
                  <a:pt x="147" y="195"/>
                </a:lnTo>
                <a:cubicBezTo>
                  <a:pt x="185" y="195"/>
                  <a:pt x="220" y="204"/>
                  <a:pt x="253" y="219"/>
                </a:cubicBezTo>
                <a:cubicBezTo>
                  <a:pt x="278" y="189"/>
                  <a:pt x="308" y="162"/>
                  <a:pt x="341" y="141"/>
                </a:cubicBezTo>
                <a:close/>
              </a:path>
            </a:pathLst>
          </a:custGeom>
          <a:solidFill>
            <a:schemeClr val="bg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2" name="Freeform 11"/>
          <p:cNvSpPr>
            <a:spLocks noEditPoints="1"/>
          </p:cNvSpPr>
          <p:nvPr/>
        </p:nvSpPr>
        <p:spPr bwMode="auto">
          <a:xfrm>
            <a:off x="3519092" y="6310111"/>
            <a:ext cx="306864" cy="311938"/>
          </a:xfrm>
          <a:custGeom>
            <a:avLst/>
            <a:gdLst>
              <a:gd name="T0" fmla="*/ 518 w 633"/>
              <a:gd name="T1" fmla="*/ 91 h 642"/>
              <a:gd name="T2" fmla="*/ 474 w 633"/>
              <a:gd name="T3" fmla="*/ 0 h 642"/>
              <a:gd name="T4" fmla="*/ 429 w 633"/>
              <a:gd name="T5" fmla="*/ 91 h 642"/>
              <a:gd name="T6" fmla="*/ 484 w 633"/>
              <a:gd name="T7" fmla="*/ 539 h 642"/>
              <a:gd name="T8" fmla="*/ 453 w 633"/>
              <a:gd name="T9" fmla="*/ 336 h 642"/>
              <a:gd name="T10" fmla="*/ 389 w 633"/>
              <a:gd name="T11" fmla="*/ 374 h 642"/>
              <a:gd name="T12" fmla="*/ 436 w 633"/>
              <a:gd name="T13" fmla="*/ 313 h 642"/>
              <a:gd name="T14" fmla="*/ 484 w 633"/>
              <a:gd name="T15" fmla="*/ 278 h 642"/>
              <a:gd name="T16" fmla="*/ 163 w 633"/>
              <a:gd name="T17" fmla="*/ 470 h 642"/>
              <a:gd name="T18" fmla="*/ 214 w 633"/>
              <a:gd name="T19" fmla="*/ 505 h 642"/>
              <a:gd name="T20" fmla="*/ 284 w 633"/>
              <a:gd name="T21" fmla="*/ 501 h 642"/>
              <a:gd name="T22" fmla="*/ 285 w 633"/>
              <a:gd name="T23" fmla="*/ 426 h 642"/>
              <a:gd name="T24" fmla="*/ 226 w 633"/>
              <a:gd name="T25" fmla="*/ 416 h 642"/>
              <a:gd name="T26" fmla="*/ 235 w 633"/>
              <a:gd name="T27" fmla="*/ 388 h 642"/>
              <a:gd name="T28" fmla="*/ 288 w 633"/>
              <a:gd name="T29" fmla="*/ 345 h 642"/>
              <a:gd name="T30" fmla="*/ 245 w 633"/>
              <a:gd name="T31" fmla="*/ 304 h 642"/>
              <a:gd name="T32" fmla="*/ 198 w 633"/>
              <a:gd name="T33" fmla="*/ 351 h 642"/>
              <a:gd name="T34" fmla="*/ 193 w 633"/>
              <a:gd name="T35" fmla="*/ 296 h 642"/>
              <a:gd name="T36" fmla="*/ 283 w 633"/>
              <a:gd name="T37" fmla="*/ 287 h 642"/>
              <a:gd name="T38" fmla="*/ 320 w 633"/>
              <a:gd name="T39" fmla="*/ 346 h 642"/>
              <a:gd name="T40" fmla="*/ 285 w 633"/>
              <a:gd name="T41" fmla="*/ 398 h 642"/>
              <a:gd name="T42" fmla="*/ 333 w 633"/>
              <a:gd name="T43" fmla="*/ 462 h 642"/>
              <a:gd name="T44" fmla="*/ 246 w 633"/>
              <a:gd name="T45" fmla="*/ 543 h 642"/>
              <a:gd name="T46" fmla="*/ 163 w 633"/>
              <a:gd name="T47" fmla="*/ 470 h 642"/>
              <a:gd name="T48" fmla="*/ 202 w 633"/>
              <a:gd name="T49" fmla="*/ 91 h 642"/>
              <a:gd name="T50" fmla="*/ 157 w 633"/>
              <a:gd name="T51" fmla="*/ 0 h 642"/>
              <a:gd name="T52" fmla="*/ 113 w 633"/>
              <a:gd name="T53" fmla="*/ 91 h 642"/>
              <a:gd name="T54" fmla="*/ 588 w 633"/>
              <a:gd name="T55" fmla="*/ 597 h 642"/>
              <a:gd name="T56" fmla="*/ 45 w 633"/>
              <a:gd name="T57" fmla="*/ 235 h 642"/>
              <a:gd name="T58" fmla="*/ 588 w 633"/>
              <a:gd name="T59" fmla="*/ 597 h 642"/>
              <a:gd name="T60" fmla="*/ 542 w 633"/>
              <a:gd name="T61" fmla="*/ 77 h 642"/>
              <a:gd name="T62" fmla="*/ 475 w 633"/>
              <a:gd name="T63" fmla="*/ 167 h 642"/>
              <a:gd name="T64" fmla="*/ 407 w 633"/>
              <a:gd name="T65" fmla="*/ 77 h 642"/>
              <a:gd name="T66" fmla="*/ 226 w 633"/>
              <a:gd name="T67" fmla="*/ 99 h 642"/>
              <a:gd name="T68" fmla="*/ 90 w 633"/>
              <a:gd name="T69" fmla="*/ 99 h 642"/>
              <a:gd name="T70" fmla="*/ 0 w 633"/>
              <a:gd name="T71" fmla="*/ 76 h 642"/>
              <a:gd name="T72" fmla="*/ 45 w 633"/>
              <a:gd name="T73" fmla="*/ 642 h 642"/>
              <a:gd name="T74" fmla="*/ 633 w 633"/>
              <a:gd name="T75" fmla="*/ 642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33" h="642">
                <a:moveTo>
                  <a:pt x="474" y="135"/>
                </a:moveTo>
                <a:cubicBezTo>
                  <a:pt x="498" y="135"/>
                  <a:pt x="518" y="115"/>
                  <a:pt x="518" y="91"/>
                </a:cubicBezTo>
                <a:lnTo>
                  <a:pt x="518" y="44"/>
                </a:lnTo>
                <a:cubicBezTo>
                  <a:pt x="518" y="20"/>
                  <a:pt x="498" y="0"/>
                  <a:pt x="474" y="0"/>
                </a:cubicBezTo>
                <a:cubicBezTo>
                  <a:pt x="449" y="0"/>
                  <a:pt x="429" y="20"/>
                  <a:pt x="429" y="44"/>
                </a:cubicBezTo>
                <a:lnTo>
                  <a:pt x="429" y="91"/>
                </a:lnTo>
                <a:cubicBezTo>
                  <a:pt x="429" y="115"/>
                  <a:pt x="449" y="135"/>
                  <a:pt x="474" y="135"/>
                </a:cubicBezTo>
                <a:close/>
                <a:moveTo>
                  <a:pt x="484" y="539"/>
                </a:moveTo>
                <a:lnTo>
                  <a:pt x="453" y="539"/>
                </a:lnTo>
                <a:lnTo>
                  <a:pt x="453" y="336"/>
                </a:lnTo>
                <a:cubicBezTo>
                  <a:pt x="445" y="343"/>
                  <a:pt x="435" y="350"/>
                  <a:pt x="423" y="358"/>
                </a:cubicBezTo>
                <a:cubicBezTo>
                  <a:pt x="410" y="365"/>
                  <a:pt x="399" y="370"/>
                  <a:pt x="389" y="374"/>
                </a:cubicBezTo>
                <a:lnTo>
                  <a:pt x="389" y="343"/>
                </a:lnTo>
                <a:cubicBezTo>
                  <a:pt x="407" y="335"/>
                  <a:pt x="422" y="325"/>
                  <a:pt x="436" y="313"/>
                </a:cubicBezTo>
                <a:cubicBezTo>
                  <a:pt x="449" y="301"/>
                  <a:pt x="458" y="289"/>
                  <a:pt x="464" y="278"/>
                </a:cubicBezTo>
                <a:lnTo>
                  <a:pt x="484" y="278"/>
                </a:lnTo>
                <a:lnTo>
                  <a:pt x="484" y="539"/>
                </a:lnTo>
                <a:close/>
                <a:moveTo>
                  <a:pt x="163" y="470"/>
                </a:moveTo>
                <a:lnTo>
                  <a:pt x="195" y="466"/>
                </a:lnTo>
                <a:cubicBezTo>
                  <a:pt x="199" y="484"/>
                  <a:pt x="205" y="497"/>
                  <a:pt x="214" y="505"/>
                </a:cubicBezTo>
                <a:cubicBezTo>
                  <a:pt x="222" y="513"/>
                  <a:pt x="233" y="517"/>
                  <a:pt x="246" y="517"/>
                </a:cubicBezTo>
                <a:cubicBezTo>
                  <a:pt x="261" y="517"/>
                  <a:pt x="273" y="512"/>
                  <a:pt x="284" y="501"/>
                </a:cubicBezTo>
                <a:cubicBezTo>
                  <a:pt x="294" y="491"/>
                  <a:pt x="299" y="478"/>
                  <a:pt x="299" y="463"/>
                </a:cubicBezTo>
                <a:cubicBezTo>
                  <a:pt x="299" y="448"/>
                  <a:pt x="294" y="436"/>
                  <a:pt x="285" y="426"/>
                </a:cubicBezTo>
                <a:cubicBezTo>
                  <a:pt x="275" y="417"/>
                  <a:pt x="263" y="412"/>
                  <a:pt x="248" y="412"/>
                </a:cubicBezTo>
                <a:cubicBezTo>
                  <a:pt x="242" y="412"/>
                  <a:pt x="235" y="413"/>
                  <a:pt x="226" y="416"/>
                </a:cubicBezTo>
                <a:lnTo>
                  <a:pt x="230" y="388"/>
                </a:lnTo>
                <a:cubicBezTo>
                  <a:pt x="232" y="388"/>
                  <a:pt x="233" y="388"/>
                  <a:pt x="235" y="388"/>
                </a:cubicBezTo>
                <a:cubicBezTo>
                  <a:pt x="248" y="388"/>
                  <a:pt x="260" y="385"/>
                  <a:pt x="271" y="378"/>
                </a:cubicBezTo>
                <a:cubicBezTo>
                  <a:pt x="282" y="370"/>
                  <a:pt x="288" y="360"/>
                  <a:pt x="288" y="345"/>
                </a:cubicBezTo>
                <a:cubicBezTo>
                  <a:pt x="288" y="333"/>
                  <a:pt x="284" y="323"/>
                  <a:pt x="276" y="316"/>
                </a:cubicBezTo>
                <a:cubicBezTo>
                  <a:pt x="268" y="308"/>
                  <a:pt x="258" y="304"/>
                  <a:pt x="245" y="304"/>
                </a:cubicBezTo>
                <a:cubicBezTo>
                  <a:pt x="233" y="304"/>
                  <a:pt x="222" y="308"/>
                  <a:pt x="214" y="316"/>
                </a:cubicBezTo>
                <a:cubicBezTo>
                  <a:pt x="206" y="324"/>
                  <a:pt x="201" y="335"/>
                  <a:pt x="198" y="351"/>
                </a:cubicBezTo>
                <a:lnTo>
                  <a:pt x="166" y="345"/>
                </a:lnTo>
                <a:cubicBezTo>
                  <a:pt x="170" y="324"/>
                  <a:pt x="179" y="307"/>
                  <a:pt x="193" y="296"/>
                </a:cubicBezTo>
                <a:cubicBezTo>
                  <a:pt x="207" y="284"/>
                  <a:pt x="224" y="278"/>
                  <a:pt x="244" y="278"/>
                </a:cubicBezTo>
                <a:cubicBezTo>
                  <a:pt x="259" y="278"/>
                  <a:pt x="272" y="281"/>
                  <a:pt x="283" y="287"/>
                </a:cubicBezTo>
                <a:cubicBezTo>
                  <a:pt x="295" y="293"/>
                  <a:pt x="305" y="302"/>
                  <a:pt x="311" y="312"/>
                </a:cubicBezTo>
                <a:cubicBezTo>
                  <a:pt x="317" y="323"/>
                  <a:pt x="320" y="334"/>
                  <a:pt x="320" y="346"/>
                </a:cubicBezTo>
                <a:cubicBezTo>
                  <a:pt x="320" y="357"/>
                  <a:pt x="317" y="367"/>
                  <a:pt x="311" y="376"/>
                </a:cubicBezTo>
                <a:cubicBezTo>
                  <a:pt x="305" y="385"/>
                  <a:pt x="296" y="393"/>
                  <a:pt x="285" y="398"/>
                </a:cubicBezTo>
                <a:cubicBezTo>
                  <a:pt x="300" y="402"/>
                  <a:pt x="312" y="409"/>
                  <a:pt x="320" y="420"/>
                </a:cubicBezTo>
                <a:cubicBezTo>
                  <a:pt x="329" y="431"/>
                  <a:pt x="333" y="445"/>
                  <a:pt x="333" y="462"/>
                </a:cubicBezTo>
                <a:cubicBezTo>
                  <a:pt x="333" y="485"/>
                  <a:pt x="325" y="504"/>
                  <a:pt x="308" y="520"/>
                </a:cubicBezTo>
                <a:cubicBezTo>
                  <a:pt x="292" y="535"/>
                  <a:pt x="271" y="543"/>
                  <a:pt x="246" y="543"/>
                </a:cubicBezTo>
                <a:cubicBezTo>
                  <a:pt x="223" y="543"/>
                  <a:pt x="204" y="536"/>
                  <a:pt x="189" y="523"/>
                </a:cubicBezTo>
                <a:cubicBezTo>
                  <a:pt x="174" y="509"/>
                  <a:pt x="165" y="492"/>
                  <a:pt x="163" y="470"/>
                </a:cubicBezTo>
                <a:close/>
                <a:moveTo>
                  <a:pt x="157" y="135"/>
                </a:moveTo>
                <a:cubicBezTo>
                  <a:pt x="182" y="135"/>
                  <a:pt x="202" y="115"/>
                  <a:pt x="202" y="91"/>
                </a:cubicBezTo>
                <a:lnTo>
                  <a:pt x="202" y="44"/>
                </a:lnTo>
                <a:cubicBezTo>
                  <a:pt x="202" y="20"/>
                  <a:pt x="182" y="0"/>
                  <a:pt x="157" y="0"/>
                </a:cubicBezTo>
                <a:cubicBezTo>
                  <a:pt x="133" y="0"/>
                  <a:pt x="113" y="20"/>
                  <a:pt x="113" y="44"/>
                </a:cubicBezTo>
                <a:lnTo>
                  <a:pt x="113" y="91"/>
                </a:lnTo>
                <a:cubicBezTo>
                  <a:pt x="113" y="115"/>
                  <a:pt x="133" y="135"/>
                  <a:pt x="157" y="135"/>
                </a:cubicBezTo>
                <a:close/>
                <a:moveTo>
                  <a:pt x="588" y="597"/>
                </a:moveTo>
                <a:lnTo>
                  <a:pt x="45" y="597"/>
                </a:lnTo>
                <a:lnTo>
                  <a:pt x="45" y="235"/>
                </a:lnTo>
                <a:lnTo>
                  <a:pt x="588" y="235"/>
                </a:lnTo>
                <a:lnTo>
                  <a:pt x="588" y="597"/>
                </a:lnTo>
                <a:close/>
                <a:moveTo>
                  <a:pt x="632" y="77"/>
                </a:moveTo>
                <a:lnTo>
                  <a:pt x="542" y="77"/>
                </a:lnTo>
                <a:lnTo>
                  <a:pt x="542" y="99"/>
                </a:lnTo>
                <a:cubicBezTo>
                  <a:pt x="542" y="137"/>
                  <a:pt x="512" y="167"/>
                  <a:pt x="475" y="167"/>
                </a:cubicBezTo>
                <a:cubicBezTo>
                  <a:pt x="437" y="167"/>
                  <a:pt x="407" y="137"/>
                  <a:pt x="407" y="99"/>
                </a:cubicBezTo>
                <a:lnTo>
                  <a:pt x="407" y="77"/>
                </a:lnTo>
                <a:lnTo>
                  <a:pt x="226" y="77"/>
                </a:lnTo>
                <a:lnTo>
                  <a:pt x="226" y="99"/>
                </a:lnTo>
                <a:cubicBezTo>
                  <a:pt x="226" y="137"/>
                  <a:pt x="195" y="167"/>
                  <a:pt x="158" y="167"/>
                </a:cubicBezTo>
                <a:cubicBezTo>
                  <a:pt x="120" y="167"/>
                  <a:pt x="90" y="137"/>
                  <a:pt x="90" y="99"/>
                </a:cubicBezTo>
                <a:lnTo>
                  <a:pt x="90" y="77"/>
                </a:lnTo>
                <a:lnTo>
                  <a:pt x="0" y="76"/>
                </a:lnTo>
                <a:lnTo>
                  <a:pt x="0" y="642"/>
                </a:lnTo>
                <a:lnTo>
                  <a:pt x="45" y="642"/>
                </a:lnTo>
                <a:lnTo>
                  <a:pt x="588" y="642"/>
                </a:lnTo>
                <a:lnTo>
                  <a:pt x="633" y="642"/>
                </a:lnTo>
                <a:lnTo>
                  <a:pt x="632" y="77"/>
                </a:lnTo>
                <a:close/>
              </a:path>
            </a:pathLst>
          </a:custGeom>
          <a:solidFill>
            <a:schemeClr val="bg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4" name="TextBox 13"/>
          <p:cNvSpPr txBox="1"/>
          <p:nvPr/>
        </p:nvSpPr>
        <p:spPr>
          <a:xfrm>
            <a:off x="3934692" y="6217266"/>
            <a:ext cx="2466109" cy="477054"/>
          </a:xfrm>
          <a:prstGeom prst="rect">
            <a:avLst/>
          </a:prstGeom>
          <a:noFill/>
        </p:spPr>
        <p:txBody>
          <a:bodyPr wrap="square" rtlCol="0">
            <a:spAutoFit/>
          </a:bodyPr>
          <a:lstStyle/>
          <a:p>
            <a:r>
              <a:rPr lang="en-ID" sz="2500" dirty="0" err="1" smtClean="0">
                <a:solidFill>
                  <a:schemeClr val="bg1"/>
                </a:solidFill>
                <a:latin typeface="Corbel" pitchFamily="34" charset="0"/>
              </a:rPr>
              <a:t>Lorem</a:t>
            </a:r>
            <a:r>
              <a:rPr lang="en-ID" sz="2500" dirty="0" smtClean="0">
                <a:solidFill>
                  <a:schemeClr val="bg1"/>
                </a:solidFill>
                <a:latin typeface="Corbel" pitchFamily="34" charset="0"/>
              </a:rPr>
              <a:t> </a:t>
            </a:r>
            <a:r>
              <a:rPr lang="en-ID" sz="2500" dirty="0" err="1" smtClean="0">
                <a:solidFill>
                  <a:schemeClr val="bg1"/>
                </a:solidFill>
                <a:latin typeface="Corbel" pitchFamily="34" charset="0"/>
              </a:rPr>
              <a:t>Ipsum</a:t>
            </a:r>
            <a:endParaRPr lang="en-ID" sz="2500" dirty="0" smtClean="0">
              <a:solidFill>
                <a:schemeClr val="bg1"/>
              </a:solidFill>
              <a:latin typeface="Corbel" pitchFamily="34" charset="0"/>
            </a:endParaRPr>
          </a:p>
        </p:txBody>
      </p:sp>
      <p:sp>
        <p:nvSpPr>
          <p:cNvPr id="15" name="TextBox 14"/>
          <p:cNvSpPr txBox="1"/>
          <p:nvPr/>
        </p:nvSpPr>
        <p:spPr>
          <a:xfrm>
            <a:off x="7342907" y="6227553"/>
            <a:ext cx="2466109" cy="477054"/>
          </a:xfrm>
          <a:prstGeom prst="rect">
            <a:avLst/>
          </a:prstGeom>
          <a:noFill/>
        </p:spPr>
        <p:txBody>
          <a:bodyPr wrap="square" rtlCol="0">
            <a:spAutoFit/>
          </a:bodyPr>
          <a:lstStyle/>
          <a:p>
            <a:r>
              <a:rPr lang="en-ID" sz="2500" dirty="0" err="1" smtClean="0">
                <a:solidFill>
                  <a:schemeClr val="bg1"/>
                </a:solidFill>
                <a:latin typeface="Corbel" pitchFamily="34" charset="0"/>
              </a:rPr>
              <a:t>Lorem</a:t>
            </a:r>
            <a:r>
              <a:rPr lang="en-ID" sz="2500" dirty="0" smtClean="0">
                <a:solidFill>
                  <a:schemeClr val="bg1"/>
                </a:solidFill>
                <a:latin typeface="Corbel" pitchFamily="34" charset="0"/>
              </a:rPr>
              <a:t> </a:t>
            </a:r>
            <a:r>
              <a:rPr lang="en-ID" sz="2500" dirty="0" err="1" smtClean="0">
                <a:solidFill>
                  <a:schemeClr val="bg1"/>
                </a:solidFill>
                <a:latin typeface="Corbel" pitchFamily="34" charset="0"/>
              </a:rPr>
              <a:t>Ipsum</a:t>
            </a:r>
            <a:endParaRPr lang="en-ID" sz="2500" dirty="0" smtClean="0">
              <a:solidFill>
                <a:schemeClr val="bg1"/>
              </a:solidFill>
              <a:latin typeface="Corbel" pitchFamily="34" charset="0"/>
            </a:endParaRPr>
          </a:p>
        </p:txBody>
      </p:sp>
      <p:sp>
        <p:nvSpPr>
          <p:cNvPr id="18" name="Rounded Rectangle 17"/>
          <p:cNvSpPr/>
          <p:nvPr/>
        </p:nvSpPr>
        <p:spPr>
          <a:xfrm>
            <a:off x="6851490" y="665018"/>
            <a:ext cx="4972791" cy="90285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hape 4857"/>
          <p:cNvSpPr/>
          <p:nvPr/>
        </p:nvSpPr>
        <p:spPr>
          <a:xfrm>
            <a:off x="11040870" y="917739"/>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6" name="TextBox 5"/>
          <p:cNvSpPr txBox="1"/>
          <p:nvPr/>
        </p:nvSpPr>
        <p:spPr>
          <a:xfrm>
            <a:off x="7204363" y="724030"/>
            <a:ext cx="3241963" cy="784830"/>
          </a:xfrm>
          <a:prstGeom prst="rect">
            <a:avLst/>
          </a:prstGeom>
          <a:noFill/>
        </p:spPr>
        <p:txBody>
          <a:bodyPr wrap="square" rtlCol="0">
            <a:spAutoFit/>
          </a:bodyPr>
          <a:lstStyle/>
          <a:p>
            <a:r>
              <a:rPr lang="en-ID" sz="4500" dirty="0" smtClean="0">
                <a:solidFill>
                  <a:schemeClr val="tx1"/>
                </a:solidFill>
                <a:latin typeface="Corbel" pitchFamily="34" charset="0"/>
              </a:rPr>
              <a:t>TRAVEL</a:t>
            </a:r>
          </a:p>
        </p:txBody>
      </p:sp>
      <p:sp>
        <p:nvSpPr>
          <p:cNvPr id="20" name="Freeform 19"/>
          <p:cNvSpPr>
            <a:spLocks noEditPoints="1"/>
          </p:cNvSpPr>
          <p:nvPr/>
        </p:nvSpPr>
        <p:spPr bwMode="auto">
          <a:xfrm>
            <a:off x="9316829" y="4241929"/>
            <a:ext cx="449681" cy="369506"/>
          </a:xfrm>
          <a:custGeom>
            <a:avLst/>
            <a:gdLst>
              <a:gd name="T0" fmla="*/ 606 w 679"/>
              <a:gd name="T1" fmla="*/ 169 h 551"/>
              <a:gd name="T2" fmla="*/ 547 w 679"/>
              <a:gd name="T3" fmla="*/ 169 h 551"/>
              <a:gd name="T4" fmla="*/ 515 w 679"/>
              <a:gd name="T5" fmla="*/ 137 h 551"/>
              <a:gd name="T6" fmla="*/ 547 w 679"/>
              <a:gd name="T7" fmla="*/ 106 h 551"/>
              <a:gd name="T8" fmla="*/ 606 w 679"/>
              <a:gd name="T9" fmla="*/ 106 h 551"/>
              <a:gd name="T10" fmla="*/ 637 w 679"/>
              <a:gd name="T11" fmla="*/ 137 h 551"/>
              <a:gd name="T12" fmla="*/ 606 w 679"/>
              <a:gd name="T13" fmla="*/ 169 h 551"/>
              <a:gd name="T14" fmla="*/ 244 w 679"/>
              <a:gd name="T15" fmla="*/ 221 h 551"/>
              <a:gd name="T16" fmla="*/ 332 w 679"/>
              <a:gd name="T17" fmla="*/ 308 h 551"/>
              <a:gd name="T18" fmla="*/ 244 w 679"/>
              <a:gd name="T19" fmla="*/ 396 h 551"/>
              <a:gd name="T20" fmla="*/ 157 w 679"/>
              <a:gd name="T21" fmla="*/ 308 h 551"/>
              <a:gd name="T22" fmla="*/ 244 w 679"/>
              <a:gd name="T23" fmla="*/ 221 h 551"/>
              <a:gd name="T24" fmla="*/ 69 w 679"/>
              <a:gd name="T25" fmla="*/ 0 h 551"/>
              <a:gd name="T26" fmla="*/ 208 w 679"/>
              <a:gd name="T27" fmla="*/ 0 h 551"/>
              <a:gd name="T28" fmla="*/ 208 w 679"/>
              <a:gd name="T29" fmla="*/ 51 h 551"/>
              <a:gd name="T30" fmla="*/ 69 w 679"/>
              <a:gd name="T31" fmla="*/ 51 h 551"/>
              <a:gd name="T32" fmla="*/ 69 w 679"/>
              <a:gd name="T33" fmla="*/ 0 h 551"/>
              <a:gd name="T34" fmla="*/ 246 w 679"/>
              <a:gd name="T35" fmla="*/ 492 h 551"/>
              <a:gd name="T36" fmla="*/ 63 w 679"/>
              <a:gd name="T37" fmla="*/ 308 h 551"/>
              <a:gd name="T38" fmla="*/ 246 w 679"/>
              <a:gd name="T39" fmla="*/ 125 h 551"/>
              <a:gd name="T40" fmla="*/ 430 w 679"/>
              <a:gd name="T41" fmla="*/ 308 h 551"/>
              <a:gd name="T42" fmla="*/ 246 w 679"/>
              <a:gd name="T43" fmla="*/ 492 h 551"/>
              <a:gd name="T44" fmla="*/ 631 w 679"/>
              <a:gd name="T45" fmla="*/ 66 h 551"/>
              <a:gd name="T46" fmla="*/ 49 w 679"/>
              <a:gd name="T47" fmla="*/ 66 h 551"/>
              <a:gd name="T48" fmla="*/ 0 w 679"/>
              <a:gd name="T49" fmla="*/ 115 h 551"/>
              <a:gd name="T50" fmla="*/ 0 w 679"/>
              <a:gd name="T51" fmla="*/ 502 h 551"/>
              <a:gd name="T52" fmla="*/ 49 w 679"/>
              <a:gd name="T53" fmla="*/ 551 h 551"/>
              <a:gd name="T54" fmla="*/ 631 w 679"/>
              <a:gd name="T55" fmla="*/ 551 h 551"/>
              <a:gd name="T56" fmla="*/ 679 w 679"/>
              <a:gd name="T57" fmla="*/ 502 h 551"/>
              <a:gd name="T58" fmla="*/ 679 w 679"/>
              <a:gd name="T59" fmla="*/ 115 h 551"/>
              <a:gd name="T60" fmla="*/ 631 w 679"/>
              <a:gd name="T61" fmla="*/ 66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9" h="551">
                <a:moveTo>
                  <a:pt x="606" y="169"/>
                </a:moveTo>
                <a:lnTo>
                  <a:pt x="547" y="169"/>
                </a:lnTo>
                <a:cubicBezTo>
                  <a:pt x="529" y="169"/>
                  <a:pt x="515" y="155"/>
                  <a:pt x="515" y="137"/>
                </a:cubicBezTo>
                <a:cubicBezTo>
                  <a:pt x="515" y="120"/>
                  <a:pt x="529" y="106"/>
                  <a:pt x="547" y="106"/>
                </a:cubicBezTo>
                <a:lnTo>
                  <a:pt x="606" y="106"/>
                </a:lnTo>
                <a:cubicBezTo>
                  <a:pt x="623" y="106"/>
                  <a:pt x="637" y="120"/>
                  <a:pt x="637" y="137"/>
                </a:cubicBezTo>
                <a:cubicBezTo>
                  <a:pt x="637" y="155"/>
                  <a:pt x="623" y="169"/>
                  <a:pt x="606" y="169"/>
                </a:cubicBezTo>
                <a:close/>
                <a:moveTo>
                  <a:pt x="244" y="221"/>
                </a:moveTo>
                <a:cubicBezTo>
                  <a:pt x="293" y="221"/>
                  <a:pt x="332" y="260"/>
                  <a:pt x="332" y="308"/>
                </a:cubicBezTo>
                <a:cubicBezTo>
                  <a:pt x="332" y="357"/>
                  <a:pt x="293" y="396"/>
                  <a:pt x="244" y="396"/>
                </a:cubicBezTo>
                <a:cubicBezTo>
                  <a:pt x="196" y="396"/>
                  <a:pt x="157" y="357"/>
                  <a:pt x="157" y="308"/>
                </a:cubicBezTo>
                <a:cubicBezTo>
                  <a:pt x="157" y="260"/>
                  <a:pt x="196" y="221"/>
                  <a:pt x="244" y="221"/>
                </a:cubicBezTo>
                <a:close/>
                <a:moveTo>
                  <a:pt x="69" y="0"/>
                </a:moveTo>
                <a:lnTo>
                  <a:pt x="208" y="0"/>
                </a:lnTo>
                <a:lnTo>
                  <a:pt x="208" y="51"/>
                </a:lnTo>
                <a:lnTo>
                  <a:pt x="69" y="51"/>
                </a:lnTo>
                <a:lnTo>
                  <a:pt x="69" y="0"/>
                </a:lnTo>
                <a:close/>
                <a:moveTo>
                  <a:pt x="246" y="492"/>
                </a:moveTo>
                <a:cubicBezTo>
                  <a:pt x="145" y="492"/>
                  <a:pt x="63" y="410"/>
                  <a:pt x="63" y="308"/>
                </a:cubicBezTo>
                <a:cubicBezTo>
                  <a:pt x="63" y="207"/>
                  <a:pt x="145" y="125"/>
                  <a:pt x="246" y="125"/>
                </a:cubicBezTo>
                <a:cubicBezTo>
                  <a:pt x="348" y="125"/>
                  <a:pt x="430" y="207"/>
                  <a:pt x="430" y="308"/>
                </a:cubicBezTo>
                <a:cubicBezTo>
                  <a:pt x="430" y="410"/>
                  <a:pt x="348" y="492"/>
                  <a:pt x="246" y="492"/>
                </a:cubicBezTo>
                <a:close/>
                <a:moveTo>
                  <a:pt x="631" y="66"/>
                </a:moveTo>
                <a:lnTo>
                  <a:pt x="49" y="66"/>
                </a:lnTo>
                <a:cubicBezTo>
                  <a:pt x="22" y="66"/>
                  <a:pt x="0" y="88"/>
                  <a:pt x="0" y="115"/>
                </a:cubicBezTo>
                <a:lnTo>
                  <a:pt x="0" y="502"/>
                </a:lnTo>
                <a:cubicBezTo>
                  <a:pt x="0" y="529"/>
                  <a:pt x="22" y="551"/>
                  <a:pt x="49" y="551"/>
                </a:cubicBezTo>
                <a:lnTo>
                  <a:pt x="631" y="551"/>
                </a:lnTo>
                <a:cubicBezTo>
                  <a:pt x="658" y="551"/>
                  <a:pt x="679" y="529"/>
                  <a:pt x="679" y="502"/>
                </a:cubicBezTo>
                <a:lnTo>
                  <a:pt x="679" y="115"/>
                </a:lnTo>
                <a:cubicBezTo>
                  <a:pt x="679" y="88"/>
                  <a:pt x="658" y="66"/>
                  <a:pt x="631" y="6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21" name="Freeform 376"/>
          <p:cNvSpPr>
            <a:spLocks noEditPoints="1"/>
          </p:cNvSpPr>
          <p:nvPr/>
        </p:nvSpPr>
        <p:spPr bwMode="auto">
          <a:xfrm>
            <a:off x="9157770" y="2057166"/>
            <a:ext cx="467111" cy="470595"/>
          </a:xfrm>
          <a:custGeom>
            <a:avLst/>
            <a:gdLst>
              <a:gd name="T0" fmla="*/ 353 w 705"/>
              <a:gd name="T1" fmla="*/ 319 h 705"/>
              <a:gd name="T2" fmla="*/ 320 w 705"/>
              <a:gd name="T3" fmla="*/ 352 h 705"/>
              <a:gd name="T4" fmla="*/ 353 w 705"/>
              <a:gd name="T5" fmla="*/ 385 h 705"/>
              <a:gd name="T6" fmla="*/ 386 w 705"/>
              <a:gd name="T7" fmla="*/ 352 h 705"/>
              <a:gd name="T8" fmla="*/ 353 w 705"/>
              <a:gd name="T9" fmla="*/ 319 h 705"/>
              <a:gd name="T10" fmla="*/ 275 w 705"/>
              <a:gd name="T11" fmla="*/ 418 h 705"/>
              <a:gd name="T12" fmla="*/ 176 w 705"/>
              <a:gd name="T13" fmla="*/ 176 h 705"/>
              <a:gd name="T14" fmla="*/ 430 w 705"/>
              <a:gd name="T15" fmla="*/ 275 h 705"/>
              <a:gd name="T16" fmla="*/ 529 w 705"/>
              <a:gd name="T17" fmla="*/ 528 h 705"/>
              <a:gd name="T18" fmla="*/ 275 w 705"/>
              <a:gd name="T19" fmla="*/ 418 h 705"/>
              <a:gd name="T20" fmla="*/ 353 w 705"/>
              <a:gd name="T21" fmla="*/ 66 h 705"/>
              <a:gd name="T22" fmla="*/ 66 w 705"/>
              <a:gd name="T23" fmla="*/ 352 h 705"/>
              <a:gd name="T24" fmla="*/ 353 w 705"/>
              <a:gd name="T25" fmla="*/ 639 h 705"/>
              <a:gd name="T26" fmla="*/ 639 w 705"/>
              <a:gd name="T27" fmla="*/ 352 h 705"/>
              <a:gd name="T28" fmla="*/ 353 w 705"/>
              <a:gd name="T29" fmla="*/ 66 h 705"/>
              <a:gd name="T30" fmla="*/ 353 w 705"/>
              <a:gd name="T31" fmla="*/ 705 h 705"/>
              <a:gd name="T32" fmla="*/ 0 w 705"/>
              <a:gd name="T33" fmla="*/ 352 h 705"/>
              <a:gd name="T34" fmla="*/ 353 w 705"/>
              <a:gd name="T35" fmla="*/ 0 h 705"/>
              <a:gd name="T36" fmla="*/ 705 w 705"/>
              <a:gd name="T37" fmla="*/ 352 h 705"/>
              <a:gd name="T38" fmla="*/ 353 w 705"/>
              <a:gd name="T39" fmla="*/ 705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5" h="705">
                <a:moveTo>
                  <a:pt x="353" y="319"/>
                </a:moveTo>
                <a:cubicBezTo>
                  <a:pt x="334" y="319"/>
                  <a:pt x="320" y="334"/>
                  <a:pt x="320" y="352"/>
                </a:cubicBezTo>
                <a:cubicBezTo>
                  <a:pt x="320" y="370"/>
                  <a:pt x="334" y="385"/>
                  <a:pt x="353" y="385"/>
                </a:cubicBezTo>
                <a:cubicBezTo>
                  <a:pt x="371" y="385"/>
                  <a:pt x="386" y="370"/>
                  <a:pt x="386" y="352"/>
                </a:cubicBezTo>
                <a:cubicBezTo>
                  <a:pt x="386" y="334"/>
                  <a:pt x="371" y="319"/>
                  <a:pt x="353" y="319"/>
                </a:cubicBezTo>
                <a:close/>
                <a:moveTo>
                  <a:pt x="275" y="418"/>
                </a:moveTo>
                <a:lnTo>
                  <a:pt x="176" y="176"/>
                </a:lnTo>
                <a:lnTo>
                  <a:pt x="430" y="275"/>
                </a:lnTo>
                <a:lnTo>
                  <a:pt x="529" y="528"/>
                </a:lnTo>
                <a:lnTo>
                  <a:pt x="275" y="418"/>
                </a:lnTo>
                <a:close/>
                <a:moveTo>
                  <a:pt x="353" y="66"/>
                </a:moveTo>
                <a:cubicBezTo>
                  <a:pt x="194" y="66"/>
                  <a:pt x="66" y="194"/>
                  <a:pt x="66" y="352"/>
                </a:cubicBezTo>
                <a:cubicBezTo>
                  <a:pt x="66" y="510"/>
                  <a:pt x="194" y="639"/>
                  <a:pt x="353" y="639"/>
                </a:cubicBezTo>
                <a:cubicBezTo>
                  <a:pt x="511" y="639"/>
                  <a:pt x="639" y="510"/>
                  <a:pt x="639" y="352"/>
                </a:cubicBezTo>
                <a:cubicBezTo>
                  <a:pt x="639" y="194"/>
                  <a:pt x="511" y="66"/>
                  <a:pt x="353" y="66"/>
                </a:cubicBezTo>
                <a:close/>
                <a:moveTo>
                  <a:pt x="353" y="705"/>
                </a:moveTo>
                <a:cubicBezTo>
                  <a:pt x="158" y="705"/>
                  <a:pt x="0" y="547"/>
                  <a:pt x="0" y="352"/>
                </a:cubicBezTo>
                <a:cubicBezTo>
                  <a:pt x="0" y="157"/>
                  <a:pt x="158" y="0"/>
                  <a:pt x="353" y="0"/>
                </a:cubicBezTo>
                <a:cubicBezTo>
                  <a:pt x="547" y="0"/>
                  <a:pt x="705" y="157"/>
                  <a:pt x="705" y="352"/>
                </a:cubicBezTo>
                <a:cubicBezTo>
                  <a:pt x="705" y="547"/>
                  <a:pt x="547" y="705"/>
                  <a:pt x="353" y="705"/>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3" name="Rounded Rectangle 2"/>
          <p:cNvSpPr/>
          <p:nvPr/>
        </p:nvSpPr>
        <p:spPr>
          <a:xfrm>
            <a:off x="8947979" y="1864808"/>
            <a:ext cx="886694" cy="81049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7954904" y="2877415"/>
            <a:ext cx="2872843"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3" name="Rounded Rectangle 22"/>
          <p:cNvSpPr/>
          <p:nvPr/>
        </p:nvSpPr>
        <p:spPr>
          <a:xfrm>
            <a:off x="9098324" y="4021437"/>
            <a:ext cx="886694" cy="81049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8105249" y="5034044"/>
            <a:ext cx="2872843"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372"/>
          <p:cNvSpPr>
            <a:spLocks noEditPoints="1"/>
          </p:cNvSpPr>
          <p:nvPr/>
        </p:nvSpPr>
        <p:spPr bwMode="auto">
          <a:xfrm rot="5400000">
            <a:off x="241711" y="386128"/>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9" name="Picture Placeholder 8"/>
          <p:cNvSpPr>
            <a:spLocks noGrp="1"/>
          </p:cNvSpPr>
          <p:nvPr>
            <p:ph type="pic" sz="quarter" idx="10"/>
          </p:nvPr>
        </p:nvSpPr>
        <p:spPr/>
      </p:sp>
    </p:spTree>
    <p:extLst>
      <p:ext uri="{BB962C8B-B14F-4D97-AF65-F5344CB8AC3E}">
        <p14:creationId xmlns:p14="http://schemas.microsoft.com/office/powerpoint/2010/main" val="2592530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321749" y="-4383"/>
            <a:ext cx="12513749" cy="6862383"/>
            <a:chOff x="-321749" y="-4383"/>
            <a:chExt cx="12513749" cy="6862383"/>
          </a:xfrm>
        </p:grpSpPr>
        <p:sp>
          <p:nvSpPr>
            <p:cNvPr id="5" name="Rectangle 4"/>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rot="2349676" flipH="1">
              <a:off x="-321749" y="5227628"/>
              <a:ext cx="2145516" cy="1537795"/>
            </a:xfrm>
            <a:custGeom>
              <a:avLst/>
              <a:gdLst>
                <a:gd name="connsiteX0" fmla="*/ 3371226 w 3413301"/>
                <a:gd name="connsiteY0" fmla="*/ 34877 h 1537795"/>
                <a:gd name="connsiteX1" fmla="*/ 1791808 w 3413301"/>
                <a:gd name="connsiteY1" fmla="*/ 1531168 h 1537795"/>
                <a:gd name="connsiteX2" fmla="*/ 32281 w 3413301"/>
                <a:gd name="connsiteY2" fmla="*/ 561350 h 1537795"/>
                <a:gd name="connsiteX3" fmla="*/ 3371226 w 3413301"/>
                <a:gd name="connsiteY3" fmla="*/ 34877 h 1537795"/>
              </a:gdLst>
              <a:ahLst/>
              <a:cxnLst>
                <a:cxn ang="0">
                  <a:pos x="connsiteX0" y="connsiteY0"/>
                </a:cxn>
                <a:cxn ang="0">
                  <a:pos x="connsiteX1" y="connsiteY1"/>
                </a:cxn>
                <a:cxn ang="0">
                  <a:pos x="connsiteX2" y="connsiteY2"/>
                </a:cxn>
                <a:cxn ang="0">
                  <a:pos x="connsiteX3" y="connsiteY3"/>
                </a:cxn>
              </a:cxnLst>
              <a:rect l="l" t="t" r="r" b="b"/>
              <a:pathLst>
                <a:path w="3413301" h="1537795">
                  <a:moveTo>
                    <a:pt x="3371226" y="34877"/>
                  </a:moveTo>
                  <a:cubicBezTo>
                    <a:pt x="3664481" y="196513"/>
                    <a:pt x="2348299" y="1443423"/>
                    <a:pt x="1791808" y="1531168"/>
                  </a:cubicBezTo>
                  <a:cubicBezTo>
                    <a:pt x="1235317" y="1618914"/>
                    <a:pt x="-235574" y="810732"/>
                    <a:pt x="32281" y="561350"/>
                  </a:cubicBezTo>
                  <a:cubicBezTo>
                    <a:pt x="300135" y="311968"/>
                    <a:pt x="3077971" y="-126759"/>
                    <a:pt x="3371226" y="34877"/>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0"/>
              <a:ext cx="12192000" cy="64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1236036" y="-4383"/>
              <a:ext cx="955964" cy="65381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rot="5400000" flipH="1">
              <a:off x="1769457" y="5881908"/>
              <a:ext cx="736464" cy="769635"/>
            </a:xfrm>
            <a:custGeom>
              <a:avLst/>
              <a:gdLst>
                <a:gd name="connsiteX0" fmla="*/ 3371226 w 3413301"/>
                <a:gd name="connsiteY0" fmla="*/ 34877 h 1537795"/>
                <a:gd name="connsiteX1" fmla="*/ 1791808 w 3413301"/>
                <a:gd name="connsiteY1" fmla="*/ 1531168 h 1537795"/>
                <a:gd name="connsiteX2" fmla="*/ 32281 w 3413301"/>
                <a:gd name="connsiteY2" fmla="*/ 561350 h 1537795"/>
                <a:gd name="connsiteX3" fmla="*/ 3371226 w 3413301"/>
                <a:gd name="connsiteY3" fmla="*/ 34877 h 1537795"/>
              </a:gdLst>
              <a:ahLst/>
              <a:cxnLst>
                <a:cxn ang="0">
                  <a:pos x="connsiteX0" y="connsiteY0"/>
                </a:cxn>
                <a:cxn ang="0">
                  <a:pos x="connsiteX1" y="connsiteY1"/>
                </a:cxn>
                <a:cxn ang="0">
                  <a:pos x="connsiteX2" y="connsiteY2"/>
                </a:cxn>
                <a:cxn ang="0">
                  <a:pos x="connsiteX3" y="connsiteY3"/>
                </a:cxn>
              </a:cxnLst>
              <a:rect l="l" t="t" r="r" b="b"/>
              <a:pathLst>
                <a:path w="3413301" h="1537795">
                  <a:moveTo>
                    <a:pt x="3371226" y="34877"/>
                  </a:moveTo>
                  <a:cubicBezTo>
                    <a:pt x="3664481" y="196513"/>
                    <a:pt x="2348299" y="1443423"/>
                    <a:pt x="1791808" y="1531168"/>
                  </a:cubicBezTo>
                  <a:cubicBezTo>
                    <a:pt x="1235317" y="1618914"/>
                    <a:pt x="-235574" y="810732"/>
                    <a:pt x="32281" y="561350"/>
                  </a:cubicBezTo>
                  <a:cubicBezTo>
                    <a:pt x="300135" y="311968"/>
                    <a:pt x="3077971" y="-126759"/>
                    <a:pt x="3371226" y="34877"/>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20979193" flipH="1">
              <a:off x="2608199" y="5970750"/>
              <a:ext cx="953495" cy="573183"/>
            </a:xfrm>
            <a:custGeom>
              <a:avLst/>
              <a:gdLst>
                <a:gd name="connsiteX0" fmla="*/ 3371226 w 3413301"/>
                <a:gd name="connsiteY0" fmla="*/ 34877 h 1537795"/>
                <a:gd name="connsiteX1" fmla="*/ 1791808 w 3413301"/>
                <a:gd name="connsiteY1" fmla="*/ 1531168 h 1537795"/>
                <a:gd name="connsiteX2" fmla="*/ 32281 w 3413301"/>
                <a:gd name="connsiteY2" fmla="*/ 561350 h 1537795"/>
                <a:gd name="connsiteX3" fmla="*/ 3371226 w 3413301"/>
                <a:gd name="connsiteY3" fmla="*/ 34877 h 1537795"/>
              </a:gdLst>
              <a:ahLst/>
              <a:cxnLst>
                <a:cxn ang="0">
                  <a:pos x="connsiteX0" y="connsiteY0"/>
                </a:cxn>
                <a:cxn ang="0">
                  <a:pos x="connsiteX1" y="connsiteY1"/>
                </a:cxn>
                <a:cxn ang="0">
                  <a:pos x="connsiteX2" y="connsiteY2"/>
                </a:cxn>
                <a:cxn ang="0">
                  <a:pos x="connsiteX3" y="connsiteY3"/>
                </a:cxn>
              </a:cxnLst>
              <a:rect l="l" t="t" r="r" b="b"/>
              <a:pathLst>
                <a:path w="3413301" h="1537795">
                  <a:moveTo>
                    <a:pt x="3371226" y="34877"/>
                  </a:moveTo>
                  <a:cubicBezTo>
                    <a:pt x="3664481" y="196513"/>
                    <a:pt x="2348299" y="1443423"/>
                    <a:pt x="1791808" y="1531168"/>
                  </a:cubicBezTo>
                  <a:cubicBezTo>
                    <a:pt x="1235317" y="1618914"/>
                    <a:pt x="-235574" y="810732"/>
                    <a:pt x="32281" y="561350"/>
                  </a:cubicBezTo>
                  <a:cubicBezTo>
                    <a:pt x="300135" y="311968"/>
                    <a:pt x="3077971" y="-126759"/>
                    <a:pt x="3371226" y="34877"/>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Picture Placeholder 13"/>
          <p:cNvSpPr>
            <a:spLocks noGrp="1"/>
          </p:cNvSpPr>
          <p:nvPr>
            <p:ph type="pic" sz="quarter" idx="10"/>
          </p:nvPr>
        </p:nvSpPr>
        <p:spPr/>
      </p:sp>
      <p:sp>
        <p:nvSpPr>
          <p:cNvPr id="7" name="Rectangle 6"/>
          <p:cNvSpPr/>
          <p:nvPr/>
        </p:nvSpPr>
        <p:spPr>
          <a:xfrm>
            <a:off x="1728250" y="3424570"/>
            <a:ext cx="2632363" cy="1131079"/>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1" name="Rectangle 20"/>
          <p:cNvSpPr/>
          <p:nvPr/>
        </p:nvSpPr>
        <p:spPr>
          <a:xfrm>
            <a:off x="8734137" y="5390664"/>
            <a:ext cx="2632363" cy="480453"/>
          </a:xfrm>
          <a:prstGeom prst="rect">
            <a:avLst/>
          </a:prstGeom>
        </p:spPr>
        <p:txBody>
          <a:bodyPr wrap="square">
            <a:spAutoFit/>
          </a:bodyPr>
          <a:lstStyle/>
          <a:p>
            <a:pPr algn="r">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9" name="Rounded Rectangle 8"/>
          <p:cNvSpPr/>
          <p:nvPr/>
        </p:nvSpPr>
        <p:spPr>
          <a:xfrm>
            <a:off x="558037" y="1676400"/>
            <a:ext cx="4972791" cy="90285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hape 4857"/>
          <p:cNvSpPr/>
          <p:nvPr/>
        </p:nvSpPr>
        <p:spPr>
          <a:xfrm>
            <a:off x="4747417" y="1929121"/>
            <a:ext cx="397312" cy="397412"/>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6" name="TextBox 5"/>
          <p:cNvSpPr txBox="1"/>
          <p:nvPr/>
        </p:nvSpPr>
        <p:spPr>
          <a:xfrm>
            <a:off x="751010" y="1735412"/>
            <a:ext cx="3724008" cy="784830"/>
          </a:xfrm>
          <a:prstGeom prst="rect">
            <a:avLst/>
          </a:prstGeom>
          <a:noFill/>
        </p:spPr>
        <p:txBody>
          <a:bodyPr wrap="square" rtlCol="0">
            <a:spAutoFit/>
          </a:bodyPr>
          <a:lstStyle/>
          <a:p>
            <a:r>
              <a:rPr lang="en-ID" sz="4500" dirty="0" smtClean="0">
                <a:solidFill>
                  <a:schemeClr val="tx1"/>
                </a:solidFill>
                <a:latin typeface="Corbel" pitchFamily="34" charset="0"/>
              </a:rPr>
              <a:t>REFRESHING</a:t>
            </a:r>
            <a:endParaRPr lang="en-US" sz="4500" dirty="0">
              <a:solidFill>
                <a:schemeClr val="tx1"/>
              </a:solidFill>
              <a:latin typeface="Corbel" pitchFamily="34" charset="0"/>
            </a:endParaRPr>
          </a:p>
        </p:txBody>
      </p:sp>
      <p:sp>
        <p:nvSpPr>
          <p:cNvPr id="13" name="Freeform 372"/>
          <p:cNvSpPr>
            <a:spLocks noEditPoints="1"/>
          </p:cNvSpPr>
          <p:nvPr/>
        </p:nvSpPr>
        <p:spPr bwMode="auto">
          <a:xfrm>
            <a:off x="11547549" y="277218"/>
            <a:ext cx="352515" cy="86226"/>
          </a:xfrm>
          <a:custGeom>
            <a:avLst/>
            <a:gdLst>
              <a:gd name="T0" fmla="*/ 88 w 733"/>
              <a:gd name="T1" fmla="*/ 176 h 176"/>
              <a:gd name="T2" fmla="*/ 0 w 733"/>
              <a:gd name="T3" fmla="*/ 88 h 176"/>
              <a:gd name="T4" fmla="*/ 88 w 733"/>
              <a:gd name="T5" fmla="*/ 0 h 176"/>
              <a:gd name="T6" fmla="*/ 176 w 733"/>
              <a:gd name="T7" fmla="*/ 88 h 176"/>
              <a:gd name="T8" fmla="*/ 88 w 733"/>
              <a:gd name="T9" fmla="*/ 176 h 176"/>
              <a:gd name="T10" fmla="*/ 366 w 733"/>
              <a:gd name="T11" fmla="*/ 176 h 176"/>
              <a:gd name="T12" fmla="*/ 278 w 733"/>
              <a:gd name="T13" fmla="*/ 88 h 176"/>
              <a:gd name="T14" fmla="*/ 366 w 733"/>
              <a:gd name="T15" fmla="*/ 0 h 176"/>
              <a:gd name="T16" fmla="*/ 454 w 733"/>
              <a:gd name="T17" fmla="*/ 88 h 176"/>
              <a:gd name="T18" fmla="*/ 366 w 733"/>
              <a:gd name="T19" fmla="*/ 176 h 176"/>
              <a:gd name="T20" fmla="*/ 645 w 733"/>
              <a:gd name="T21" fmla="*/ 176 h 176"/>
              <a:gd name="T22" fmla="*/ 557 w 733"/>
              <a:gd name="T23" fmla="*/ 88 h 176"/>
              <a:gd name="T24" fmla="*/ 645 w 733"/>
              <a:gd name="T25" fmla="*/ 0 h 176"/>
              <a:gd name="T26" fmla="*/ 733 w 733"/>
              <a:gd name="T27" fmla="*/ 88 h 176"/>
              <a:gd name="T28" fmla="*/ 645 w 733"/>
              <a:gd name="T29"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3" h="176">
                <a:moveTo>
                  <a:pt x="88" y="176"/>
                </a:moveTo>
                <a:cubicBezTo>
                  <a:pt x="39" y="176"/>
                  <a:pt x="0" y="137"/>
                  <a:pt x="0" y="88"/>
                </a:cubicBezTo>
                <a:cubicBezTo>
                  <a:pt x="0" y="39"/>
                  <a:pt x="39" y="0"/>
                  <a:pt x="88" y="0"/>
                </a:cubicBezTo>
                <a:cubicBezTo>
                  <a:pt x="136" y="0"/>
                  <a:pt x="176" y="39"/>
                  <a:pt x="176" y="88"/>
                </a:cubicBezTo>
                <a:cubicBezTo>
                  <a:pt x="176" y="137"/>
                  <a:pt x="136" y="176"/>
                  <a:pt x="88" y="176"/>
                </a:cubicBezTo>
                <a:close/>
                <a:moveTo>
                  <a:pt x="366" y="176"/>
                </a:moveTo>
                <a:cubicBezTo>
                  <a:pt x="318" y="176"/>
                  <a:pt x="278" y="137"/>
                  <a:pt x="278" y="88"/>
                </a:cubicBezTo>
                <a:cubicBezTo>
                  <a:pt x="278" y="39"/>
                  <a:pt x="318" y="0"/>
                  <a:pt x="366" y="0"/>
                </a:cubicBezTo>
                <a:cubicBezTo>
                  <a:pt x="415" y="0"/>
                  <a:pt x="454" y="39"/>
                  <a:pt x="454" y="88"/>
                </a:cubicBezTo>
                <a:cubicBezTo>
                  <a:pt x="455" y="137"/>
                  <a:pt x="415" y="176"/>
                  <a:pt x="366" y="176"/>
                </a:cubicBezTo>
                <a:close/>
                <a:moveTo>
                  <a:pt x="645" y="176"/>
                </a:moveTo>
                <a:cubicBezTo>
                  <a:pt x="597" y="176"/>
                  <a:pt x="557" y="137"/>
                  <a:pt x="557" y="88"/>
                </a:cubicBezTo>
                <a:cubicBezTo>
                  <a:pt x="557" y="39"/>
                  <a:pt x="597" y="0"/>
                  <a:pt x="645" y="0"/>
                </a:cubicBezTo>
                <a:cubicBezTo>
                  <a:pt x="694" y="0"/>
                  <a:pt x="733" y="39"/>
                  <a:pt x="733" y="88"/>
                </a:cubicBezTo>
                <a:cubicBezTo>
                  <a:pt x="733" y="137"/>
                  <a:pt x="694" y="176"/>
                  <a:pt x="645" y="176"/>
                </a:cubicBezTo>
                <a:close/>
              </a:path>
            </a:pathLst>
          </a:custGeom>
          <a:solidFill>
            <a:schemeClr val="tx1"/>
          </a:solidFill>
          <a:ln>
            <a:noFill/>
          </a:ln>
        </p:spPr>
        <p:txBody>
          <a:bodyPr vert="horz" wrap="square" lIns="146078" tIns="73039" rIns="146078" bIns="73039" numCol="1" anchor="t" anchorCtr="0" compatLnSpc="1">
            <a:prstTxWarp prst="textNoShape">
              <a:avLst/>
            </a:prstTxWarp>
          </a:bodyPr>
          <a:lstStyle/>
          <a:p>
            <a:endParaRPr lang="en-US" sz="2876"/>
          </a:p>
        </p:txBody>
      </p:sp>
      <p:sp>
        <p:nvSpPr>
          <p:cNvPr id="15" name="Shape 4591"/>
          <p:cNvSpPr/>
          <p:nvPr/>
        </p:nvSpPr>
        <p:spPr>
          <a:xfrm>
            <a:off x="820539" y="130505"/>
            <a:ext cx="357227" cy="379651"/>
          </a:xfrm>
          <a:custGeom>
            <a:avLst/>
            <a:gdLst/>
            <a:ahLst/>
            <a:cxnLst/>
            <a:rect l="0" t="0" r="0" b="0"/>
            <a:pathLst>
              <a:path w="120000" h="120000" extrusionOk="0">
                <a:moveTo>
                  <a:pt x="119774" y="47272"/>
                </a:moveTo>
                <a:lnTo>
                  <a:pt x="119774" y="47272"/>
                </a:lnTo>
                <a:cubicBezTo>
                  <a:pt x="76610" y="3208"/>
                  <a:pt x="76610" y="3208"/>
                  <a:pt x="76610" y="3208"/>
                </a:cubicBezTo>
                <a:cubicBezTo>
                  <a:pt x="73220" y="0"/>
                  <a:pt x="70056" y="0"/>
                  <a:pt x="70056" y="3208"/>
                </a:cubicBezTo>
                <a:cubicBezTo>
                  <a:pt x="66666" y="3208"/>
                  <a:pt x="66666" y="3208"/>
                  <a:pt x="66666" y="6417"/>
                </a:cubicBezTo>
                <a:cubicBezTo>
                  <a:pt x="66666" y="31657"/>
                  <a:pt x="66666" y="31657"/>
                  <a:pt x="66666" y="31657"/>
                </a:cubicBezTo>
                <a:cubicBezTo>
                  <a:pt x="30056" y="31657"/>
                  <a:pt x="0" y="59893"/>
                  <a:pt x="0" y="94545"/>
                </a:cubicBezTo>
                <a:cubicBezTo>
                  <a:pt x="0" y="104171"/>
                  <a:pt x="3389" y="110374"/>
                  <a:pt x="6779" y="119786"/>
                </a:cubicBezTo>
                <a:cubicBezTo>
                  <a:pt x="13333" y="91550"/>
                  <a:pt x="40000" y="72513"/>
                  <a:pt x="66666" y="72513"/>
                </a:cubicBezTo>
                <a:lnTo>
                  <a:pt x="66666" y="97754"/>
                </a:lnTo>
                <a:cubicBezTo>
                  <a:pt x="66666" y="97754"/>
                  <a:pt x="66666" y="100748"/>
                  <a:pt x="70056" y="100748"/>
                </a:cubicBezTo>
                <a:lnTo>
                  <a:pt x="70056" y="100748"/>
                </a:lnTo>
                <a:cubicBezTo>
                  <a:pt x="70056" y="100748"/>
                  <a:pt x="70056" y="100748"/>
                  <a:pt x="73220" y="100748"/>
                </a:cubicBezTo>
                <a:cubicBezTo>
                  <a:pt x="73220" y="100748"/>
                  <a:pt x="73220" y="100748"/>
                  <a:pt x="76610" y="100748"/>
                </a:cubicBezTo>
                <a:cubicBezTo>
                  <a:pt x="119774" y="53689"/>
                  <a:pt x="119774" y="53689"/>
                  <a:pt x="119774" y="53689"/>
                </a:cubicBezTo>
                <a:cubicBezTo>
                  <a:pt x="119774" y="53689"/>
                  <a:pt x="119774" y="53689"/>
                  <a:pt x="119774" y="50481"/>
                </a:cubicBezTo>
                <a:cubicBezTo>
                  <a:pt x="119774" y="50481"/>
                  <a:pt x="119774" y="50481"/>
                  <a:pt x="119774" y="47272"/>
                </a:cubicBezTo>
                <a:close/>
                <a:moveTo>
                  <a:pt x="76610" y="88342"/>
                </a:moveTo>
                <a:lnTo>
                  <a:pt x="76610" y="88342"/>
                </a:lnTo>
                <a:cubicBezTo>
                  <a:pt x="76610" y="63101"/>
                  <a:pt x="76610" y="63101"/>
                  <a:pt x="76610" y="63101"/>
                </a:cubicBezTo>
                <a:cubicBezTo>
                  <a:pt x="76610" y="63101"/>
                  <a:pt x="66666" y="63101"/>
                  <a:pt x="63276" y="63101"/>
                </a:cubicBezTo>
                <a:cubicBezTo>
                  <a:pt x="43389" y="63101"/>
                  <a:pt x="20112" y="78930"/>
                  <a:pt x="9943" y="88342"/>
                </a:cubicBezTo>
                <a:cubicBezTo>
                  <a:pt x="9943" y="72513"/>
                  <a:pt x="33446" y="41069"/>
                  <a:pt x="63276" y="37860"/>
                </a:cubicBezTo>
                <a:cubicBezTo>
                  <a:pt x="66666" y="37860"/>
                  <a:pt x="76610" y="37860"/>
                  <a:pt x="76610" y="37860"/>
                </a:cubicBezTo>
                <a:cubicBezTo>
                  <a:pt x="76610" y="15828"/>
                  <a:pt x="76610" y="15828"/>
                  <a:pt x="76610" y="15828"/>
                </a:cubicBezTo>
                <a:cubicBezTo>
                  <a:pt x="109830" y="50481"/>
                  <a:pt x="109830" y="50481"/>
                  <a:pt x="109830" y="50481"/>
                </a:cubicBezTo>
                <a:lnTo>
                  <a:pt x="76610" y="88342"/>
                </a:ln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6" name="Shape 4592"/>
          <p:cNvSpPr/>
          <p:nvPr/>
        </p:nvSpPr>
        <p:spPr>
          <a:xfrm>
            <a:off x="324924" y="130505"/>
            <a:ext cx="357227" cy="379651"/>
          </a:xfrm>
          <a:custGeom>
            <a:avLst/>
            <a:gdLst/>
            <a:ahLst/>
            <a:cxnLst/>
            <a:rect l="0" t="0" r="0" b="0"/>
            <a:pathLst>
              <a:path w="120000" h="120000" extrusionOk="0">
                <a:moveTo>
                  <a:pt x="53107" y="31657"/>
                </a:moveTo>
                <a:lnTo>
                  <a:pt x="53107" y="31657"/>
                </a:lnTo>
                <a:cubicBezTo>
                  <a:pt x="53107" y="6417"/>
                  <a:pt x="53107" y="6417"/>
                  <a:pt x="53107" y="6417"/>
                </a:cubicBezTo>
                <a:cubicBezTo>
                  <a:pt x="53107" y="3208"/>
                  <a:pt x="53107" y="3208"/>
                  <a:pt x="49943" y="3208"/>
                </a:cubicBezTo>
                <a:cubicBezTo>
                  <a:pt x="49943" y="0"/>
                  <a:pt x="46553" y="0"/>
                  <a:pt x="43163" y="3208"/>
                </a:cubicBezTo>
                <a:cubicBezTo>
                  <a:pt x="0" y="47272"/>
                  <a:pt x="0" y="47272"/>
                  <a:pt x="0" y="47272"/>
                </a:cubicBezTo>
                <a:cubicBezTo>
                  <a:pt x="0" y="50481"/>
                  <a:pt x="0" y="50481"/>
                  <a:pt x="0" y="50481"/>
                </a:cubicBezTo>
                <a:cubicBezTo>
                  <a:pt x="0" y="53689"/>
                  <a:pt x="0" y="53689"/>
                  <a:pt x="0" y="53689"/>
                </a:cubicBezTo>
                <a:cubicBezTo>
                  <a:pt x="43163" y="100748"/>
                  <a:pt x="43163" y="100748"/>
                  <a:pt x="43163" y="100748"/>
                </a:cubicBezTo>
                <a:cubicBezTo>
                  <a:pt x="46553" y="100748"/>
                  <a:pt x="46553" y="100748"/>
                  <a:pt x="46553" y="100748"/>
                </a:cubicBezTo>
                <a:cubicBezTo>
                  <a:pt x="49943" y="100748"/>
                  <a:pt x="49943" y="100748"/>
                  <a:pt x="49943" y="100748"/>
                </a:cubicBezTo>
                <a:lnTo>
                  <a:pt x="49943" y="100748"/>
                </a:lnTo>
                <a:cubicBezTo>
                  <a:pt x="53107" y="100748"/>
                  <a:pt x="53107" y="97754"/>
                  <a:pt x="53107" y="97754"/>
                </a:cubicBezTo>
                <a:lnTo>
                  <a:pt x="53107" y="72513"/>
                </a:lnTo>
                <a:cubicBezTo>
                  <a:pt x="79774" y="72513"/>
                  <a:pt x="106440" y="91550"/>
                  <a:pt x="112994" y="119786"/>
                </a:cubicBezTo>
                <a:cubicBezTo>
                  <a:pt x="116384" y="110374"/>
                  <a:pt x="119774" y="104171"/>
                  <a:pt x="119774" y="94545"/>
                </a:cubicBezTo>
                <a:cubicBezTo>
                  <a:pt x="119774" y="59893"/>
                  <a:pt x="89717" y="31657"/>
                  <a:pt x="53107" y="31657"/>
                </a:cubicBezTo>
                <a:close/>
                <a:moveTo>
                  <a:pt x="56497" y="63101"/>
                </a:moveTo>
                <a:lnTo>
                  <a:pt x="56497" y="63101"/>
                </a:lnTo>
                <a:cubicBezTo>
                  <a:pt x="53107" y="63101"/>
                  <a:pt x="43163" y="63101"/>
                  <a:pt x="43163" y="63101"/>
                </a:cubicBezTo>
                <a:cubicBezTo>
                  <a:pt x="43163" y="88342"/>
                  <a:pt x="43163" y="88342"/>
                  <a:pt x="43163" y="88342"/>
                </a:cubicBezTo>
                <a:cubicBezTo>
                  <a:pt x="9943" y="50481"/>
                  <a:pt x="9943" y="50481"/>
                  <a:pt x="9943" y="50481"/>
                </a:cubicBezTo>
                <a:cubicBezTo>
                  <a:pt x="43163" y="15828"/>
                  <a:pt x="43163" y="15828"/>
                  <a:pt x="43163" y="15828"/>
                </a:cubicBezTo>
                <a:cubicBezTo>
                  <a:pt x="43163" y="37860"/>
                  <a:pt x="43163" y="37860"/>
                  <a:pt x="43163" y="37860"/>
                </a:cubicBezTo>
                <a:cubicBezTo>
                  <a:pt x="43163" y="37860"/>
                  <a:pt x="53107" y="37860"/>
                  <a:pt x="56497" y="37860"/>
                </a:cubicBezTo>
                <a:cubicBezTo>
                  <a:pt x="86327" y="41069"/>
                  <a:pt x="109830" y="72513"/>
                  <a:pt x="109830" y="88342"/>
                </a:cubicBezTo>
                <a:cubicBezTo>
                  <a:pt x="99661" y="78930"/>
                  <a:pt x="76610" y="63101"/>
                  <a:pt x="56497" y="63101"/>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2" name="Rectangle 1"/>
          <p:cNvSpPr/>
          <p:nvPr/>
        </p:nvSpPr>
        <p:spPr>
          <a:xfrm>
            <a:off x="9005456" y="-4383"/>
            <a:ext cx="2230580" cy="2569783"/>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9240979" y="920101"/>
            <a:ext cx="1801086" cy="477054"/>
          </a:xfrm>
          <a:prstGeom prst="rect">
            <a:avLst/>
          </a:prstGeom>
          <a:noFill/>
        </p:spPr>
        <p:txBody>
          <a:bodyPr wrap="square" rtlCol="0">
            <a:spAutoFit/>
          </a:bodyPr>
          <a:lstStyle/>
          <a:p>
            <a:pPr algn="ctr"/>
            <a:r>
              <a:rPr lang="en-ID" sz="2500" dirty="0" smtClean="0">
                <a:solidFill>
                  <a:schemeClr val="bg1"/>
                </a:solidFill>
                <a:latin typeface="Corbel" pitchFamily="34" charset="0"/>
              </a:rPr>
              <a:t>Vacation</a:t>
            </a:r>
            <a:endParaRPr lang="en-US" sz="2500" dirty="0">
              <a:solidFill>
                <a:schemeClr val="bg1"/>
              </a:solidFill>
              <a:latin typeface="Corbel" pitchFamily="34" charset="0"/>
            </a:endParaRPr>
          </a:p>
        </p:txBody>
      </p:sp>
      <p:sp>
        <p:nvSpPr>
          <p:cNvPr id="20" name="Rectangle 19"/>
          <p:cNvSpPr/>
          <p:nvPr/>
        </p:nvSpPr>
        <p:spPr>
          <a:xfrm>
            <a:off x="9195950" y="869393"/>
            <a:ext cx="1891144" cy="57151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9240979" y="1724814"/>
            <a:ext cx="1801086" cy="477054"/>
          </a:xfrm>
          <a:prstGeom prst="rect">
            <a:avLst/>
          </a:prstGeom>
          <a:noFill/>
        </p:spPr>
        <p:txBody>
          <a:bodyPr wrap="square" rtlCol="0">
            <a:spAutoFit/>
          </a:bodyPr>
          <a:lstStyle/>
          <a:p>
            <a:pPr algn="ctr"/>
            <a:r>
              <a:rPr lang="en-ID" sz="2500" dirty="0" smtClean="0">
                <a:solidFill>
                  <a:schemeClr val="bg1"/>
                </a:solidFill>
                <a:latin typeface="Corbel" pitchFamily="34" charset="0"/>
              </a:rPr>
              <a:t>Trip</a:t>
            </a:r>
            <a:endParaRPr lang="en-US" sz="2500" dirty="0">
              <a:solidFill>
                <a:schemeClr val="bg1"/>
              </a:solidFill>
              <a:latin typeface="Corbel" pitchFamily="34" charset="0"/>
            </a:endParaRPr>
          </a:p>
        </p:txBody>
      </p:sp>
      <p:sp>
        <p:nvSpPr>
          <p:cNvPr id="23" name="Rectangle 22"/>
          <p:cNvSpPr/>
          <p:nvPr/>
        </p:nvSpPr>
        <p:spPr>
          <a:xfrm>
            <a:off x="9195950" y="1674106"/>
            <a:ext cx="1891144" cy="57151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8276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12192000" cy="6871855"/>
            <a:chOff x="0" y="0"/>
            <a:chExt cx="12192000" cy="6871855"/>
          </a:xfrm>
        </p:grpSpPr>
        <p:sp>
          <p:nvSpPr>
            <p:cNvPr id="6" name="Rectangle 5"/>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0" y="5278582"/>
              <a:ext cx="12192000" cy="1593273"/>
            </a:xfrm>
            <a:custGeom>
              <a:avLst/>
              <a:gdLst>
                <a:gd name="connsiteX0" fmla="*/ 10626436 w 10626436"/>
                <a:gd name="connsiteY0" fmla="*/ 886691 h 886691"/>
                <a:gd name="connsiteX1" fmla="*/ 0 w 10626436"/>
                <a:gd name="connsiteY1" fmla="*/ 858982 h 886691"/>
                <a:gd name="connsiteX2" fmla="*/ 13854 w 10626436"/>
                <a:gd name="connsiteY2" fmla="*/ 0 h 886691"/>
                <a:gd name="connsiteX3" fmla="*/ 249382 w 10626436"/>
                <a:gd name="connsiteY3" fmla="*/ 13854 h 886691"/>
                <a:gd name="connsiteX4" fmla="*/ 609600 w 10626436"/>
                <a:gd name="connsiteY4" fmla="*/ 27709 h 886691"/>
                <a:gd name="connsiteX5" fmla="*/ 651163 w 10626436"/>
                <a:gd name="connsiteY5" fmla="*/ 41563 h 886691"/>
                <a:gd name="connsiteX6" fmla="*/ 997527 w 10626436"/>
                <a:gd name="connsiteY6" fmla="*/ 55418 h 886691"/>
                <a:gd name="connsiteX7" fmla="*/ 1080654 w 10626436"/>
                <a:gd name="connsiteY7" fmla="*/ 83127 h 886691"/>
                <a:gd name="connsiteX8" fmla="*/ 1149927 w 10626436"/>
                <a:gd name="connsiteY8" fmla="*/ 96982 h 886691"/>
                <a:gd name="connsiteX9" fmla="*/ 1205345 w 10626436"/>
                <a:gd name="connsiteY9" fmla="*/ 110836 h 886691"/>
                <a:gd name="connsiteX10" fmla="*/ 1288473 w 10626436"/>
                <a:gd name="connsiteY10" fmla="*/ 124691 h 886691"/>
                <a:gd name="connsiteX11" fmla="*/ 1468582 w 10626436"/>
                <a:gd name="connsiteY11" fmla="*/ 83127 h 886691"/>
                <a:gd name="connsiteX12" fmla="*/ 1634836 w 10626436"/>
                <a:gd name="connsiteY12" fmla="*/ 69272 h 886691"/>
                <a:gd name="connsiteX13" fmla="*/ 1745673 w 10626436"/>
                <a:gd name="connsiteY13" fmla="*/ 13854 h 886691"/>
                <a:gd name="connsiteX14" fmla="*/ 2175163 w 10626436"/>
                <a:gd name="connsiteY14" fmla="*/ 13854 h 886691"/>
                <a:gd name="connsiteX15" fmla="*/ 2812473 w 10626436"/>
                <a:gd name="connsiteY15" fmla="*/ 27709 h 886691"/>
                <a:gd name="connsiteX16" fmla="*/ 3034145 w 10626436"/>
                <a:gd name="connsiteY16" fmla="*/ 13854 h 886691"/>
                <a:gd name="connsiteX17" fmla="*/ 3117273 w 10626436"/>
                <a:gd name="connsiteY17" fmla="*/ 55418 h 886691"/>
                <a:gd name="connsiteX18" fmla="*/ 3228109 w 10626436"/>
                <a:gd name="connsiteY18" fmla="*/ 69272 h 886691"/>
                <a:gd name="connsiteX19" fmla="*/ 3851563 w 10626436"/>
                <a:gd name="connsiteY19" fmla="*/ 41563 h 886691"/>
                <a:gd name="connsiteX20" fmla="*/ 3906982 w 10626436"/>
                <a:gd name="connsiteY20" fmla="*/ 27709 h 886691"/>
                <a:gd name="connsiteX21" fmla="*/ 3990109 w 10626436"/>
                <a:gd name="connsiteY21" fmla="*/ 13854 h 886691"/>
                <a:gd name="connsiteX22" fmla="*/ 4488873 w 10626436"/>
                <a:gd name="connsiteY22" fmla="*/ 55418 h 886691"/>
                <a:gd name="connsiteX23" fmla="*/ 4530436 w 10626436"/>
                <a:gd name="connsiteY23" fmla="*/ 83127 h 886691"/>
                <a:gd name="connsiteX24" fmla="*/ 5195454 w 10626436"/>
                <a:gd name="connsiteY24" fmla="*/ 83127 h 886691"/>
                <a:gd name="connsiteX25" fmla="*/ 6123709 w 10626436"/>
                <a:gd name="connsiteY25" fmla="*/ 69272 h 886691"/>
                <a:gd name="connsiteX26" fmla="*/ 6248400 w 10626436"/>
                <a:gd name="connsiteY26" fmla="*/ 0 h 886691"/>
                <a:gd name="connsiteX27" fmla="*/ 6317673 w 10626436"/>
                <a:gd name="connsiteY27" fmla="*/ 13854 h 886691"/>
                <a:gd name="connsiteX28" fmla="*/ 6400800 w 10626436"/>
                <a:gd name="connsiteY28" fmla="*/ 41563 h 886691"/>
                <a:gd name="connsiteX29" fmla="*/ 6483927 w 10626436"/>
                <a:gd name="connsiteY29" fmla="*/ 69272 h 886691"/>
                <a:gd name="connsiteX30" fmla="*/ 6664036 w 10626436"/>
                <a:gd name="connsiteY30" fmla="*/ 83127 h 886691"/>
                <a:gd name="connsiteX31" fmla="*/ 7689273 w 10626436"/>
                <a:gd name="connsiteY31" fmla="*/ 69272 h 886691"/>
                <a:gd name="connsiteX32" fmla="*/ 7827818 w 10626436"/>
                <a:gd name="connsiteY32" fmla="*/ 41563 h 886691"/>
                <a:gd name="connsiteX33" fmla="*/ 7869382 w 10626436"/>
                <a:gd name="connsiteY33" fmla="*/ 27709 h 886691"/>
                <a:gd name="connsiteX34" fmla="*/ 8880763 w 10626436"/>
                <a:gd name="connsiteY34" fmla="*/ 13854 h 886691"/>
                <a:gd name="connsiteX35" fmla="*/ 9005454 w 10626436"/>
                <a:gd name="connsiteY35" fmla="*/ 0 h 886691"/>
                <a:gd name="connsiteX36" fmla="*/ 9116291 w 10626436"/>
                <a:gd name="connsiteY36" fmla="*/ 27709 h 886691"/>
                <a:gd name="connsiteX37" fmla="*/ 9379527 w 10626436"/>
                <a:gd name="connsiteY37" fmla="*/ 41563 h 886691"/>
                <a:gd name="connsiteX38" fmla="*/ 9878291 w 10626436"/>
                <a:gd name="connsiteY38" fmla="*/ 69272 h 886691"/>
                <a:gd name="connsiteX39" fmla="*/ 10377054 w 10626436"/>
                <a:gd name="connsiteY39" fmla="*/ 69272 h 886691"/>
                <a:gd name="connsiteX40" fmla="*/ 10529454 w 10626436"/>
                <a:gd name="connsiteY40" fmla="*/ 83127 h 886691"/>
                <a:gd name="connsiteX41" fmla="*/ 10584873 w 10626436"/>
                <a:gd name="connsiteY41" fmla="*/ 96982 h 886691"/>
                <a:gd name="connsiteX42" fmla="*/ 10626436 w 10626436"/>
                <a:gd name="connsiteY42" fmla="*/ 886691 h 886691"/>
                <a:gd name="connsiteX0" fmla="*/ 10626436 w 10626436"/>
                <a:gd name="connsiteY0" fmla="*/ 886691 h 900545"/>
                <a:gd name="connsiteX1" fmla="*/ 0 w 10626436"/>
                <a:gd name="connsiteY1" fmla="*/ 900545 h 900545"/>
                <a:gd name="connsiteX2" fmla="*/ 13854 w 10626436"/>
                <a:gd name="connsiteY2" fmla="*/ 0 h 900545"/>
                <a:gd name="connsiteX3" fmla="*/ 249382 w 10626436"/>
                <a:gd name="connsiteY3" fmla="*/ 13854 h 900545"/>
                <a:gd name="connsiteX4" fmla="*/ 609600 w 10626436"/>
                <a:gd name="connsiteY4" fmla="*/ 27709 h 900545"/>
                <a:gd name="connsiteX5" fmla="*/ 651163 w 10626436"/>
                <a:gd name="connsiteY5" fmla="*/ 41563 h 900545"/>
                <a:gd name="connsiteX6" fmla="*/ 997527 w 10626436"/>
                <a:gd name="connsiteY6" fmla="*/ 55418 h 900545"/>
                <a:gd name="connsiteX7" fmla="*/ 1080654 w 10626436"/>
                <a:gd name="connsiteY7" fmla="*/ 83127 h 900545"/>
                <a:gd name="connsiteX8" fmla="*/ 1149927 w 10626436"/>
                <a:gd name="connsiteY8" fmla="*/ 96982 h 900545"/>
                <a:gd name="connsiteX9" fmla="*/ 1205345 w 10626436"/>
                <a:gd name="connsiteY9" fmla="*/ 110836 h 900545"/>
                <a:gd name="connsiteX10" fmla="*/ 1288473 w 10626436"/>
                <a:gd name="connsiteY10" fmla="*/ 124691 h 900545"/>
                <a:gd name="connsiteX11" fmla="*/ 1468582 w 10626436"/>
                <a:gd name="connsiteY11" fmla="*/ 83127 h 900545"/>
                <a:gd name="connsiteX12" fmla="*/ 1634836 w 10626436"/>
                <a:gd name="connsiteY12" fmla="*/ 69272 h 900545"/>
                <a:gd name="connsiteX13" fmla="*/ 1745673 w 10626436"/>
                <a:gd name="connsiteY13" fmla="*/ 13854 h 900545"/>
                <a:gd name="connsiteX14" fmla="*/ 2175163 w 10626436"/>
                <a:gd name="connsiteY14" fmla="*/ 13854 h 900545"/>
                <a:gd name="connsiteX15" fmla="*/ 2812473 w 10626436"/>
                <a:gd name="connsiteY15" fmla="*/ 27709 h 900545"/>
                <a:gd name="connsiteX16" fmla="*/ 3034145 w 10626436"/>
                <a:gd name="connsiteY16" fmla="*/ 13854 h 900545"/>
                <a:gd name="connsiteX17" fmla="*/ 3117273 w 10626436"/>
                <a:gd name="connsiteY17" fmla="*/ 55418 h 900545"/>
                <a:gd name="connsiteX18" fmla="*/ 3228109 w 10626436"/>
                <a:gd name="connsiteY18" fmla="*/ 69272 h 900545"/>
                <a:gd name="connsiteX19" fmla="*/ 3851563 w 10626436"/>
                <a:gd name="connsiteY19" fmla="*/ 41563 h 900545"/>
                <a:gd name="connsiteX20" fmla="*/ 3906982 w 10626436"/>
                <a:gd name="connsiteY20" fmla="*/ 27709 h 900545"/>
                <a:gd name="connsiteX21" fmla="*/ 3990109 w 10626436"/>
                <a:gd name="connsiteY21" fmla="*/ 13854 h 900545"/>
                <a:gd name="connsiteX22" fmla="*/ 4488873 w 10626436"/>
                <a:gd name="connsiteY22" fmla="*/ 55418 h 900545"/>
                <a:gd name="connsiteX23" fmla="*/ 4530436 w 10626436"/>
                <a:gd name="connsiteY23" fmla="*/ 83127 h 900545"/>
                <a:gd name="connsiteX24" fmla="*/ 5195454 w 10626436"/>
                <a:gd name="connsiteY24" fmla="*/ 83127 h 900545"/>
                <a:gd name="connsiteX25" fmla="*/ 6123709 w 10626436"/>
                <a:gd name="connsiteY25" fmla="*/ 69272 h 900545"/>
                <a:gd name="connsiteX26" fmla="*/ 6248400 w 10626436"/>
                <a:gd name="connsiteY26" fmla="*/ 0 h 900545"/>
                <a:gd name="connsiteX27" fmla="*/ 6317673 w 10626436"/>
                <a:gd name="connsiteY27" fmla="*/ 13854 h 900545"/>
                <a:gd name="connsiteX28" fmla="*/ 6400800 w 10626436"/>
                <a:gd name="connsiteY28" fmla="*/ 41563 h 900545"/>
                <a:gd name="connsiteX29" fmla="*/ 6483927 w 10626436"/>
                <a:gd name="connsiteY29" fmla="*/ 69272 h 900545"/>
                <a:gd name="connsiteX30" fmla="*/ 6664036 w 10626436"/>
                <a:gd name="connsiteY30" fmla="*/ 83127 h 900545"/>
                <a:gd name="connsiteX31" fmla="*/ 7689273 w 10626436"/>
                <a:gd name="connsiteY31" fmla="*/ 69272 h 900545"/>
                <a:gd name="connsiteX32" fmla="*/ 7827818 w 10626436"/>
                <a:gd name="connsiteY32" fmla="*/ 41563 h 900545"/>
                <a:gd name="connsiteX33" fmla="*/ 7869382 w 10626436"/>
                <a:gd name="connsiteY33" fmla="*/ 27709 h 900545"/>
                <a:gd name="connsiteX34" fmla="*/ 8880763 w 10626436"/>
                <a:gd name="connsiteY34" fmla="*/ 13854 h 900545"/>
                <a:gd name="connsiteX35" fmla="*/ 9005454 w 10626436"/>
                <a:gd name="connsiteY35" fmla="*/ 0 h 900545"/>
                <a:gd name="connsiteX36" fmla="*/ 9116291 w 10626436"/>
                <a:gd name="connsiteY36" fmla="*/ 27709 h 900545"/>
                <a:gd name="connsiteX37" fmla="*/ 9379527 w 10626436"/>
                <a:gd name="connsiteY37" fmla="*/ 41563 h 900545"/>
                <a:gd name="connsiteX38" fmla="*/ 9878291 w 10626436"/>
                <a:gd name="connsiteY38" fmla="*/ 69272 h 900545"/>
                <a:gd name="connsiteX39" fmla="*/ 10377054 w 10626436"/>
                <a:gd name="connsiteY39" fmla="*/ 69272 h 900545"/>
                <a:gd name="connsiteX40" fmla="*/ 10529454 w 10626436"/>
                <a:gd name="connsiteY40" fmla="*/ 83127 h 900545"/>
                <a:gd name="connsiteX41" fmla="*/ 10584873 w 10626436"/>
                <a:gd name="connsiteY41" fmla="*/ 96982 h 900545"/>
                <a:gd name="connsiteX42" fmla="*/ 10626436 w 10626436"/>
                <a:gd name="connsiteY42" fmla="*/ 886691 h 900545"/>
                <a:gd name="connsiteX0" fmla="*/ 10626436 w 10626437"/>
                <a:gd name="connsiteY0" fmla="*/ 886691 h 900545"/>
                <a:gd name="connsiteX1" fmla="*/ 0 w 10626437"/>
                <a:gd name="connsiteY1" fmla="*/ 900545 h 900545"/>
                <a:gd name="connsiteX2" fmla="*/ 13854 w 10626437"/>
                <a:gd name="connsiteY2" fmla="*/ 0 h 900545"/>
                <a:gd name="connsiteX3" fmla="*/ 249382 w 10626437"/>
                <a:gd name="connsiteY3" fmla="*/ 13854 h 900545"/>
                <a:gd name="connsiteX4" fmla="*/ 609600 w 10626437"/>
                <a:gd name="connsiteY4" fmla="*/ 27709 h 900545"/>
                <a:gd name="connsiteX5" fmla="*/ 651163 w 10626437"/>
                <a:gd name="connsiteY5" fmla="*/ 41563 h 900545"/>
                <a:gd name="connsiteX6" fmla="*/ 997527 w 10626437"/>
                <a:gd name="connsiteY6" fmla="*/ 55418 h 900545"/>
                <a:gd name="connsiteX7" fmla="*/ 1080654 w 10626437"/>
                <a:gd name="connsiteY7" fmla="*/ 83127 h 900545"/>
                <a:gd name="connsiteX8" fmla="*/ 1149927 w 10626437"/>
                <a:gd name="connsiteY8" fmla="*/ 96982 h 900545"/>
                <a:gd name="connsiteX9" fmla="*/ 1205345 w 10626437"/>
                <a:gd name="connsiteY9" fmla="*/ 110836 h 900545"/>
                <a:gd name="connsiteX10" fmla="*/ 1288473 w 10626437"/>
                <a:gd name="connsiteY10" fmla="*/ 124691 h 900545"/>
                <a:gd name="connsiteX11" fmla="*/ 1468582 w 10626437"/>
                <a:gd name="connsiteY11" fmla="*/ 83127 h 900545"/>
                <a:gd name="connsiteX12" fmla="*/ 1634836 w 10626437"/>
                <a:gd name="connsiteY12" fmla="*/ 69272 h 900545"/>
                <a:gd name="connsiteX13" fmla="*/ 1745673 w 10626437"/>
                <a:gd name="connsiteY13" fmla="*/ 13854 h 900545"/>
                <a:gd name="connsiteX14" fmla="*/ 2175163 w 10626437"/>
                <a:gd name="connsiteY14" fmla="*/ 13854 h 900545"/>
                <a:gd name="connsiteX15" fmla="*/ 2812473 w 10626437"/>
                <a:gd name="connsiteY15" fmla="*/ 27709 h 900545"/>
                <a:gd name="connsiteX16" fmla="*/ 3034145 w 10626437"/>
                <a:gd name="connsiteY16" fmla="*/ 13854 h 900545"/>
                <a:gd name="connsiteX17" fmla="*/ 3117273 w 10626437"/>
                <a:gd name="connsiteY17" fmla="*/ 55418 h 900545"/>
                <a:gd name="connsiteX18" fmla="*/ 3228109 w 10626437"/>
                <a:gd name="connsiteY18" fmla="*/ 69272 h 900545"/>
                <a:gd name="connsiteX19" fmla="*/ 3851563 w 10626437"/>
                <a:gd name="connsiteY19" fmla="*/ 41563 h 900545"/>
                <a:gd name="connsiteX20" fmla="*/ 3906982 w 10626437"/>
                <a:gd name="connsiteY20" fmla="*/ 27709 h 900545"/>
                <a:gd name="connsiteX21" fmla="*/ 3990109 w 10626437"/>
                <a:gd name="connsiteY21" fmla="*/ 13854 h 900545"/>
                <a:gd name="connsiteX22" fmla="*/ 4488873 w 10626437"/>
                <a:gd name="connsiteY22" fmla="*/ 55418 h 900545"/>
                <a:gd name="connsiteX23" fmla="*/ 4530436 w 10626437"/>
                <a:gd name="connsiteY23" fmla="*/ 83127 h 900545"/>
                <a:gd name="connsiteX24" fmla="*/ 5195454 w 10626437"/>
                <a:gd name="connsiteY24" fmla="*/ 83127 h 900545"/>
                <a:gd name="connsiteX25" fmla="*/ 6123709 w 10626437"/>
                <a:gd name="connsiteY25" fmla="*/ 69272 h 900545"/>
                <a:gd name="connsiteX26" fmla="*/ 6248400 w 10626437"/>
                <a:gd name="connsiteY26" fmla="*/ 0 h 900545"/>
                <a:gd name="connsiteX27" fmla="*/ 6317673 w 10626437"/>
                <a:gd name="connsiteY27" fmla="*/ 13854 h 900545"/>
                <a:gd name="connsiteX28" fmla="*/ 6400800 w 10626437"/>
                <a:gd name="connsiteY28" fmla="*/ 41563 h 900545"/>
                <a:gd name="connsiteX29" fmla="*/ 6483927 w 10626437"/>
                <a:gd name="connsiteY29" fmla="*/ 69272 h 900545"/>
                <a:gd name="connsiteX30" fmla="*/ 6664036 w 10626437"/>
                <a:gd name="connsiteY30" fmla="*/ 83127 h 900545"/>
                <a:gd name="connsiteX31" fmla="*/ 7689273 w 10626437"/>
                <a:gd name="connsiteY31" fmla="*/ 69272 h 900545"/>
                <a:gd name="connsiteX32" fmla="*/ 7827818 w 10626437"/>
                <a:gd name="connsiteY32" fmla="*/ 41563 h 900545"/>
                <a:gd name="connsiteX33" fmla="*/ 7869382 w 10626437"/>
                <a:gd name="connsiteY33" fmla="*/ 27709 h 900545"/>
                <a:gd name="connsiteX34" fmla="*/ 8880763 w 10626437"/>
                <a:gd name="connsiteY34" fmla="*/ 13854 h 900545"/>
                <a:gd name="connsiteX35" fmla="*/ 9005454 w 10626437"/>
                <a:gd name="connsiteY35" fmla="*/ 0 h 900545"/>
                <a:gd name="connsiteX36" fmla="*/ 9116291 w 10626437"/>
                <a:gd name="connsiteY36" fmla="*/ 27709 h 900545"/>
                <a:gd name="connsiteX37" fmla="*/ 9379527 w 10626437"/>
                <a:gd name="connsiteY37" fmla="*/ 41563 h 900545"/>
                <a:gd name="connsiteX38" fmla="*/ 9878291 w 10626437"/>
                <a:gd name="connsiteY38" fmla="*/ 69272 h 900545"/>
                <a:gd name="connsiteX39" fmla="*/ 10377054 w 10626437"/>
                <a:gd name="connsiteY39" fmla="*/ 69272 h 900545"/>
                <a:gd name="connsiteX40" fmla="*/ 10529454 w 10626437"/>
                <a:gd name="connsiteY40" fmla="*/ 83127 h 900545"/>
                <a:gd name="connsiteX41" fmla="*/ 10626437 w 10626437"/>
                <a:gd name="connsiteY41" fmla="*/ 110837 h 900545"/>
                <a:gd name="connsiteX42" fmla="*/ 10626436 w 10626437"/>
                <a:gd name="connsiteY42" fmla="*/ 886691 h 900545"/>
                <a:gd name="connsiteX0" fmla="*/ 10626436 w 10626437"/>
                <a:gd name="connsiteY0" fmla="*/ 886691 h 900545"/>
                <a:gd name="connsiteX1" fmla="*/ 0 w 10626437"/>
                <a:gd name="connsiteY1" fmla="*/ 900545 h 900545"/>
                <a:gd name="connsiteX2" fmla="*/ 1779 w 10626437"/>
                <a:gd name="connsiteY2" fmla="*/ 0 h 900545"/>
                <a:gd name="connsiteX3" fmla="*/ 249382 w 10626437"/>
                <a:gd name="connsiteY3" fmla="*/ 13854 h 900545"/>
                <a:gd name="connsiteX4" fmla="*/ 609600 w 10626437"/>
                <a:gd name="connsiteY4" fmla="*/ 27709 h 900545"/>
                <a:gd name="connsiteX5" fmla="*/ 651163 w 10626437"/>
                <a:gd name="connsiteY5" fmla="*/ 41563 h 900545"/>
                <a:gd name="connsiteX6" fmla="*/ 997527 w 10626437"/>
                <a:gd name="connsiteY6" fmla="*/ 55418 h 900545"/>
                <a:gd name="connsiteX7" fmla="*/ 1080654 w 10626437"/>
                <a:gd name="connsiteY7" fmla="*/ 83127 h 900545"/>
                <a:gd name="connsiteX8" fmla="*/ 1149927 w 10626437"/>
                <a:gd name="connsiteY8" fmla="*/ 96982 h 900545"/>
                <a:gd name="connsiteX9" fmla="*/ 1205345 w 10626437"/>
                <a:gd name="connsiteY9" fmla="*/ 110836 h 900545"/>
                <a:gd name="connsiteX10" fmla="*/ 1288473 w 10626437"/>
                <a:gd name="connsiteY10" fmla="*/ 124691 h 900545"/>
                <a:gd name="connsiteX11" fmla="*/ 1468582 w 10626437"/>
                <a:gd name="connsiteY11" fmla="*/ 83127 h 900545"/>
                <a:gd name="connsiteX12" fmla="*/ 1634836 w 10626437"/>
                <a:gd name="connsiteY12" fmla="*/ 69272 h 900545"/>
                <a:gd name="connsiteX13" fmla="*/ 1745673 w 10626437"/>
                <a:gd name="connsiteY13" fmla="*/ 13854 h 900545"/>
                <a:gd name="connsiteX14" fmla="*/ 2175163 w 10626437"/>
                <a:gd name="connsiteY14" fmla="*/ 13854 h 900545"/>
                <a:gd name="connsiteX15" fmla="*/ 2812473 w 10626437"/>
                <a:gd name="connsiteY15" fmla="*/ 27709 h 900545"/>
                <a:gd name="connsiteX16" fmla="*/ 3034145 w 10626437"/>
                <a:gd name="connsiteY16" fmla="*/ 13854 h 900545"/>
                <a:gd name="connsiteX17" fmla="*/ 3117273 w 10626437"/>
                <a:gd name="connsiteY17" fmla="*/ 55418 h 900545"/>
                <a:gd name="connsiteX18" fmla="*/ 3228109 w 10626437"/>
                <a:gd name="connsiteY18" fmla="*/ 69272 h 900545"/>
                <a:gd name="connsiteX19" fmla="*/ 3851563 w 10626437"/>
                <a:gd name="connsiteY19" fmla="*/ 41563 h 900545"/>
                <a:gd name="connsiteX20" fmla="*/ 3906982 w 10626437"/>
                <a:gd name="connsiteY20" fmla="*/ 27709 h 900545"/>
                <a:gd name="connsiteX21" fmla="*/ 3990109 w 10626437"/>
                <a:gd name="connsiteY21" fmla="*/ 13854 h 900545"/>
                <a:gd name="connsiteX22" fmla="*/ 4488873 w 10626437"/>
                <a:gd name="connsiteY22" fmla="*/ 55418 h 900545"/>
                <a:gd name="connsiteX23" fmla="*/ 4530436 w 10626437"/>
                <a:gd name="connsiteY23" fmla="*/ 83127 h 900545"/>
                <a:gd name="connsiteX24" fmla="*/ 5195454 w 10626437"/>
                <a:gd name="connsiteY24" fmla="*/ 83127 h 900545"/>
                <a:gd name="connsiteX25" fmla="*/ 6123709 w 10626437"/>
                <a:gd name="connsiteY25" fmla="*/ 69272 h 900545"/>
                <a:gd name="connsiteX26" fmla="*/ 6248400 w 10626437"/>
                <a:gd name="connsiteY26" fmla="*/ 0 h 900545"/>
                <a:gd name="connsiteX27" fmla="*/ 6317673 w 10626437"/>
                <a:gd name="connsiteY27" fmla="*/ 13854 h 900545"/>
                <a:gd name="connsiteX28" fmla="*/ 6400800 w 10626437"/>
                <a:gd name="connsiteY28" fmla="*/ 41563 h 900545"/>
                <a:gd name="connsiteX29" fmla="*/ 6483927 w 10626437"/>
                <a:gd name="connsiteY29" fmla="*/ 69272 h 900545"/>
                <a:gd name="connsiteX30" fmla="*/ 6664036 w 10626437"/>
                <a:gd name="connsiteY30" fmla="*/ 83127 h 900545"/>
                <a:gd name="connsiteX31" fmla="*/ 7689273 w 10626437"/>
                <a:gd name="connsiteY31" fmla="*/ 69272 h 900545"/>
                <a:gd name="connsiteX32" fmla="*/ 7827818 w 10626437"/>
                <a:gd name="connsiteY32" fmla="*/ 41563 h 900545"/>
                <a:gd name="connsiteX33" fmla="*/ 7869382 w 10626437"/>
                <a:gd name="connsiteY33" fmla="*/ 27709 h 900545"/>
                <a:gd name="connsiteX34" fmla="*/ 8880763 w 10626437"/>
                <a:gd name="connsiteY34" fmla="*/ 13854 h 900545"/>
                <a:gd name="connsiteX35" fmla="*/ 9005454 w 10626437"/>
                <a:gd name="connsiteY35" fmla="*/ 0 h 900545"/>
                <a:gd name="connsiteX36" fmla="*/ 9116291 w 10626437"/>
                <a:gd name="connsiteY36" fmla="*/ 27709 h 900545"/>
                <a:gd name="connsiteX37" fmla="*/ 9379527 w 10626437"/>
                <a:gd name="connsiteY37" fmla="*/ 41563 h 900545"/>
                <a:gd name="connsiteX38" fmla="*/ 9878291 w 10626437"/>
                <a:gd name="connsiteY38" fmla="*/ 69272 h 900545"/>
                <a:gd name="connsiteX39" fmla="*/ 10377054 w 10626437"/>
                <a:gd name="connsiteY39" fmla="*/ 69272 h 900545"/>
                <a:gd name="connsiteX40" fmla="*/ 10529454 w 10626437"/>
                <a:gd name="connsiteY40" fmla="*/ 83127 h 900545"/>
                <a:gd name="connsiteX41" fmla="*/ 10626437 w 10626437"/>
                <a:gd name="connsiteY41" fmla="*/ 110837 h 900545"/>
                <a:gd name="connsiteX42" fmla="*/ 10626436 w 10626437"/>
                <a:gd name="connsiteY42" fmla="*/ 886691 h 900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626437" h="900545">
                  <a:moveTo>
                    <a:pt x="10626436" y="886691"/>
                  </a:moveTo>
                  <a:lnTo>
                    <a:pt x="0" y="900545"/>
                  </a:lnTo>
                  <a:lnTo>
                    <a:pt x="1779" y="0"/>
                  </a:lnTo>
                  <a:lnTo>
                    <a:pt x="249382" y="13854"/>
                  </a:lnTo>
                  <a:cubicBezTo>
                    <a:pt x="350686" y="18472"/>
                    <a:pt x="489723" y="19442"/>
                    <a:pt x="609600" y="27709"/>
                  </a:cubicBezTo>
                  <a:cubicBezTo>
                    <a:pt x="624169" y="28714"/>
                    <a:pt x="636596" y="40523"/>
                    <a:pt x="651163" y="41563"/>
                  </a:cubicBezTo>
                  <a:cubicBezTo>
                    <a:pt x="766416" y="49795"/>
                    <a:pt x="882072" y="50800"/>
                    <a:pt x="997527" y="55418"/>
                  </a:cubicBezTo>
                  <a:cubicBezTo>
                    <a:pt x="1025236" y="64654"/>
                    <a:pt x="1052013" y="77399"/>
                    <a:pt x="1080654" y="83127"/>
                  </a:cubicBezTo>
                  <a:cubicBezTo>
                    <a:pt x="1103745" y="87745"/>
                    <a:pt x="1126939" y="91874"/>
                    <a:pt x="1149927" y="96982"/>
                  </a:cubicBezTo>
                  <a:cubicBezTo>
                    <a:pt x="1168515" y="101113"/>
                    <a:pt x="1186674" y="107102"/>
                    <a:pt x="1205345" y="110836"/>
                  </a:cubicBezTo>
                  <a:cubicBezTo>
                    <a:pt x="1232891" y="116345"/>
                    <a:pt x="1260764" y="120073"/>
                    <a:pt x="1288473" y="124691"/>
                  </a:cubicBezTo>
                  <a:cubicBezTo>
                    <a:pt x="1414369" y="106705"/>
                    <a:pt x="1354474" y="121162"/>
                    <a:pt x="1468582" y="83127"/>
                  </a:cubicBezTo>
                  <a:cubicBezTo>
                    <a:pt x="1521338" y="65542"/>
                    <a:pt x="1579418" y="73890"/>
                    <a:pt x="1634836" y="69272"/>
                  </a:cubicBezTo>
                  <a:cubicBezTo>
                    <a:pt x="1730355" y="37432"/>
                    <a:pt x="1697310" y="62216"/>
                    <a:pt x="1745673" y="13854"/>
                  </a:cubicBezTo>
                  <a:cubicBezTo>
                    <a:pt x="2170458" y="46531"/>
                    <a:pt x="1642131" y="13854"/>
                    <a:pt x="2175163" y="13854"/>
                  </a:cubicBezTo>
                  <a:cubicBezTo>
                    <a:pt x="2387650" y="13854"/>
                    <a:pt x="2600036" y="23091"/>
                    <a:pt x="2812473" y="27709"/>
                  </a:cubicBezTo>
                  <a:cubicBezTo>
                    <a:pt x="2886364" y="23091"/>
                    <a:pt x="2960110" y="13854"/>
                    <a:pt x="3034145" y="13854"/>
                  </a:cubicBezTo>
                  <a:cubicBezTo>
                    <a:pt x="3089446" y="13854"/>
                    <a:pt x="3065906" y="41409"/>
                    <a:pt x="3117273" y="55418"/>
                  </a:cubicBezTo>
                  <a:cubicBezTo>
                    <a:pt x="3153194" y="65214"/>
                    <a:pt x="3191164" y="64654"/>
                    <a:pt x="3228109" y="69272"/>
                  </a:cubicBezTo>
                  <a:cubicBezTo>
                    <a:pt x="3698027" y="30114"/>
                    <a:pt x="2922796" y="91766"/>
                    <a:pt x="3851563" y="41563"/>
                  </a:cubicBezTo>
                  <a:cubicBezTo>
                    <a:pt x="3870577" y="40535"/>
                    <a:pt x="3888310" y="31443"/>
                    <a:pt x="3906982" y="27709"/>
                  </a:cubicBezTo>
                  <a:cubicBezTo>
                    <a:pt x="3934528" y="22200"/>
                    <a:pt x="3962400" y="18472"/>
                    <a:pt x="3990109" y="13854"/>
                  </a:cubicBezTo>
                  <a:cubicBezTo>
                    <a:pt x="4276434" y="22802"/>
                    <a:pt x="4326026" y="-37637"/>
                    <a:pt x="4488873" y="55418"/>
                  </a:cubicBezTo>
                  <a:cubicBezTo>
                    <a:pt x="4503330" y="63679"/>
                    <a:pt x="4516582" y="73891"/>
                    <a:pt x="4530436" y="83127"/>
                  </a:cubicBezTo>
                  <a:cubicBezTo>
                    <a:pt x="5806684" y="37545"/>
                    <a:pt x="4220284" y="83127"/>
                    <a:pt x="5195454" y="83127"/>
                  </a:cubicBezTo>
                  <a:cubicBezTo>
                    <a:pt x="5504907" y="83127"/>
                    <a:pt x="5814291" y="73890"/>
                    <a:pt x="6123709" y="69272"/>
                  </a:cubicBezTo>
                  <a:cubicBezTo>
                    <a:pt x="6218987" y="5753"/>
                    <a:pt x="6175243" y="24385"/>
                    <a:pt x="6248400" y="0"/>
                  </a:cubicBezTo>
                  <a:cubicBezTo>
                    <a:pt x="6271491" y="4618"/>
                    <a:pt x="6294954" y="7658"/>
                    <a:pt x="6317673" y="13854"/>
                  </a:cubicBezTo>
                  <a:cubicBezTo>
                    <a:pt x="6345852" y="21539"/>
                    <a:pt x="6373091" y="32327"/>
                    <a:pt x="6400800" y="41563"/>
                  </a:cubicBezTo>
                  <a:lnTo>
                    <a:pt x="6483927" y="69272"/>
                  </a:lnTo>
                  <a:cubicBezTo>
                    <a:pt x="6541051" y="88312"/>
                    <a:pt x="6604000" y="78509"/>
                    <a:pt x="6664036" y="83127"/>
                  </a:cubicBezTo>
                  <a:lnTo>
                    <a:pt x="7689273" y="69272"/>
                  </a:lnTo>
                  <a:cubicBezTo>
                    <a:pt x="7719107" y="68526"/>
                    <a:pt x="7794003" y="51224"/>
                    <a:pt x="7827818" y="41563"/>
                  </a:cubicBezTo>
                  <a:cubicBezTo>
                    <a:pt x="7841860" y="37551"/>
                    <a:pt x="7854783" y="28093"/>
                    <a:pt x="7869382" y="27709"/>
                  </a:cubicBezTo>
                  <a:cubicBezTo>
                    <a:pt x="8206424" y="18840"/>
                    <a:pt x="8543636" y="18472"/>
                    <a:pt x="8880763" y="13854"/>
                  </a:cubicBezTo>
                  <a:cubicBezTo>
                    <a:pt x="8922327" y="9236"/>
                    <a:pt x="8963635" y="0"/>
                    <a:pt x="9005454" y="0"/>
                  </a:cubicBezTo>
                  <a:cubicBezTo>
                    <a:pt x="9179935" y="0"/>
                    <a:pt x="8996021" y="16775"/>
                    <a:pt x="9116291" y="27709"/>
                  </a:cubicBezTo>
                  <a:cubicBezTo>
                    <a:pt x="9203797" y="35664"/>
                    <a:pt x="9291812" y="36403"/>
                    <a:pt x="9379527" y="41563"/>
                  </a:cubicBezTo>
                  <a:cubicBezTo>
                    <a:pt x="9897538" y="72034"/>
                    <a:pt x="9219678" y="37911"/>
                    <a:pt x="9878291" y="69272"/>
                  </a:cubicBezTo>
                  <a:cubicBezTo>
                    <a:pt x="10152472" y="103546"/>
                    <a:pt x="9830451" y="69272"/>
                    <a:pt x="10377054" y="69272"/>
                  </a:cubicBezTo>
                  <a:cubicBezTo>
                    <a:pt x="10428063" y="69272"/>
                    <a:pt x="10478654" y="78509"/>
                    <a:pt x="10529454" y="83127"/>
                  </a:cubicBezTo>
                  <a:lnTo>
                    <a:pt x="10626437" y="110837"/>
                  </a:lnTo>
                  <a:cubicBezTo>
                    <a:pt x="10626437" y="369455"/>
                    <a:pt x="10626436" y="628073"/>
                    <a:pt x="10626436" y="886691"/>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5943472" y="4431245"/>
              <a:ext cx="470150" cy="870829"/>
              <a:chOff x="5943472" y="4431245"/>
              <a:chExt cx="470150" cy="870829"/>
            </a:xfrm>
          </p:grpSpPr>
          <p:sp>
            <p:nvSpPr>
              <p:cNvPr id="23" name="Oval 22"/>
              <p:cNvSpPr/>
              <p:nvPr/>
            </p:nvSpPr>
            <p:spPr>
              <a:xfrm>
                <a:off x="6096000" y="4431245"/>
                <a:ext cx="317622" cy="419814"/>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101360" y="4878023"/>
                <a:ext cx="157888" cy="208687"/>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5943472" y="5093387"/>
                <a:ext cx="157888" cy="208687"/>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TextBox 8"/>
          <p:cNvSpPr txBox="1"/>
          <p:nvPr/>
        </p:nvSpPr>
        <p:spPr>
          <a:xfrm>
            <a:off x="505092" y="3498533"/>
            <a:ext cx="3724008" cy="784830"/>
          </a:xfrm>
          <a:prstGeom prst="rect">
            <a:avLst/>
          </a:prstGeom>
          <a:noFill/>
        </p:spPr>
        <p:txBody>
          <a:bodyPr wrap="square" rtlCol="0">
            <a:spAutoFit/>
          </a:bodyPr>
          <a:lstStyle/>
          <a:p>
            <a:r>
              <a:rPr lang="en-ID" sz="4500" dirty="0" smtClean="0">
                <a:solidFill>
                  <a:schemeClr val="tx1"/>
                </a:solidFill>
                <a:latin typeface="Corbel" pitchFamily="34" charset="0"/>
              </a:rPr>
              <a:t>TITLE HERE</a:t>
            </a:r>
            <a:endParaRPr lang="en-US" sz="4500" dirty="0">
              <a:solidFill>
                <a:schemeClr val="tx1"/>
              </a:solidFill>
              <a:latin typeface="Corbel" pitchFamily="34" charset="0"/>
            </a:endParaRPr>
          </a:p>
        </p:txBody>
      </p:sp>
      <p:sp>
        <p:nvSpPr>
          <p:cNvPr id="12" name="Rectangle 11"/>
          <p:cNvSpPr/>
          <p:nvPr/>
        </p:nvSpPr>
        <p:spPr>
          <a:xfrm>
            <a:off x="4229100" y="571500"/>
            <a:ext cx="813955" cy="2476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rot="16200000">
            <a:off x="3517546" y="1465247"/>
            <a:ext cx="2216728" cy="630942"/>
          </a:xfrm>
          <a:prstGeom prst="rect">
            <a:avLst/>
          </a:prstGeom>
          <a:noFill/>
        </p:spPr>
        <p:txBody>
          <a:bodyPr wrap="square" rtlCol="0">
            <a:spAutoFit/>
          </a:bodyPr>
          <a:lstStyle/>
          <a:p>
            <a:pPr algn="ctr"/>
            <a:r>
              <a:rPr lang="en-ID" sz="3500" dirty="0" smtClean="0">
                <a:solidFill>
                  <a:schemeClr val="tx1"/>
                </a:solidFill>
                <a:latin typeface="Corbel" pitchFamily="34" charset="0"/>
              </a:rPr>
              <a:t>Homestay</a:t>
            </a:r>
            <a:endParaRPr lang="en-US" sz="3500" dirty="0">
              <a:solidFill>
                <a:schemeClr val="tx1"/>
              </a:solidFill>
              <a:latin typeface="Corbel" pitchFamily="34" charset="0"/>
            </a:endParaRPr>
          </a:p>
        </p:txBody>
      </p:sp>
      <p:sp>
        <p:nvSpPr>
          <p:cNvPr id="13" name="Rectangle 12"/>
          <p:cNvSpPr/>
          <p:nvPr/>
        </p:nvSpPr>
        <p:spPr>
          <a:xfrm>
            <a:off x="7174345" y="571500"/>
            <a:ext cx="813955" cy="2476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rot="16200000">
            <a:off x="6482417" y="1485619"/>
            <a:ext cx="2216728" cy="630942"/>
          </a:xfrm>
          <a:prstGeom prst="rect">
            <a:avLst/>
          </a:prstGeom>
          <a:noFill/>
        </p:spPr>
        <p:txBody>
          <a:bodyPr wrap="square" rtlCol="0">
            <a:spAutoFit/>
          </a:bodyPr>
          <a:lstStyle/>
          <a:p>
            <a:pPr algn="ctr"/>
            <a:r>
              <a:rPr lang="en-ID" sz="3500" dirty="0" smtClean="0">
                <a:solidFill>
                  <a:schemeClr val="tx1"/>
                </a:solidFill>
                <a:latin typeface="Corbel" pitchFamily="34" charset="0"/>
              </a:rPr>
              <a:t>Travel</a:t>
            </a:r>
            <a:endParaRPr lang="en-US" sz="3500" dirty="0">
              <a:solidFill>
                <a:schemeClr val="tx1"/>
              </a:solidFill>
              <a:latin typeface="Corbel" pitchFamily="34" charset="0"/>
            </a:endParaRPr>
          </a:p>
        </p:txBody>
      </p:sp>
      <p:sp>
        <p:nvSpPr>
          <p:cNvPr id="15" name="Rectangle 14"/>
          <p:cNvSpPr/>
          <p:nvPr/>
        </p:nvSpPr>
        <p:spPr>
          <a:xfrm>
            <a:off x="596900" y="4283363"/>
            <a:ext cx="4556991"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6" name="TextBox 15"/>
          <p:cNvSpPr txBox="1"/>
          <p:nvPr/>
        </p:nvSpPr>
        <p:spPr>
          <a:xfrm>
            <a:off x="7174345" y="3498532"/>
            <a:ext cx="3724008" cy="784830"/>
          </a:xfrm>
          <a:prstGeom prst="rect">
            <a:avLst/>
          </a:prstGeom>
          <a:noFill/>
        </p:spPr>
        <p:txBody>
          <a:bodyPr wrap="square" rtlCol="0">
            <a:spAutoFit/>
          </a:bodyPr>
          <a:lstStyle/>
          <a:p>
            <a:r>
              <a:rPr lang="en-ID" sz="4500" dirty="0" smtClean="0">
                <a:solidFill>
                  <a:schemeClr val="tx1"/>
                </a:solidFill>
                <a:latin typeface="Corbel" pitchFamily="34" charset="0"/>
              </a:rPr>
              <a:t>TITLE HERE</a:t>
            </a:r>
            <a:endParaRPr lang="en-US" sz="4500" dirty="0">
              <a:solidFill>
                <a:schemeClr val="tx1"/>
              </a:solidFill>
              <a:latin typeface="Corbel" pitchFamily="34" charset="0"/>
            </a:endParaRPr>
          </a:p>
        </p:txBody>
      </p:sp>
      <p:sp>
        <p:nvSpPr>
          <p:cNvPr id="17" name="Rectangle 16"/>
          <p:cNvSpPr/>
          <p:nvPr/>
        </p:nvSpPr>
        <p:spPr>
          <a:xfrm>
            <a:off x="7266153" y="4283362"/>
            <a:ext cx="4556991" cy="715581"/>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r>
              <a:rPr lang="en-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 </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2" name="TextBox 21"/>
          <p:cNvSpPr txBox="1"/>
          <p:nvPr/>
        </p:nvSpPr>
        <p:spPr>
          <a:xfrm>
            <a:off x="4233996" y="5752078"/>
            <a:ext cx="3724008" cy="784830"/>
          </a:xfrm>
          <a:prstGeom prst="rect">
            <a:avLst/>
          </a:prstGeom>
          <a:noFill/>
        </p:spPr>
        <p:txBody>
          <a:bodyPr wrap="square" rtlCol="0">
            <a:spAutoFit/>
          </a:bodyPr>
          <a:lstStyle/>
          <a:p>
            <a:pPr algn="ctr"/>
            <a:r>
              <a:rPr lang="en-ID" sz="4500" dirty="0" smtClean="0">
                <a:solidFill>
                  <a:schemeClr val="bg1"/>
                </a:solidFill>
                <a:latin typeface="Corbel" pitchFamily="34" charset="0"/>
              </a:rPr>
              <a:t>VACATION</a:t>
            </a:r>
            <a:endParaRPr lang="en-US" sz="4500" dirty="0">
              <a:solidFill>
                <a:schemeClr val="bg1"/>
              </a:solidFill>
              <a:latin typeface="Corbel" pitchFamily="34" charset="0"/>
            </a:endParaRPr>
          </a:p>
        </p:txBody>
      </p:sp>
      <p:sp>
        <p:nvSpPr>
          <p:cNvPr id="7" name="Picture Placeholder 6"/>
          <p:cNvSpPr>
            <a:spLocks noGrp="1"/>
          </p:cNvSpPr>
          <p:nvPr>
            <p:ph type="pic" sz="quarter" idx="10"/>
          </p:nvPr>
        </p:nvSpPr>
        <p:spPr/>
      </p:sp>
      <p:sp>
        <p:nvSpPr>
          <p:cNvPr id="8" name="Picture Placeholder 7"/>
          <p:cNvSpPr>
            <a:spLocks noGrp="1"/>
          </p:cNvSpPr>
          <p:nvPr>
            <p:ph type="pic" sz="quarter" idx="11"/>
          </p:nvPr>
        </p:nvSpPr>
        <p:spPr/>
      </p:sp>
    </p:spTree>
    <p:extLst>
      <p:ext uri="{BB962C8B-B14F-4D97-AF65-F5344CB8AC3E}">
        <p14:creationId xmlns:p14="http://schemas.microsoft.com/office/powerpoint/2010/main" val="2774255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12192000" cy="6858000"/>
            <a:chOff x="0" y="0"/>
            <a:chExt cx="12192000" cy="6858000"/>
          </a:xfrm>
        </p:grpSpPr>
        <p:sp>
          <p:nvSpPr>
            <p:cNvPr id="6" name="Rectangle 5"/>
            <p:cNvSpPr/>
            <p:nvPr/>
          </p:nvSpPr>
          <p:spPr>
            <a:xfrm>
              <a:off x="0" y="0"/>
              <a:ext cx="12192000" cy="6858000"/>
            </a:xfrm>
            <a:prstGeom prst="rect">
              <a:avLst/>
            </a:prstGeom>
            <a:solidFill>
              <a:srgbClr val="96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0" y="0"/>
              <a:ext cx="5735782" cy="6857999"/>
            </a:xfrm>
            <a:custGeom>
              <a:avLst/>
              <a:gdLst>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69527 w 5573017"/>
                <a:gd name="connsiteY0" fmla="*/ 3269673 h 3269673"/>
                <a:gd name="connsiteX1" fmla="*/ 41564 w 5573017"/>
                <a:gd name="connsiteY1" fmla="*/ 3269673 h 3269673"/>
                <a:gd name="connsiteX2" fmla="*/ 0 w 5573017"/>
                <a:gd name="connsiteY2" fmla="*/ 0 h 3269673"/>
                <a:gd name="connsiteX3" fmla="*/ 83127 w 5573017"/>
                <a:gd name="connsiteY3" fmla="*/ 96982 h 3269673"/>
                <a:gd name="connsiteX4" fmla="*/ 110837 w 5573017"/>
                <a:gd name="connsiteY4" fmla="*/ 124691 h 3269673"/>
                <a:gd name="connsiteX5" fmla="*/ 152400 w 5573017"/>
                <a:gd name="connsiteY5" fmla="*/ 152400 h 3269673"/>
                <a:gd name="connsiteX6" fmla="*/ 221673 w 5573017"/>
                <a:gd name="connsiteY6" fmla="*/ 207818 h 3269673"/>
                <a:gd name="connsiteX7" fmla="*/ 249382 w 5573017"/>
                <a:gd name="connsiteY7" fmla="*/ 249382 h 3269673"/>
                <a:gd name="connsiteX8" fmla="*/ 332509 w 5573017"/>
                <a:gd name="connsiteY8" fmla="*/ 290945 h 3269673"/>
                <a:gd name="connsiteX9" fmla="*/ 415637 w 5573017"/>
                <a:gd name="connsiteY9" fmla="*/ 374073 h 3269673"/>
                <a:gd name="connsiteX10" fmla="*/ 443346 w 5573017"/>
                <a:gd name="connsiteY10" fmla="*/ 415636 h 3269673"/>
                <a:gd name="connsiteX11" fmla="*/ 484909 w 5573017"/>
                <a:gd name="connsiteY11" fmla="*/ 471054 h 3269673"/>
                <a:gd name="connsiteX12" fmla="*/ 526473 w 5573017"/>
                <a:gd name="connsiteY12" fmla="*/ 554182 h 3269673"/>
                <a:gd name="connsiteX13" fmla="*/ 568037 w 5573017"/>
                <a:gd name="connsiteY13" fmla="*/ 581891 h 3269673"/>
                <a:gd name="connsiteX14" fmla="*/ 609600 w 5573017"/>
                <a:gd name="connsiteY14" fmla="*/ 623454 h 3269673"/>
                <a:gd name="connsiteX15" fmla="*/ 651164 w 5573017"/>
                <a:gd name="connsiteY15" fmla="*/ 651163 h 3269673"/>
                <a:gd name="connsiteX16" fmla="*/ 678873 w 5573017"/>
                <a:gd name="connsiteY16" fmla="*/ 678873 h 3269673"/>
                <a:gd name="connsiteX17" fmla="*/ 762000 w 5573017"/>
                <a:gd name="connsiteY17" fmla="*/ 734291 h 3269673"/>
                <a:gd name="connsiteX18" fmla="*/ 803564 w 5573017"/>
                <a:gd name="connsiteY18" fmla="*/ 775854 h 3269673"/>
                <a:gd name="connsiteX19" fmla="*/ 928255 w 5573017"/>
                <a:gd name="connsiteY19" fmla="*/ 817418 h 3269673"/>
                <a:gd name="connsiteX20" fmla="*/ 983673 w 5573017"/>
                <a:gd name="connsiteY20" fmla="*/ 845127 h 3269673"/>
                <a:gd name="connsiteX21" fmla="*/ 1025237 w 5573017"/>
                <a:gd name="connsiteY21" fmla="*/ 858982 h 3269673"/>
                <a:gd name="connsiteX22" fmla="*/ 1066800 w 5573017"/>
                <a:gd name="connsiteY22" fmla="*/ 886691 h 3269673"/>
                <a:gd name="connsiteX23" fmla="*/ 1163782 w 5573017"/>
                <a:gd name="connsiteY23" fmla="*/ 914400 h 3269673"/>
                <a:gd name="connsiteX24" fmla="*/ 1205346 w 5573017"/>
                <a:gd name="connsiteY24" fmla="*/ 955963 h 3269673"/>
                <a:gd name="connsiteX25" fmla="*/ 1260764 w 5573017"/>
                <a:gd name="connsiteY25" fmla="*/ 969818 h 3269673"/>
                <a:gd name="connsiteX26" fmla="*/ 1357746 w 5573017"/>
                <a:gd name="connsiteY26" fmla="*/ 997527 h 3269673"/>
                <a:gd name="connsiteX27" fmla="*/ 1440873 w 5573017"/>
                <a:gd name="connsiteY27" fmla="*/ 1039091 h 3269673"/>
                <a:gd name="connsiteX28" fmla="*/ 1482437 w 5573017"/>
                <a:gd name="connsiteY28" fmla="*/ 1066800 h 3269673"/>
                <a:gd name="connsiteX29" fmla="*/ 1551709 w 5573017"/>
                <a:gd name="connsiteY29" fmla="*/ 1080654 h 3269673"/>
                <a:gd name="connsiteX30" fmla="*/ 1607127 w 5573017"/>
                <a:gd name="connsiteY30" fmla="*/ 1108363 h 3269673"/>
                <a:gd name="connsiteX31" fmla="*/ 1690255 w 5573017"/>
                <a:gd name="connsiteY31" fmla="*/ 1136073 h 3269673"/>
                <a:gd name="connsiteX32" fmla="*/ 1731818 w 5573017"/>
                <a:gd name="connsiteY32" fmla="*/ 1163782 h 3269673"/>
                <a:gd name="connsiteX33" fmla="*/ 1828800 w 5573017"/>
                <a:gd name="connsiteY33" fmla="*/ 1177636 h 3269673"/>
                <a:gd name="connsiteX34" fmla="*/ 1939637 w 5573017"/>
                <a:gd name="connsiteY34" fmla="*/ 1205345 h 3269673"/>
                <a:gd name="connsiteX35" fmla="*/ 2105891 w 5573017"/>
                <a:gd name="connsiteY35" fmla="*/ 1219200 h 3269673"/>
                <a:gd name="connsiteX36" fmla="*/ 2230582 w 5573017"/>
                <a:gd name="connsiteY36" fmla="*/ 1233054 h 3269673"/>
                <a:gd name="connsiteX37" fmla="*/ 2272146 w 5573017"/>
                <a:gd name="connsiteY37" fmla="*/ 1246909 h 3269673"/>
                <a:gd name="connsiteX38" fmla="*/ 2327564 w 5573017"/>
                <a:gd name="connsiteY38" fmla="*/ 1260763 h 3269673"/>
                <a:gd name="connsiteX39" fmla="*/ 2355273 w 5573017"/>
                <a:gd name="connsiteY39" fmla="*/ 1288473 h 3269673"/>
                <a:gd name="connsiteX40" fmla="*/ 2438400 w 5573017"/>
                <a:gd name="connsiteY40" fmla="*/ 1316182 h 3269673"/>
                <a:gd name="connsiteX41" fmla="*/ 2563091 w 5573017"/>
                <a:gd name="connsiteY41" fmla="*/ 1371600 h 3269673"/>
                <a:gd name="connsiteX42" fmla="*/ 2618509 w 5573017"/>
                <a:gd name="connsiteY42" fmla="*/ 1399309 h 3269673"/>
                <a:gd name="connsiteX43" fmla="*/ 2660073 w 5573017"/>
                <a:gd name="connsiteY43" fmla="*/ 1427018 h 3269673"/>
                <a:gd name="connsiteX44" fmla="*/ 2770909 w 5573017"/>
                <a:gd name="connsiteY44" fmla="*/ 1440873 h 3269673"/>
                <a:gd name="connsiteX45" fmla="*/ 2812473 w 5573017"/>
                <a:gd name="connsiteY45" fmla="*/ 1454727 h 3269673"/>
                <a:gd name="connsiteX46" fmla="*/ 2854037 w 5573017"/>
                <a:gd name="connsiteY46" fmla="*/ 1482436 h 3269673"/>
                <a:gd name="connsiteX47" fmla="*/ 2909455 w 5573017"/>
                <a:gd name="connsiteY47" fmla="*/ 1510145 h 3269673"/>
                <a:gd name="connsiteX48" fmla="*/ 2951018 w 5573017"/>
                <a:gd name="connsiteY48" fmla="*/ 1537854 h 3269673"/>
                <a:gd name="connsiteX49" fmla="*/ 3075709 w 5573017"/>
                <a:gd name="connsiteY49" fmla="*/ 1593273 h 3269673"/>
                <a:gd name="connsiteX50" fmla="*/ 3117273 w 5573017"/>
                <a:gd name="connsiteY50" fmla="*/ 1607127 h 3269673"/>
                <a:gd name="connsiteX51" fmla="*/ 3172691 w 5573017"/>
                <a:gd name="connsiteY51" fmla="*/ 1634836 h 3269673"/>
                <a:gd name="connsiteX52" fmla="*/ 3269673 w 5573017"/>
                <a:gd name="connsiteY52" fmla="*/ 1662545 h 3269673"/>
                <a:gd name="connsiteX53" fmla="*/ 3366655 w 5573017"/>
                <a:gd name="connsiteY53" fmla="*/ 1704109 h 3269673"/>
                <a:gd name="connsiteX54" fmla="*/ 3477491 w 5573017"/>
                <a:gd name="connsiteY54" fmla="*/ 1759527 h 3269673"/>
                <a:gd name="connsiteX55" fmla="*/ 3574473 w 5573017"/>
                <a:gd name="connsiteY55" fmla="*/ 1787236 h 3269673"/>
                <a:gd name="connsiteX56" fmla="*/ 3629891 w 5573017"/>
                <a:gd name="connsiteY56" fmla="*/ 1801091 h 3269673"/>
                <a:gd name="connsiteX57" fmla="*/ 3671455 w 5573017"/>
                <a:gd name="connsiteY57" fmla="*/ 1814945 h 3269673"/>
                <a:gd name="connsiteX58" fmla="*/ 3726873 w 5573017"/>
                <a:gd name="connsiteY58" fmla="*/ 1828800 h 3269673"/>
                <a:gd name="connsiteX59" fmla="*/ 3768437 w 5573017"/>
                <a:gd name="connsiteY59" fmla="*/ 1842654 h 3269673"/>
                <a:gd name="connsiteX60" fmla="*/ 3837709 w 5573017"/>
                <a:gd name="connsiteY60" fmla="*/ 1856509 h 3269673"/>
                <a:gd name="connsiteX61" fmla="*/ 3893127 w 5573017"/>
                <a:gd name="connsiteY61" fmla="*/ 1898073 h 3269673"/>
                <a:gd name="connsiteX62" fmla="*/ 3920837 w 5573017"/>
                <a:gd name="connsiteY62" fmla="*/ 1925782 h 3269673"/>
                <a:gd name="connsiteX63" fmla="*/ 3990109 w 5573017"/>
                <a:gd name="connsiteY63" fmla="*/ 1953491 h 3269673"/>
                <a:gd name="connsiteX64" fmla="*/ 4031673 w 5573017"/>
                <a:gd name="connsiteY64" fmla="*/ 1981200 h 3269673"/>
                <a:gd name="connsiteX65" fmla="*/ 4073237 w 5573017"/>
                <a:gd name="connsiteY65" fmla="*/ 2022763 h 3269673"/>
                <a:gd name="connsiteX66" fmla="*/ 4128655 w 5573017"/>
                <a:gd name="connsiteY66" fmla="*/ 2036618 h 3269673"/>
                <a:gd name="connsiteX67" fmla="*/ 4184073 w 5573017"/>
                <a:gd name="connsiteY67" fmla="*/ 2078182 h 3269673"/>
                <a:gd name="connsiteX68" fmla="*/ 4225637 w 5573017"/>
                <a:gd name="connsiteY68" fmla="*/ 2092036 h 3269673"/>
                <a:gd name="connsiteX69" fmla="*/ 4308764 w 5573017"/>
                <a:gd name="connsiteY69" fmla="*/ 2147454 h 3269673"/>
                <a:gd name="connsiteX70" fmla="*/ 4433455 w 5573017"/>
                <a:gd name="connsiteY70" fmla="*/ 2216727 h 3269673"/>
                <a:gd name="connsiteX71" fmla="*/ 4475018 w 5573017"/>
                <a:gd name="connsiteY71" fmla="*/ 2258291 h 3269673"/>
                <a:gd name="connsiteX72" fmla="*/ 4516582 w 5573017"/>
                <a:gd name="connsiteY72" fmla="*/ 2286000 h 3269673"/>
                <a:gd name="connsiteX73" fmla="*/ 4572000 w 5573017"/>
                <a:gd name="connsiteY73" fmla="*/ 2355273 h 3269673"/>
                <a:gd name="connsiteX74" fmla="*/ 4682837 w 5573017"/>
                <a:gd name="connsiteY74" fmla="*/ 2452254 h 3269673"/>
                <a:gd name="connsiteX75" fmla="*/ 4738255 w 5573017"/>
                <a:gd name="connsiteY75" fmla="*/ 2535382 h 3269673"/>
                <a:gd name="connsiteX76" fmla="*/ 4862946 w 5573017"/>
                <a:gd name="connsiteY76" fmla="*/ 2632363 h 3269673"/>
                <a:gd name="connsiteX77" fmla="*/ 4959927 w 5573017"/>
                <a:gd name="connsiteY77" fmla="*/ 2673927 h 3269673"/>
                <a:gd name="connsiteX78" fmla="*/ 5001491 w 5573017"/>
                <a:gd name="connsiteY78" fmla="*/ 2701636 h 3269673"/>
                <a:gd name="connsiteX79" fmla="*/ 5043055 w 5573017"/>
                <a:gd name="connsiteY79" fmla="*/ 2743200 h 3269673"/>
                <a:gd name="connsiteX80" fmla="*/ 5098473 w 5573017"/>
                <a:gd name="connsiteY80" fmla="*/ 2757054 h 3269673"/>
                <a:gd name="connsiteX81" fmla="*/ 5140037 w 5573017"/>
                <a:gd name="connsiteY81" fmla="*/ 2784763 h 3269673"/>
                <a:gd name="connsiteX82" fmla="*/ 5237018 w 5573017"/>
                <a:gd name="connsiteY82" fmla="*/ 2826327 h 3269673"/>
                <a:gd name="connsiteX83" fmla="*/ 5278582 w 5573017"/>
                <a:gd name="connsiteY83" fmla="*/ 2867891 h 3269673"/>
                <a:gd name="connsiteX84" fmla="*/ 5361709 w 5573017"/>
                <a:gd name="connsiteY84" fmla="*/ 2923309 h 3269673"/>
                <a:gd name="connsiteX85" fmla="*/ 5403273 w 5573017"/>
                <a:gd name="connsiteY85" fmla="*/ 3006436 h 3269673"/>
                <a:gd name="connsiteX86" fmla="*/ 5430982 w 5573017"/>
                <a:gd name="connsiteY86" fmla="*/ 3048000 h 3269673"/>
                <a:gd name="connsiteX87" fmla="*/ 5486400 w 5573017"/>
                <a:gd name="connsiteY87" fmla="*/ 3172691 h 3269673"/>
                <a:gd name="connsiteX88" fmla="*/ 5527964 w 5573017"/>
                <a:gd name="connsiteY88" fmla="*/ 3200400 h 3269673"/>
                <a:gd name="connsiteX89" fmla="*/ 5541818 w 5573017"/>
                <a:gd name="connsiteY89" fmla="*/ 3241963 h 3269673"/>
                <a:gd name="connsiteX90" fmla="*/ 5569527 w 5573017"/>
                <a:gd name="connsiteY90" fmla="*/ 3269673 h 3269673"/>
                <a:gd name="connsiteX0" fmla="*/ 5527963 w 5531453"/>
                <a:gd name="connsiteY0" fmla="*/ 3241964 h 3241964"/>
                <a:gd name="connsiteX1" fmla="*/ 0 w 5531453"/>
                <a:gd name="connsiteY1" fmla="*/ 3241964 h 3241964"/>
                <a:gd name="connsiteX2" fmla="*/ 0 w 5531453"/>
                <a:gd name="connsiteY2" fmla="*/ 0 h 3241964"/>
                <a:gd name="connsiteX3" fmla="*/ 41563 w 5531453"/>
                <a:gd name="connsiteY3" fmla="*/ 69273 h 3241964"/>
                <a:gd name="connsiteX4" fmla="*/ 69273 w 5531453"/>
                <a:gd name="connsiteY4" fmla="*/ 96982 h 3241964"/>
                <a:gd name="connsiteX5" fmla="*/ 110836 w 5531453"/>
                <a:gd name="connsiteY5" fmla="*/ 124691 h 3241964"/>
                <a:gd name="connsiteX6" fmla="*/ 180109 w 5531453"/>
                <a:gd name="connsiteY6" fmla="*/ 180109 h 3241964"/>
                <a:gd name="connsiteX7" fmla="*/ 207818 w 5531453"/>
                <a:gd name="connsiteY7" fmla="*/ 221673 h 3241964"/>
                <a:gd name="connsiteX8" fmla="*/ 290945 w 5531453"/>
                <a:gd name="connsiteY8" fmla="*/ 263236 h 3241964"/>
                <a:gd name="connsiteX9" fmla="*/ 374073 w 5531453"/>
                <a:gd name="connsiteY9" fmla="*/ 346364 h 3241964"/>
                <a:gd name="connsiteX10" fmla="*/ 401782 w 5531453"/>
                <a:gd name="connsiteY10" fmla="*/ 387927 h 3241964"/>
                <a:gd name="connsiteX11" fmla="*/ 443345 w 5531453"/>
                <a:gd name="connsiteY11" fmla="*/ 443345 h 3241964"/>
                <a:gd name="connsiteX12" fmla="*/ 484909 w 5531453"/>
                <a:gd name="connsiteY12" fmla="*/ 526473 h 3241964"/>
                <a:gd name="connsiteX13" fmla="*/ 526473 w 5531453"/>
                <a:gd name="connsiteY13" fmla="*/ 554182 h 3241964"/>
                <a:gd name="connsiteX14" fmla="*/ 568036 w 5531453"/>
                <a:gd name="connsiteY14" fmla="*/ 595745 h 3241964"/>
                <a:gd name="connsiteX15" fmla="*/ 609600 w 5531453"/>
                <a:gd name="connsiteY15" fmla="*/ 623454 h 3241964"/>
                <a:gd name="connsiteX16" fmla="*/ 637309 w 5531453"/>
                <a:gd name="connsiteY16" fmla="*/ 651164 h 3241964"/>
                <a:gd name="connsiteX17" fmla="*/ 720436 w 5531453"/>
                <a:gd name="connsiteY17" fmla="*/ 706582 h 3241964"/>
                <a:gd name="connsiteX18" fmla="*/ 762000 w 5531453"/>
                <a:gd name="connsiteY18" fmla="*/ 748145 h 3241964"/>
                <a:gd name="connsiteX19" fmla="*/ 886691 w 5531453"/>
                <a:gd name="connsiteY19" fmla="*/ 789709 h 3241964"/>
                <a:gd name="connsiteX20" fmla="*/ 942109 w 5531453"/>
                <a:gd name="connsiteY20" fmla="*/ 817418 h 3241964"/>
                <a:gd name="connsiteX21" fmla="*/ 983673 w 5531453"/>
                <a:gd name="connsiteY21" fmla="*/ 831273 h 3241964"/>
                <a:gd name="connsiteX22" fmla="*/ 1025236 w 5531453"/>
                <a:gd name="connsiteY22" fmla="*/ 858982 h 3241964"/>
                <a:gd name="connsiteX23" fmla="*/ 1122218 w 5531453"/>
                <a:gd name="connsiteY23" fmla="*/ 886691 h 3241964"/>
                <a:gd name="connsiteX24" fmla="*/ 1163782 w 5531453"/>
                <a:gd name="connsiteY24" fmla="*/ 928254 h 3241964"/>
                <a:gd name="connsiteX25" fmla="*/ 1219200 w 5531453"/>
                <a:gd name="connsiteY25" fmla="*/ 942109 h 3241964"/>
                <a:gd name="connsiteX26" fmla="*/ 1316182 w 5531453"/>
                <a:gd name="connsiteY26" fmla="*/ 969818 h 3241964"/>
                <a:gd name="connsiteX27" fmla="*/ 1399309 w 5531453"/>
                <a:gd name="connsiteY27" fmla="*/ 1011382 h 3241964"/>
                <a:gd name="connsiteX28" fmla="*/ 1440873 w 5531453"/>
                <a:gd name="connsiteY28" fmla="*/ 1039091 h 3241964"/>
                <a:gd name="connsiteX29" fmla="*/ 1510145 w 5531453"/>
                <a:gd name="connsiteY29" fmla="*/ 1052945 h 3241964"/>
                <a:gd name="connsiteX30" fmla="*/ 1565563 w 5531453"/>
                <a:gd name="connsiteY30" fmla="*/ 1080654 h 3241964"/>
                <a:gd name="connsiteX31" fmla="*/ 1648691 w 5531453"/>
                <a:gd name="connsiteY31" fmla="*/ 1108364 h 3241964"/>
                <a:gd name="connsiteX32" fmla="*/ 1690254 w 5531453"/>
                <a:gd name="connsiteY32" fmla="*/ 1136073 h 3241964"/>
                <a:gd name="connsiteX33" fmla="*/ 1787236 w 5531453"/>
                <a:gd name="connsiteY33" fmla="*/ 1149927 h 3241964"/>
                <a:gd name="connsiteX34" fmla="*/ 1898073 w 5531453"/>
                <a:gd name="connsiteY34" fmla="*/ 1177636 h 3241964"/>
                <a:gd name="connsiteX35" fmla="*/ 2064327 w 5531453"/>
                <a:gd name="connsiteY35" fmla="*/ 1191491 h 3241964"/>
                <a:gd name="connsiteX36" fmla="*/ 2189018 w 5531453"/>
                <a:gd name="connsiteY36" fmla="*/ 1205345 h 3241964"/>
                <a:gd name="connsiteX37" fmla="*/ 2230582 w 5531453"/>
                <a:gd name="connsiteY37" fmla="*/ 1219200 h 3241964"/>
                <a:gd name="connsiteX38" fmla="*/ 2286000 w 5531453"/>
                <a:gd name="connsiteY38" fmla="*/ 1233054 h 3241964"/>
                <a:gd name="connsiteX39" fmla="*/ 2313709 w 5531453"/>
                <a:gd name="connsiteY39" fmla="*/ 1260764 h 3241964"/>
                <a:gd name="connsiteX40" fmla="*/ 2396836 w 5531453"/>
                <a:gd name="connsiteY40" fmla="*/ 1288473 h 3241964"/>
                <a:gd name="connsiteX41" fmla="*/ 2521527 w 5531453"/>
                <a:gd name="connsiteY41" fmla="*/ 1343891 h 3241964"/>
                <a:gd name="connsiteX42" fmla="*/ 2576945 w 5531453"/>
                <a:gd name="connsiteY42" fmla="*/ 1371600 h 3241964"/>
                <a:gd name="connsiteX43" fmla="*/ 2618509 w 5531453"/>
                <a:gd name="connsiteY43" fmla="*/ 1399309 h 3241964"/>
                <a:gd name="connsiteX44" fmla="*/ 2729345 w 5531453"/>
                <a:gd name="connsiteY44" fmla="*/ 1413164 h 3241964"/>
                <a:gd name="connsiteX45" fmla="*/ 2770909 w 5531453"/>
                <a:gd name="connsiteY45" fmla="*/ 1427018 h 3241964"/>
                <a:gd name="connsiteX46" fmla="*/ 2812473 w 5531453"/>
                <a:gd name="connsiteY46" fmla="*/ 1454727 h 3241964"/>
                <a:gd name="connsiteX47" fmla="*/ 2867891 w 5531453"/>
                <a:gd name="connsiteY47" fmla="*/ 1482436 h 3241964"/>
                <a:gd name="connsiteX48" fmla="*/ 2909454 w 5531453"/>
                <a:gd name="connsiteY48" fmla="*/ 1510145 h 3241964"/>
                <a:gd name="connsiteX49" fmla="*/ 3034145 w 5531453"/>
                <a:gd name="connsiteY49" fmla="*/ 1565564 h 3241964"/>
                <a:gd name="connsiteX50" fmla="*/ 3075709 w 5531453"/>
                <a:gd name="connsiteY50" fmla="*/ 1579418 h 3241964"/>
                <a:gd name="connsiteX51" fmla="*/ 3131127 w 5531453"/>
                <a:gd name="connsiteY51" fmla="*/ 1607127 h 3241964"/>
                <a:gd name="connsiteX52" fmla="*/ 3228109 w 5531453"/>
                <a:gd name="connsiteY52" fmla="*/ 1634836 h 3241964"/>
                <a:gd name="connsiteX53" fmla="*/ 3325091 w 5531453"/>
                <a:gd name="connsiteY53" fmla="*/ 1676400 h 3241964"/>
                <a:gd name="connsiteX54" fmla="*/ 3435927 w 5531453"/>
                <a:gd name="connsiteY54" fmla="*/ 1731818 h 3241964"/>
                <a:gd name="connsiteX55" fmla="*/ 3532909 w 5531453"/>
                <a:gd name="connsiteY55" fmla="*/ 1759527 h 3241964"/>
                <a:gd name="connsiteX56" fmla="*/ 3588327 w 5531453"/>
                <a:gd name="connsiteY56" fmla="*/ 1773382 h 3241964"/>
                <a:gd name="connsiteX57" fmla="*/ 3629891 w 5531453"/>
                <a:gd name="connsiteY57" fmla="*/ 1787236 h 3241964"/>
                <a:gd name="connsiteX58" fmla="*/ 3685309 w 5531453"/>
                <a:gd name="connsiteY58" fmla="*/ 1801091 h 3241964"/>
                <a:gd name="connsiteX59" fmla="*/ 3726873 w 5531453"/>
                <a:gd name="connsiteY59" fmla="*/ 1814945 h 3241964"/>
                <a:gd name="connsiteX60" fmla="*/ 3796145 w 5531453"/>
                <a:gd name="connsiteY60" fmla="*/ 1828800 h 3241964"/>
                <a:gd name="connsiteX61" fmla="*/ 3851563 w 5531453"/>
                <a:gd name="connsiteY61" fmla="*/ 1870364 h 3241964"/>
                <a:gd name="connsiteX62" fmla="*/ 3879273 w 5531453"/>
                <a:gd name="connsiteY62" fmla="*/ 1898073 h 3241964"/>
                <a:gd name="connsiteX63" fmla="*/ 3948545 w 5531453"/>
                <a:gd name="connsiteY63" fmla="*/ 1925782 h 3241964"/>
                <a:gd name="connsiteX64" fmla="*/ 3990109 w 5531453"/>
                <a:gd name="connsiteY64" fmla="*/ 1953491 h 3241964"/>
                <a:gd name="connsiteX65" fmla="*/ 4031673 w 5531453"/>
                <a:gd name="connsiteY65" fmla="*/ 1995054 h 3241964"/>
                <a:gd name="connsiteX66" fmla="*/ 4087091 w 5531453"/>
                <a:gd name="connsiteY66" fmla="*/ 2008909 h 3241964"/>
                <a:gd name="connsiteX67" fmla="*/ 4142509 w 5531453"/>
                <a:gd name="connsiteY67" fmla="*/ 2050473 h 3241964"/>
                <a:gd name="connsiteX68" fmla="*/ 4184073 w 5531453"/>
                <a:gd name="connsiteY68" fmla="*/ 2064327 h 3241964"/>
                <a:gd name="connsiteX69" fmla="*/ 4267200 w 5531453"/>
                <a:gd name="connsiteY69" fmla="*/ 2119745 h 3241964"/>
                <a:gd name="connsiteX70" fmla="*/ 4391891 w 5531453"/>
                <a:gd name="connsiteY70" fmla="*/ 2189018 h 3241964"/>
                <a:gd name="connsiteX71" fmla="*/ 4433454 w 5531453"/>
                <a:gd name="connsiteY71" fmla="*/ 2230582 h 3241964"/>
                <a:gd name="connsiteX72" fmla="*/ 4475018 w 5531453"/>
                <a:gd name="connsiteY72" fmla="*/ 2258291 h 3241964"/>
                <a:gd name="connsiteX73" fmla="*/ 4530436 w 5531453"/>
                <a:gd name="connsiteY73" fmla="*/ 2327564 h 3241964"/>
                <a:gd name="connsiteX74" fmla="*/ 4641273 w 5531453"/>
                <a:gd name="connsiteY74" fmla="*/ 2424545 h 3241964"/>
                <a:gd name="connsiteX75" fmla="*/ 4696691 w 5531453"/>
                <a:gd name="connsiteY75" fmla="*/ 2507673 h 3241964"/>
                <a:gd name="connsiteX76" fmla="*/ 4821382 w 5531453"/>
                <a:gd name="connsiteY76" fmla="*/ 2604654 h 3241964"/>
                <a:gd name="connsiteX77" fmla="*/ 4918363 w 5531453"/>
                <a:gd name="connsiteY77" fmla="*/ 2646218 h 3241964"/>
                <a:gd name="connsiteX78" fmla="*/ 4959927 w 5531453"/>
                <a:gd name="connsiteY78" fmla="*/ 2673927 h 3241964"/>
                <a:gd name="connsiteX79" fmla="*/ 5001491 w 5531453"/>
                <a:gd name="connsiteY79" fmla="*/ 2715491 h 3241964"/>
                <a:gd name="connsiteX80" fmla="*/ 5056909 w 5531453"/>
                <a:gd name="connsiteY80" fmla="*/ 2729345 h 3241964"/>
                <a:gd name="connsiteX81" fmla="*/ 5098473 w 5531453"/>
                <a:gd name="connsiteY81" fmla="*/ 2757054 h 3241964"/>
                <a:gd name="connsiteX82" fmla="*/ 5195454 w 5531453"/>
                <a:gd name="connsiteY82" fmla="*/ 2798618 h 3241964"/>
                <a:gd name="connsiteX83" fmla="*/ 5237018 w 5531453"/>
                <a:gd name="connsiteY83" fmla="*/ 2840182 h 3241964"/>
                <a:gd name="connsiteX84" fmla="*/ 5320145 w 5531453"/>
                <a:gd name="connsiteY84" fmla="*/ 2895600 h 3241964"/>
                <a:gd name="connsiteX85" fmla="*/ 5361709 w 5531453"/>
                <a:gd name="connsiteY85" fmla="*/ 2978727 h 3241964"/>
                <a:gd name="connsiteX86" fmla="*/ 5389418 w 5531453"/>
                <a:gd name="connsiteY86" fmla="*/ 3020291 h 3241964"/>
                <a:gd name="connsiteX87" fmla="*/ 5444836 w 5531453"/>
                <a:gd name="connsiteY87" fmla="*/ 3144982 h 3241964"/>
                <a:gd name="connsiteX88" fmla="*/ 5486400 w 5531453"/>
                <a:gd name="connsiteY88" fmla="*/ 3172691 h 3241964"/>
                <a:gd name="connsiteX89" fmla="*/ 5500254 w 5531453"/>
                <a:gd name="connsiteY89" fmla="*/ 3214254 h 3241964"/>
                <a:gd name="connsiteX90" fmla="*/ 5527963 w 5531453"/>
                <a:gd name="connsiteY90" fmla="*/ 3241964 h 324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31453" h="3241964">
                  <a:moveTo>
                    <a:pt x="5527963" y="3241964"/>
                  </a:moveTo>
                  <a:lnTo>
                    <a:pt x="0" y="3241964"/>
                  </a:lnTo>
                  <a:lnTo>
                    <a:pt x="0" y="0"/>
                  </a:lnTo>
                  <a:cubicBezTo>
                    <a:pt x="27709" y="32327"/>
                    <a:pt x="30017" y="53109"/>
                    <a:pt x="41563" y="69273"/>
                  </a:cubicBezTo>
                  <a:cubicBezTo>
                    <a:pt x="53109" y="85437"/>
                    <a:pt x="59073" y="88822"/>
                    <a:pt x="69273" y="96982"/>
                  </a:cubicBezTo>
                  <a:cubicBezTo>
                    <a:pt x="82275" y="107384"/>
                    <a:pt x="96982" y="115455"/>
                    <a:pt x="110836" y="124691"/>
                  </a:cubicBezTo>
                  <a:cubicBezTo>
                    <a:pt x="190247" y="243807"/>
                    <a:pt x="84507" y="103626"/>
                    <a:pt x="180109" y="180109"/>
                  </a:cubicBezTo>
                  <a:cubicBezTo>
                    <a:pt x="193111" y="190511"/>
                    <a:pt x="196044" y="209899"/>
                    <a:pt x="207818" y="221673"/>
                  </a:cubicBezTo>
                  <a:cubicBezTo>
                    <a:pt x="234675" y="248530"/>
                    <a:pt x="257141" y="251968"/>
                    <a:pt x="290945" y="263236"/>
                  </a:cubicBezTo>
                  <a:lnTo>
                    <a:pt x="374073" y="346364"/>
                  </a:lnTo>
                  <a:cubicBezTo>
                    <a:pt x="385847" y="358138"/>
                    <a:pt x="392104" y="374378"/>
                    <a:pt x="401782" y="387927"/>
                  </a:cubicBezTo>
                  <a:cubicBezTo>
                    <a:pt x="415203" y="406717"/>
                    <a:pt x="429491" y="424872"/>
                    <a:pt x="443345" y="443345"/>
                  </a:cubicBezTo>
                  <a:cubicBezTo>
                    <a:pt x="454613" y="477149"/>
                    <a:pt x="458052" y="499616"/>
                    <a:pt x="484909" y="526473"/>
                  </a:cubicBezTo>
                  <a:cubicBezTo>
                    <a:pt x="496683" y="538247"/>
                    <a:pt x="513681" y="543522"/>
                    <a:pt x="526473" y="554182"/>
                  </a:cubicBezTo>
                  <a:cubicBezTo>
                    <a:pt x="541525" y="566725"/>
                    <a:pt x="552984" y="583202"/>
                    <a:pt x="568036" y="595745"/>
                  </a:cubicBezTo>
                  <a:cubicBezTo>
                    <a:pt x="580828" y="606405"/>
                    <a:pt x="596598" y="613052"/>
                    <a:pt x="609600" y="623454"/>
                  </a:cubicBezTo>
                  <a:cubicBezTo>
                    <a:pt x="619800" y="631614"/>
                    <a:pt x="626859" y="643327"/>
                    <a:pt x="637309" y="651164"/>
                  </a:cubicBezTo>
                  <a:cubicBezTo>
                    <a:pt x="663951" y="671145"/>
                    <a:pt x="696888" y="683034"/>
                    <a:pt x="720436" y="706582"/>
                  </a:cubicBezTo>
                  <a:cubicBezTo>
                    <a:pt x="734291" y="720436"/>
                    <a:pt x="744872" y="738630"/>
                    <a:pt x="762000" y="748145"/>
                  </a:cubicBezTo>
                  <a:cubicBezTo>
                    <a:pt x="886680" y="817411"/>
                    <a:pt x="803568" y="748148"/>
                    <a:pt x="886691" y="789709"/>
                  </a:cubicBezTo>
                  <a:cubicBezTo>
                    <a:pt x="905164" y="798945"/>
                    <a:pt x="923126" y="809282"/>
                    <a:pt x="942109" y="817418"/>
                  </a:cubicBezTo>
                  <a:cubicBezTo>
                    <a:pt x="955532" y="823171"/>
                    <a:pt x="970611" y="824742"/>
                    <a:pt x="983673" y="831273"/>
                  </a:cubicBezTo>
                  <a:cubicBezTo>
                    <a:pt x="998566" y="838720"/>
                    <a:pt x="1010343" y="851536"/>
                    <a:pt x="1025236" y="858982"/>
                  </a:cubicBezTo>
                  <a:cubicBezTo>
                    <a:pt x="1045107" y="868918"/>
                    <a:pt x="1104468" y="882253"/>
                    <a:pt x="1122218" y="886691"/>
                  </a:cubicBezTo>
                  <a:cubicBezTo>
                    <a:pt x="1136073" y="900545"/>
                    <a:pt x="1146770" y="918533"/>
                    <a:pt x="1163782" y="928254"/>
                  </a:cubicBezTo>
                  <a:cubicBezTo>
                    <a:pt x="1180314" y="937701"/>
                    <a:pt x="1200891" y="936878"/>
                    <a:pt x="1219200" y="942109"/>
                  </a:cubicBezTo>
                  <a:cubicBezTo>
                    <a:pt x="1358281" y="981848"/>
                    <a:pt x="1142998" y="926524"/>
                    <a:pt x="1316182" y="969818"/>
                  </a:cubicBezTo>
                  <a:cubicBezTo>
                    <a:pt x="1435289" y="1049224"/>
                    <a:pt x="1284594" y="954024"/>
                    <a:pt x="1399309" y="1011382"/>
                  </a:cubicBezTo>
                  <a:cubicBezTo>
                    <a:pt x="1414202" y="1018829"/>
                    <a:pt x="1425282" y="1033244"/>
                    <a:pt x="1440873" y="1039091"/>
                  </a:cubicBezTo>
                  <a:cubicBezTo>
                    <a:pt x="1462922" y="1047359"/>
                    <a:pt x="1487054" y="1048327"/>
                    <a:pt x="1510145" y="1052945"/>
                  </a:cubicBezTo>
                  <a:cubicBezTo>
                    <a:pt x="1528618" y="1062181"/>
                    <a:pt x="1546387" y="1072984"/>
                    <a:pt x="1565563" y="1080654"/>
                  </a:cubicBezTo>
                  <a:cubicBezTo>
                    <a:pt x="1592682" y="1091502"/>
                    <a:pt x="1624388" y="1092162"/>
                    <a:pt x="1648691" y="1108364"/>
                  </a:cubicBezTo>
                  <a:cubicBezTo>
                    <a:pt x="1662545" y="1117600"/>
                    <a:pt x="1674305" y="1131288"/>
                    <a:pt x="1690254" y="1136073"/>
                  </a:cubicBezTo>
                  <a:cubicBezTo>
                    <a:pt x="1721532" y="1145456"/>
                    <a:pt x="1755215" y="1143523"/>
                    <a:pt x="1787236" y="1149927"/>
                  </a:cubicBezTo>
                  <a:cubicBezTo>
                    <a:pt x="1824579" y="1157395"/>
                    <a:pt x="1861127" y="1168400"/>
                    <a:pt x="1898073" y="1177636"/>
                  </a:cubicBezTo>
                  <a:cubicBezTo>
                    <a:pt x="1952023" y="1191123"/>
                    <a:pt x="2008967" y="1186219"/>
                    <a:pt x="2064327" y="1191491"/>
                  </a:cubicBezTo>
                  <a:cubicBezTo>
                    <a:pt x="2105958" y="1195456"/>
                    <a:pt x="2147454" y="1200727"/>
                    <a:pt x="2189018" y="1205345"/>
                  </a:cubicBezTo>
                  <a:cubicBezTo>
                    <a:pt x="2202873" y="1209963"/>
                    <a:pt x="2216540" y="1215188"/>
                    <a:pt x="2230582" y="1219200"/>
                  </a:cubicBezTo>
                  <a:cubicBezTo>
                    <a:pt x="2248891" y="1224431"/>
                    <a:pt x="2268969" y="1224538"/>
                    <a:pt x="2286000" y="1233054"/>
                  </a:cubicBezTo>
                  <a:cubicBezTo>
                    <a:pt x="2297683" y="1238896"/>
                    <a:pt x="2302026" y="1254922"/>
                    <a:pt x="2313709" y="1260764"/>
                  </a:cubicBezTo>
                  <a:cubicBezTo>
                    <a:pt x="2339833" y="1273826"/>
                    <a:pt x="2372534" y="1272272"/>
                    <a:pt x="2396836" y="1288473"/>
                  </a:cubicBezTo>
                  <a:cubicBezTo>
                    <a:pt x="2462702" y="1332383"/>
                    <a:pt x="2422603" y="1310916"/>
                    <a:pt x="2521527" y="1343891"/>
                  </a:cubicBezTo>
                  <a:cubicBezTo>
                    <a:pt x="2541120" y="1350422"/>
                    <a:pt x="2559013" y="1361353"/>
                    <a:pt x="2576945" y="1371600"/>
                  </a:cubicBezTo>
                  <a:cubicBezTo>
                    <a:pt x="2591402" y="1379861"/>
                    <a:pt x="2602445" y="1394928"/>
                    <a:pt x="2618509" y="1399309"/>
                  </a:cubicBezTo>
                  <a:cubicBezTo>
                    <a:pt x="2654430" y="1409106"/>
                    <a:pt x="2692400" y="1408546"/>
                    <a:pt x="2729345" y="1413164"/>
                  </a:cubicBezTo>
                  <a:cubicBezTo>
                    <a:pt x="2743200" y="1417782"/>
                    <a:pt x="2757847" y="1420487"/>
                    <a:pt x="2770909" y="1427018"/>
                  </a:cubicBezTo>
                  <a:cubicBezTo>
                    <a:pt x="2785802" y="1434464"/>
                    <a:pt x="2798016" y="1446466"/>
                    <a:pt x="2812473" y="1454727"/>
                  </a:cubicBezTo>
                  <a:cubicBezTo>
                    <a:pt x="2830405" y="1464974"/>
                    <a:pt x="2849959" y="1472189"/>
                    <a:pt x="2867891" y="1482436"/>
                  </a:cubicBezTo>
                  <a:cubicBezTo>
                    <a:pt x="2882348" y="1490697"/>
                    <a:pt x="2894997" y="1501884"/>
                    <a:pt x="2909454" y="1510145"/>
                  </a:cubicBezTo>
                  <a:cubicBezTo>
                    <a:pt x="2949519" y="1533039"/>
                    <a:pt x="2990971" y="1549373"/>
                    <a:pt x="3034145" y="1565564"/>
                  </a:cubicBezTo>
                  <a:cubicBezTo>
                    <a:pt x="3047819" y="1570692"/>
                    <a:pt x="3062286" y="1573665"/>
                    <a:pt x="3075709" y="1579418"/>
                  </a:cubicBezTo>
                  <a:cubicBezTo>
                    <a:pt x="3094692" y="1587554"/>
                    <a:pt x="3112144" y="1598991"/>
                    <a:pt x="3131127" y="1607127"/>
                  </a:cubicBezTo>
                  <a:cubicBezTo>
                    <a:pt x="3158957" y="1619054"/>
                    <a:pt x="3199981" y="1627804"/>
                    <a:pt x="3228109" y="1634836"/>
                  </a:cubicBezTo>
                  <a:cubicBezTo>
                    <a:pt x="3327242" y="1700924"/>
                    <a:pt x="3205804" y="1626697"/>
                    <a:pt x="3325091" y="1676400"/>
                  </a:cubicBezTo>
                  <a:cubicBezTo>
                    <a:pt x="3363220" y="1692287"/>
                    <a:pt x="3395854" y="1721799"/>
                    <a:pt x="3435927" y="1731818"/>
                  </a:cubicBezTo>
                  <a:cubicBezTo>
                    <a:pt x="3609172" y="1775131"/>
                    <a:pt x="3393778" y="1719775"/>
                    <a:pt x="3532909" y="1759527"/>
                  </a:cubicBezTo>
                  <a:cubicBezTo>
                    <a:pt x="3551218" y="1764758"/>
                    <a:pt x="3570018" y="1768151"/>
                    <a:pt x="3588327" y="1773382"/>
                  </a:cubicBezTo>
                  <a:cubicBezTo>
                    <a:pt x="3602369" y="1777394"/>
                    <a:pt x="3615849" y="1783224"/>
                    <a:pt x="3629891" y="1787236"/>
                  </a:cubicBezTo>
                  <a:cubicBezTo>
                    <a:pt x="3648200" y="1792467"/>
                    <a:pt x="3667000" y="1795860"/>
                    <a:pt x="3685309" y="1801091"/>
                  </a:cubicBezTo>
                  <a:cubicBezTo>
                    <a:pt x="3699351" y="1805103"/>
                    <a:pt x="3712705" y="1811403"/>
                    <a:pt x="3726873" y="1814945"/>
                  </a:cubicBezTo>
                  <a:cubicBezTo>
                    <a:pt x="3749718" y="1820656"/>
                    <a:pt x="3773054" y="1824182"/>
                    <a:pt x="3796145" y="1828800"/>
                  </a:cubicBezTo>
                  <a:cubicBezTo>
                    <a:pt x="3814618" y="1842655"/>
                    <a:pt x="3833824" y="1855582"/>
                    <a:pt x="3851563" y="1870364"/>
                  </a:cubicBezTo>
                  <a:cubicBezTo>
                    <a:pt x="3861598" y="1878726"/>
                    <a:pt x="3867932" y="1891592"/>
                    <a:pt x="3879273" y="1898073"/>
                  </a:cubicBezTo>
                  <a:cubicBezTo>
                    <a:pt x="3900866" y="1910412"/>
                    <a:pt x="3926301" y="1914660"/>
                    <a:pt x="3948545" y="1925782"/>
                  </a:cubicBezTo>
                  <a:cubicBezTo>
                    <a:pt x="3963438" y="1933229"/>
                    <a:pt x="3977317" y="1942831"/>
                    <a:pt x="3990109" y="1953491"/>
                  </a:cubicBezTo>
                  <a:cubicBezTo>
                    <a:pt x="4005161" y="1966034"/>
                    <a:pt x="4014661" y="1985333"/>
                    <a:pt x="4031673" y="1995054"/>
                  </a:cubicBezTo>
                  <a:cubicBezTo>
                    <a:pt x="4048205" y="2004501"/>
                    <a:pt x="4068618" y="2004291"/>
                    <a:pt x="4087091" y="2008909"/>
                  </a:cubicBezTo>
                  <a:cubicBezTo>
                    <a:pt x="4105564" y="2022764"/>
                    <a:pt x="4122460" y="2039017"/>
                    <a:pt x="4142509" y="2050473"/>
                  </a:cubicBezTo>
                  <a:cubicBezTo>
                    <a:pt x="4155189" y="2057719"/>
                    <a:pt x="4171922" y="2056226"/>
                    <a:pt x="4184073" y="2064327"/>
                  </a:cubicBezTo>
                  <a:cubicBezTo>
                    <a:pt x="4287853" y="2133514"/>
                    <a:pt x="4168371" y="2086804"/>
                    <a:pt x="4267200" y="2119745"/>
                  </a:cubicBezTo>
                  <a:cubicBezTo>
                    <a:pt x="4362478" y="2183265"/>
                    <a:pt x="4318734" y="2164633"/>
                    <a:pt x="4391891" y="2189018"/>
                  </a:cubicBezTo>
                  <a:cubicBezTo>
                    <a:pt x="4405745" y="2202873"/>
                    <a:pt x="4418402" y="2218039"/>
                    <a:pt x="4433454" y="2230582"/>
                  </a:cubicBezTo>
                  <a:cubicBezTo>
                    <a:pt x="4446246" y="2241242"/>
                    <a:pt x="4463244" y="2246517"/>
                    <a:pt x="4475018" y="2258291"/>
                  </a:cubicBezTo>
                  <a:cubicBezTo>
                    <a:pt x="4547027" y="2330299"/>
                    <a:pt x="4461885" y="2272722"/>
                    <a:pt x="4530436" y="2327564"/>
                  </a:cubicBezTo>
                  <a:cubicBezTo>
                    <a:pt x="4645005" y="2419220"/>
                    <a:pt x="4470338" y="2253612"/>
                    <a:pt x="4641273" y="2424545"/>
                  </a:cubicBezTo>
                  <a:cubicBezTo>
                    <a:pt x="4664821" y="2448093"/>
                    <a:pt x="4678218" y="2479964"/>
                    <a:pt x="4696691" y="2507673"/>
                  </a:cubicBezTo>
                  <a:cubicBezTo>
                    <a:pt x="4722736" y="2546740"/>
                    <a:pt x="4788354" y="2582635"/>
                    <a:pt x="4821382" y="2604654"/>
                  </a:cubicBezTo>
                  <a:cubicBezTo>
                    <a:pt x="4878792" y="2642927"/>
                    <a:pt x="4846787" y="2628325"/>
                    <a:pt x="4918363" y="2646218"/>
                  </a:cubicBezTo>
                  <a:cubicBezTo>
                    <a:pt x="4932218" y="2655454"/>
                    <a:pt x="4947135" y="2663267"/>
                    <a:pt x="4959927" y="2673927"/>
                  </a:cubicBezTo>
                  <a:cubicBezTo>
                    <a:pt x="4974979" y="2686470"/>
                    <a:pt x="4984479" y="2705770"/>
                    <a:pt x="5001491" y="2715491"/>
                  </a:cubicBezTo>
                  <a:cubicBezTo>
                    <a:pt x="5018023" y="2724938"/>
                    <a:pt x="5038436" y="2724727"/>
                    <a:pt x="5056909" y="2729345"/>
                  </a:cubicBezTo>
                  <a:cubicBezTo>
                    <a:pt x="5070764" y="2738581"/>
                    <a:pt x="5083580" y="2749607"/>
                    <a:pt x="5098473" y="2757054"/>
                  </a:cubicBezTo>
                  <a:cubicBezTo>
                    <a:pt x="5158769" y="2787203"/>
                    <a:pt x="5128190" y="2750572"/>
                    <a:pt x="5195454" y="2798618"/>
                  </a:cubicBezTo>
                  <a:cubicBezTo>
                    <a:pt x="5211398" y="2810006"/>
                    <a:pt x="5221552" y="2828153"/>
                    <a:pt x="5237018" y="2840182"/>
                  </a:cubicBezTo>
                  <a:cubicBezTo>
                    <a:pt x="5263305" y="2860628"/>
                    <a:pt x="5320145" y="2895600"/>
                    <a:pt x="5320145" y="2895600"/>
                  </a:cubicBezTo>
                  <a:cubicBezTo>
                    <a:pt x="5399556" y="3014718"/>
                    <a:pt x="5304348" y="2864006"/>
                    <a:pt x="5361709" y="2978727"/>
                  </a:cubicBezTo>
                  <a:cubicBezTo>
                    <a:pt x="5369156" y="2993620"/>
                    <a:pt x="5382655" y="3005075"/>
                    <a:pt x="5389418" y="3020291"/>
                  </a:cubicBezTo>
                  <a:cubicBezTo>
                    <a:pt x="5411367" y="3069676"/>
                    <a:pt x="5407211" y="3107357"/>
                    <a:pt x="5444836" y="3144982"/>
                  </a:cubicBezTo>
                  <a:cubicBezTo>
                    <a:pt x="5456610" y="3156756"/>
                    <a:pt x="5472545" y="3163455"/>
                    <a:pt x="5486400" y="3172691"/>
                  </a:cubicBezTo>
                  <a:cubicBezTo>
                    <a:pt x="5491018" y="3186545"/>
                    <a:pt x="5491131" y="3202850"/>
                    <a:pt x="5500254" y="3214254"/>
                  </a:cubicBezTo>
                  <a:cubicBezTo>
                    <a:pt x="5510656" y="3227257"/>
                    <a:pt x="5541818" y="3241964"/>
                    <a:pt x="5527963" y="3241964"/>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p:cNvSpPr txBox="1"/>
          <p:nvPr/>
        </p:nvSpPr>
        <p:spPr>
          <a:xfrm>
            <a:off x="7248792" y="1585321"/>
            <a:ext cx="3724008" cy="1477328"/>
          </a:xfrm>
          <a:prstGeom prst="rect">
            <a:avLst/>
          </a:prstGeom>
          <a:noFill/>
        </p:spPr>
        <p:txBody>
          <a:bodyPr wrap="square" rtlCol="0">
            <a:spAutoFit/>
          </a:bodyPr>
          <a:lstStyle/>
          <a:p>
            <a:r>
              <a:rPr lang="en-ID" sz="4500" dirty="0" smtClean="0">
                <a:solidFill>
                  <a:schemeClr val="tx1"/>
                </a:solidFill>
                <a:latin typeface="Corbel" pitchFamily="34" charset="0"/>
              </a:rPr>
              <a:t>NEW</a:t>
            </a:r>
          </a:p>
          <a:p>
            <a:r>
              <a:rPr lang="en-ID" sz="4500" dirty="0" smtClean="0">
                <a:solidFill>
                  <a:schemeClr val="tx1"/>
                </a:solidFill>
                <a:latin typeface="Corbel" pitchFamily="34" charset="0"/>
              </a:rPr>
              <a:t>DESTINATION</a:t>
            </a:r>
            <a:endParaRPr lang="en-US" sz="4500" dirty="0">
              <a:solidFill>
                <a:schemeClr val="tx1"/>
              </a:solidFill>
              <a:latin typeface="Corbel" pitchFamily="34" charset="0"/>
            </a:endParaRPr>
          </a:p>
        </p:txBody>
      </p:sp>
      <p:sp>
        <p:nvSpPr>
          <p:cNvPr id="11" name="Rectangle 10"/>
          <p:cNvSpPr/>
          <p:nvPr/>
        </p:nvSpPr>
        <p:spPr>
          <a:xfrm>
            <a:off x="5275014" y="3743224"/>
            <a:ext cx="2632363" cy="1131079"/>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8475414" y="3743223"/>
            <a:ext cx="2632363" cy="1131079"/>
          </a:xfrm>
          <a:prstGeom prst="rect">
            <a:avLst/>
          </a:prstGeom>
        </p:spPr>
        <p:txBody>
          <a:bodyPr wrap="square">
            <a:spAutoFit/>
          </a:bodyPr>
          <a:lstStyle/>
          <a:p>
            <a:pPr algn="just">
              <a:lnSpc>
                <a:spcPct val="150000"/>
              </a:lnSpc>
            </a:pPr>
            <a:r>
              <a:rPr lang="id-ID" sz="900" i="0" dirty="0" smtClean="0">
                <a:solidFill>
                  <a:schemeClr val="tx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a:t>
            </a:r>
            <a:endParaRPr lang="id-ID" sz="9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3" name="Rounded Rectangle 12"/>
          <p:cNvSpPr/>
          <p:nvPr/>
        </p:nvSpPr>
        <p:spPr>
          <a:xfrm>
            <a:off x="6386944" y="5657199"/>
            <a:ext cx="3659759" cy="66446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hape 4857"/>
          <p:cNvSpPr/>
          <p:nvPr/>
        </p:nvSpPr>
        <p:spPr>
          <a:xfrm>
            <a:off x="9368199" y="5845734"/>
            <a:ext cx="292405" cy="292479"/>
          </a:xfrm>
          <a:custGeom>
            <a:avLst/>
            <a:gdLst/>
            <a:ahLst/>
            <a:cxnLst/>
            <a:rect l="0" t="0" r="0" b="0"/>
            <a:pathLst>
              <a:path w="120000" h="120000" extrusionOk="0">
                <a:moveTo>
                  <a:pt x="116810" y="100066"/>
                </a:moveTo>
                <a:lnTo>
                  <a:pt x="116810" y="100066"/>
                </a:lnTo>
                <a:cubicBezTo>
                  <a:pt x="118405" y="102857"/>
                  <a:pt x="119800" y="105647"/>
                  <a:pt x="119800" y="108438"/>
                </a:cubicBezTo>
                <a:cubicBezTo>
                  <a:pt x="119800" y="114219"/>
                  <a:pt x="115415" y="119800"/>
                  <a:pt x="108438" y="119800"/>
                </a:cubicBezTo>
                <a:cubicBezTo>
                  <a:pt x="105647" y="119800"/>
                  <a:pt x="102857" y="118405"/>
                  <a:pt x="101461" y="117009"/>
                </a:cubicBezTo>
                <a:cubicBezTo>
                  <a:pt x="67574" y="83122"/>
                  <a:pt x="67574" y="83122"/>
                  <a:pt x="67574" y="83122"/>
                </a:cubicBezTo>
                <a:cubicBezTo>
                  <a:pt x="60598" y="87308"/>
                  <a:pt x="53621" y="90299"/>
                  <a:pt x="45049" y="90299"/>
                </a:cubicBezTo>
                <a:cubicBezTo>
                  <a:pt x="19734" y="90299"/>
                  <a:pt x="0" y="69169"/>
                  <a:pt x="0" y="45049"/>
                </a:cubicBezTo>
                <a:cubicBezTo>
                  <a:pt x="0" y="19734"/>
                  <a:pt x="19734" y="0"/>
                  <a:pt x="45049" y="0"/>
                </a:cubicBezTo>
                <a:cubicBezTo>
                  <a:pt x="70365" y="0"/>
                  <a:pt x="90099" y="19734"/>
                  <a:pt x="90099" y="45049"/>
                </a:cubicBezTo>
                <a:cubicBezTo>
                  <a:pt x="90099" y="53621"/>
                  <a:pt x="87308" y="60598"/>
                  <a:pt x="84518" y="67774"/>
                </a:cubicBezTo>
                <a:cubicBezTo>
                  <a:pt x="116810" y="100066"/>
                  <a:pt x="116810" y="100066"/>
                  <a:pt x="116810" y="100066"/>
                </a:cubicBezTo>
                <a:close/>
                <a:moveTo>
                  <a:pt x="45049" y="11362"/>
                </a:moveTo>
                <a:lnTo>
                  <a:pt x="45049" y="11362"/>
                </a:lnTo>
                <a:cubicBezTo>
                  <a:pt x="26710" y="11362"/>
                  <a:pt x="11162" y="25315"/>
                  <a:pt x="11162" y="45049"/>
                </a:cubicBezTo>
                <a:cubicBezTo>
                  <a:pt x="11162" y="63388"/>
                  <a:pt x="26710" y="78936"/>
                  <a:pt x="45049" y="78936"/>
                </a:cubicBezTo>
                <a:cubicBezTo>
                  <a:pt x="63388" y="78936"/>
                  <a:pt x="78936" y="63388"/>
                  <a:pt x="78936" y="45049"/>
                </a:cubicBezTo>
                <a:cubicBezTo>
                  <a:pt x="78936" y="25315"/>
                  <a:pt x="63388" y="11362"/>
                  <a:pt x="45049" y="11362"/>
                </a:cubicBezTo>
                <a:close/>
              </a:path>
            </a:pathLst>
          </a:custGeom>
          <a:solidFill>
            <a:schemeClr val="tx1"/>
          </a:solidFill>
          <a:ln>
            <a:noFill/>
          </a:ln>
        </p:spPr>
        <p:txBody>
          <a:bodyPr lIns="45713" tIns="22850" rIns="45713" bIns="22850" anchor="ctr" anchorCtr="0">
            <a:noAutofit/>
          </a:bodyPr>
          <a:lstStyle/>
          <a:p>
            <a:endParaRPr>
              <a:solidFill>
                <a:schemeClr val="dk1"/>
              </a:solidFill>
              <a:latin typeface="Roboto"/>
              <a:ea typeface="Roboto"/>
              <a:cs typeface="Roboto"/>
              <a:sym typeface="Roboto"/>
            </a:endParaRPr>
          </a:p>
        </p:txBody>
      </p:sp>
      <p:sp>
        <p:nvSpPr>
          <p:cNvPr id="15" name="TextBox 14"/>
          <p:cNvSpPr txBox="1"/>
          <p:nvPr/>
        </p:nvSpPr>
        <p:spPr>
          <a:xfrm>
            <a:off x="6620527" y="5753446"/>
            <a:ext cx="2573699" cy="477054"/>
          </a:xfrm>
          <a:prstGeom prst="rect">
            <a:avLst/>
          </a:prstGeom>
          <a:noFill/>
        </p:spPr>
        <p:txBody>
          <a:bodyPr wrap="square" rtlCol="0">
            <a:spAutoFit/>
          </a:bodyPr>
          <a:lstStyle/>
          <a:p>
            <a:r>
              <a:rPr lang="en-ID" sz="2500" dirty="0" smtClean="0">
                <a:solidFill>
                  <a:schemeClr val="tx1"/>
                </a:solidFill>
                <a:latin typeface="Corbel" pitchFamily="34" charset="0"/>
              </a:rPr>
              <a:t>VACATION</a:t>
            </a:r>
            <a:endParaRPr lang="en-US" sz="2500" dirty="0">
              <a:solidFill>
                <a:schemeClr val="tx1"/>
              </a:solidFill>
              <a:latin typeface="Corbel" pitchFamily="34" charset="0"/>
            </a:endParaRPr>
          </a:p>
        </p:txBody>
      </p:sp>
      <p:sp>
        <p:nvSpPr>
          <p:cNvPr id="7" name="Picture Placeholder 6"/>
          <p:cNvSpPr>
            <a:spLocks noGrp="1"/>
          </p:cNvSpPr>
          <p:nvPr>
            <p:ph type="pic" sz="quarter" idx="10"/>
          </p:nvPr>
        </p:nvSpPr>
        <p:spPr/>
      </p:sp>
      <p:sp>
        <p:nvSpPr>
          <p:cNvPr id="5" name="Picture Placeholder 4"/>
          <p:cNvSpPr>
            <a:spLocks noGrp="1"/>
          </p:cNvSpPr>
          <p:nvPr>
            <p:ph type="pic" sz="quarter" idx="11"/>
          </p:nvPr>
        </p:nvSpPr>
        <p:spPr/>
      </p:sp>
    </p:spTree>
    <p:extLst>
      <p:ext uri="{BB962C8B-B14F-4D97-AF65-F5344CB8AC3E}">
        <p14:creationId xmlns:p14="http://schemas.microsoft.com/office/powerpoint/2010/main" val="33649516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970</TotalTime>
  <Words>2448</Words>
  <Application>Microsoft Office PowerPoint</Application>
  <PresentationFormat>Widescreen</PresentationFormat>
  <Paragraphs>160</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Corbel</vt:lpstr>
      <vt:lpstr>Lato</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Record a Presentation</dc:title>
  <dc:creator>Orians, A.J.</dc:creator>
  <cp:lastModifiedBy>Putra</cp:lastModifiedBy>
  <cp:revision>75</cp:revision>
  <dcterms:modified xsi:type="dcterms:W3CDTF">2021-12-01T14:25:37Z</dcterms:modified>
</cp:coreProperties>
</file>