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67" r:id="rId6"/>
    <p:sldId id="268" r:id="rId7"/>
    <p:sldId id="278" r:id="rId8"/>
    <p:sldId id="279" r:id="rId9"/>
    <p:sldId id="280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9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0.png"/><Relationship Id="rId10" Type="http://schemas.openxmlformats.org/officeDocument/2006/relationships/image" Target="../media/image33.gif"/><Relationship Id="rId4" Type="http://schemas.openxmlformats.org/officeDocument/2006/relationships/image" Target="../media/image9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2.png"/><Relationship Id="rId10" Type="http://schemas.openxmlformats.org/officeDocument/2006/relationships/image" Target="../media/image33.gif"/><Relationship Id="rId4" Type="http://schemas.openxmlformats.org/officeDocument/2006/relationships/image" Target="../media/image11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4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6.png"/><Relationship Id="rId10" Type="http://schemas.openxmlformats.org/officeDocument/2006/relationships/image" Target="../media/image33.gif"/><Relationship Id="rId4" Type="http://schemas.openxmlformats.org/officeDocument/2006/relationships/image" Target="../media/image15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17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image" Target="../media/image33.gif"/><Relationship Id="rId4" Type="http://schemas.openxmlformats.org/officeDocument/2006/relationships/image" Target="../media/image19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21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image" Target="../media/image23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image" Target="../media/image25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slide" Target="slide14.xml"/><Relationship Id="rId26" Type="http://schemas.openxmlformats.org/officeDocument/2006/relationships/image" Target="../media/image22.png"/><Relationship Id="rId3" Type="http://schemas.openxmlformats.org/officeDocument/2006/relationships/slide" Target="slide9.xml"/><Relationship Id="rId21" Type="http://schemas.openxmlformats.org/officeDocument/2006/relationships/slide" Target="slide15.xml"/><Relationship Id="rId7" Type="http://schemas.openxmlformats.org/officeDocument/2006/relationships/image" Target="../media/image9.png"/><Relationship Id="rId12" Type="http://schemas.openxmlformats.org/officeDocument/2006/relationships/slide" Target="slide12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33" Type="http://schemas.openxmlformats.org/officeDocument/2006/relationships/image" Target="../media/image27.gif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0.xml"/><Relationship Id="rId11" Type="http://schemas.openxmlformats.org/officeDocument/2006/relationships/image" Target="../media/image12.png"/><Relationship Id="rId24" Type="http://schemas.openxmlformats.org/officeDocument/2006/relationships/slide" Target="slide16.xml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slide" Target="slide13.xml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31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11.xml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slide" Target="slide17.xml"/><Relationship Id="rId30" Type="http://schemas.openxmlformats.org/officeDocument/2006/relationships/slide" Target="slide18.xml"/><Relationship Id="rId8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8.png"/><Relationship Id="rId10" Type="http://schemas.openxmlformats.org/officeDocument/2006/relationships/image" Target="../media/image33.gif"/><Relationship Id="rId4" Type="http://schemas.openxmlformats.org/officeDocument/2006/relationships/image" Target="../media/image7.png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2728929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522" y="1338949"/>
            <a:ext cx="411490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9790B-2964-408E-8210-3F978373B16E}"/>
              </a:ext>
            </a:extLst>
          </p:cNvPr>
          <p:cNvSpPr txBox="1"/>
          <p:nvPr/>
        </p:nvSpPr>
        <p:spPr>
          <a:xfrm>
            <a:off x="1789664" y="1983450"/>
            <a:ext cx="4645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24981-0E5A-40F0-B727-B6E290C669A1}"/>
              </a:ext>
            </a:extLst>
          </p:cNvPr>
          <p:cNvSpPr txBox="1"/>
          <p:nvPr/>
        </p:nvSpPr>
        <p:spPr>
          <a:xfrm>
            <a:off x="1789664" y="2605512"/>
            <a:ext cx="6011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8F306-4332-4D2B-833A-EBC0F6D45825}"/>
              </a:ext>
            </a:extLst>
          </p:cNvPr>
          <p:cNvSpPr txBox="1"/>
          <p:nvPr/>
        </p:nvSpPr>
        <p:spPr>
          <a:xfrm>
            <a:off x="1789664" y="3356865"/>
            <a:ext cx="7433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chất, tiếp xúc, nguy hiểm, trúc đào, dạ lan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1EFDE-54D0-4BF5-8E39-1354EC1BC6C7}"/>
              </a:ext>
            </a:extLst>
          </p:cNvPr>
          <p:cNvSpPr txBox="1"/>
          <p:nvPr/>
        </p:nvSpPr>
        <p:spPr>
          <a:xfrm>
            <a:off x="1789664" y="4108218"/>
            <a:ext cx="3794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HS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E2186-383A-4B60-B330-EEC89703199B}"/>
              </a:ext>
            </a:extLst>
          </p:cNvPr>
          <p:cNvSpPr txBox="1"/>
          <p:nvPr/>
        </p:nvSpPr>
        <p:spPr>
          <a:xfrm>
            <a:off x="1789664" y="4758416"/>
            <a:ext cx="7433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1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3CFAD9-031B-4F0C-86DF-4FAE2C9D9DDA}"/>
              </a:ext>
            </a:extLst>
          </p:cNvPr>
          <p:cNvSpPr txBox="1"/>
          <p:nvPr/>
        </p:nvSpPr>
        <p:spPr>
          <a:xfrm>
            <a:off x="1318022" y="587939"/>
            <a:ext cx="3396853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FEB74-B338-47D6-A135-6F72B340D328}"/>
              </a:ext>
            </a:extLst>
          </p:cNvPr>
          <p:cNvSpPr txBox="1"/>
          <p:nvPr/>
        </p:nvSpPr>
        <p:spPr>
          <a:xfrm>
            <a:off x="1539476" y="2216646"/>
            <a:ext cx="7347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 gạch ngang trong đoạn văn trên được dùng để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 gì?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17073-AFC5-4698-8A40-6F7B1EED2FAC}"/>
              </a:ext>
            </a:extLst>
          </p:cNvPr>
          <p:cNvSpPr txBox="1"/>
          <p:nvPr/>
        </p:nvSpPr>
        <p:spPr>
          <a:xfrm>
            <a:off x="1539476" y="3444360"/>
            <a:ext cx="7347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 gạch ngang được dùng để đánh dấu các ý liệt kê.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210</TotalTime>
  <Words>409</Words>
  <PresentationFormat>Widescreen</PresentationFormat>
  <Paragraphs>51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2023-08-28T13:36:26Z</dcterms:created>
  <dcterms:modified xsi:type="dcterms:W3CDTF">2023-08-29T09:34:32Z</dcterms:modified>
</cp:coreProperties>
</file>