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304" r:id="rId4"/>
    <p:sldId id="257" r:id="rId5"/>
    <p:sldId id="262" r:id="rId6"/>
    <p:sldId id="362" r:id="rId7"/>
    <p:sldId id="356" r:id="rId8"/>
    <p:sldId id="363" r:id="rId9"/>
    <p:sldId id="364" r:id="rId10"/>
    <p:sldId id="365" r:id="rId11"/>
    <p:sldId id="366" r:id="rId12"/>
    <p:sldId id="367" r:id="rId13"/>
    <p:sldId id="369" r:id="rId14"/>
    <p:sldId id="368" r:id="rId15"/>
    <p:sldId id="370" r:id="rId16"/>
    <p:sldId id="281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3"/>
    <a:srgbClr val="FF00FF"/>
    <a:srgbClr val="006600"/>
    <a:srgbClr val="51B416"/>
    <a:srgbClr val="00FF00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18" Type="http://schemas.openxmlformats.org/officeDocument/2006/relationships/image" Target="../media/image2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17" Type="http://schemas.openxmlformats.org/officeDocument/2006/relationships/image" Target="../media/image22.wmf"/><Relationship Id="rId2" Type="http://schemas.openxmlformats.org/officeDocument/2006/relationships/image" Target="../media/image7.wmf"/><Relationship Id="rId16" Type="http://schemas.openxmlformats.org/officeDocument/2006/relationships/image" Target="../media/image21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jp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image" Target="../media/image9.wmf"/><Relationship Id="rId39" Type="http://schemas.openxmlformats.org/officeDocument/2006/relationships/image" Target="../media/image22.wmf"/><Relationship Id="rId21" Type="http://schemas.openxmlformats.org/officeDocument/2006/relationships/image" Target="../media/image24.jpg"/><Relationship Id="rId34" Type="http://schemas.openxmlformats.org/officeDocument/2006/relationships/image" Target="../media/image17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8.wmf"/><Relationship Id="rId33" Type="http://schemas.openxmlformats.org/officeDocument/2006/relationships/image" Target="../media/image16.wmf"/><Relationship Id="rId38" Type="http://schemas.openxmlformats.org/officeDocument/2006/relationships/image" Target="../media/image21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slideLayout" Target="../slideLayouts/slideLayout12.xml"/><Relationship Id="rId29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7.wmf"/><Relationship Id="rId32" Type="http://schemas.openxmlformats.org/officeDocument/2006/relationships/image" Target="../media/image15.wmf"/><Relationship Id="rId37" Type="http://schemas.openxmlformats.org/officeDocument/2006/relationships/image" Target="../media/image20.wmf"/><Relationship Id="rId40" Type="http://schemas.openxmlformats.org/officeDocument/2006/relationships/image" Target="../media/image23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6.wmf"/><Relationship Id="rId28" Type="http://schemas.openxmlformats.org/officeDocument/2006/relationships/image" Target="../media/image11.wmf"/><Relationship Id="rId36" Type="http://schemas.openxmlformats.org/officeDocument/2006/relationships/image" Target="../media/image19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14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25.png"/><Relationship Id="rId27" Type="http://schemas.openxmlformats.org/officeDocument/2006/relationships/image" Target="../media/image10.wmf"/><Relationship Id="rId30" Type="http://schemas.openxmlformats.org/officeDocument/2006/relationships/image" Target="../media/image13.wmf"/><Relationship Id="rId35" Type="http://schemas.openxmlformats.org/officeDocument/2006/relationships/image" Target="../media/image18.wmf"/><Relationship Id="rId8" Type="http://schemas.openxmlformats.org/officeDocument/2006/relationships/control" Target="../activeX/activeX7.xml"/><Relationship Id="rId3" Type="http://schemas.openxmlformats.org/officeDocument/2006/relationships/control" Target="../activeX/activeX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8.wmf"/><Relationship Id="rId3" Type="http://schemas.openxmlformats.org/officeDocument/2006/relationships/control" Target="../activeX/activeX20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7.wmf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3.xml"/><Relationship Id="rId11" Type="http://schemas.openxmlformats.org/officeDocument/2006/relationships/image" Target="../media/image26.wmf"/><Relationship Id="rId5" Type="http://schemas.openxmlformats.org/officeDocument/2006/relationships/control" Target="../activeX/activeX22.xml"/><Relationship Id="rId10" Type="http://schemas.openxmlformats.org/officeDocument/2006/relationships/image" Target="../media/image30.png"/><Relationship Id="rId4" Type="http://schemas.openxmlformats.org/officeDocument/2006/relationships/control" Target="../activeX/activeX21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15 - 8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15 - 7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13 - 6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ó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14 - 6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14 - 8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12 - 4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4635975" y="1952903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3600" kern="1200" dirty="0">
                <a:solidFill>
                  <a:srgbClr val="FFFF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rabia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725701" y="1994405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.VnArabia" panose="020B7200000000000000" pitchFamily="34" charset="0"/>
                <a:ea typeface="Roboto Light" panose="02000000000000000000" pitchFamily="2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rabia" panose="020B7200000000000000" pitchFamily="34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8454502" y="1944929"/>
            <a:ext cx="30117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=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75404" y="529312"/>
              <a:ext cx="533294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 – 5 … 15 - 6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14 - 7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13 - 7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11 - 8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12 -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392942" y="43913"/>
            <a:ext cx="5563130" cy="1591718"/>
            <a:chOff x="3392942" y="43913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392942" y="43913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378314"/>
              <a:ext cx="5332940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16 - 9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13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7677" y="1514706"/>
            <a:ext cx="636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Bảng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469631" y="3614565"/>
            <a:ext cx="69669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TRUYỀN ĐIỆN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05E187F-DE24-4A63-B6E9-A55B068D4C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047" y="276837"/>
            <a:ext cx="9363692" cy="6367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98" name="TextBox4" r:id="rId2" imgW="914400" imgH="380880"/>
        </mc:Choice>
        <mc:Fallback>
          <p:control name="TextBox4" r:id="rId2" imgW="914400" imgH="380880">
            <p:pic>
              <p:nvPicPr>
                <p:cNvPr id="4" name="TextBox4">
                  <a:extLst>
                    <a:ext uri="{FF2B5EF4-FFF2-40B4-BE49-F238E27FC236}">
                      <a16:creationId xmlns:a16="http://schemas.microsoft.com/office/drawing/2014/main" id="{D46E05B3-76CD-4F72-8323-B6E33287E8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53985" y="32327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9" name="TextBox1" r:id="rId3" imgW="914400" imgH="380880"/>
        </mc:Choice>
        <mc:Fallback>
          <p:control name="TextBox1" r:id="rId3" imgW="914400" imgH="3808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F5F2F08-B881-4259-8F53-8C7AB10453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68369" y="322317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0" name="TextBox2" r:id="rId4" imgW="914400" imgH="380880"/>
        </mc:Choice>
        <mc:Fallback>
          <p:control name="TextBox2" r:id="rId4" imgW="914400" imgH="3808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6C6A01DA-F4D0-4CC6-917D-9F2DCDD860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79830" y="325473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1" name="TextBox3" r:id="rId5" imgW="914400" imgH="380880"/>
        </mc:Choice>
        <mc:Fallback>
          <p:control name="TextBox3" r:id="rId5" imgW="914400" imgH="38088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E417B3E5-9ADB-4845-B66E-2C5D619FFA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51503" y="234480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2" name="TextBox5" r:id="rId6" imgW="914400" imgH="380880"/>
        </mc:Choice>
        <mc:Fallback>
          <p:control name="TextBox5" r:id="rId6" imgW="914400" imgH="38088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831A03BE-9DAA-4047-9695-CE99BEB798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41360" y="279638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3" name="TextBox6" r:id="rId7" imgW="914400" imgH="380880"/>
        </mc:Choice>
        <mc:Fallback>
          <p:control name="TextBox6" r:id="rId7" imgW="914400" imgH="380880">
            <p:pic>
              <p:nvPicPr>
                <p:cNvPr id="9" name="TextBox6">
                  <a:extLst>
                    <a:ext uri="{FF2B5EF4-FFF2-40B4-BE49-F238E27FC236}">
                      <a16:creationId xmlns:a16="http://schemas.microsoft.com/office/drawing/2014/main" id="{94AD463D-6854-4BB6-A710-8A0D63121E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36182" y="189538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4" name="TextBox7" r:id="rId8" imgW="942840" imgH="380880"/>
        </mc:Choice>
        <mc:Fallback>
          <p:control name="TextBox7" r:id="rId8" imgW="942840" imgH="380880">
            <p:pic>
              <p:nvPicPr>
                <p:cNvPr id="10" name="TextBox7">
                  <a:extLst>
                    <a:ext uri="{FF2B5EF4-FFF2-40B4-BE49-F238E27FC236}">
                      <a16:creationId xmlns:a16="http://schemas.microsoft.com/office/drawing/2014/main" id="{2AC741AB-010C-4256-827D-42393A81B4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927793" y="2796384"/>
                  <a:ext cx="942109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5" name="TextBox8" r:id="rId9" imgW="914400" imgH="380880"/>
        </mc:Choice>
        <mc:Fallback>
          <p:control name="TextBox8" r:id="rId9" imgW="914400" imgH="380880">
            <p:pic>
              <p:nvPicPr>
                <p:cNvPr id="11" name="TextBox8">
                  <a:extLst>
                    <a:ext uri="{FF2B5EF4-FFF2-40B4-BE49-F238E27FC236}">
                      <a16:creationId xmlns:a16="http://schemas.microsoft.com/office/drawing/2014/main" id="{D4DE24AB-12E6-42EE-AA53-3179A25355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63199" y="488921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6" name="TextBox9" r:id="rId10" imgW="914400" imgH="380880"/>
        </mc:Choice>
        <mc:Fallback>
          <p:control name="TextBox9" r:id="rId10" imgW="914400" imgH="380880">
            <p:pic>
              <p:nvPicPr>
                <p:cNvPr id="12" name="TextBox9">
                  <a:extLst>
                    <a:ext uri="{FF2B5EF4-FFF2-40B4-BE49-F238E27FC236}">
                      <a16:creationId xmlns:a16="http://schemas.microsoft.com/office/drawing/2014/main" id="{F60028A0-A835-4760-A72C-33646413F9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63120" y="532448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7" name="TextBox10" r:id="rId11" imgW="914400" imgH="380880"/>
        </mc:Choice>
        <mc:Fallback>
          <p:control name="TextBox10" r:id="rId11" imgW="914400" imgH="380880">
            <p:pic>
              <p:nvPicPr>
                <p:cNvPr id="13" name="TextBox10">
                  <a:extLst>
                    <a:ext uri="{FF2B5EF4-FFF2-40B4-BE49-F238E27FC236}">
                      <a16:creationId xmlns:a16="http://schemas.microsoft.com/office/drawing/2014/main" id="{C617EF36-B938-4F3C-B78B-00C195CF99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157836" y="533362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8" name="TextBox11" r:id="rId12" imgW="914400" imgH="380880"/>
        </mc:Choice>
        <mc:Fallback>
          <p:control name="TextBox11" r:id="rId12" imgW="914400" imgH="380880">
            <p:pic>
              <p:nvPicPr>
                <p:cNvPr id="14" name="TextBox11">
                  <a:extLst>
                    <a:ext uri="{FF2B5EF4-FFF2-40B4-BE49-F238E27FC236}">
                      <a16:creationId xmlns:a16="http://schemas.microsoft.com/office/drawing/2014/main" id="{3A3A75D4-E81F-48C8-A1DA-DB5ED905A26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42755" y="5781577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9" name="TextBox12" r:id="rId13" imgW="914400" imgH="380880"/>
        </mc:Choice>
        <mc:Fallback>
          <p:control name="TextBox12" r:id="rId13" imgW="914400" imgH="380880">
            <p:pic>
              <p:nvPicPr>
                <p:cNvPr id="15" name="TextBox12">
                  <a:extLst>
                    <a:ext uri="{FF2B5EF4-FFF2-40B4-BE49-F238E27FC236}">
                      <a16:creationId xmlns:a16="http://schemas.microsoft.com/office/drawing/2014/main" id="{E24C0D0C-E4E8-4022-A945-7A3CBEA823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45419" y="487850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0" name="TextBox13" r:id="rId14" imgW="914400" imgH="380880"/>
        </mc:Choice>
        <mc:Fallback>
          <p:control name="TextBox13" r:id="rId14" imgW="914400" imgH="380880">
            <p:pic>
              <p:nvPicPr>
                <p:cNvPr id="16" name="TextBox13">
                  <a:extLst>
                    <a:ext uri="{FF2B5EF4-FFF2-40B4-BE49-F238E27FC236}">
                      <a16:creationId xmlns:a16="http://schemas.microsoft.com/office/drawing/2014/main" id="{733EB627-BE38-4636-A4FA-FEC0A4DB68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071596" y="533362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1" name="TextBox14" r:id="rId15" imgW="914400" imgH="380880"/>
        </mc:Choice>
        <mc:Fallback>
          <p:control name="TextBox14" r:id="rId15" imgW="914400" imgH="380880">
            <p:pic>
              <p:nvPicPr>
                <p:cNvPr id="17" name="TextBox14">
                  <a:extLst>
                    <a:ext uri="{FF2B5EF4-FFF2-40B4-BE49-F238E27FC236}">
                      <a16:creationId xmlns:a16="http://schemas.microsoft.com/office/drawing/2014/main" id="{FD373A92-64D1-4233-B2DF-DA8D1F8D93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50980" y="533940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2" name="TextBox15" r:id="rId16" imgW="914400" imgH="380880"/>
        </mc:Choice>
        <mc:Fallback>
          <p:control name="TextBox15" r:id="rId16" imgW="914400" imgH="380880">
            <p:pic>
              <p:nvPicPr>
                <p:cNvPr id="21" name="TextBox15">
                  <a:extLst>
                    <a:ext uri="{FF2B5EF4-FFF2-40B4-BE49-F238E27FC236}">
                      <a16:creationId xmlns:a16="http://schemas.microsoft.com/office/drawing/2014/main" id="{68545DF3-14F0-4DB1-8145-51E0F89436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19658" y="4876372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3" name="TextBox17" r:id="rId17" imgW="914400" imgH="380880"/>
        </mc:Choice>
        <mc:Fallback>
          <p:control name="TextBox17" r:id="rId17" imgW="914400" imgH="380880">
            <p:pic>
              <p:nvPicPr>
                <p:cNvPr id="23" name="TextBox17">
                  <a:extLst>
                    <a:ext uri="{FF2B5EF4-FFF2-40B4-BE49-F238E27FC236}">
                      <a16:creationId xmlns:a16="http://schemas.microsoft.com/office/drawing/2014/main" id="{6FC5DB5A-D0F0-41A2-B9F3-26F644C7BD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408703" y="533728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4" name="TextBox18" r:id="rId18" imgW="914400" imgH="380880"/>
        </mc:Choice>
        <mc:Fallback>
          <p:control name="TextBox18" r:id="rId18" imgW="914400" imgH="380880">
            <p:pic>
              <p:nvPicPr>
                <p:cNvPr id="24" name="TextBox18">
                  <a:extLst>
                    <a:ext uri="{FF2B5EF4-FFF2-40B4-BE49-F238E27FC236}">
                      <a16:creationId xmlns:a16="http://schemas.microsoft.com/office/drawing/2014/main" id="{FB4D910B-281B-4704-8FE8-E64653DD33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80848" y="2792243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5" name="TextBox19" r:id="rId19" imgW="914400" imgH="380880"/>
        </mc:Choice>
        <mc:Fallback>
          <p:control name="TextBox19" r:id="rId19" imgW="914400" imgH="380880">
            <p:pic>
              <p:nvPicPr>
                <p:cNvPr id="25" name="TextBox19">
                  <a:extLst>
                    <a:ext uri="{FF2B5EF4-FFF2-40B4-BE49-F238E27FC236}">
                      <a16:creationId xmlns:a16="http://schemas.microsoft.com/office/drawing/2014/main" id="{026445FB-C87B-4602-9BA4-66902A312E4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70833" y="2347915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6526C2-F43B-4D96-A23A-D8E974353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32"/>
          <a:stretch/>
        </p:blipFill>
        <p:spPr>
          <a:xfrm>
            <a:off x="1500703" y="629175"/>
            <a:ext cx="9371428" cy="572129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50ABA14-25F1-425D-A2DD-40ADA166F28D}"/>
              </a:ext>
            </a:extLst>
          </p:cNvPr>
          <p:cNvSpPr/>
          <p:nvPr/>
        </p:nvSpPr>
        <p:spPr>
          <a:xfrm>
            <a:off x="1694254" y="486143"/>
            <a:ext cx="627688" cy="58489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0" name="TextBox4" r:id="rId2" imgW="514440" imgH="457200"/>
        </mc:Choice>
        <mc:Fallback>
          <p:control name="TextBox4" r:id="rId2" imgW="514440" imgH="457200">
            <p:pic>
              <p:nvPicPr>
                <p:cNvPr id="31" name="TextBox4">
                  <a:extLst>
                    <a:ext uri="{FF2B5EF4-FFF2-40B4-BE49-F238E27FC236}">
                      <a16:creationId xmlns:a16="http://schemas.microsoft.com/office/drawing/2014/main" id="{E3932F33-5D0B-484E-A2ED-12FE334B9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59333" y="4844305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1" name="TextBox5" r:id="rId3" imgW="409680" imgH="419040"/>
        </mc:Choice>
        <mc:Fallback>
          <p:control name="TextBox5" r:id="rId3" imgW="409680" imgH="4190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270B406C-8B66-4B44-BA9F-1474E8FE95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55527" y="4872159"/>
                  <a:ext cx="41075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2" name="TextBox1" r:id="rId4" imgW="514440" imgH="419040"/>
        </mc:Choice>
        <mc:Fallback>
          <p:control name="TextBox1" r:id="rId4" imgW="514440" imgH="41904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BCECC4CA-CA64-4604-812F-2F573A6542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71008" y="4861083"/>
                  <a:ext cx="514184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3" name="TextBox2" r:id="rId5" imgW="514440" imgH="457200"/>
        </mc:Choice>
        <mc:Fallback>
          <p:control name="TextBox2" r:id="rId5" imgW="514440" imgH="457200">
            <p:pic>
              <p:nvPicPr>
                <p:cNvPr id="37" name="TextBox2">
                  <a:extLst>
                    <a:ext uri="{FF2B5EF4-FFF2-40B4-BE49-F238E27FC236}">
                      <a16:creationId xmlns:a16="http://schemas.microsoft.com/office/drawing/2014/main" id="{DF7E6A69-B862-4950-B6B2-80D6EB9300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51562" y="4836763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4" name="TextBox3" r:id="rId6" imgW="514440" imgH="457200"/>
        </mc:Choice>
        <mc:Fallback>
          <p:control name="TextBox3" r:id="rId6" imgW="514440" imgH="457200">
            <p:pic>
              <p:nvPicPr>
                <p:cNvPr id="38" name="TextBox3">
                  <a:extLst>
                    <a:ext uri="{FF2B5EF4-FFF2-40B4-BE49-F238E27FC236}">
                      <a16:creationId xmlns:a16="http://schemas.microsoft.com/office/drawing/2014/main" id="{C622C819-4BEE-44D6-92CE-92DD188F74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12798" y="5566136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15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</TotalTime>
  <Words>209</Words>
  <Application>Microsoft Office PowerPoint</Application>
  <PresentationFormat>Widescreen</PresentationFormat>
  <Paragraphs>47</Paragraphs>
  <Slides>15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.VnArabia</vt:lpstr>
      <vt:lpstr>Arial</vt:lpstr>
      <vt:lpstr>Calibri</vt:lpstr>
      <vt:lpstr>HP001 4 hàng</vt:lpstr>
      <vt:lpstr>Showcard Gothic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364</cp:revision>
  <dcterms:created xsi:type="dcterms:W3CDTF">2021-02-20T02:56:00Z</dcterms:created>
  <dcterms:modified xsi:type="dcterms:W3CDTF">2021-10-06T23:23:17Z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