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72" r:id="rId3"/>
    <p:sldId id="261" r:id="rId4"/>
    <p:sldId id="264" r:id="rId5"/>
    <p:sldId id="260" r:id="rId6"/>
    <p:sldId id="258" r:id="rId7"/>
    <p:sldId id="267" r:id="rId8"/>
    <p:sldId id="265" r:id="rId9"/>
    <p:sldId id="268" r:id="rId10"/>
    <p:sldId id="269" r:id="rId11"/>
    <p:sldId id="270" r:id="rId12"/>
    <p:sldId id="271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24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8" autoAdjust="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6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BC5E-DEB3-4522-AAB3-22CCC7E9A75A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BBEA-C4C0-43DF-8D5E-FD01A84C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628858" y="1631987"/>
            <a:ext cx="3429000" cy="746785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algn="ctr">
              <a:lnSpc>
                <a:spcPct val="100000"/>
              </a:lnSpc>
              <a:spcBef>
                <a:spcPts val="63"/>
              </a:spcBef>
            </a:pPr>
            <a:r>
              <a:rPr sz="4800" b="1" spc="-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4800" b="1" spc="-4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938" y="2701161"/>
            <a:ext cx="12106061" cy="14556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lnSpc>
                <a:spcPct val="150000"/>
              </a:lnSpc>
              <a:tabLst>
                <a:tab pos="2834358" algn="l"/>
              </a:tabLst>
            </a:pPr>
            <a:r>
              <a:rPr sz="3334" b="1" spc="-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sz="3334" b="1" spc="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sz="3334" b="1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34" b="1" spc="-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TRẬN, </a:t>
            </a:r>
            <a:r>
              <a:rPr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TẢ </a:t>
            </a:r>
            <a:endParaRPr lang="en-US" sz="3334" b="1" spc="-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2834358" algn="l"/>
              </a:tabLst>
            </a:pPr>
            <a:r>
              <a:rPr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KIỂM TRA ĐỊNH</a:t>
            </a:r>
            <a:r>
              <a:rPr sz="3334" b="1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TOÁN  </a:t>
            </a:r>
            <a:r>
              <a:rPr sz="3334" b="1" spc="-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sz="3334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THPT</a:t>
            </a:r>
            <a:endParaRPr sz="333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90800" y="482600"/>
            <a:ext cx="8077200" cy="50056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lang="en-US" sz="3200" b="1" spc="-19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 </a:t>
            </a:r>
            <a:r>
              <a:rPr sz="32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sz="3200" b="1" spc="-14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spc="-14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4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</a:t>
            </a:r>
            <a:r>
              <a:rPr sz="3200" b="1" spc="-28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8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spc="-18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QUẢNG NINH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49532" y="6349052"/>
            <a:ext cx="85937" cy="17233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067" spc="-3" dirty="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1067">
              <a:latin typeface="Carlito"/>
              <a:cs typeface="Carlito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A265528-10A1-4C70-AD83-A2E00FE7D4A4}"/>
              </a:ext>
            </a:extLst>
          </p:cNvPr>
          <p:cNvCxnSpPr/>
          <p:nvPr/>
        </p:nvCxnSpPr>
        <p:spPr>
          <a:xfrm>
            <a:off x="4572000" y="939800"/>
            <a:ext cx="3403600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6">
            <a:extLst>
              <a:ext uri="{FF2B5EF4-FFF2-40B4-BE49-F238E27FC236}">
                <a16:creationId xmlns:a16="http://schemas.microsoft.com/office/drawing/2014/main" id="{49FA70AB-A38D-C98A-5CC5-F332BBDCC9DE}"/>
              </a:ext>
            </a:extLst>
          </p:cNvPr>
          <p:cNvSpPr txBox="1"/>
          <p:nvPr/>
        </p:nvSpPr>
        <p:spPr>
          <a:xfrm>
            <a:off x="3758269" y="5624553"/>
            <a:ext cx="8077200" cy="50056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algn="r">
              <a:spcBef>
                <a:spcPts val="63"/>
              </a:spcBef>
            </a:pPr>
            <a:r>
              <a:rPr lang="en-US" sz="3200" b="1" i="1" spc="-19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i="1" spc="-19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19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i="1" spc="-19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i="1" spc="-19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spc="-19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25, 26 </a:t>
            </a:r>
            <a:r>
              <a:rPr lang="en-US" sz="3200" b="1" i="1" spc="-19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spc="-19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i="1" spc="-19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spc="-19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1887199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18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963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3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79"/>
            <a:ext cx="117348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55474" y="-74951"/>
            <a:ext cx="11936526" cy="1070700"/>
          </a:xfrm>
          <a:prstGeom prst="rect">
            <a:avLst/>
          </a:prstGeom>
        </p:spPr>
        <p:txBody>
          <a:bodyPr vert="horz" wrap="square" lIns="0" tIns="211667" rIns="0" bIns="0" rtlCol="0">
            <a:spAutoFit/>
          </a:bodyPr>
          <a:lstStyle/>
          <a:p>
            <a:pPr marL="8467" algn="ctr">
              <a:spcBef>
                <a:spcPts val="1667"/>
              </a:spcBef>
            </a:pPr>
            <a:r>
              <a:rPr lang="en-US"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sz="2400" b="1" spc="-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</a:t>
            </a:r>
            <a:r>
              <a:rPr lang="en-US"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sz="2400" b="1" spc="-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sz="2400" b="1" spc="-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ĐỊNH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</a:t>
            </a:r>
            <a:endParaRPr lang="en-US" sz="2400" b="1" spc="-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10" marR="3387" algn="ctr">
              <a:lnSpc>
                <a:spcPct val="150000"/>
              </a:lnSpc>
            </a:pPr>
            <a:r>
              <a:rPr sz="2400" b="1" spc="-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KHUNG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TRẬN ĐỀ, </a:t>
            </a:r>
            <a:r>
              <a:rPr sz="2400" b="1" spc="-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TẢ ĐỀ </a:t>
            </a:r>
            <a:r>
              <a:rPr sz="2400" b="1" spc="-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2400" b="1" spc="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64526" y="6382884"/>
            <a:ext cx="187113" cy="141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1">
              <a:lnSpc>
                <a:spcPts val="1080"/>
              </a:lnSpc>
            </a:pPr>
            <a:fld id="{81D60167-4931-47E6-BA6A-407CBD079E47}" type="slidenum">
              <a:rPr sz="1067" spc="-3" dirty="0">
                <a:solidFill>
                  <a:srgbClr val="888888"/>
                </a:solidFill>
                <a:latin typeface="Carlito"/>
                <a:cs typeface="Carlito"/>
              </a:rPr>
              <a:pPr marL="25401">
                <a:lnSpc>
                  <a:spcPts val="1080"/>
                </a:lnSpc>
              </a:pPr>
              <a:t>13</a:t>
            </a:fld>
            <a:endParaRPr sz="1067">
              <a:latin typeface="Carlito"/>
              <a:cs typeface="Carlito"/>
            </a:endParaRPr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F7BE2619-D11B-308F-9C5E-FE28150E5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95305"/>
              </p:ext>
            </p:extLst>
          </p:nvPr>
        </p:nvGraphicFramePr>
        <p:xfrm>
          <a:off x="533400" y="1015736"/>
          <a:ext cx="11318239" cy="5673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8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sz="2400" b="1" spc="-5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Nhóm</a:t>
                      </a:r>
                      <a:endParaRPr sz="2400" dirty="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sz="2400" b="1" spc="-5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Phân</a:t>
                      </a:r>
                      <a:r>
                        <a:rPr sz="2400" b="1" spc="-20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công</a:t>
                      </a:r>
                      <a:endParaRPr sz="2400" dirty="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240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kỳ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0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240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kỳ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240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kỳ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240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kỳ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Roboto"/>
                        </a:rPr>
                        <a:t>5</a:t>
                      </a:r>
                      <a:endParaRPr sz="2400" kern="1200" dirty="0">
                        <a:solidFill>
                          <a:srgbClr val="002060"/>
                        </a:solidFill>
                        <a:latin typeface="Roboto"/>
                        <a:ea typeface="+mn-ea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Đề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giữa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kỳ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1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11</a:t>
                      </a:r>
                      <a:endParaRPr sz="2400" kern="1200" dirty="0">
                        <a:solidFill>
                          <a:srgbClr val="002060"/>
                        </a:solidFill>
                        <a:latin typeface="Robot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49504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6</a:t>
                      </a:r>
                      <a:endParaRPr sz="240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kỳ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11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25676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lang="en-US" sz="2400" kern="120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Roboto"/>
                        </a:rPr>
                        <a:t>7</a:t>
                      </a:r>
                      <a:endParaRPr sz="2400" kern="1200">
                        <a:solidFill>
                          <a:srgbClr val="002060"/>
                        </a:solidFill>
                        <a:latin typeface="Roboto"/>
                        <a:ea typeface="+mn-ea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Đề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giữa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kỳ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2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Roboto"/>
                          <a:ea typeface="+mn-ea"/>
                          <a:cs typeface="Times New Roman"/>
                        </a:rPr>
                        <a:t> 11</a:t>
                      </a:r>
                      <a:endParaRPr sz="2400" kern="1200" dirty="0">
                        <a:solidFill>
                          <a:srgbClr val="002060"/>
                        </a:solidFill>
                        <a:latin typeface="Robot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79135"/>
                  </a:ext>
                </a:extLst>
              </a:tr>
              <a:tr h="61992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2400">
                        <a:solidFill>
                          <a:srgbClr val="002060"/>
                        </a:solidFill>
                        <a:latin typeface="Roboto"/>
                        <a:cs typeface="Roboto"/>
                      </a:endParaRPr>
                    </a:p>
                  </a:txBody>
                  <a:tcPr marL="0" marR="0" marT="267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kỳ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11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75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401552" y="0"/>
            <a:ext cx="790787" cy="6858000"/>
            <a:chOff x="17102328" y="0"/>
            <a:chExt cx="1186180" cy="10287000"/>
          </a:xfrm>
        </p:grpSpPr>
        <p:sp>
          <p:nvSpPr>
            <p:cNvPr id="4" name="object 4"/>
            <p:cNvSpPr/>
            <p:nvPr/>
          </p:nvSpPr>
          <p:spPr>
            <a:xfrm>
              <a:off x="17102328" y="0"/>
              <a:ext cx="1186180" cy="10287000"/>
            </a:xfrm>
            <a:custGeom>
              <a:avLst/>
              <a:gdLst/>
              <a:ahLst/>
              <a:cxnLst/>
              <a:rect l="l" t="t" r="r" b="b"/>
              <a:pathLst>
                <a:path w="1186180" h="10287000">
                  <a:moveTo>
                    <a:pt x="1185659" y="0"/>
                  </a:moveTo>
                  <a:lnTo>
                    <a:pt x="733044" y="0"/>
                  </a:lnTo>
                  <a:lnTo>
                    <a:pt x="733044" y="4504144"/>
                  </a:lnTo>
                  <a:lnTo>
                    <a:pt x="691172" y="4499318"/>
                  </a:lnTo>
                  <a:lnTo>
                    <a:pt x="643128" y="4497324"/>
                  </a:lnTo>
                  <a:lnTo>
                    <a:pt x="595071" y="4499318"/>
                  </a:lnTo>
                  <a:lnTo>
                    <a:pt x="547992" y="4504741"/>
                  </a:lnTo>
                  <a:lnTo>
                    <a:pt x="502005" y="4513465"/>
                  </a:lnTo>
                  <a:lnTo>
                    <a:pt x="457225" y="4525391"/>
                  </a:lnTo>
                  <a:lnTo>
                    <a:pt x="413791" y="4540364"/>
                  </a:lnTo>
                  <a:lnTo>
                    <a:pt x="371817" y="4558284"/>
                  </a:lnTo>
                  <a:lnTo>
                    <a:pt x="331431" y="4579023"/>
                  </a:lnTo>
                  <a:lnTo>
                    <a:pt x="292747" y="4602454"/>
                  </a:lnTo>
                  <a:lnTo>
                    <a:pt x="255905" y="4628451"/>
                  </a:lnTo>
                  <a:lnTo>
                    <a:pt x="221018" y="4656887"/>
                  </a:lnTo>
                  <a:lnTo>
                    <a:pt x="188201" y="4687646"/>
                  </a:lnTo>
                  <a:lnTo>
                    <a:pt x="157607" y="4720590"/>
                  </a:lnTo>
                  <a:lnTo>
                    <a:pt x="129324" y="4755616"/>
                  </a:lnTo>
                  <a:lnTo>
                    <a:pt x="103505" y="4792573"/>
                  </a:lnTo>
                  <a:lnTo>
                    <a:pt x="80251" y="4831372"/>
                  </a:lnTo>
                  <a:lnTo>
                    <a:pt x="59702" y="4871859"/>
                  </a:lnTo>
                  <a:lnTo>
                    <a:pt x="41973" y="4913922"/>
                  </a:lnTo>
                  <a:lnTo>
                    <a:pt x="27190" y="4957432"/>
                  </a:lnTo>
                  <a:lnTo>
                    <a:pt x="15481" y="5002276"/>
                  </a:lnTo>
                  <a:lnTo>
                    <a:pt x="6959" y="5048313"/>
                  </a:lnTo>
                  <a:lnTo>
                    <a:pt x="1752" y="5095430"/>
                  </a:lnTo>
                  <a:lnTo>
                    <a:pt x="0" y="5143500"/>
                  </a:lnTo>
                  <a:lnTo>
                    <a:pt x="1752" y="5191582"/>
                  </a:lnTo>
                  <a:lnTo>
                    <a:pt x="6959" y="5238699"/>
                  </a:lnTo>
                  <a:lnTo>
                    <a:pt x="15481" y="5284736"/>
                  </a:lnTo>
                  <a:lnTo>
                    <a:pt x="27190" y="5329580"/>
                  </a:lnTo>
                  <a:lnTo>
                    <a:pt x="41973" y="5373090"/>
                  </a:lnTo>
                  <a:lnTo>
                    <a:pt x="59702" y="5415153"/>
                  </a:lnTo>
                  <a:lnTo>
                    <a:pt x="80251" y="5455640"/>
                  </a:lnTo>
                  <a:lnTo>
                    <a:pt x="103505" y="5494439"/>
                  </a:lnTo>
                  <a:lnTo>
                    <a:pt x="129324" y="5531396"/>
                  </a:lnTo>
                  <a:lnTo>
                    <a:pt x="157607" y="5566422"/>
                  </a:lnTo>
                  <a:lnTo>
                    <a:pt x="188214" y="5599379"/>
                  </a:lnTo>
                  <a:lnTo>
                    <a:pt x="221018" y="5630126"/>
                  </a:lnTo>
                  <a:lnTo>
                    <a:pt x="255905" y="5658561"/>
                  </a:lnTo>
                  <a:lnTo>
                    <a:pt x="292747" y="5684558"/>
                  </a:lnTo>
                  <a:lnTo>
                    <a:pt x="331431" y="5707989"/>
                  </a:lnTo>
                  <a:lnTo>
                    <a:pt x="371817" y="5728728"/>
                  </a:lnTo>
                  <a:lnTo>
                    <a:pt x="413791" y="5746648"/>
                  </a:lnTo>
                  <a:lnTo>
                    <a:pt x="457225" y="5761621"/>
                  </a:lnTo>
                  <a:lnTo>
                    <a:pt x="502005" y="5773547"/>
                  </a:lnTo>
                  <a:lnTo>
                    <a:pt x="547992" y="5782272"/>
                  </a:lnTo>
                  <a:lnTo>
                    <a:pt x="595071" y="5787695"/>
                  </a:lnTo>
                  <a:lnTo>
                    <a:pt x="643128" y="5789676"/>
                  </a:lnTo>
                  <a:lnTo>
                    <a:pt x="691172" y="5787695"/>
                  </a:lnTo>
                  <a:lnTo>
                    <a:pt x="733044" y="5782881"/>
                  </a:lnTo>
                  <a:lnTo>
                    <a:pt x="733044" y="10287000"/>
                  </a:lnTo>
                  <a:lnTo>
                    <a:pt x="1185659" y="10287000"/>
                  </a:lnTo>
                  <a:lnTo>
                    <a:pt x="1185659" y="5489562"/>
                  </a:lnTo>
                  <a:lnTo>
                    <a:pt x="1185659" y="4797450"/>
                  </a:lnTo>
                  <a:lnTo>
                    <a:pt x="1185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7509754" y="4886493"/>
              <a:ext cx="229235" cy="481965"/>
            </a:xfrm>
            <a:custGeom>
              <a:avLst/>
              <a:gdLst/>
              <a:ahLst/>
              <a:cxnLst/>
              <a:rect l="l" t="t" r="r" b="b"/>
              <a:pathLst>
                <a:path w="229234" h="481964">
                  <a:moveTo>
                    <a:pt x="209864" y="0"/>
                  </a:moveTo>
                  <a:lnTo>
                    <a:pt x="4544" y="227258"/>
                  </a:lnTo>
                  <a:lnTo>
                    <a:pt x="0" y="239423"/>
                  </a:lnTo>
                  <a:lnTo>
                    <a:pt x="1109" y="245840"/>
                  </a:lnTo>
                  <a:lnTo>
                    <a:pt x="4474" y="251614"/>
                  </a:lnTo>
                  <a:lnTo>
                    <a:pt x="200951" y="479744"/>
                  </a:lnTo>
                  <a:lnTo>
                    <a:pt x="205927" y="481848"/>
                  </a:lnTo>
                  <a:lnTo>
                    <a:pt x="215123" y="481848"/>
                  </a:lnTo>
                  <a:lnTo>
                    <a:pt x="219349" y="480338"/>
                  </a:lnTo>
                  <a:lnTo>
                    <a:pt x="227074" y="471468"/>
                  </a:lnTo>
                  <a:lnTo>
                    <a:pt x="228820" y="464661"/>
                  </a:lnTo>
                  <a:lnTo>
                    <a:pt x="227938" y="457679"/>
                  </a:lnTo>
                  <a:lnTo>
                    <a:pt x="224378" y="451353"/>
                  </a:lnTo>
                  <a:lnTo>
                    <a:pt x="41941" y="239567"/>
                  </a:lnTo>
                  <a:lnTo>
                    <a:pt x="224311" y="30534"/>
                  </a:lnTo>
                  <a:lnTo>
                    <a:pt x="227901" y="24247"/>
                  </a:lnTo>
                  <a:lnTo>
                    <a:pt x="228821" y="17274"/>
                  </a:lnTo>
                  <a:lnTo>
                    <a:pt x="227117" y="10448"/>
                  </a:lnTo>
                  <a:lnTo>
                    <a:pt x="222836" y="4604"/>
                  </a:lnTo>
                  <a:lnTo>
                    <a:pt x="216687" y="938"/>
                  </a:lnTo>
                  <a:lnTo>
                    <a:pt x="209864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43259" y="2382670"/>
            <a:ext cx="4209966" cy="2537019"/>
          </a:xfrm>
          <a:prstGeom prst="rect">
            <a:avLst/>
          </a:prstGeom>
        </p:spPr>
        <p:txBody>
          <a:bodyPr vert="horz" wrap="square" lIns="0" tIns="170603" rIns="0" bIns="0" rtlCol="0">
            <a:spAutoFit/>
          </a:bodyPr>
          <a:lstStyle/>
          <a:p>
            <a:pPr marL="44876" algn="ctr">
              <a:spcBef>
                <a:spcPts val="1343"/>
              </a:spcBef>
            </a:pPr>
            <a:r>
              <a:rPr sz="4400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sz="4400" b="1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algn="ctr">
              <a:spcBef>
                <a:spcPts val="1280"/>
              </a:spcBef>
            </a:pPr>
            <a:r>
              <a:rPr sz="4400" b="1" spc="-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sz="4400" b="1" spc="-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4400" b="1" spc="-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algn="ctr">
              <a:spcBef>
                <a:spcPts val="1280"/>
              </a:spcBef>
            </a:pPr>
            <a:r>
              <a:rPr lang="en-US" sz="4400" b="1" spc="-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spc="-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1552" y="707410"/>
            <a:ext cx="5128683" cy="1869017"/>
            <a:chOff x="2439923" y="611123"/>
            <a:chExt cx="7693025" cy="2803525"/>
          </a:xfrm>
        </p:grpSpPr>
        <p:sp>
          <p:nvSpPr>
            <p:cNvPr id="8" name="object 8"/>
            <p:cNvSpPr/>
            <p:nvPr/>
          </p:nvSpPr>
          <p:spPr>
            <a:xfrm>
              <a:off x="2633471" y="1066800"/>
              <a:ext cx="7499984" cy="2347595"/>
            </a:xfrm>
            <a:custGeom>
              <a:avLst/>
              <a:gdLst/>
              <a:ahLst/>
              <a:cxnLst/>
              <a:rect l="l" t="t" r="r" b="b"/>
              <a:pathLst>
                <a:path w="7499984" h="2347595">
                  <a:moveTo>
                    <a:pt x="7436701" y="2215515"/>
                  </a:moveTo>
                  <a:lnTo>
                    <a:pt x="6493509" y="2215515"/>
                  </a:lnTo>
                  <a:lnTo>
                    <a:pt x="6517647" y="2227282"/>
                  </a:lnTo>
                  <a:lnTo>
                    <a:pt x="6574099" y="2252747"/>
                  </a:lnTo>
                  <a:lnTo>
                    <a:pt x="6640750" y="2278954"/>
                  </a:lnTo>
                  <a:lnTo>
                    <a:pt x="6677636" y="2291650"/>
                  </a:lnTo>
                  <a:lnTo>
                    <a:pt x="6716753" y="2303708"/>
                  </a:lnTo>
                  <a:lnTo>
                    <a:pt x="6757998" y="2314853"/>
                  </a:lnTo>
                  <a:lnTo>
                    <a:pt x="6801263" y="2324812"/>
                  </a:lnTo>
                  <a:lnTo>
                    <a:pt x="6846443" y="2333309"/>
                  </a:lnTo>
                  <a:lnTo>
                    <a:pt x="6893433" y="2340070"/>
                  </a:lnTo>
                  <a:lnTo>
                    <a:pt x="6942125" y="2344820"/>
                  </a:lnTo>
                  <a:lnTo>
                    <a:pt x="6992416" y="2347286"/>
                  </a:lnTo>
                  <a:lnTo>
                    <a:pt x="7044199" y="2347192"/>
                  </a:lnTo>
                  <a:lnTo>
                    <a:pt x="7097367" y="2344264"/>
                  </a:lnTo>
                  <a:lnTo>
                    <a:pt x="7151816" y="2338228"/>
                  </a:lnTo>
                  <a:lnTo>
                    <a:pt x="7207440" y="2328808"/>
                  </a:lnTo>
                  <a:lnTo>
                    <a:pt x="7264133" y="2315731"/>
                  </a:lnTo>
                  <a:lnTo>
                    <a:pt x="7321789" y="2298722"/>
                  </a:lnTo>
                  <a:lnTo>
                    <a:pt x="7380302" y="2277506"/>
                  </a:lnTo>
                  <a:lnTo>
                    <a:pt x="7439566" y="2251809"/>
                  </a:lnTo>
                  <a:lnTo>
                    <a:pt x="7499477" y="2221356"/>
                  </a:lnTo>
                  <a:lnTo>
                    <a:pt x="7496476" y="2221307"/>
                  </a:lnTo>
                  <a:lnTo>
                    <a:pt x="7487187" y="2220908"/>
                  </a:lnTo>
                  <a:lnTo>
                    <a:pt x="7471962" y="2219785"/>
                  </a:lnTo>
                  <a:lnTo>
                    <a:pt x="7451153" y="2217564"/>
                  </a:lnTo>
                  <a:lnTo>
                    <a:pt x="7436701" y="2215515"/>
                  </a:lnTo>
                  <a:close/>
                </a:path>
                <a:path w="7499984" h="2347595">
                  <a:moveTo>
                    <a:pt x="6116701" y="0"/>
                  </a:moveTo>
                  <a:lnTo>
                    <a:pt x="595248" y="0"/>
                  </a:lnTo>
                  <a:lnTo>
                    <a:pt x="546696" y="1907"/>
                  </a:lnTo>
                  <a:lnTo>
                    <a:pt x="499176" y="7529"/>
                  </a:lnTo>
                  <a:lnTo>
                    <a:pt x="452846" y="16713"/>
                  </a:lnTo>
                  <a:lnTo>
                    <a:pt x="407863" y="29310"/>
                  </a:lnTo>
                  <a:lnTo>
                    <a:pt x="364384" y="45168"/>
                  </a:lnTo>
                  <a:lnTo>
                    <a:pt x="322569" y="64136"/>
                  </a:lnTo>
                  <a:lnTo>
                    <a:pt x="282573" y="86062"/>
                  </a:lnTo>
                  <a:lnTo>
                    <a:pt x="244556" y="110796"/>
                  </a:lnTo>
                  <a:lnTo>
                    <a:pt x="208674" y="138187"/>
                  </a:lnTo>
                  <a:lnTo>
                    <a:pt x="175085" y="168084"/>
                  </a:lnTo>
                  <a:lnTo>
                    <a:pt x="143947" y="200335"/>
                  </a:lnTo>
                  <a:lnTo>
                    <a:pt x="115417" y="234790"/>
                  </a:lnTo>
                  <a:lnTo>
                    <a:pt x="89653" y="271297"/>
                  </a:lnTo>
                  <a:lnTo>
                    <a:pt x="66814" y="309706"/>
                  </a:lnTo>
                  <a:lnTo>
                    <a:pt x="47055" y="349865"/>
                  </a:lnTo>
                  <a:lnTo>
                    <a:pt x="30535" y="391623"/>
                  </a:lnTo>
                  <a:lnTo>
                    <a:pt x="17412" y="434829"/>
                  </a:lnTo>
                  <a:lnTo>
                    <a:pt x="7844" y="479333"/>
                  </a:lnTo>
                  <a:lnTo>
                    <a:pt x="1987" y="524982"/>
                  </a:lnTo>
                  <a:lnTo>
                    <a:pt x="0" y="571626"/>
                  </a:lnTo>
                  <a:lnTo>
                    <a:pt x="0" y="1775586"/>
                  </a:lnTo>
                  <a:lnTo>
                    <a:pt x="1975" y="1822231"/>
                  </a:lnTo>
                  <a:lnTo>
                    <a:pt x="7797" y="1867880"/>
                  </a:lnTo>
                  <a:lnTo>
                    <a:pt x="17312" y="1912384"/>
                  </a:lnTo>
                  <a:lnTo>
                    <a:pt x="30364" y="1955590"/>
                  </a:lnTo>
                  <a:lnTo>
                    <a:pt x="46797" y="1997348"/>
                  </a:lnTo>
                  <a:lnTo>
                    <a:pt x="66457" y="2037507"/>
                  </a:lnTo>
                  <a:lnTo>
                    <a:pt x="89188" y="2075916"/>
                  </a:lnTo>
                  <a:lnTo>
                    <a:pt x="114836" y="2112423"/>
                  </a:lnTo>
                  <a:lnTo>
                    <a:pt x="143245" y="2146878"/>
                  </a:lnTo>
                  <a:lnTo>
                    <a:pt x="174259" y="2179129"/>
                  </a:lnTo>
                  <a:lnTo>
                    <a:pt x="207725" y="2209026"/>
                  </a:lnTo>
                  <a:lnTo>
                    <a:pt x="243486" y="2236417"/>
                  </a:lnTo>
                  <a:lnTo>
                    <a:pt x="281387" y="2261151"/>
                  </a:lnTo>
                  <a:lnTo>
                    <a:pt x="321274" y="2283077"/>
                  </a:lnTo>
                  <a:lnTo>
                    <a:pt x="362991" y="2302045"/>
                  </a:lnTo>
                  <a:lnTo>
                    <a:pt x="406383" y="2317903"/>
                  </a:lnTo>
                  <a:lnTo>
                    <a:pt x="451295" y="2330500"/>
                  </a:lnTo>
                  <a:lnTo>
                    <a:pt x="497571" y="2339684"/>
                  </a:lnTo>
                  <a:lnTo>
                    <a:pt x="545057" y="2345306"/>
                  </a:lnTo>
                  <a:lnTo>
                    <a:pt x="593597" y="2347214"/>
                  </a:lnTo>
                  <a:lnTo>
                    <a:pt x="6115050" y="2347214"/>
                  </a:lnTo>
                  <a:lnTo>
                    <a:pt x="6168446" y="2344894"/>
                  </a:lnTo>
                  <a:lnTo>
                    <a:pt x="6220565" y="2338083"/>
                  </a:lnTo>
                  <a:lnTo>
                    <a:pt x="6271174" y="2327008"/>
                  </a:lnTo>
                  <a:lnTo>
                    <a:pt x="6320043" y="2311892"/>
                  </a:lnTo>
                  <a:lnTo>
                    <a:pt x="6366942" y="2292959"/>
                  </a:lnTo>
                  <a:lnTo>
                    <a:pt x="6411640" y="2270436"/>
                  </a:lnTo>
                  <a:lnTo>
                    <a:pt x="6453906" y="2244546"/>
                  </a:lnTo>
                  <a:lnTo>
                    <a:pt x="6493509" y="2215515"/>
                  </a:lnTo>
                  <a:lnTo>
                    <a:pt x="7436701" y="2215515"/>
                  </a:lnTo>
                  <a:lnTo>
                    <a:pt x="7394196" y="2208330"/>
                  </a:lnTo>
                  <a:lnTo>
                    <a:pt x="7319134" y="2190210"/>
                  </a:lnTo>
                  <a:lnTo>
                    <a:pt x="7275695" y="2176880"/>
                  </a:lnTo>
                  <a:lnTo>
                    <a:pt x="7228786" y="2160206"/>
                  </a:lnTo>
                  <a:lnTo>
                    <a:pt x="7178761" y="2139812"/>
                  </a:lnTo>
                  <a:lnTo>
                    <a:pt x="7125972" y="2115324"/>
                  </a:lnTo>
                  <a:lnTo>
                    <a:pt x="7070770" y="2086367"/>
                  </a:lnTo>
                  <a:lnTo>
                    <a:pt x="7013510" y="2052567"/>
                  </a:lnTo>
                  <a:lnTo>
                    <a:pt x="6954542" y="2013549"/>
                  </a:lnTo>
                  <a:lnTo>
                    <a:pt x="6894219" y="1968939"/>
                  </a:lnTo>
                  <a:lnTo>
                    <a:pt x="6832894" y="1918363"/>
                  </a:lnTo>
                  <a:lnTo>
                    <a:pt x="6770920" y="1861445"/>
                  </a:lnTo>
                  <a:lnTo>
                    <a:pt x="6708648" y="1797811"/>
                  </a:lnTo>
                  <a:lnTo>
                    <a:pt x="6708648" y="1790446"/>
                  </a:lnTo>
                  <a:lnTo>
                    <a:pt x="6710172" y="1784477"/>
                  </a:lnTo>
                  <a:lnTo>
                    <a:pt x="6710172" y="571626"/>
                  </a:lnTo>
                  <a:lnTo>
                    <a:pt x="6708196" y="524982"/>
                  </a:lnTo>
                  <a:lnTo>
                    <a:pt x="6702374" y="479333"/>
                  </a:lnTo>
                  <a:lnTo>
                    <a:pt x="6692859" y="434829"/>
                  </a:lnTo>
                  <a:lnTo>
                    <a:pt x="6679808" y="391623"/>
                  </a:lnTo>
                  <a:lnTo>
                    <a:pt x="6663376" y="349865"/>
                  </a:lnTo>
                  <a:lnTo>
                    <a:pt x="6643717" y="309706"/>
                  </a:lnTo>
                  <a:lnTo>
                    <a:pt x="6620988" y="271297"/>
                  </a:lnTo>
                  <a:lnTo>
                    <a:pt x="6595343" y="234790"/>
                  </a:lnTo>
                  <a:lnTo>
                    <a:pt x="6566938" y="200335"/>
                  </a:lnTo>
                  <a:lnTo>
                    <a:pt x="6535928" y="168084"/>
                  </a:lnTo>
                  <a:lnTo>
                    <a:pt x="6502467" y="138187"/>
                  </a:lnTo>
                  <a:lnTo>
                    <a:pt x="6466712" y="110796"/>
                  </a:lnTo>
                  <a:lnTo>
                    <a:pt x="6428818" y="86062"/>
                  </a:lnTo>
                  <a:lnTo>
                    <a:pt x="6388940" y="64136"/>
                  </a:lnTo>
                  <a:lnTo>
                    <a:pt x="6347233" y="45168"/>
                  </a:lnTo>
                  <a:lnTo>
                    <a:pt x="6303853" y="29310"/>
                  </a:lnTo>
                  <a:lnTo>
                    <a:pt x="6258954" y="16713"/>
                  </a:lnTo>
                  <a:lnTo>
                    <a:pt x="6212692" y="7529"/>
                  </a:lnTo>
                  <a:lnTo>
                    <a:pt x="6165223" y="1907"/>
                  </a:lnTo>
                  <a:lnTo>
                    <a:pt x="6116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2439923" y="611123"/>
              <a:ext cx="990600" cy="911860"/>
            </a:xfrm>
            <a:custGeom>
              <a:avLst/>
              <a:gdLst/>
              <a:ahLst/>
              <a:cxnLst/>
              <a:rect l="l" t="t" r="r" b="b"/>
              <a:pathLst>
                <a:path w="990600" h="911860">
                  <a:moveTo>
                    <a:pt x="495300" y="0"/>
                  </a:moveTo>
                  <a:lnTo>
                    <a:pt x="444593" y="2550"/>
                  </a:lnTo>
                  <a:lnTo>
                    <a:pt x="395367" y="9620"/>
                  </a:lnTo>
                  <a:lnTo>
                    <a:pt x="347867" y="20982"/>
                  </a:lnTo>
                  <a:lnTo>
                    <a:pt x="302341" y="36409"/>
                  </a:lnTo>
                  <a:lnTo>
                    <a:pt x="259036" y="55672"/>
                  </a:lnTo>
                  <a:lnTo>
                    <a:pt x="218200" y="78545"/>
                  </a:lnTo>
                  <a:lnTo>
                    <a:pt x="180080" y="104799"/>
                  </a:lnTo>
                  <a:lnTo>
                    <a:pt x="144922" y="134207"/>
                  </a:lnTo>
                  <a:lnTo>
                    <a:pt x="112975" y="166540"/>
                  </a:lnTo>
                  <a:lnTo>
                    <a:pt x="84486" y="201572"/>
                  </a:lnTo>
                  <a:lnTo>
                    <a:pt x="59701" y="239075"/>
                  </a:lnTo>
                  <a:lnTo>
                    <a:pt x="38867" y="278820"/>
                  </a:lnTo>
                  <a:lnTo>
                    <a:pt x="22234" y="320580"/>
                  </a:lnTo>
                  <a:lnTo>
                    <a:pt x="10046" y="364128"/>
                  </a:lnTo>
                  <a:lnTo>
                    <a:pt x="2552" y="409236"/>
                  </a:lnTo>
                  <a:lnTo>
                    <a:pt x="0" y="455675"/>
                  </a:lnTo>
                  <a:lnTo>
                    <a:pt x="2552" y="502115"/>
                  </a:lnTo>
                  <a:lnTo>
                    <a:pt x="10046" y="547223"/>
                  </a:lnTo>
                  <a:lnTo>
                    <a:pt x="22234" y="590771"/>
                  </a:lnTo>
                  <a:lnTo>
                    <a:pt x="38867" y="632531"/>
                  </a:lnTo>
                  <a:lnTo>
                    <a:pt x="59701" y="672276"/>
                  </a:lnTo>
                  <a:lnTo>
                    <a:pt x="84486" y="709779"/>
                  </a:lnTo>
                  <a:lnTo>
                    <a:pt x="112975" y="744811"/>
                  </a:lnTo>
                  <a:lnTo>
                    <a:pt x="144922" y="777144"/>
                  </a:lnTo>
                  <a:lnTo>
                    <a:pt x="180080" y="806552"/>
                  </a:lnTo>
                  <a:lnTo>
                    <a:pt x="218200" y="832806"/>
                  </a:lnTo>
                  <a:lnTo>
                    <a:pt x="259036" y="855679"/>
                  </a:lnTo>
                  <a:lnTo>
                    <a:pt x="302341" y="874942"/>
                  </a:lnTo>
                  <a:lnTo>
                    <a:pt x="347867" y="890369"/>
                  </a:lnTo>
                  <a:lnTo>
                    <a:pt x="395367" y="901731"/>
                  </a:lnTo>
                  <a:lnTo>
                    <a:pt x="444593" y="908801"/>
                  </a:lnTo>
                  <a:lnTo>
                    <a:pt x="495300" y="911351"/>
                  </a:lnTo>
                  <a:lnTo>
                    <a:pt x="546006" y="908801"/>
                  </a:lnTo>
                  <a:lnTo>
                    <a:pt x="595232" y="901731"/>
                  </a:lnTo>
                  <a:lnTo>
                    <a:pt x="642732" y="890369"/>
                  </a:lnTo>
                  <a:lnTo>
                    <a:pt x="688258" y="874942"/>
                  </a:lnTo>
                  <a:lnTo>
                    <a:pt x="731563" y="855679"/>
                  </a:lnTo>
                  <a:lnTo>
                    <a:pt x="772399" y="832806"/>
                  </a:lnTo>
                  <a:lnTo>
                    <a:pt x="810519" y="806552"/>
                  </a:lnTo>
                  <a:lnTo>
                    <a:pt x="845677" y="777144"/>
                  </a:lnTo>
                  <a:lnTo>
                    <a:pt x="877624" y="744811"/>
                  </a:lnTo>
                  <a:lnTo>
                    <a:pt x="906113" y="709779"/>
                  </a:lnTo>
                  <a:lnTo>
                    <a:pt x="930898" y="672276"/>
                  </a:lnTo>
                  <a:lnTo>
                    <a:pt x="951732" y="632531"/>
                  </a:lnTo>
                  <a:lnTo>
                    <a:pt x="968365" y="590771"/>
                  </a:lnTo>
                  <a:lnTo>
                    <a:pt x="980553" y="547223"/>
                  </a:lnTo>
                  <a:lnTo>
                    <a:pt x="988047" y="502115"/>
                  </a:lnTo>
                  <a:lnTo>
                    <a:pt x="990600" y="455675"/>
                  </a:lnTo>
                  <a:lnTo>
                    <a:pt x="988047" y="409236"/>
                  </a:lnTo>
                  <a:lnTo>
                    <a:pt x="980553" y="364128"/>
                  </a:lnTo>
                  <a:lnTo>
                    <a:pt x="968365" y="320580"/>
                  </a:lnTo>
                  <a:lnTo>
                    <a:pt x="951732" y="278820"/>
                  </a:lnTo>
                  <a:lnTo>
                    <a:pt x="930898" y="239075"/>
                  </a:lnTo>
                  <a:lnTo>
                    <a:pt x="906113" y="201572"/>
                  </a:lnTo>
                  <a:lnTo>
                    <a:pt x="877624" y="166540"/>
                  </a:lnTo>
                  <a:lnTo>
                    <a:pt x="845677" y="134207"/>
                  </a:lnTo>
                  <a:lnTo>
                    <a:pt x="810519" y="104799"/>
                  </a:lnTo>
                  <a:lnTo>
                    <a:pt x="772399" y="78545"/>
                  </a:lnTo>
                  <a:lnTo>
                    <a:pt x="731563" y="55672"/>
                  </a:lnTo>
                  <a:lnTo>
                    <a:pt x="688258" y="36409"/>
                  </a:lnTo>
                  <a:lnTo>
                    <a:pt x="642732" y="20982"/>
                  </a:lnTo>
                  <a:lnTo>
                    <a:pt x="595232" y="9620"/>
                  </a:lnTo>
                  <a:lnTo>
                    <a:pt x="546006" y="255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3777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5223" y="1473707"/>
              <a:ext cx="1502664" cy="1435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8014" y="209462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1246" y="0"/>
                  </a:moveTo>
                  <a:lnTo>
                    <a:pt x="4555" y="0"/>
                  </a:lnTo>
                  <a:lnTo>
                    <a:pt x="0" y="3980"/>
                  </a:lnTo>
                  <a:lnTo>
                    <a:pt x="0" y="13821"/>
                  </a:lnTo>
                  <a:lnTo>
                    <a:pt x="4555" y="17802"/>
                  </a:lnTo>
                  <a:lnTo>
                    <a:pt x="221246" y="17802"/>
                  </a:lnTo>
                  <a:lnTo>
                    <a:pt x="225805" y="13822"/>
                  </a:lnTo>
                  <a:lnTo>
                    <a:pt x="225805" y="398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8014" y="209462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10171" y="0"/>
                  </a:moveTo>
                  <a:lnTo>
                    <a:pt x="4555" y="0"/>
                  </a:lnTo>
                  <a:lnTo>
                    <a:pt x="0" y="3980"/>
                  </a:lnTo>
                  <a:lnTo>
                    <a:pt x="0" y="8901"/>
                  </a:lnTo>
                  <a:lnTo>
                    <a:pt x="0" y="13821"/>
                  </a:lnTo>
                  <a:lnTo>
                    <a:pt x="4555" y="17802"/>
                  </a:lnTo>
                  <a:lnTo>
                    <a:pt x="10171" y="17802"/>
                  </a:lnTo>
                  <a:lnTo>
                    <a:pt x="215631" y="17802"/>
                  </a:lnTo>
                  <a:lnTo>
                    <a:pt x="221246" y="17802"/>
                  </a:lnTo>
                  <a:lnTo>
                    <a:pt x="225805" y="13822"/>
                  </a:lnTo>
                  <a:lnTo>
                    <a:pt x="225805" y="8901"/>
                  </a:lnTo>
                  <a:lnTo>
                    <a:pt x="225805" y="3980"/>
                  </a:lnTo>
                  <a:lnTo>
                    <a:pt x="221246" y="0"/>
                  </a:lnTo>
                  <a:lnTo>
                    <a:pt x="215631" y="0"/>
                  </a:lnTo>
                  <a:lnTo>
                    <a:pt x="101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8014" y="202587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1246" y="0"/>
                  </a:moveTo>
                  <a:lnTo>
                    <a:pt x="4555" y="0"/>
                  </a:lnTo>
                  <a:lnTo>
                    <a:pt x="0" y="3980"/>
                  </a:lnTo>
                  <a:lnTo>
                    <a:pt x="0" y="13809"/>
                  </a:lnTo>
                  <a:lnTo>
                    <a:pt x="4555" y="17789"/>
                  </a:lnTo>
                  <a:lnTo>
                    <a:pt x="221246" y="17789"/>
                  </a:lnTo>
                  <a:lnTo>
                    <a:pt x="225805" y="13809"/>
                  </a:lnTo>
                  <a:lnTo>
                    <a:pt x="225805" y="398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8014" y="202587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10171" y="0"/>
                  </a:moveTo>
                  <a:lnTo>
                    <a:pt x="4555" y="0"/>
                  </a:lnTo>
                  <a:lnTo>
                    <a:pt x="0" y="3980"/>
                  </a:lnTo>
                  <a:lnTo>
                    <a:pt x="0" y="8901"/>
                  </a:lnTo>
                  <a:lnTo>
                    <a:pt x="0" y="13809"/>
                  </a:lnTo>
                  <a:lnTo>
                    <a:pt x="4555" y="17789"/>
                  </a:lnTo>
                  <a:lnTo>
                    <a:pt x="10171" y="17789"/>
                  </a:lnTo>
                  <a:lnTo>
                    <a:pt x="215631" y="17789"/>
                  </a:lnTo>
                  <a:lnTo>
                    <a:pt x="221246" y="17789"/>
                  </a:lnTo>
                  <a:lnTo>
                    <a:pt x="225805" y="13809"/>
                  </a:lnTo>
                  <a:lnTo>
                    <a:pt x="225805" y="8901"/>
                  </a:lnTo>
                  <a:lnTo>
                    <a:pt x="225805" y="3980"/>
                  </a:lnTo>
                  <a:lnTo>
                    <a:pt x="221246" y="0"/>
                  </a:lnTo>
                  <a:lnTo>
                    <a:pt x="215631" y="0"/>
                  </a:lnTo>
                  <a:lnTo>
                    <a:pt x="101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3369" y="1921907"/>
              <a:ext cx="195648" cy="19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435292" y="1926908"/>
              <a:ext cx="471805" cy="509905"/>
            </a:xfrm>
            <a:custGeom>
              <a:avLst/>
              <a:gdLst/>
              <a:ahLst/>
              <a:cxnLst/>
              <a:rect l="l" t="t" r="r" b="b"/>
              <a:pathLst>
                <a:path w="471804" h="509905">
                  <a:moveTo>
                    <a:pt x="431481" y="0"/>
                  </a:moveTo>
                  <a:lnTo>
                    <a:pt x="39764" y="0"/>
                  </a:lnTo>
                  <a:lnTo>
                    <a:pt x="3135" y="22262"/>
                  </a:lnTo>
                  <a:lnTo>
                    <a:pt x="0" y="36403"/>
                  </a:lnTo>
                  <a:lnTo>
                    <a:pt x="0" y="483619"/>
                  </a:lnTo>
                  <a:lnTo>
                    <a:pt x="811" y="490935"/>
                  </a:lnTo>
                  <a:lnTo>
                    <a:pt x="3135" y="497759"/>
                  </a:lnTo>
                  <a:lnTo>
                    <a:pt x="6811" y="503941"/>
                  </a:lnTo>
                  <a:lnTo>
                    <a:pt x="11694" y="509348"/>
                  </a:lnTo>
                  <a:lnTo>
                    <a:pt x="26017" y="497297"/>
                  </a:lnTo>
                  <a:lnTo>
                    <a:pt x="21727" y="493372"/>
                  </a:lnTo>
                  <a:lnTo>
                    <a:pt x="19441" y="488725"/>
                  </a:lnTo>
                  <a:lnTo>
                    <a:pt x="19440" y="31289"/>
                  </a:lnTo>
                  <a:lnTo>
                    <a:pt x="21727" y="26652"/>
                  </a:lnTo>
                  <a:lnTo>
                    <a:pt x="29105" y="19889"/>
                  </a:lnTo>
                  <a:lnTo>
                    <a:pt x="34188" y="17802"/>
                  </a:lnTo>
                  <a:lnTo>
                    <a:pt x="465456" y="17802"/>
                  </a:lnTo>
                  <a:lnTo>
                    <a:pt x="464433" y="16082"/>
                  </a:lnTo>
                  <a:lnTo>
                    <a:pt x="459568" y="10692"/>
                  </a:lnTo>
                  <a:lnTo>
                    <a:pt x="453680" y="6239"/>
                  </a:lnTo>
                  <a:lnTo>
                    <a:pt x="446928" y="2873"/>
                  </a:lnTo>
                  <a:lnTo>
                    <a:pt x="439475" y="743"/>
                  </a:lnTo>
                  <a:lnTo>
                    <a:pt x="431481" y="0"/>
                  </a:lnTo>
                  <a:close/>
                </a:path>
                <a:path w="471804" h="509905">
                  <a:moveTo>
                    <a:pt x="465456" y="17802"/>
                  </a:moveTo>
                  <a:lnTo>
                    <a:pt x="437067" y="17802"/>
                  </a:lnTo>
                  <a:lnTo>
                    <a:pt x="442133" y="19889"/>
                  </a:lnTo>
                  <a:lnTo>
                    <a:pt x="449507" y="26652"/>
                  </a:lnTo>
                  <a:lnTo>
                    <a:pt x="451801" y="31289"/>
                  </a:lnTo>
                  <a:lnTo>
                    <a:pt x="451815" y="101198"/>
                  </a:lnTo>
                  <a:lnTo>
                    <a:pt x="471248" y="70385"/>
                  </a:lnTo>
                  <a:lnTo>
                    <a:pt x="471248" y="36403"/>
                  </a:lnTo>
                  <a:lnTo>
                    <a:pt x="470436" y="29085"/>
                  </a:lnTo>
                  <a:lnTo>
                    <a:pt x="468110" y="22263"/>
                  </a:lnTo>
                  <a:lnTo>
                    <a:pt x="465456" y="17802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5292" y="1926908"/>
              <a:ext cx="471805" cy="509905"/>
            </a:xfrm>
            <a:custGeom>
              <a:avLst/>
              <a:gdLst/>
              <a:ahLst/>
              <a:cxnLst/>
              <a:rect l="l" t="t" r="r" b="b"/>
              <a:pathLst>
                <a:path w="471804" h="509905">
                  <a:moveTo>
                    <a:pt x="39764" y="0"/>
                  </a:moveTo>
                  <a:lnTo>
                    <a:pt x="431481" y="0"/>
                  </a:lnTo>
                  <a:lnTo>
                    <a:pt x="468110" y="22263"/>
                  </a:lnTo>
                  <a:lnTo>
                    <a:pt x="471248" y="70385"/>
                  </a:lnTo>
                  <a:lnTo>
                    <a:pt x="451815" y="101198"/>
                  </a:lnTo>
                  <a:lnTo>
                    <a:pt x="451801" y="36403"/>
                  </a:lnTo>
                  <a:lnTo>
                    <a:pt x="451801" y="31289"/>
                  </a:lnTo>
                  <a:lnTo>
                    <a:pt x="449507" y="26652"/>
                  </a:lnTo>
                  <a:lnTo>
                    <a:pt x="445834" y="23277"/>
                  </a:lnTo>
                  <a:lnTo>
                    <a:pt x="442133" y="19889"/>
                  </a:lnTo>
                  <a:lnTo>
                    <a:pt x="437067" y="17802"/>
                  </a:lnTo>
                  <a:lnTo>
                    <a:pt x="431481" y="17802"/>
                  </a:lnTo>
                  <a:lnTo>
                    <a:pt x="39764" y="17802"/>
                  </a:lnTo>
                  <a:lnTo>
                    <a:pt x="34188" y="17802"/>
                  </a:lnTo>
                  <a:lnTo>
                    <a:pt x="29105" y="19889"/>
                  </a:lnTo>
                  <a:lnTo>
                    <a:pt x="25419" y="23277"/>
                  </a:lnTo>
                  <a:lnTo>
                    <a:pt x="21727" y="26652"/>
                  </a:lnTo>
                  <a:lnTo>
                    <a:pt x="19440" y="31289"/>
                  </a:lnTo>
                  <a:lnTo>
                    <a:pt x="19440" y="36403"/>
                  </a:lnTo>
                  <a:lnTo>
                    <a:pt x="19441" y="483619"/>
                  </a:lnTo>
                  <a:lnTo>
                    <a:pt x="19441" y="488725"/>
                  </a:lnTo>
                  <a:lnTo>
                    <a:pt x="21727" y="493372"/>
                  </a:lnTo>
                  <a:lnTo>
                    <a:pt x="25420" y="496750"/>
                  </a:lnTo>
                  <a:lnTo>
                    <a:pt x="26017" y="497297"/>
                  </a:lnTo>
                </a:path>
                <a:path w="471804" h="509905">
                  <a:moveTo>
                    <a:pt x="11694" y="509348"/>
                  </a:moveTo>
                  <a:lnTo>
                    <a:pt x="0" y="36403"/>
                  </a:lnTo>
                  <a:lnTo>
                    <a:pt x="810" y="29085"/>
                  </a:lnTo>
                  <a:lnTo>
                    <a:pt x="31768" y="743"/>
                  </a:lnTo>
                  <a:lnTo>
                    <a:pt x="397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27200" y="787703"/>
            <a:ext cx="4025053" cy="1496265"/>
          </a:xfrm>
          <a:prstGeom prst="rect">
            <a:avLst/>
          </a:prstGeom>
        </p:spPr>
        <p:txBody>
          <a:bodyPr vert="horz" wrap="square" lIns="0" tIns="112607" rIns="0" bIns="0" rtlCol="0">
            <a:spAutoFit/>
          </a:bodyPr>
          <a:lstStyle/>
          <a:p>
            <a:pPr marL="8467">
              <a:spcBef>
                <a:spcPts val="887"/>
              </a:spcBef>
            </a:pPr>
            <a:r>
              <a:rPr sz="2067" spc="-3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2067" dirty="0">
              <a:latin typeface="Roboto"/>
              <a:cs typeface="Roboto"/>
            </a:endParaRPr>
          </a:p>
          <a:p>
            <a:pPr marL="1228575">
              <a:spcBef>
                <a:spcPts val="817"/>
              </a:spcBef>
            </a:pPr>
            <a:r>
              <a:rPr sz="2067" b="1" spc="-3" dirty="0">
                <a:solidFill>
                  <a:srgbClr val="006FC0"/>
                </a:solidFill>
                <a:latin typeface="Roboto"/>
                <a:cs typeface="Roboto"/>
              </a:rPr>
              <a:t>Ma trận đề </a:t>
            </a:r>
            <a:r>
              <a:rPr sz="2067" b="1" spc="-7" dirty="0">
                <a:solidFill>
                  <a:srgbClr val="006FC0"/>
                </a:solidFill>
                <a:latin typeface="Roboto"/>
                <a:cs typeface="Roboto"/>
              </a:rPr>
              <a:t>kiểm</a:t>
            </a:r>
            <a:r>
              <a:rPr sz="2067" b="1" spc="-17" dirty="0">
                <a:solidFill>
                  <a:srgbClr val="006FC0"/>
                </a:solidFill>
                <a:latin typeface="Roboto"/>
                <a:cs typeface="Roboto"/>
              </a:rPr>
              <a:t> </a:t>
            </a:r>
            <a:r>
              <a:rPr sz="2067" b="1" spc="-7" dirty="0">
                <a:solidFill>
                  <a:srgbClr val="006FC0"/>
                </a:solidFill>
                <a:latin typeface="Roboto"/>
                <a:cs typeface="Roboto"/>
              </a:rPr>
              <a:t>tra</a:t>
            </a:r>
            <a:endParaRPr sz="2067" dirty="0">
              <a:latin typeface="Roboto"/>
              <a:cs typeface="Roboto"/>
            </a:endParaRPr>
          </a:p>
          <a:p>
            <a:pPr marL="1533813" indent="-305238">
              <a:spcBef>
                <a:spcPts val="310"/>
              </a:spcBef>
              <a:buFont typeface="Wingdings"/>
              <a:buChar char=""/>
              <a:tabLst>
                <a:tab pos="1533390" algn="l"/>
                <a:tab pos="1533813" algn="l"/>
              </a:tabLst>
            </a:pP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Khung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ma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trận</a:t>
            </a:r>
            <a:endParaRPr dirty="0">
              <a:latin typeface="Roboto"/>
              <a:cs typeface="Roboto"/>
            </a:endParaRPr>
          </a:p>
          <a:p>
            <a:pPr marL="1533813" indent="-305238">
              <a:spcBef>
                <a:spcPts val="367"/>
              </a:spcBef>
              <a:buFont typeface="Wingdings"/>
              <a:buChar char=""/>
              <a:tabLst>
                <a:tab pos="1533390" algn="l"/>
                <a:tab pos="1533813" algn="l"/>
              </a:tabLst>
            </a:pP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Một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số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lưu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ý</a:t>
            </a:r>
            <a:endParaRPr dirty="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26616" y="2591836"/>
            <a:ext cx="5128683" cy="1867747"/>
            <a:chOff x="2439923" y="3587496"/>
            <a:chExt cx="7693025" cy="2801620"/>
          </a:xfrm>
        </p:grpSpPr>
        <p:sp>
          <p:nvSpPr>
            <p:cNvPr id="20" name="object 20"/>
            <p:cNvSpPr/>
            <p:nvPr/>
          </p:nvSpPr>
          <p:spPr>
            <a:xfrm>
              <a:off x="2633471" y="4043172"/>
              <a:ext cx="7499984" cy="2346325"/>
            </a:xfrm>
            <a:custGeom>
              <a:avLst/>
              <a:gdLst/>
              <a:ahLst/>
              <a:cxnLst/>
              <a:rect l="l" t="t" r="r" b="b"/>
              <a:pathLst>
                <a:path w="7499984" h="2346325">
                  <a:moveTo>
                    <a:pt x="6116701" y="0"/>
                  </a:moveTo>
                  <a:lnTo>
                    <a:pt x="595248" y="0"/>
                  </a:lnTo>
                  <a:lnTo>
                    <a:pt x="546696" y="1906"/>
                  </a:lnTo>
                  <a:lnTo>
                    <a:pt x="499176" y="7525"/>
                  </a:lnTo>
                  <a:lnTo>
                    <a:pt x="452846" y="16705"/>
                  </a:lnTo>
                  <a:lnTo>
                    <a:pt x="407863" y="29295"/>
                  </a:lnTo>
                  <a:lnTo>
                    <a:pt x="364384" y="45144"/>
                  </a:lnTo>
                  <a:lnTo>
                    <a:pt x="322569" y="64101"/>
                  </a:lnTo>
                  <a:lnTo>
                    <a:pt x="282573" y="86015"/>
                  </a:lnTo>
                  <a:lnTo>
                    <a:pt x="244556" y="110735"/>
                  </a:lnTo>
                  <a:lnTo>
                    <a:pt x="208674" y="138110"/>
                  </a:lnTo>
                  <a:lnTo>
                    <a:pt x="175085" y="167989"/>
                  </a:lnTo>
                  <a:lnTo>
                    <a:pt x="143947" y="200220"/>
                  </a:lnTo>
                  <a:lnTo>
                    <a:pt x="115417" y="234653"/>
                  </a:lnTo>
                  <a:lnTo>
                    <a:pt x="89653" y="271136"/>
                  </a:lnTo>
                  <a:lnTo>
                    <a:pt x="66814" y="309519"/>
                  </a:lnTo>
                  <a:lnTo>
                    <a:pt x="47055" y="349650"/>
                  </a:lnTo>
                  <a:lnTo>
                    <a:pt x="30535" y="391379"/>
                  </a:lnTo>
                  <a:lnTo>
                    <a:pt x="17412" y="434554"/>
                  </a:lnTo>
                  <a:lnTo>
                    <a:pt x="7844" y="479024"/>
                  </a:lnTo>
                  <a:lnTo>
                    <a:pt x="1987" y="524638"/>
                  </a:lnTo>
                  <a:lnTo>
                    <a:pt x="0" y="571245"/>
                  </a:lnTo>
                  <a:lnTo>
                    <a:pt x="0" y="1774570"/>
                  </a:lnTo>
                  <a:lnTo>
                    <a:pt x="1975" y="1821178"/>
                  </a:lnTo>
                  <a:lnTo>
                    <a:pt x="7797" y="1866792"/>
                  </a:lnTo>
                  <a:lnTo>
                    <a:pt x="17312" y="1911262"/>
                  </a:lnTo>
                  <a:lnTo>
                    <a:pt x="30364" y="1954437"/>
                  </a:lnTo>
                  <a:lnTo>
                    <a:pt x="46797" y="1996166"/>
                  </a:lnTo>
                  <a:lnTo>
                    <a:pt x="66457" y="2036297"/>
                  </a:lnTo>
                  <a:lnTo>
                    <a:pt x="89188" y="2074680"/>
                  </a:lnTo>
                  <a:lnTo>
                    <a:pt x="114836" y="2111163"/>
                  </a:lnTo>
                  <a:lnTo>
                    <a:pt x="143245" y="2145596"/>
                  </a:lnTo>
                  <a:lnTo>
                    <a:pt x="174259" y="2177827"/>
                  </a:lnTo>
                  <a:lnTo>
                    <a:pt x="207725" y="2207706"/>
                  </a:lnTo>
                  <a:lnTo>
                    <a:pt x="243486" y="2235081"/>
                  </a:lnTo>
                  <a:lnTo>
                    <a:pt x="281387" y="2259801"/>
                  </a:lnTo>
                  <a:lnTo>
                    <a:pt x="321274" y="2281715"/>
                  </a:lnTo>
                  <a:lnTo>
                    <a:pt x="362991" y="2300672"/>
                  </a:lnTo>
                  <a:lnTo>
                    <a:pt x="406383" y="2316521"/>
                  </a:lnTo>
                  <a:lnTo>
                    <a:pt x="451295" y="2329111"/>
                  </a:lnTo>
                  <a:lnTo>
                    <a:pt x="497571" y="2338291"/>
                  </a:lnTo>
                  <a:lnTo>
                    <a:pt x="545057" y="2343910"/>
                  </a:lnTo>
                  <a:lnTo>
                    <a:pt x="593597" y="2345816"/>
                  </a:lnTo>
                  <a:lnTo>
                    <a:pt x="6115050" y="2345816"/>
                  </a:lnTo>
                  <a:lnTo>
                    <a:pt x="6168446" y="2343497"/>
                  </a:lnTo>
                  <a:lnTo>
                    <a:pt x="6220565" y="2336686"/>
                  </a:lnTo>
                  <a:lnTo>
                    <a:pt x="6271174" y="2325611"/>
                  </a:lnTo>
                  <a:lnTo>
                    <a:pt x="6320043" y="2310495"/>
                  </a:lnTo>
                  <a:lnTo>
                    <a:pt x="6366942" y="2291562"/>
                  </a:lnTo>
                  <a:lnTo>
                    <a:pt x="6411640" y="2269039"/>
                  </a:lnTo>
                  <a:lnTo>
                    <a:pt x="6453906" y="2243149"/>
                  </a:lnTo>
                  <a:lnTo>
                    <a:pt x="6493509" y="2214117"/>
                  </a:lnTo>
                  <a:lnTo>
                    <a:pt x="7436663" y="2214117"/>
                  </a:lnTo>
                  <a:lnTo>
                    <a:pt x="7394196" y="2206945"/>
                  </a:lnTo>
                  <a:lnTo>
                    <a:pt x="7319134" y="2188841"/>
                  </a:lnTo>
                  <a:lnTo>
                    <a:pt x="7275695" y="2175524"/>
                  </a:lnTo>
                  <a:lnTo>
                    <a:pt x="7228786" y="2158865"/>
                  </a:lnTo>
                  <a:lnTo>
                    <a:pt x="7178761" y="2138489"/>
                  </a:lnTo>
                  <a:lnTo>
                    <a:pt x="7125972" y="2114023"/>
                  </a:lnTo>
                  <a:lnTo>
                    <a:pt x="7070770" y="2085092"/>
                  </a:lnTo>
                  <a:lnTo>
                    <a:pt x="7013510" y="2051322"/>
                  </a:lnTo>
                  <a:lnTo>
                    <a:pt x="6954542" y="2012340"/>
                  </a:lnTo>
                  <a:lnTo>
                    <a:pt x="6894219" y="1967770"/>
                  </a:lnTo>
                  <a:lnTo>
                    <a:pt x="6832894" y="1917239"/>
                  </a:lnTo>
                  <a:lnTo>
                    <a:pt x="6770920" y="1860372"/>
                  </a:lnTo>
                  <a:lnTo>
                    <a:pt x="6708648" y="1796795"/>
                  </a:lnTo>
                  <a:lnTo>
                    <a:pt x="6708648" y="1789302"/>
                  </a:lnTo>
                  <a:lnTo>
                    <a:pt x="6710172" y="1783461"/>
                  </a:lnTo>
                  <a:lnTo>
                    <a:pt x="6710172" y="571245"/>
                  </a:lnTo>
                  <a:lnTo>
                    <a:pt x="6708196" y="524638"/>
                  </a:lnTo>
                  <a:lnTo>
                    <a:pt x="6702374" y="479024"/>
                  </a:lnTo>
                  <a:lnTo>
                    <a:pt x="6692859" y="434554"/>
                  </a:lnTo>
                  <a:lnTo>
                    <a:pt x="6679808" y="391379"/>
                  </a:lnTo>
                  <a:lnTo>
                    <a:pt x="6663376" y="349650"/>
                  </a:lnTo>
                  <a:lnTo>
                    <a:pt x="6643717" y="309519"/>
                  </a:lnTo>
                  <a:lnTo>
                    <a:pt x="6620988" y="271136"/>
                  </a:lnTo>
                  <a:lnTo>
                    <a:pt x="6595343" y="234653"/>
                  </a:lnTo>
                  <a:lnTo>
                    <a:pt x="6566938" y="200220"/>
                  </a:lnTo>
                  <a:lnTo>
                    <a:pt x="6535928" y="167989"/>
                  </a:lnTo>
                  <a:lnTo>
                    <a:pt x="6502467" y="138110"/>
                  </a:lnTo>
                  <a:lnTo>
                    <a:pt x="6466713" y="110735"/>
                  </a:lnTo>
                  <a:lnTo>
                    <a:pt x="6428818" y="86015"/>
                  </a:lnTo>
                  <a:lnTo>
                    <a:pt x="6388940" y="64101"/>
                  </a:lnTo>
                  <a:lnTo>
                    <a:pt x="6347233" y="45144"/>
                  </a:lnTo>
                  <a:lnTo>
                    <a:pt x="6303853" y="29295"/>
                  </a:lnTo>
                  <a:lnTo>
                    <a:pt x="6258954" y="16705"/>
                  </a:lnTo>
                  <a:lnTo>
                    <a:pt x="6212692" y="7525"/>
                  </a:lnTo>
                  <a:lnTo>
                    <a:pt x="6165223" y="1906"/>
                  </a:lnTo>
                  <a:lnTo>
                    <a:pt x="6116701" y="0"/>
                  </a:lnTo>
                  <a:close/>
                </a:path>
                <a:path w="7499984" h="2346325">
                  <a:moveTo>
                    <a:pt x="7436663" y="2214117"/>
                  </a:moveTo>
                  <a:lnTo>
                    <a:pt x="6493509" y="2214117"/>
                  </a:lnTo>
                  <a:lnTo>
                    <a:pt x="6517647" y="2225869"/>
                  </a:lnTo>
                  <a:lnTo>
                    <a:pt x="6574099" y="2251305"/>
                  </a:lnTo>
                  <a:lnTo>
                    <a:pt x="6640750" y="2277490"/>
                  </a:lnTo>
                  <a:lnTo>
                    <a:pt x="6677636" y="2290177"/>
                  </a:lnTo>
                  <a:lnTo>
                    <a:pt x="6716753" y="2302228"/>
                  </a:lnTo>
                  <a:lnTo>
                    <a:pt x="6757998" y="2313368"/>
                  </a:lnTo>
                  <a:lnTo>
                    <a:pt x="6801263" y="2323323"/>
                  </a:lnTo>
                  <a:lnTo>
                    <a:pt x="6846443" y="2331817"/>
                  </a:lnTo>
                  <a:lnTo>
                    <a:pt x="6893433" y="2338578"/>
                  </a:lnTo>
                  <a:lnTo>
                    <a:pt x="6942125" y="2343329"/>
                  </a:lnTo>
                  <a:lnTo>
                    <a:pt x="6992416" y="2345797"/>
                  </a:lnTo>
                  <a:lnTo>
                    <a:pt x="7044199" y="2345707"/>
                  </a:lnTo>
                  <a:lnTo>
                    <a:pt x="7097367" y="2342784"/>
                  </a:lnTo>
                  <a:lnTo>
                    <a:pt x="7151816" y="2336755"/>
                  </a:lnTo>
                  <a:lnTo>
                    <a:pt x="7207440" y="2327344"/>
                  </a:lnTo>
                  <a:lnTo>
                    <a:pt x="7264133" y="2314277"/>
                  </a:lnTo>
                  <a:lnTo>
                    <a:pt x="7321789" y="2297280"/>
                  </a:lnTo>
                  <a:lnTo>
                    <a:pt x="7380302" y="2276077"/>
                  </a:lnTo>
                  <a:lnTo>
                    <a:pt x="7439566" y="2250396"/>
                  </a:lnTo>
                  <a:lnTo>
                    <a:pt x="7499477" y="2219960"/>
                  </a:lnTo>
                  <a:lnTo>
                    <a:pt x="7496476" y="2219910"/>
                  </a:lnTo>
                  <a:lnTo>
                    <a:pt x="7487187" y="2219511"/>
                  </a:lnTo>
                  <a:lnTo>
                    <a:pt x="7471962" y="2218390"/>
                  </a:lnTo>
                  <a:lnTo>
                    <a:pt x="7451153" y="2216171"/>
                  </a:lnTo>
                  <a:lnTo>
                    <a:pt x="7436663" y="2214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9923" y="3587496"/>
              <a:ext cx="990600" cy="909955"/>
            </a:xfrm>
            <a:custGeom>
              <a:avLst/>
              <a:gdLst/>
              <a:ahLst/>
              <a:cxnLst/>
              <a:rect l="l" t="t" r="r" b="b"/>
              <a:pathLst>
                <a:path w="990600" h="909954">
                  <a:moveTo>
                    <a:pt x="495300" y="0"/>
                  </a:moveTo>
                  <a:lnTo>
                    <a:pt x="444593" y="2545"/>
                  </a:lnTo>
                  <a:lnTo>
                    <a:pt x="395367" y="9603"/>
                  </a:lnTo>
                  <a:lnTo>
                    <a:pt x="347867" y="20944"/>
                  </a:lnTo>
                  <a:lnTo>
                    <a:pt x="302341" y="36343"/>
                  </a:lnTo>
                  <a:lnTo>
                    <a:pt x="259036" y="55572"/>
                  </a:lnTo>
                  <a:lnTo>
                    <a:pt x="218200" y="78404"/>
                  </a:lnTo>
                  <a:lnTo>
                    <a:pt x="180080" y="104612"/>
                  </a:lnTo>
                  <a:lnTo>
                    <a:pt x="144922" y="133969"/>
                  </a:lnTo>
                  <a:lnTo>
                    <a:pt x="112975" y="166247"/>
                  </a:lnTo>
                  <a:lnTo>
                    <a:pt x="84486" y="201219"/>
                  </a:lnTo>
                  <a:lnTo>
                    <a:pt x="59701" y="238658"/>
                  </a:lnTo>
                  <a:lnTo>
                    <a:pt x="38867" y="278338"/>
                  </a:lnTo>
                  <a:lnTo>
                    <a:pt x="22234" y="320030"/>
                  </a:lnTo>
                  <a:lnTo>
                    <a:pt x="10046" y="363508"/>
                  </a:lnTo>
                  <a:lnTo>
                    <a:pt x="2552" y="408545"/>
                  </a:lnTo>
                  <a:lnTo>
                    <a:pt x="0" y="454913"/>
                  </a:lnTo>
                  <a:lnTo>
                    <a:pt x="2552" y="501282"/>
                  </a:lnTo>
                  <a:lnTo>
                    <a:pt x="10046" y="546319"/>
                  </a:lnTo>
                  <a:lnTo>
                    <a:pt x="22234" y="589797"/>
                  </a:lnTo>
                  <a:lnTo>
                    <a:pt x="38867" y="631489"/>
                  </a:lnTo>
                  <a:lnTo>
                    <a:pt x="59701" y="671169"/>
                  </a:lnTo>
                  <a:lnTo>
                    <a:pt x="84486" y="708608"/>
                  </a:lnTo>
                  <a:lnTo>
                    <a:pt x="112975" y="743580"/>
                  </a:lnTo>
                  <a:lnTo>
                    <a:pt x="144922" y="775858"/>
                  </a:lnTo>
                  <a:lnTo>
                    <a:pt x="180080" y="805215"/>
                  </a:lnTo>
                  <a:lnTo>
                    <a:pt x="218200" y="831423"/>
                  </a:lnTo>
                  <a:lnTo>
                    <a:pt x="259036" y="854255"/>
                  </a:lnTo>
                  <a:lnTo>
                    <a:pt x="302341" y="873484"/>
                  </a:lnTo>
                  <a:lnTo>
                    <a:pt x="347867" y="888883"/>
                  </a:lnTo>
                  <a:lnTo>
                    <a:pt x="395367" y="900224"/>
                  </a:lnTo>
                  <a:lnTo>
                    <a:pt x="444593" y="907282"/>
                  </a:lnTo>
                  <a:lnTo>
                    <a:pt x="495300" y="909827"/>
                  </a:lnTo>
                  <a:lnTo>
                    <a:pt x="546006" y="907282"/>
                  </a:lnTo>
                  <a:lnTo>
                    <a:pt x="595232" y="900224"/>
                  </a:lnTo>
                  <a:lnTo>
                    <a:pt x="642732" y="888883"/>
                  </a:lnTo>
                  <a:lnTo>
                    <a:pt x="688258" y="873484"/>
                  </a:lnTo>
                  <a:lnTo>
                    <a:pt x="731563" y="854255"/>
                  </a:lnTo>
                  <a:lnTo>
                    <a:pt x="772399" y="831423"/>
                  </a:lnTo>
                  <a:lnTo>
                    <a:pt x="810519" y="805215"/>
                  </a:lnTo>
                  <a:lnTo>
                    <a:pt x="845677" y="775858"/>
                  </a:lnTo>
                  <a:lnTo>
                    <a:pt x="877624" y="743580"/>
                  </a:lnTo>
                  <a:lnTo>
                    <a:pt x="906113" y="708608"/>
                  </a:lnTo>
                  <a:lnTo>
                    <a:pt x="930898" y="671169"/>
                  </a:lnTo>
                  <a:lnTo>
                    <a:pt x="951732" y="631489"/>
                  </a:lnTo>
                  <a:lnTo>
                    <a:pt x="968365" y="589797"/>
                  </a:lnTo>
                  <a:lnTo>
                    <a:pt x="980553" y="546319"/>
                  </a:lnTo>
                  <a:lnTo>
                    <a:pt x="988047" y="501282"/>
                  </a:lnTo>
                  <a:lnTo>
                    <a:pt x="990600" y="454913"/>
                  </a:lnTo>
                  <a:lnTo>
                    <a:pt x="988047" y="408545"/>
                  </a:lnTo>
                  <a:lnTo>
                    <a:pt x="980553" y="363508"/>
                  </a:lnTo>
                  <a:lnTo>
                    <a:pt x="968365" y="320030"/>
                  </a:lnTo>
                  <a:lnTo>
                    <a:pt x="951732" y="278338"/>
                  </a:lnTo>
                  <a:lnTo>
                    <a:pt x="930898" y="238658"/>
                  </a:lnTo>
                  <a:lnTo>
                    <a:pt x="906113" y="201219"/>
                  </a:lnTo>
                  <a:lnTo>
                    <a:pt x="877624" y="166247"/>
                  </a:lnTo>
                  <a:lnTo>
                    <a:pt x="845677" y="133969"/>
                  </a:lnTo>
                  <a:lnTo>
                    <a:pt x="810519" y="104612"/>
                  </a:lnTo>
                  <a:lnTo>
                    <a:pt x="772399" y="78404"/>
                  </a:lnTo>
                  <a:lnTo>
                    <a:pt x="731563" y="55572"/>
                  </a:lnTo>
                  <a:lnTo>
                    <a:pt x="688258" y="36343"/>
                  </a:lnTo>
                  <a:lnTo>
                    <a:pt x="642732" y="20944"/>
                  </a:lnTo>
                  <a:lnTo>
                    <a:pt x="595232" y="9603"/>
                  </a:lnTo>
                  <a:lnTo>
                    <a:pt x="546006" y="254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5223" y="4450080"/>
              <a:ext cx="1502664" cy="1434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74774" y="2531364"/>
            <a:ext cx="164253" cy="32622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067" spc="-3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2067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2921" y="3512463"/>
            <a:ext cx="2804583" cy="937863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313282" indent="-304815">
              <a:spcBef>
                <a:spcPts val="433"/>
              </a:spcBef>
              <a:buFont typeface="Wingdings"/>
              <a:buChar char=""/>
              <a:tabLst>
                <a:tab pos="312859" algn="l"/>
                <a:tab pos="313282" algn="l"/>
              </a:tabLst>
            </a:pP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Cấu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trúc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bản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đặc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tả</a:t>
            </a:r>
            <a:endParaRPr dirty="0">
              <a:latin typeface="Roboto"/>
              <a:cs typeface="Roboto"/>
            </a:endParaRPr>
          </a:p>
          <a:p>
            <a:pPr marL="313282" indent="-304815">
              <a:spcBef>
                <a:spcPts val="367"/>
              </a:spcBef>
              <a:buFont typeface="Wingdings"/>
              <a:buChar char=""/>
              <a:tabLst>
                <a:tab pos="312859" algn="l"/>
                <a:tab pos="313282" algn="l"/>
              </a:tabLst>
            </a:pP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Mô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tả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các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mức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độ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đánh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giá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7458" y="3057794"/>
            <a:ext cx="2804583" cy="32622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067" b="1" spc="-7" dirty="0">
                <a:solidFill>
                  <a:srgbClr val="E36C09"/>
                </a:solidFill>
                <a:latin typeface="Roboto"/>
                <a:cs typeface="Roboto"/>
              </a:rPr>
              <a:t>Bản đặc </a:t>
            </a:r>
            <a:r>
              <a:rPr sz="2067" b="1" spc="-3" dirty="0">
                <a:solidFill>
                  <a:srgbClr val="E36C09"/>
                </a:solidFill>
                <a:latin typeface="Roboto"/>
                <a:cs typeface="Roboto"/>
              </a:rPr>
              <a:t>tả đề </a:t>
            </a:r>
            <a:r>
              <a:rPr sz="2067" b="1" spc="-7" dirty="0">
                <a:solidFill>
                  <a:srgbClr val="E36C09"/>
                </a:solidFill>
                <a:latin typeface="Roboto"/>
                <a:cs typeface="Roboto"/>
              </a:rPr>
              <a:t>kiểm</a:t>
            </a:r>
            <a:r>
              <a:rPr sz="2067" b="1" spc="7" dirty="0">
                <a:solidFill>
                  <a:srgbClr val="E36C09"/>
                </a:solidFill>
                <a:latin typeface="Roboto"/>
                <a:cs typeface="Roboto"/>
              </a:rPr>
              <a:t> </a:t>
            </a:r>
            <a:r>
              <a:rPr sz="2067" b="1" spc="-7" dirty="0">
                <a:solidFill>
                  <a:srgbClr val="E36C09"/>
                </a:solidFill>
                <a:latin typeface="Roboto"/>
                <a:cs typeface="Roboto"/>
              </a:rPr>
              <a:t>tra</a:t>
            </a:r>
            <a:endParaRPr sz="2067" dirty="0">
              <a:latin typeface="Roboto"/>
              <a:cs typeface="Robo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26954" y="4662128"/>
            <a:ext cx="5128683" cy="1867747"/>
            <a:chOff x="2439923" y="6344411"/>
            <a:chExt cx="7693025" cy="2801620"/>
          </a:xfrm>
        </p:grpSpPr>
        <p:sp>
          <p:nvSpPr>
            <p:cNvPr id="27" name="object 27"/>
            <p:cNvSpPr/>
            <p:nvPr/>
          </p:nvSpPr>
          <p:spPr>
            <a:xfrm>
              <a:off x="2633471" y="6800087"/>
              <a:ext cx="7499984" cy="2346325"/>
            </a:xfrm>
            <a:custGeom>
              <a:avLst/>
              <a:gdLst/>
              <a:ahLst/>
              <a:cxnLst/>
              <a:rect l="l" t="t" r="r" b="b"/>
              <a:pathLst>
                <a:path w="7499984" h="2346325">
                  <a:moveTo>
                    <a:pt x="7436268" y="2214117"/>
                  </a:moveTo>
                  <a:lnTo>
                    <a:pt x="6493509" y="2214117"/>
                  </a:lnTo>
                  <a:lnTo>
                    <a:pt x="6517647" y="2225875"/>
                  </a:lnTo>
                  <a:lnTo>
                    <a:pt x="6574099" y="2251321"/>
                  </a:lnTo>
                  <a:lnTo>
                    <a:pt x="6640750" y="2277512"/>
                  </a:lnTo>
                  <a:lnTo>
                    <a:pt x="6677636" y="2290201"/>
                  </a:lnTo>
                  <a:lnTo>
                    <a:pt x="6716753" y="2302253"/>
                  </a:lnTo>
                  <a:lnTo>
                    <a:pt x="6757998" y="2313393"/>
                  </a:lnTo>
                  <a:lnTo>
                    <a:pt x="6801263" y="2323349"/>
                  </a:lnTo>
                  <a:lnTo>
                    <a:pt x="6846443" y="2331844"/>
                  </a:lnTo>
                  <a:lnTo>
                    <a:pt x="6893433" y="2338604"/>
                  </a:lnTo>
                  <a:lnTo>
                    <a:pt x="6942125" y="2343356"/>
                  </a:lnTo>
                  <a:lnTo>
                    <a:pt x="6992416" y="2345825"/>
                  </a:lnTo>
                  <a:lnTo>
                    <a:pt x="7044199" y="2345736"/>
                  </a:lnTo>
                  <a:lnTo>
                    <a:pt x="7097367" y="2342815"/>
                  </a:lnTo>
                  <a:lnTo>
                    <a:pt x="7151816" y="2336788"/>
                  </a:lnTo>
                  <a:lnTo>
                    <a:pt x="7207440" y="2327380"/>
                  </a:lnTo>
                  <a:lnTo>
                    <a:pt x="7264133" y="2314316"/>
                  </a:lnTo>
                  <a:lnTo>
                    <a:pt x="7321789" y="2297323"/>
                  </a:lnTo>
                  <a:lnTo>
                    <a:pt x="7380302" y="2276126"/>
                  </a:lnTo>
                  <a:lnTo>
                    <a:pt x="7439566" y="2250451"/>
                  </a:lnTo>
                  <a:lnTo>
                    <a:pt x="7499477" y="2220023"/>
                  </a:lnTo>
                  <a:lnTo>
                    <a:pt x="7496476" y="2219973"/>
                  </a:lnTo>
                  <a:lnTo>
                    <a:pt x="7487187" y="2219573"/>
                  </a:lnTo>
                  <a:lnTo>
                    <a:pt x="7471962" y="2218450"/>
                  </a:lnTo>
                  <a:lnTo>
                    <a:pt x="7451153" y="2216229"/>
                  </a:lnTo>
                  <a:lnTo>
                    <a:pt x="7436268" y="2214117"/>
                  </a:lnTo>
                  <a:close/>
                </a:path>
                <a:path w="7499984" h="2346325">
                  <a:moveTo>
                    <a:pt x="6116701" y="0"/>
                  </a:moveTo>
                  <a:lnTo>
                    <a:pt x="595248" y="0"/>
                  </a:lnTo>
                  <a:lnTo>
                    <a:pt x="546696" y="1906"/>
                  </a:lnTo>
                  <a:lnTo>
                    <a:pt x="499176" y="7525"/>
                  </a:lnTo>
                  <a:lnTo>
                    <a:pt x="452846" y="16705"/>
                  </a:lnTo>
                  <a:lnTo>
                    <a:pt x="407863" y="29295"/>
                  </a:lnTo>
                  <a:lnTo>
                    <a:pt x="364384" y="45144"/>
                  </a:lnTo>
                  <a:lnTo>
                    <a:pt x="322569" y="64101"/>
                  </a:lnTo>
                  <a:lnTo>
                    <a:pt x="282573" y="86015"/>
                  </a:lnTo>
                  <a:lnTo>
                    <a:pt x="244556" y="110735"/>
                  </a:lnTo>
                  <a:lnTo>
                    <a:pt x="208674" y="138110"/>
                  </a:lnTo>
                  <a:lnTo>
                    <a:pt x="175085" y="167989"/>
                  </a:lnTo>
                  <a:lnTo>
                    <a:pt x="143947" y="200220"/>
                  </a:lnTo>
                  <a:lnTo>
                    <a:pt x="115417" y="234653"/>
                  </a:lnTo>
                  <a:lnTo>
                    <a:pt x="89653" y="271136"/>
                  </a:lnTo>
                  <a:lnTo>
                    <a:pt x="66814" y="309519"/>
                  </a:lnTo>
                  <a:lnTo>
                    <a:pt x="47055" y="349650"/>
                  </a:lnTo>
                  <a:lnTo>
                    <a:pt x="30535" y="391379"/>
                  </a:lnTo>
                  <a:lnTo>
                    <a:pt x="17412" y="434554"/>
                  </a:lnTo>
                  <a:lnTo>
                    <a:pt x="7844" y="479024"/>
                  </a:lnTo>
                  <a:lnTo>
                    <a:pt x="1987" y="524638"/>
                  </a:lnTo>
                  <a:lnTo>
                    <a:pt x="0" y="571245"/>
                  </a:lnTo>
                  <a:lnTo>
                    <a:pt x="0" y="1774570"/>
                  </a:lnTo>
                  <a:lnTo>
                    <a:pt x="1975" y="1821178"/>
                  </a:lnTo>
                  <a:lnTo>
                    <a:pt x="7797" y="1866792"/>
                  </a:lnTo>
                  <a:lnTo>
                    <a:pt x="17312" y="1911262"/>
                  </a:lnTo>
                  <a:lnTo>
                    <a:pt x="30364" y="1954437"/>
                  </a:lnTo>
                  <a:lnTo>
                    <a:pt x="46797" y="1996166"/>
                  </a:lnTo>
                  <a:lnTo>
                    <a:pt x="66457" y="2036297"/>
                  </a:lnTo>
                  <a:lnTo>
                    <a:pt x="89188" y="2074680"/>
                  </a:lnTo>
                  <a:lnTo>
                    <a:pt x="114836" y="2111163"/>
                  </a:lnTo>
                  <a:lnTo>
                    <a:pt x="143245" y="2145596"/>
                  </a:lnTo>
                  <a:lnTo>
                    <a:pt x="174259" y="2177827"/>
                  </a:lnTo>
                  <a:lnTo>
                    <a:pt x="207725" y="2207706"/>
                  </a:lnTo>
                  <a:lnTo>
                    <a:pt x="243486" y="2235081"/>
                  </a:lnTo>
                  <a:lnTo>
                    <a:pt x="281387" y="2259801"/>
                  </a:lnTo>
                  <a:lnTo>
                    <a:pt x="321274" y="2281715"/>
                  </a:lnTo>
                  <a:lnTo>
                    <a:pt x="362991" y="2300672"/>
                  </a:lnTo>
                  <a:lnTo>
                    <a:pt x="406383" y="2316521"/>
                  </a:lnTo>
                  <a:lnTo>
                    <a:pt x="451295" y="2329111"/>
                  </a:lnTo>
                  <a:lnTo>
                    <a:pt x="497571" y="2338291"/>
                  </a:lnTo>
                  <a:lnTo>
                    <a:pt x="545057" y="2343910"/>
                  </a:lnTo>
                  <a:lnTo>
                    <a:pt x="593597" y="2345816"/>
                  </a:lnTo>
                  <a:lnTo>
                    <a:pt x="6115050" y="2345816"/>
                  </a:lnTo>
                  <a:lnTo>
                    <a:pt x="6168446" y="2343495"/>
                  </a:lnTo>
                  <a:lnTo>
                    <a:pt x="6220565" y="2336683"/>
                  </a:lnTo>
                  <a:lnTo>
                    <a:pt x="6271174" y="2325604"/>
                  </a:lnTo>
                  <a:lnTo>
                    <a:pt x="6320043" y="2310485"/>
                  </a:lnTo>
                  <a:lnTo>
                    <a:pt x="6366942" y="2291551"/>
                  </a:lnTo>
                  <a:lnTo>
                    <a:pt x="6411640" y="2269028"/>
                  </a:lnTo>
                  <a:lnTo>
                    <a:pt x="6453906" y="2243142"/>
                  </a:lnTo>
                  <a:lnTo>
                    <a:pt x="6493509" y="2214117"/>
                  </a:lnTo>
                  <a:lnTo>
                    <a:pt x="7436268" y="2214117"/>
                  </a:lnTo>
                  <a:lnTo>
                    <a:pt x="7394196" y="2206996"/>
                  </a:lnTo>
                  <a:lnTo>
                    <a:pt x="7319134" y="2188884"/>
                  </a:lnTo>
                  <a:lnTo>
                    <a:pt x="7275695" y="2175563"/>
                  </a:lnTo>
                  <a:lnTo>
                    <a:pt x="7228786" y="2158899"/>
                  </a:lnTo>
                  <a:lnTo>
                    <a:pt x="7178761" y="2138519"/>
                  </a:lnTo>
                  <a:lnTo>
                    <a:pt x="7125972" y="2114048"/>
                  </a:lnTo>
                  <a:lnTo>
                    <a:pt x="7070770" y="2085113"/>
                  </a:lnTo>
                  <a:lnTo>
                    <a:pt x="7013510" y="2051339"/>
                  </a:lnTo>
                  <a:lnTo>
                    <a:pt x="6954542" y="2012352"/>
                  </a:lnTo>
                  <a:lnTo>
                    <a:pt x="6894219" y="1967778"/>
                  </a:lnTo>
                  <a:lnTo>
                    <a:pt x="6832894" y="1917244"/>
                  </a:lnTo>
                  <a:lnTo>
                    <a:pt x="6770920" y="1860374"/>
                  </a:lnTo>
                  <a:lnTo>
                    <a:pt x="6708648" y="1796795"/>
                  </a:lnTo>
                  <a:lnTo>
                    <a:pt x="6708648" y="1789302"/>
                  </a:lnTo>
                  <a:lnTo>
                    <a:pt x="6710172" y="1783460"/>
                  </a:lnTo>
                  <a:lnTo>
                    <a:pt x="6710172" y="571245"/>
                  </a:lnTo>
                  <a:lnTo>
                    <a:pt x="6708196" y="524638"/>
                  </a:lnTo>
                  <a:lnTo>
                    <a:pt x="6702374" y="479024"/>
                  </a:lnTo>
                  <a:lnTo>
                    <a:pt x="6692859" y="434554"/>
                  </a:lnTo>
                  <a:lnTo>
                    <a:pt x="6679808" y="391379"/>
                  </a:lnTo>
                  <a:lnTo>
                    <a:pt x="6663376" y="349650"/>
                  </a:lnTo>
                  <a:lnTo>
                    <a:pt x="6643717" y="309519"/>
                  </a:lnTo>
                  <a:lnTo>
                    <a:pt x="6620988" y="271136"/>
                  </a:lnTo>
                  <a:lnTo>
                    <a:pt x="6595343" y="234653"/>
                  </a:lnTo>
                  <a:lnTo>
                    <a:pt x="6566938" y="200220"/>
                  </a:lnTo>
                  <a:lnTo>
                    <a:pt x="6535928" y="167989"/>
                  </a:lnTo>
                  <a:lnTo>
                    <a:pt x="6502467" y="138110"/>
                  </a:lnTo>
                  <a:lnTo>
                    <a:pt x="6466712" y="110735"/>
                  </a:lnTo>
                  <a:lnTo>
                    <a:pt x="6428818" y="86015"/>
                  </a:lnTo>
                  <a:lnTo>
                    <a:pt x="6388940" y="64101"/>
                  </a:lnTo>
                  <a:lnTo>
                    <a:pt x="6347233" y="45144"/>
                  </a:lnTo>
                  <a:lnTo>
                    <a:pt x="6303853" y="29295"/>
                  </a:lnTo>
                  <a:lnTo>
                    <a:pt x="6258954" y="16705"/>
                  </a:lnTo>
                  <a:lnTo>
                    <a:pt x="6212692" y="7525"/>
                  </a:lnTo>
                  <a:lnTo>
                    <a:pt x="6165223" y="1906"/>
                  </a:lnTo>
                  <a:lnTo>
                    <a:pt x="6116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439923" y="6344411"/>
              <a:ext cx="990600" cy="909955"/>
            </a:xfrm>
            <a:custGeom>
              <a:avLst/>
              <a:gdLst/>
              <a:ahLst/>
              <a:cxnLst/>
              <a:rect l="l" t="t" r="r" b="b"/>
              <a:pathLst>
                <a:path w="990600" h="909954">
                  <a:moveTo>
                    <a:pt x="495300" y="0"/>
                  </a:moveTo>
                  <a:lnTo>
                    <a:pt x="444593" y="2545"/>
                  </a:lnTo>
                  <a:lnTo>
                    <a:pt x="395367" y="9603"/>
                  </a:lnTo>
                  <a:lnTo>
                    <a:pt x="347867" y="20944"/>
                  </a:lnTo>
                  <a:lnTo>
                    <a:pt x="302341" y="36343"/>
                  </a:lnTo>
                  <a:lnTo>
                    <a:pt x="259036" y="55572"/>
                  </a:lnTo>
                  <a:lnTo>
                    <a:pt x="218200" y="78404"/>
                  </a:lnTo>
                  <a:lnTo>
                    <a:pt x="180080" y="104612"/>
                  </a:lnTo>
                  <a:lnTo>
                    <a:pt x="144922" y="133969"/>
                  </a:lnTo>
                  <a:lnTo>
                    <a:pt x="112975" y="166247"/>
                  </a:lnTo>
                  <a:lnTo>
                    <a:pt x="84486" y="201219"/>
                  </a:lnTo>
                  <a:lnTo>
                    <a:pt x="59701" y="238658"/>
                  </a:lnTo>
                  <a:lnTo>
                    <a:pt x="38867" y="278338"/>
                  </a:lnTo>
                  <a:lnTo>
                    <a:pt x="22234" y="320030"/>
                  </a:lnTo>
                  <a:lnTo>
                    <a:pt x="10046" y="363508"/>
                  </a:lnTo>
                  <a:lnTo>
                    <a:pt x="2552" y="408545"/>
                  </a:lnTo>
                  <a:lnTo>
                    <a:pt x="0" y="454913"/>
                  </a:lnTo>
                  <a:lnTo>
                    <a:pt x="2552" y="501282"/>
                  </a:lnTo>
                  <a:lnTo>
                    <a:pt x="10046" y="546319"/>
                  </a:lnTo>
                  <a:lnTo>
                    <a:pt x="22234" y="589797"/>
                  </a:lnTo>
                  <a:lnTo>
                    <a:pt x="38867" y="631489"/>
                  </a:lnTo>
                  <a:lnTo>
                    <a:pt x="59701" y="671169"/>
                  </a:lnTo>
                  <a:lnTo>
                    <a:pt x="84486" y="708608"/>
                  </a:lnTo>
                  <a:lnTo>
                    <a:pt x="112975" y="743580"/>
                  </a:lnTo>
                  <a:lnTo>
                    <a:pt x="144922" y="775858"/>
                  </a:lnTo>
                  <a:lnTo>
                    <a:pt x="180080" y="805215"/>
                  </a:lnTo>
                  <a:lnTo>
                    <a:pt x="218200" y="831423"/>
                  </a:lnTo>
                  <a:lnTo>
                    <a:pt x="259036" y="854255"/>
                  </a:lnTo>
                  <a:lnTo>
                    <a:pt x="302341" y="873484"/>
                  </a:lnTo>
                  <a:lnTo>
                    <a:pt x="347867" y="888883"/>
                  </a:lnTo>
                  <a:lnTo>
                    <a:pt x="395367" y="900224"/>
                  </a:lnTo>
                  <a:lnTo>
                    <a:pt x="444593" y="907282"/>
                  </a:lnTo>
                  <a:lnTo>
                    <a:pt x="495300" y="909827"/>
                  </a:lnTo>
                  <a:lnTo>
                    <a:pt x="546006" y="907282"/>
                  </a:lnTo>
                  <a:lnTo>
                    <a:pt x="595232" y="900224"/>
                  </a:lnTo>
                  <a:lnTo>
                    <a:pt x="642732" y="888883"/>
                  </a:lnTo>
                  <a:lnTo>
                    <a:pt x="688258" y="873484"/>
                  </a:lnTo>
                  <a:lnTo>
                    <a:pt x="731563" y="854255"/>
                  </a:lnTo>
                  <a:lnTo>
                    <a:pt x="772399" y="831423"/>
                  </a:lnTo>
                  <a:lnTo>
                    <a:pt x="810519" y="805215"/>
                  </a:lnTo>
                  <a:lnTo>
                    <a:pt x="845677" y="775858"/>
                  </a:lnTo>
                  <a:lnTo>
                    <a:pt x="877624" y="743580"/>
                  </a:lnTo>
                  <a:lnTo>
                    <a:pt x="906113" y="708608"/>
                  </a:lnTo>
                  <a:lnTo>
                    <a:pt x="930898" y="671169"/>
                  </a:lnTo>
                  <a:lnTo>
                    <a:pt x="951732" y="631489"/>
                  </a:lnTo>
                  <a:lnTo>
                    <a:pt x="968365" y="589797"/>
                  </a:lnTo>
                  <a:lnTo>
                    <a:pt x="980553" y="546319"/>
                  </a:lnTo>
                  <a:lnTo>
                    <a:pt x="988047" y="501282"/>
                  </a:lnTo>
                  <a:lnTo>
                    <a:pt x="990600" y="454913"/>
                  </a:lnTo>
                  <a:lnTo>
                    <a:pt x="988047" y="408545"/>
                  </a:lnTo>
                  <a:lnTo>
                    <a:pt x="980553" y="363508"/>
                  </a:lnTo>
                  <a:lnTo>
                    <a:pt x="968365" y="320030"/>
                  </a:lnTo>
                  <a:lnTo>
                    <a:pt x="951732" y="278338"/>
                  </a:lnTo>
                  <a:lnTo>
                    <a:pt x="930898" y="238658"/>
                  </a:lnTo>
                  <a:lnTo>
                    <a:pt x="906113" y="201219"/>
                  </a:lnTo>
                  <a:lnTo>
                    <a:pt x="877624" y="166247"/>
                  </a:lnTo>
                  <a:lnTo>
                    <a:pt x="845677" y="133969"/>
                  </a:lnTo>
                  <a:lnTo>
                    <a:pt x="810519" y="104612"/>
                  </a:lnTo>
                  <a:lnTo>
                    <a:pt x="772399" y="78404"/>
                  </a:lnTo>
                  <a:lnTo>
                    <a:pt x="731563" y="55572"/>
                  </a:lnTo>
                  <a:lnTo>
                    <a:pt x="688258" y="36343"/>
                  </a:lnTo>
                  <a:lnTo>
                    <a:pt x="642732" y="20944"/>
                  </a:lnTo>
                  <a:lnTo>
                    <a:pt x="595232" y="9603"/>
                  </a:lnTo>
                  <a:lnTo>
                    <a:pt x="546006" y="2545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935223" y="7205472"/>
              <a:ext cx="1502664" cy="1435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26988" y="4883097"/>
            <a:ext cx="4025053" cy="128795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ts val="2373"/>
              </a:lnSpc>
              <a:spcBef>
                <a:spcPts val="63"/>
              </a:spcBef>
            </a:pPr>
            <a:r>
              <a:rPr sz="2067" spc="-3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2067" dirty="0">
              <a:latin typeface="Roboto"/>
              <a:cs typeface="Roboto"/>
            </a:endParaRPr>
          </a:p>
          <a:p>
            <a:pPr marL="1518573" indent="-305238">
              <a:spcBef>
                <a:spcPts val="703"/>
              </a:spcBef>
              <a:buFont typeface="Wingdings"/>
              <a:buChar char=""/>
              <a:tabLst>
                <a:tab pos="1518573" algn="l"/>
                <a:tab pos="1518996" algn="l"/>
              </a:tabLst>
            </a:pP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Phân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tích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1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đề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kiểm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tra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định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kì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endParaRPr lang="en-US" dirty="0">
              <a:latin typeface="Roboto"/>
              <a:cs typeface="Roboto"/>
            </a:endParaRPr>
          </a:p>
          <a:p>
            <a:pPr marL="1518573" indent="-305238">
              <a:spcBef>
                <a:spcPts val="377"/>
              </a:spcBef>
              <a:buFont typeface="Wingdings"/>
              <a:buChar char=""/>
              <a:tabLst>
                <a:tab pos="1518573" algn="l"/>
                <a:tab pos="1518996" algn="l"/>
              </a:tabLst>
            </a:pP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Các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vẫn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đề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cần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trao</a:t>
            </a:r>
            <a:r>
              <a:rPr lang="en-US" spc="-3" dirty="0">
                <a:solidFill>
                  <a:srgbClr val="464646"/>
                </a:solidFill>
                <a:latin typeface="Roboto"/>
                <a:cs typeface="Roboto"/>
              </a:rPr>
              <a:t> </a:t>
            </a:r>
            <a:r>
              <a:rPr lang="en-US" spc="-3" dirty="0" err="1">
                <a:solidFill>
                  <a:srgbClr val="464646"/>
                </a:solidFill>
                <a:latin typeface="Roboto"/>
                <a:cs typeface="Roboto"/>
              </a:rPr>
              <a:t>đổi</a:t>
            </a:r>
            <a:endParaRPr dirty="0">
              <a:latin typeface="Roboto"/>
              <a:cs typeface="Robo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44776" y="3217672"/>
            <a:ext cx="626957" cy="2389717"/>
            <a:chOff x="3217164" y="4826508"/>
            <a:chExt cx="940435" cy="3584575"/>
          </a:xfrm>
        </p:grpSpPr>
        <p:sp>
          <p:nvSpPr>
            <p:cNvPr id="32" name="object 32"/>
            <p:cNvSpPr/>
            <p:nvPr/>
          </p:nvSpPr>
          <p:spPr>
            <a:xfrm>
              <a:off x="3302508" y="4826508"/>
              <a:ext cx="707136" cy="7071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217164" y="7472172"/>
              <a:ext cx="940308" cy="9387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sldNum" sz="quarter" idx="12"/>
          </p:nvPr>
        </p:nvSpPr>
        <p:spPr>
          <a:xfrm>
            <a:off x="5740400" y="4286050"/>
            <a:ext cx="1828800" cy="1464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1">
              <a:lnSpc>
                <a:spcPts val="1080"/>
              </a:lnSpc>
            </a:pPr>
            <a:fld id="{81D60167-4931-47E6-BA6A-407CBD079E47}" type="slidenum">
              <a:rPr spc="-3" dirty="0"/>
              <a:pPr marL="25401">
                <a:lnSpc>
                  <a:spcPts val="1080"/>
                </a:lnSpc>
              </a:pPr>
              <a:t>2</a:t>
            </a:fld>
            <a:endParaRPr spc="-3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06C8B-2E7C-DFC9-BAA6-CE7CA8C9B2D3}"/>
              </a:ext>
            </a:extLst>
          </p:cNvPr>
          <p:cNvSpPr txBox="1"/>
          <p:nvPr/>
        </p:nvSpPr>
        <p:spPr>
          <a:xfrm>
            <a:off x="1143000" y="139494"/>
            <a:ext cx="10258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XÂY DỰNG MA TRẬN VÀ BẢN ĐẶC TẢ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12" y="186979"/>
            <a:ext cx="7537176" cy="44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750"/>
          <a:stretch/>
        </p:blipFill>
        <p:spPr bwMode="auto">
          <a:xfrm>
            <a:off x="0" y="838201"/>
            <a:ext cx="12115800" cy="5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24"/>
            <a:ext cx="12115800" cy="58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36">
            <a:extLst>
              <a:ext uri="{FF2B5EF4-FFF2-40B4-BE49-F238E27FC236}">
                <a16:creationId xmlns:a16="http://schemas.microsoft.com/office/drawing/2014/main" id="{6B0360BB-64B6-340B-8FAE-48A42CE55390}"/>
              </a:ext>
            </a:extLst>
          </p:cNvPr>
          <p:cNvSpPr txBox="1"/>
          <p:nvPr/>
        </p:nvSpPr>
        <p:spPr>
          <a:xfrm>
            <a:off x="533400" y="152401"/>
            <a:ext cx="10363200" cy="50056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algn="r">
              <a:spcBef>
                <a:spcPts val="63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690" y="2416887"/>
            <a:ext cx="6210619" cy="31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12039599" cy="541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486BA4C-B119-2A42-02F3-495B4A75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34216"/>
            <a:ext cx="11734799" cy="182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11811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8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0395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211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122</TotalTime>
  <Words>202</Words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Carlito</vt:lpstr>
      <vt:lpstr>Roboto</vt:lpstr>
      <vt:lpstr>Times New Roman</vt:lpstr>
      <vt:lpstr>Wingdings</vt:lpstr>
      <vt:lpstr>Office Theme</vt:lpstr>
      <vt:lpstr>TẬP HUẤN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2023-07-20T13:27:37Z</dcterms:created>
  <dcterms:modified xsi:type="dcterms:W3CDTF">2023-07-22T09:16:03Z</dcterms:modified>
</cp:coreProperties>
</file>