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91" r:id="rId3"/>
    <p:sldId id="278" r:id="rId4"/>
    <p:sldId id="284" r:id="rId5"/>
    <p:sldId id="282" r:id="rId6"/>
    <p:sldId id="285" r:id="rId7"/>
    <p:sldId id="286" r:id="rId8"/>
    <p:sldId id="287" r:id="rId9"/>
    <p:sldId id="293" r:id="rId10"/>
    <p:sldId id="292" r:id="rId11"/>
    <p:sldId id="288" r:id="rId12"/>
    <p:sldId id="29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  <a:srgbClr val="2D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0CAFE-2A4B-45D6-AB3E-5D0238E8CCFF}" type="datetimeFigureOut">
              <a:rPr lang="vi-VN" smtClean="0"/>
              <a:t>14/06/2021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5555D-DCFB-46DF-8FAA-50998D3478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881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Nên căn chỉnh lại hình để không bị kéo ngang quá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5555D-DCFB-46DF-8FAA-50998D3478B8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07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Hình ảnh mờ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5555D-DCFB-46DF-8FAA-50998D3478B8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05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6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36978" y="436729"/>
            <a:ext cx="3848669" cy="5650171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11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</a:rPr>
              <a:t>Tách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chất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khỏi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hỗn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hợp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7" y="28575"/>
            <a:ext cx="3619067" cy="304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404" y="0"/>
            <a:ext cx="3967595" cy="2706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404" y="2706831"/>
            <a:ext cx="3967595" cy="3590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7" y="2784764"/>
            <a:ext cx="3599377" cy="340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0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513306"/>
              </p:ext>
            </p:extLst>
          </p:nvPr>
        </p:nvGraphicFramePr>
        <p:xfrm>
          <a:off x="109180" y="54585"/>
          <a:ext cx="11959988" cy="6780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7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8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4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pháp tách chất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4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4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026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3.Tách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49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4.Tách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0115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46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VẬN DỤNG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08387" y="1926714"/>
            <a:ext cx="9491125" cy="38133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HS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0789" y="105463"/>
            <a:ext cx="6596418" cy="536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u="sng" dirty="0" err="1">
                <a:solidFill>
                  <a:srgbClr val="C00000"/>
                </a:solidFill>
              </a:rPr>
              <a:t>Bài</a:t>
            </a:r>
            <a:r>
              <a:rPr lang="en-US" sz="2700" b="1" u="sng" dirty="0">
                <a:solidFill>
                  <a:srgbClr val="C00000"/>
                </a:solidFill>
              </a:rPr>
              <a:t> 11 –</a:t>
            </a:r>
            <a:r>
              <a:rPr lang="en-US" sz="2700" b="1" dirty="0" err="1">
                <a:solidFill>
                  <a:srgbClr val="C00000"/>
                </a:solidFill>
              </a:rPr>
              <a:t>Tách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b="1" dirty="0" err="1">
                <a:solidFill>
                  <a:srgbClr val="C00000"/>
                </a:solidFill>
              </a:rPr>
              <a:t>chất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b="1" dirty="0" err="1">
                <a:solidFill>
                  <a:srgbClr val="C00000"/>
                </a:solidFill>
              </a:rPr>
              <a:t>khỏi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b="1" dirty="0" err="1">
                <a:solidFill>
                  <a:srgbClr val="C00000"/>
                </a:solidFill>
              </a:rPr>
              <a:t>hỗn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b="1" dirty="0" err="1">
                <a:solidFill>
                  <a:srgbClr val="C00000"/>
                </a:solidFill>
              </a:rPr>
              <a:t>hợp</a:t>
            </a:r>
            <a:r>
              <a:rPr lang="en-US" sz="2700" b="1" u="sng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0" y="83073"/>
            <a:ext cx="1027562" cy="680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37571"/>
            <a:ext cx="841664" cy="726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85" y="91061"/>
            <a:ext cx="830822" cy="6650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88" y="111868"/>
            <a:ext cx="794160" cy="6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6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41" y="553793"/>
            <a:ext cx="9761456" cy="42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510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08387" y="1926714"/>
            <a:ext cx="9491125" cy="1895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HS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0789" y="105463"/>
            <a:ext cx="6596418" cy="536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 –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0" y="83073"/>
            <a:ext cx="1027562" cy="680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37571"/>
            <a:ext cx="841664" cy="726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85" y="91061"/>
            <a:ext cx="830822" cy="6650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88" y="111868"/>
            <a:ext cx="794160" cy="6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1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5" y="213498"/>
            <a:ext cx="5876527" cy="32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40" y="180110"/>
            <a:ext cx="5359977" cy="332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5" y="3602182"/>
            <a:ext cx="5876527" cy="30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41" y="3464891"/>
            <a:ext cx="5359977" cy="32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8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0789" y="105463"/>
            <a:ext cx="6596418" cy="536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u="sng" dirty="0" err="1">
                <a:solidFill>
                  <a:srgbClr val="C00000"/>
                </a:solidFill>
              </a:rPr>
              <a:t>Bài</a:t>
            </a:r>
            <a:r>
              <a:rPr lang="en-US" sz="2700" b="1" u="sng" dirty="0">
                <a:solidFill>
                  <a:srgbClr val="C00000"/>
                </a:solidFill>
              </a:rPr>
              <a:t> 11 –</a:t>
            </a:r>
            <a:r>
              <a:rPr lang="en-US" sz="2700" b="1" dirty="0" err="1">
                <a:solidFill>
                  <a:srgbClr val="C00000"/>
                </a:solidFill>
              </a:rPr>
              <a:t>Tách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b="1" dirty="0" err="1">
                <a:solidFill>
                  <a:srgbClr val="C00000"/>
                </a:solidFill>
              </a:rPr>
              <a:t>chất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b="1" dirty="0" err="1">
                <a:solidFill>
                  <a:srgbClr val="C00000"/>
                </a:solidFill>
              </a:rPr>
              <a:t>khỏi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b="1" dirty="0" err="1">
                <a:solidFill>
                  <a:srgbClr val="C00000"/>
                </a:solidFill>
              </a:rPr>
              <a:t>hỗn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b="1" dirty="0" err="1">
                <a:solidFill>
                  <a:srgbClr val="C00000"/>
                </a:solidFill>
              </a:rPr>
              <a:t>hợp</a:t>
            </a:r>
            <a:r>
              <a:rPr lang="en-US" sz="2700" b="1" u="sng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036" y="897970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I. MỘT SỐ CÁCH TÁCH CHẤT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0" y="51900"/>
            <a:ext cx="1027562" cy="68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37571"/>
            <a:ext cx="841664" cy="726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85" y="91061"/>
            <a:ext cx="830822" cy="665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88" y="111868"/>
            <a:ext cx="794160" cy="6442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2865" y="3359888"/>
            <a:ext cx="88356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1(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2(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3): Video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4): Video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 Coca.</a:t>
            </a:r>
          </a:p>
          <a:p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649" y="1467385"/>
            <a:ext cx="109355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6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90" y="152400"/>
            <a:ext cx="9541128" cy="656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7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26" y="55416"/>
            <a:ext cx="8886010" cy="65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14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67" y="0"/>
            <a:ext cx="123053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56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6" y="0"/>
            <a:ext cx="10772281" cy="663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50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02" y="674096"/>
            <a:ext cx="9546646" cy="345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15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4" y="340288"/>
            <a:ext cx="11990128" cy="651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1168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960</TotalTime>
  <Words>437</Words>
  <PresentationFormat>Custom</PresentationFormat>
  <Paragraphs>44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</vt:lpstr>
      <vt:lpstr>Bài 11  Tách chất khỏi hỗn hợp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2021-04-18T05:54:07Z</dcterms:created>
  <dcterms:modified xsi:type="dcterms:W3CDTF">2021-06-14T08:20:49Z</dcterms:modified>
</cp:coreProperties>
</file>