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425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804A-928B-4764-B291-6FAF00F76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8D92A-E23C-49CF-8B0A-AE5868D42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3994-4DA4-4F4D-8417-635B6A03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DDBB-D368-43F7-9A85-29A02B8B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C067-93E4-43D0-B0FE-15FC1035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D09C-4B02-4C50-8D26-7479F16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47985-2C3C-41D4-B760-24D363BBE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3DE6C-357D-4B0E-A4F8-898E7FB2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B6B6-3A01-4A1A-A4BA-99BBC647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6CC93-5896-46EF-8D86-00C4142E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C97B3-3E8A-4D2A-9608-B4965096B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4FE71-6C11-45AC-84FD-A98586535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C371-23DC-4965-85F2-F6F77545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2AAE-438D-472E-AB99-D98700BC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3B3BA-1394-44DF-9ECB-571F54F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232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860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301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30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640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4878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029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07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5FFA-3835-4AA1-9E24-51AA5069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3B0E-F447-4CDC-9D2D-A789C73E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5F286-B0FF-4A2E-BA3C-A9E72EBC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9D78-25E8-4001-BA9D-DE9CD184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CE33-74C3-4CD5-B009-FAED72CE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9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159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43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603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D7EA-25E1-45BE-BEAB-7A30FE07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EFD0-E628-454C-9652-12DC65D3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F01EF-2A56-417E-A800-4FCD3DD7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7A5F0-7442-4909-BCCE-328103AD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7BA6-C625-44A1-821D-CE45A39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1FD6-6798-4586-AFD3-1DE26462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A081-ECB6-4443-8553-6FF2F85C0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47A9-8FB4-445D-8A38-CF1545130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E93B8-CFCB-4D61-979D-67560B48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D8D77-4137-476A-9126-F7951921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F0A8-4198-46FE-A582-E6B89C69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1E57-B0B6-4E31-9D7F-0ABD3E93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2A34E-13B4-4898-9594-D401D950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A003F-11A3-47E9-8F6F-A1780771A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C6DB1-1E9F-49C3-AB58-3812C03D6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52E2B-74CA-419E-83B1-9C1F9372B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ACC50-B816-4A03-BB69-32FBCA73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D95DD-8BE2-41C1-9218-078ED772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6EF5-9EBE-46C5-A08E-5A68E96E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7750-AB58-4E54-9A92-A976B113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CC707-C7F9-43AF-AE95-C8F07261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D6F65-4AF6-4D28-A121-06F2602C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A311C-13E0-4160-A7A7-4D121A3B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1EDAB-9693-4039-BD6B-00AEA3E1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7A284-CF58-4DCB-9C33-41AAF957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D4509-75B4-4EA4-B3CD-B3220EAE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A285-DD86-4C9D-A551-643760C0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0235-882C-4E4A-B7D8-DCDF479E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E1DCA-67A7-464D-8716-0A2CC383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37887-E5F6-4308-A04D-E6EFBD7E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3FA57-D2D9-4960-9798-021F1541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67343-B32D-46C3-8D6C-91B2F04D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30A1-4095-466F-8F18-BC5F9F5C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6D6ED-DD07-4553-A14A-13A5A587B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AE573-37AA-4357-ACA3-39E406A6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1D820-8D99-48CB-8208-CF759545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EC4BB-9E55-4F1D-9871-33E96DE9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C577-5131-4D81-9FB9-5E07E213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91DF3-7CB3-4665-A18C-4DFE31CF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08DD6-874E-4EBD-86B4-657E7A80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DBE9-EC4E-43CF-A035-2F325F77B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C1F6-A896-4D6D-BB79-102EF2654CE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657D-FDDA-4948-B335-DDF7EDE13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736F-0842-4E58-A459-4A628025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7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ABE8B-F5BA-482F-AF9B-4C3C93971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6" y="917623"/>
            <a:ext cx="3901448" cy="3328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86EAD5-C526-49C1-A0AC-1D91B5174B3C}"/>
              </a:ext>
            </a:extLst>
          </p:cNvPr>
          <p:cNvSpPr/>
          <p:nvPr/>
        </p:nvSpPr>
        <p:spPr>
          <a:xfrm>
            <a:off x="7530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8BDCAC-29BC-460A-A57C-68D97F4596BB}"/>
              </a:ext>
            </a:extLst>
          </p:cNvPr>
          <p:cNvSpPr/>
          <p:nvPr/>
        </p:nvSpPr>
        <p:spPr>
          <a:xfrm>
            <a:off x="55917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754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ABE8B-F5BA-482F-AF9B-4C3C93971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88" y="917623"/>
            <a:ext cx="3328423" cy="3328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86EAD5-C526-49C1-A0AC-1D91B5174B3C}"/>
              </a:ext>
            </a:extLst>
          </p:cNvPr>
          <p:cNvSpPr/>
          <p:nvPr/>
        </p:nvSpPr>
        <p:spPr>
          <a:xfrm>
            <a:off x="7530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46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</Words>
  <PresentationFormat>Màn hình rộng</PresentationFormat>
  <Paragraphs>16</Paragraphs>
  <Slides>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</vt:i4>
      </vt:variant>
    </vt:vector>
  </HeadingPairs>
  <TitlesOfParts>
    <vt:vector size="9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2018-05-02T01:24:41Z</dcterms:created>
  <dcterms:modified xsi:type="dcterms:W3CDTF">2023-09-16T10:13:11Z</dcterms:modified>
</cp:coreProperties>
</file>