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80" r:id="rId7"/>
    <p:sldId id="2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A1D8-22F1-421A-8342-67E143BA2BF3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3CD0-5984-4CCB-91E7-BBD67C21D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D7EB-960D-461F-8032-A8FB72593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D7FC-F7B6-42F8-802B-BEB0F3629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0C025-EAAF-4497-8852-AFD624CB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FE7A2-4ACF-4867-BD4C-4B8474B6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E4690-C791-422D-9927-4C8AEB56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1D66-ABB5-4CA7-88FE-CEDDE13A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01DF3-A49F-466A-B85A-A6BC1FD49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EAA4-2667-4EDD-B145-E71ED1CF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0D895-BD94-4638-BBE7-467770B9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CF3F-9981-4713-A754-E29F3BCA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C69F3-6F92-4F5C-B556-3D9CFFEA1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4BA60-45B9-4C37-BE9E-6915A1514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E07A-58B2-4E2D-B83D-3EA4811E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824C-B22F-4D9C-B148-2BE19ED2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23A5-9C41-41A3-AE26-AE1882B8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4BE1-F2D1-47D7-A73E-76812A4F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374B-690C-4E45-8EFB-6339DBCFB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E0EF8-06EB-4BCA-AEDF-9E17CDF6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9145-481D-4F13-852C-E6FFEADE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C466-DDDF-40EC-8998-0C7FD5BA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2C68-2D2D-46B5-8595-3BEFA972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11EB0-361C-4BCD-A119-6064C5AA2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442B-B721-4F95-8E2A-03B9608F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AB48-9764-46F4-8967-40EDBB98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632A-982B-4D91-BA5A-7601E275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4173-F354-4C23-A522-AC273351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FD66-D4DE-43A5-9CD1-32A249226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0DFCC-3D1E-4147-9FFD-5E45310F9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1699-00FD-43EA-874F-207037B4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01BCE-3170-4DBA-908D-F442AE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AC23-BB41-457C-9F87-38D3BD0D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39D6-8E31-4325-9968-93C6DF7E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9FEB-83FC-4001-94B1-AC30D3F3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5B90C-EB3B-4F79-823E-9B6AC4EF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685EB-D61A-4D8D-8E04-59F502BCC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1065D-E676-4D67-957A-A24DFB506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1EEA0-8B27-498E-AAF8-A8D90325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BA0A-0EA3-48C5-990A-92EEB79A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F8243-1239-4038-AA57-F12CDE11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B205-0F60-4B88-83D8-D5275AEF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6102-0207-4E3A-8A4E-82F1A4F3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28FAE-FE4A-4956-B8D2-4A62FAF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88B-B913-4A25-A753-2E914830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7A2AC-9B38-45ED-9E9F-47914C78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2B803-5644-4682-8A16-B3FDE14A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44CCC-0A4D-4A95-A916-AC5D9504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A5DA-A0BA-44E2-8208-A3ADE8AC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021C-B1FF-4972-89C8-8A971C81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88671-3E6E-4AF9-B9BF-E7109A6DA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313A2-F867-459C-8E07-6837A3C0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11D53-0475-4B3A-82BF-C8BB052A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28C1B-D559-4D64-B231-257F5185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2436-88AA-4694-AA19-894E524B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1A01A-CA57-4FC2-A796-4180FF6F4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841E1-EDFD-4B68-87D8-FC31DFDB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B0CE3-0058-4EA5-8E98-B8DE16D1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F5217-02EB-4A35-AE6E-C49CCC41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E4ACF-4F1C-41F1-8174-2E972148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C1E17-8AE5-44A0-A3C4-57B30800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9C7-1454-4A71-A3CA-BF620855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22B1-63D2-4038-AF7E-95D70D9F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E16F-1FDE-49D2-AB46-544F71F81636}" type="datetimeFigureOut">
              <a:rPr lang="en-US" smtClean="0"/>
              <a:t>15/8/2020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9F8-DD9D-46C9-8D47-0B7549E3C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49A79-6FC5-4AE6-9155-C5EC4BDB6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6754-FB54-434B-9713-C03CACFD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5A91F-D360-4DC1-BD61-810221AF3815}"/>
              </a:ext>
            </a:extLst>
          </p:cNvPr>
          <p:cNvSpPr txBox="1"/>
          <p:nvPr/>
        </p:nvSpPr>
        <p:spPr>
          <a:xfrm>
            <a:off x="5525310" y="2147534"/>
            <a:ext cx="7451387" cy="113876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6AEB3-169F-483B-87AA-0587BF19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80" y="3142032"/>
            <a:ext cx="3005846" cy="36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619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43DB8-2423-40E4-840F-92AD44A28788}"/>
              </a:ext>
            </a:extLst>
          </p:cNvPr>
          <p:cNvSpPr txBox="1"/>
          <p:nvPr/>
        </p:nvSpPr>
        <p:spPr>
          <a:xfrm>
            <a:off x="2088502" y="60998"/>
            <a:ext cx="7696200" cy="23083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viết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34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35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BFFEC-511B-45CB-9E69-8E2B89E688BF}"/>
              </a:ext>
            </a:extLst>
          </p:cNvPr>
          <p:cNvSpPr/>
          <p:nvPr/>
        </p:nvSpPr>
        <p:spPr>
          <a:xfrm>
            <a:off x="1964193" y="2594937"/>
            <a:ext cx="2855168" cy="6158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Néi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viÕt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72B43-44D3-44A4-85FD-2EF8079CAF60}"/>
              </a:ext>
            </a:extLst>
          </p:cNvPr>
          <p:cNvSpPr/>
          <p:nvPr/>
        </p:nvSpPr>
        <p:spPr>
          <a:xfrm>
            <a:off x="643812" y="3436381"/>
            <a:ext cx="11028784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300"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latin typeface="HP-222"/>
                <a:ea typeface="Times New Roman" panose="02020603050405020304" pitchFamily="18" charset="0"/>
              </a:rPr>
              <a:t>Tô</a:t>
            </a:r>
            <a:r>
              <a:rPr lang="en-US" sz="3200" dirty="0">
                <a:latin typeface="HP-222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HP-222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HP-222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HP-222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latin typeface="HP-222"/>
                <a:ea typeface="Times New Roman" panose="02020603050405020304" pitchFamily="18" charset="0"/>
              </a:rPr>
              <a:t> : 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v, y, </a:t>
            </a:r>
            <a:r>
              <a:rPr lang="en-US" sz="4400" dirty="0" err="1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ve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, y </a:t>
            </a:r>
            <a:r>
              <a:rPr lang="en-US" sz="4400" dirty="0" err="1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tá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ch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qu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, chia </a:t>
            </a:r>
            <a:r>
              <a:rPr lang="en-US" sz="4400" dirty="0" err="1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quà</a:t>
            </a:r>
            <a:r>
              <a:rPr lang="en-US" sz="4400" dirty="0">
                <a:solidFill>
                  <a:srgbClr val="00B050"/>
                </a:solidFill>
                <a:latin typeface="HP-222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98154-0ABC-4389-987E-A7603E2E5324}"/>
              </a:ext>
            </a:extLst>
          </p:cNvPr>
          <p:cNvSpPr/>
          <p:nvPr/>
        </p:nvSpPr>
        <p:spPr>
          <a:xfrm>
            <a:off x="919165" y="4305070"/>
            <a:ext cx="6975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HP-222"/>
              </a:rPr>
              <a:t>Chữ thường, cỡ vừa, đúng kiểu, đều nét.​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075DB-BE11-482D-A5DB-71E518670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5" y="1812773"/>
            <a:ext cx="1893057" cy="1608846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C02E426C-32B2-4F69-BFEB-3FC1589381BA}"/>
              </a:ext>
            </a:extLst>
          </p:cNvPr>
          <p:cNvSpPr/>
          <p:nvPr/>
        </p:nvSpPr>
        <p:spPr>
          <a:xfrm>
            <a:off x="328655" y="3741576"/>
            <a:ext cx="590510" cy="3452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C670E5C-430F-4506-B135-8F525278A270}"/>
              </a:ext>
            </a:extLst>
          </p:cNvPr>
          <p:cNvSpPr/>
          <p:nvPr/>
        </p:nvSpPr>
        <p:spPr>
          <a:xfrm>
            <a:off x="257120" y="4430019"/>
            <a:ext cx="590510" cy="3452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45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25793-DC25-4993-A0E7-168F0413B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43" y="2400151"/>
            <a:ext cx="9931941" cy="217762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96C66A-4499-4C92-8FD2-CF2CFB8D35F0}"/>
              </a:ext>
            </a:extLst>
          </p:cNvPr>
          <p:cNvSpPr/>
          <p:nvPr/>
        </p:nvSpPr>
        <p:spPr>
          <a:xfrm>
            <a:off x="1374465" y="1695452"/>
            <a:ext cx="388080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HP-222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127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643e612-ef7d-45bd-9d18-e1650ffccec8">
            <a:hlinkClick r:id="" action="ppaction://media"/>
            <a:extLst>
              <a:ext uri="{FF2B5EF4-FFF2-40B4-BE49-F238E27FC236}">
                <a16:creationId xmlns:a16="http://schemas.microsoft.com/office/drawing/2014/main" id="{E2553FCC-E613-44E8-859D-8C17FC80994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677" y="739302"/>
            <a:ext cx="10233497" cy="5437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106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01451-D567-4AEB-8A03-08EE2004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2596710"/>
            <a:ext cx="10878016" cy="166457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D2BA2E7-FEB7-4001-965D-C774E69EE000}"/>
              </a:ext>
            </a:extLst>
          </p:cNvPr>
          <p:cNvSpPr txBox="1"/>
          <p:nvPr/>
        </p:nvSpPr>
        <p:spPr>
          <a:xfrm>
            <a:off x="2353110" y="2921656"/>
            <a:ext cx="7611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HP001 4 hàng" panose="020B0603050302020204" pitchFamily="34" charset="0"/>
              </a:rPr>
              <a:t>ch</a:t>
            </a:r>
            <a:r>
              <a:rPr lang="en-US" sz="6600" b="1" dirty="0">
                <a:latin typeface="HP001 4 hàng" panose="020B0603050302020204" pitchFamily="34" charset="0"/>
              </a:rPr>
              <a:t>   </a:t>
            </a:r>
            <a:r>
              <a:rPr lang="en-US" sz="6600" b="1" dirty="0" err="1">
                <a:latin typeface="HP001 4 hàng" panose="020B0603050302020204" pitchFamily="34" charset="0"/>
              </a:rPr>
              <a:t>qu</a:t>
            </a:r>
            <a:r>
              <a:rPr lang="en-US" sz="6600" b="1" dirty="0">
                <a:latin typeface="HP001 4 hàng" panose="020B0603050302020204" pitchFamily="34" charset="0"/>
              </a:rPr>
              <a:t>    chia </a:t>
            </a:r>
            <a:r>
              <a:rPr lang="en-US" sz="6600" b="1" dirty="0" err="1">
                <a:latin typeface="HP001 4 hàng" panose="020B0603050302020204" pitchFamily="34" charset="0"/>
              </a:rPr>
              <a:t>quà</a:t>
            </a:r>
            <a:endParaRPr lang="en-US" sz="6600" b="1" dirty="0">
              <a:latin typeface="HP001 4 hàng" panose="020B06030503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5C96F-27D5-4DB0-82CF-30F470C54E4B}"/>
              </a:ext>
            </a:extLst>
          </p:cNvPr>
          <p:cNvSpPr/>
          <p:nvPr/>
        </p:nvSpPr>
        <p:spPr>
          <a:xfrm>
            <a:off x="1010571" y="1667460"/>
            <a:ext cx="388080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HP-222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HP-222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HP-222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7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7983" y="4502020"/>
            <a:ext cx="741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409" y="665973"/>
            <a:ext cx="7416800" cy="370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11733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33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11733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33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11733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11733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11733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101</Words>
  <Application>Microsoft Office PowerPoint</Application>
  <PresentationFormat>Widescreen</PresentationFormat>
  <Paragraphs>16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.VnAvant</vt:lpstr>
      <vt:lpstr>Arial</vt:lpstr>
      <vt:lpstr>Calibri</vt:lpstr>
      <vt:lpstr>Calibri Light</vt:lpstr>
      <vt:lpstr>HP001 4 hàng</vt:lpstr>
      <vt:lpstr>HP-222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2020-08-13T23:42:14Z</dcterms:created>
  <dcterms:modified xsi:type="dcterms:W3CDTF">2020-08-15T09:53:17Z</dcterms:modified>
</cp:coreProperties>
</file>