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fkwX5O9y+TFRpaBfXXV63xdYq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00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1" name="Google Shape;4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2" name="Google Shape;5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3" name="Google Shape;5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4" name="Google Shape;5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5" name="Google Shape;6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6" name="Google Shape;6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 45: trợ giúp khán giả  ; pic 620: gọi điện người thân; pic 44: 50/50;  pic 3: play ; pic 4: pause</a:t>
            </a: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thời gian đếm ngược</a:t>
            </a:r>
            <a:endParaRPr/>
          </a:p>
        </p:txBody>
      </p:sp>
      <p:sp>
        <p:nvSpPr>
          <p:cNvPr id="758" name="Google Shape;7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239d61f87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2" name="Google Shape;792;g6239d61f87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6239d61f87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yhuhj</a:t>
            </a:r>
            <a:r>
              <a:rPr lang="en-US">
                <a:highlight>
                  <a:srgbClr val="FF9900"/>
                </a:highlight>
              </a:rPr>
              <a:t>k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244" name="Google Shape;2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5" Type="http://schemas.openxmlformats.org/officeDocument/2006/relationships/slide" Target="slide29.xml"/><Relationship Id="rId10" Type="http://schemas.openxmlformats.org/officeDocument/2006/relationships/slide" Target="slide28.xml"/><Relationship Id="rId4" Type="http://schemas.openxmlformats.org/officeDocument/2006/relationships/image" Target="../media/image2.jpg"/><Relationship Id="rId9" Type="http://schemas.openxmlformats.org/officeDocument/2006/relationships/slide" Target="slide2.xml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28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5" Type="http://schemas.openxmlformats.org/officeDocument/2006/relationships/slide" Target="slide29.xml"/><Relationship Id="rId10" Type="http://schemas.openxmlformats.org/officeDocument/2006/relationships/slide" Target="slide28.xml"/><Relationship Id="rId4" Type="http://schemas.openxmlformats.org/officeDocument/2006/relationships/image" Target="../media/image2.jpg"/><Relationship Id="rId9" Type="http://schemas.openxmlformats.org/officeDocument/2006/relationships/slide" Target="slide2.xml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1" name="Google Shape;91;p2"/>
          <p:cNvSpPr/>
          <p:nvPr/>
        </p:nvSpPr>
        <p:spPr>
          <a:xfrm>
            <a:off x="7212013" y="5437188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1        200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197725" y="5105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2        400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197725" y="4724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3        600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239000" y="4343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4        1000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294563" y="3962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5        2,000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7280275" y="3581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6        3,000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7280275" y="3276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7        6,000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294563" y="2895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8        10,000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7294563" y="2514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9        14,000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39000" y="2133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10        20,000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239000" y="1752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11        30,000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24713" y="1447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12        40,000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224713" y="1066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13        60,000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218363" y="685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14        85,000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239000" y="304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15        100,000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437438" y="5486400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437438" y="5143500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437438" y="4805363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437438" y="4427538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437438" y="4046538"/>
            <a:ext cx="161925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437438" y="3673475"/>
            <a:ext cx="161925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437438" y="3322638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437438" y="2955925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437438" y="2598738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437438" y="2225675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421563" y="1836738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7413625" y="1485900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413625" y="1135063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413625" y="769938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391400" y="373063"/>
            <a:ext cx="1635125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437438" y="4046538"/>
            <a:ext cx="1620837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431088" y="2224088"/>
            <a:ext cx="16176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388225" y="379413"/>
            <a:ext cx="1638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"/>
          <p:cNvGrpSpPr/>
          <p:nvPr/>
        </p:nvGrpSpPr>
        <p:grpSpPr>
          <a:xfrm>
            <a:off x="274638" y="2590800"/>
            <a:ext cx="1096962" cy="1096963"/>
            <a:chOff x="274638" y="2590800"/>
            <a:chExt cx="1096962" cy="1096963"/>
          </a:xfrm>
        </p:grpSpPr>
        <p:sp>
          <p:nvSpPr>
            <p:cNvPr id="127" name="Google Shape;127;p2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"/>
          <p:cNvGrpSpPr/>
          <p:nvPr/>
        </p:nvGrpSpPr>
        <p:grpSpPr>
          <a:xfrm>
            <a:off x="309563" y="4008438"/>
            <a:ext cx="1096962" cy="1096962"/>
            <a:chOff x="309563" y="4008438"/>
            <a:chExt cx="1096962" cy="1096962"/>
          </a:xfrm>
        </p:grpSpPr>
        <p:sp>
          <p:nvSpPr>
            <p:cNvPr id="130" name="Google Shape;130;p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2"/>
          <p:cNvGrpSpPr/>
          <p:nvPr/>
        </p:nvGrpSpPr>
        <p:grpSpPr>
          <a:xfrm>
            <a:off x="274638" y="1168400"/>
            <a:ext cx="1096962" cy="1096963"/>
            <a:chOff x="274638" y="1168400"/>
            <a:chExt cx="1096962" cy="1096963"/>
          </a:xfrm>
        </p:grpSpPr>
        <p:sp>
          <p:nvSpPr>
            <p:cNvPr id="133" name="Google Shape;133;p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">
            <a:hlinkClick r:id="rId9" action="ppaction://hlinksldjump"/>
          </p:cNvPr>
          <p:cNvSpPr txBox="1"/>
          <p:nvPr/>
        </p:nvSpPr>
        <p:spPr>
          <a:xfrm>
            <a:off x="3975100" y="5868988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Chơi ngay</a:t>
            </a:r>
            <a:endParaRPr/>
          </a:p>
        </p:txBody>
      </p:sp>
      <p:sp>
        <p:nvSpPr>
          <p:cNvPr id="136" name="Google Shape;136;p2">
            <a:hlinkClick r:id="rId10" action="ppaction://hlinksldjump"/>
          </p:cNvPr>
          <p:cNvSpPr txBox="1"/>
          <p:nvPr/>
        </p:nvSpPr>
        <p:spPr>
          <a:xfrm>
            <a:off x="6235700" y="5854700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Bỏ qua</a:t>
            </a:r>
            <a:endParaRPr/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8463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>
            <a:hlinkClick r:id="rId15" action="ppaction://hlinksldjump"/>
          </p:cNvPr>
          <p:cNvSpPr txBox="1"/>
          <p:nvPr/>
        </p:nvSpPr>
        <p:spPr>
          <a:xfrm>
            <a:off x="1905000" y="5854700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22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22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$14.000</a:t>
            </a:r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34" name="Google Shape;434;p11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36" name="Google Shape;436;p11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37" name="Google Shape;437;p11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40" name="Google Shape;440;p11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43" name="Google Shape;443;p11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45" name="Google Shape;445;p11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6" name="Google Shape;446;p11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1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9</a:t>
            </a:r>
            <a:endParaRPr/>
          </a:p>
        </p:txBody>
      </p:sp>
      <p:pic>
        <p:nvPicPr>
          <p:cNvPr id="451" name="Google Shape;4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8" y="3028950"/>
            <a:ext cx="9144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397" y="5995905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139" y="5934075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11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56" name="Google Shape;456;p11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7" name="Google Shape;457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$20.000</a:t>
            </a:r>
            <a:endParaRPr/>
          </a:p>
        </p:txBody>
      </p:sp>
      <p:grpSp>
        <p:nvGrpSpPr>
          <p:cNvPr id="464" name="Google Shape;464;p12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465" name="Google Shape;465;p12"/>
            <p:cNvSpPr/>
            <p:nvPr/>
          </p:nvSpPr>
          <p:spPr>
            <a:xfrm>
              <a:off x="6029325" y="1231916"/>
              <a:ext cx="493395" cy="158748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67" name="Google Shape;467;p12"/>
          <p:cNvGrpSpPr/>
          <p:nvPr/>
        </p:nvGrpSpPr>
        <p:grpSpPr>
          <a:xfrm>
            <a:off x="7378700" y="465137"/>
            <a:ext cx="582613" cy="2354262"/>
            <a:chOff x="6506093" y="2412000"/>
            <a:chExt cx="581892" cy="407400"/>
          </a:xfrm>
        </p:grpSpPr>
        <p:sp>
          <p:nvSpPr>
            <p:cNvPr id="468" name="Google Shape;468;p12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6506093" y="2412000"/>
              <a:ext cx="581892" cy="1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70" name="Google Shape;470;p12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71" name="Google Shape;471;p12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73" name="Google Shape;473;p12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74" name="Google Shape;474;p12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76" name="Google Shape;476;p12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77" name="Google Shape;477;p12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2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10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3109913"/>
            <a:ext cx="785813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780" y="614816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7522" y="6086332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12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87" name="Google Shape;487;p12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8" name="Google Shape;48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$30.000</a:t>
            </a:r>
            <a:endParaRPr/>
          </a:p>
        </p:txBody>
      </p:sp>
      <p:grpSp>
        <p:nvGrpSpPr>
          <p:cNvPr id="495" name="Google Shape;495;p13"/>
          <p:cNvGrpSpPr/>
          <p:nvPr/>
        </p:nvGrpSpPr>
        <p:grpSpPr>
          <a:xfrm>
            <a:off x="6858000" y="1792288"/>
            <a:ext cx="582613" cy="1027112"/>
            <a:chOff x="5985076" y="228600"/>
            <a:chExt cx="581892" cy="2590800"/>
          </a:xfrm>
        </p:grpSpPr>
        <p:sp>
          <p:nvSpPr>
            <p:cNvPr id="496" name="Google Shape;496;p13"/>
            <p:cNvSpPr/>
            <p:nvPr/>
          </p:nvSpPr>
          <p:spPr>
            <a:xfrm>
              <a:off x="6029325" y="1089536"/>
              <a:ext cx="493395" cy="172986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99" name="Google Shape;499;p13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7905749" y="465138"/>
            <a:ext cx="581025" cy="2365375"/>
            <a:chOff x="7032480" y="1678472"/>
            <a:chExt cx="581892" cy="1166676"/>
          </a:xfrm>
        </p:grpSpPr>
        <p:sp>
          <p:nvSpPr>
            <p:cNvPr id="502" name="Google Shape;502;p13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032480" y="1678472"/>
              <a:ext cx="581892" cy="226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04" name="Google Shape;504;p13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05" name="Google Shape;505;p13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07" name="Google Shape;507;p13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08" name="Google Shape;508;p13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3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513" y="3076575"/>
            <a:ext cx="785812" cy="7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164" y="6049678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906" y="5987848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13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18" name="Google Shape;518;p13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$40.000</a:t>
            </a:r>
            <a:endParaRPr/>
          </a:p>
        </p:txBody>
      </p:sp>
      <p:grpSp>
        <p:nvGrpSpPr>
          <p:cNvPr id="526" name="Google Shape;526;p14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527" name="Google Shape;527;p14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29" name="Google Shape;529;p14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30" name="Google Shape;530;p14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32" name="Google Shape;532;p14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33" name="Google Shape;533;p14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35" name="Google Shape;535;p14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36" name="Google Shape;536;p14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38" name="Google Shape;538;p14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39" name="Google Shape;539;p14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4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12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50" y="3086100"/>
            <a:ext cx="785813" cy="7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658" y="6054624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992794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14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49" name="Google Shape;549;p14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0" name="Google Shape;55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5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$60.000</a:t>
            </a:r>
            <a:endParaRPr/>
          </a:p>
        </p:txBody>
      </p:sp>
      <p:grpSp>
        <p:nvGrpSpPr>
          <p:cNvPr id="557" name="Google Shape;557;p15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558" name="Google Shape;558;p15"/>
            <p:cNvSpPr/>
            <p:nvPr/>
          </p:nvSpPr>
          <p:spPr>
            <a:xfrm>
              <a:off x="6029325" y="1231915"/>
              <a:ext cx="493395" cy="158748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5985076" y="228600"/>
              <a:ext cx="581892" cy="100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60" name="Google Shape;560;p15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61" name="Google Shape;561;p15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63" name="Google Shape;563;p15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64" name="Google Shape;564;p15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66" name="Google Shape;566;p15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67" name="Google Shape;567;p1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69" name="Google Shape;569;p15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70" name="Google Shape;570;p15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8" y="3148013"/>
            <a:ext cx="785812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2410" y="6083998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6073731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15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80" name="Google Shape;580;p15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1" name="Google Shape;581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6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$85.000</a:t>
            </a:r>
            <a:endParaRPr/>
          </a:p>
        </p:txBody>
      </p:sp>
      <p:grpSp>
        <p:nvGrpSpPr>
          <p:cNvPr id="588" name="Google Shape;588;p16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589" name="Google Shape;589;p16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91" name="Google Shape;591;p16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92" name="Google Shape;592;p16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94" name="Google Shape;594;p16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95" name="Google Shape;595;p16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97" name="Google Shape;597;p16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98" name="Google Shape;598;p1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600" name="Google Shape;600;p16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01" name="Google Shape;601;p16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6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6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6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6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3100388"/>
            <a:ext cx="785813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6111314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96000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16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611" name="Google Shape;611;p16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2" name="Google Shape;612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7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$100.000</a:t>
            </a:r>
            <a:endParaRPr/>
          </a:p>
        </p:txBody>
      </p:sp>
      <p:grpSp>
        <p:nvGrpSpPr>
          <p:cNvPr id="619" name="Google Shape;619;p17"/>
          <p:cNvGrpSpPr/>
          <p:nvPr/>
        </p:nvGrpSpPr>
        <p:grpSpPr>
          <a:xfrm>
            <a:off x="6858000" y="1944688"/>
            <a:ext cx="582613" cy="874712"/>
            <a:chOff x="5985076" y="228600"/>
            <a:chExt cx="581892" cy="2590800"/>
          </a:xfrm>
        </p:grpSpPr>
        <p:sp>
          <p:nvSpPr>
            <p:cNvPr id="620" name="Google Shape;620;p17"/>
            <p:cNvSpPr/>
            <p:nvPr/>
          </p:nvSpPr>
          <p:spPr>
            <a:xfrm>
              <a:off x="6029325" y="1072608"/>
              <a:ext cx="493395" cy="1746792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622" name="Google Shape;622;p17"/>
          <p:cNvGrpSpPr/>
          <p:nvPr/>
        </p:nvGrpSpPr>
        <p:grpSpPr>
          <a:xfrm>
            <a:off x="7378700" y="1011238"/>
            <a:ext cx="582613" cy="1808162"/>
            <a:chOff x="6506093" y="2401949"/>
            <a:chExt cx="581892" cy="417451"/>
          </a:xfrm>
        </p:grpSpPr>
        <p:sp>
          <p:nvSpPr>
            <p:cNvPr id="623" name="Google Shape;623;p17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6506093" y="2401949"/>
              <a:ext cx="581892" cy="11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625" name="Google Shape;625;p17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626" name="Google Shape;626;p17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628" name="Google Shape;628;p17"/>
          <p:cNvGrpSpPr/>
          <p:nvPr/>
        </p:nvGrpSpPr>
        <p:grpSpPr>
          <a:xfrm>
            <a:off x="8488363" y="1319213"/>
            <a:ext cx="585787" cy="1525587"/>
            <a:chOff x="7614978" y="1143000"/>
            <a:chExt cx="586914" cy="1716004"/>
          </a:xfrm>
        </p:grpSpPr>
        <p:sp>
          <p:nvSpPr>
            <p:cNvPr id="629" name="Google Shape;629;p17"/>
            <p:cNvSpPr/>
            <p:nvPr/>
          </p:nvSpPr>
          <p:spPr>
            <a:xfrm>
              <a:off x="7614978" y="1760827"/>
              <a:ext cx="493395" cy="109817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631" name="Google Shape;631;p17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32" name="Google Shape;632;p17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7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7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7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7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3105150"/>
            <a:ext cx="785813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3452" y="6057100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57101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7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642" name="Google Shape;642;p17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3" name="Google Shape;64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18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50" name="Google Shape;650;p18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51" name="Google Shape;651;p18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100,000,000 Vnđ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6" name="Google Shape;656;p19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57" name="Google Shape;657;p19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58" name="Google Shape;658;p19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2,000,000 Vnđ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3" name="Google Shape;663;p20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64" name="Google Shape;664;p20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65" name="Google Shape;665;p20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3,000,000 Vnđ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"/>
          <p:cNvGrpSpPr/>
          <p:nvPr/>
        </p:nvGrpSpPr>
        <p:grpSpPr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176" name="Google Shape;176;p3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1873809" y="460139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</a:rPr>
              <a:t> </a:t>
            </a:r>
            <a:r>
              <a:rPr lang="en-US" sz="1800" dirty="0" smtClean="0">
                <a:solidFill>
                  <a:schemeClr val="bg1"/>
                </a:solidFill>
              </a:rPr>
              <a:t>A:20-10-1929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1873809" y="527767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: 8 – 3 - 1945 </a:t>
            </a:r>
            <a:endParaRPr sz="1800" b="1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4740834" y="4591868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B:20-10-1930</a:t>
            </a:r>
            <a:endPara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4740834" y="527767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057253" y="3203571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dirty="0" err="1">
                <a:solidFill>
                  <a:schemeClr val="bg1"/>
                </a:solidFill>
              </a:rPr>
              <a:t>Ngày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thành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Hội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Liên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Phụ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nữ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Việt</a:t>
            </a:r>
            <a:r>
              <a:rPr lang="en-US" sz="1800" b="1" dirty="0">
                <a:solidFill>
                  <a:schemeClr val="bg1"/>
                </a:solidFill>
              </a:rPr>
              <a:t> Nam </a:t>
            </a:r>
            <a:r>
              <a:rPr lang="en-US" sz="1800" b="1" dirty="0" err="1">
                <a:solidFill>
                  <a:schemeClr val="bg1"/>
                </a:solidFill>
              </a:rPr>
              <a:t>là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ngày</a:t>
            </a:r>
            <a:r>
              <a:rPr lang="en-US" sz="1800" b="1" dirty="0" smtClean="0">
                <a:solidFill>
                  <a:schemeClr val="bg1"/>
                </a:solidFill>
              </a:rPr>
              <a:t>?</a:t>
            </a:r>
            <a:endParaRPr sz="1800" b="1" i="0" u="none" strike="noStrike" cap="none" dirty="0">
              <a:solidFill>
                <a:schemeClr val="bg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3"/>
          <p:cNvGrpSpPr/>
          <p:nvPr/>
        </p:nvGrpSpPr>
        <p:grpSpPr>
          <a:xfrm>
            <a:off x="-11113" y="2879111"/>
            <a:ext cx="9155113" cy="1722076"/>
            <a:chOff x="-11113" y="3028685"/>
            <a:chExt cx="9155113" cy="1721852"/>
          </a:xfrm>
        </p:grpSpPr>
        <p:cxnSp>
          <p:nvCxnSpPr>
            <p:cNvPr id="185" name="Google Shape;185;p3"/>
            <p:cNvCxnSpPr/>
            <p:nvPr/>
          </p:nvCxnSpPr>
          <p:spPr>
            <a:xfrm rot="10800000">
              <a:off x="-11113" y="3924533"/>
              <a:ext cx="2068513" cy="0"/>
            </a:xfrm>
            <a:prstGeom prst="straightConnector1">
              <a:avLst/>
            </a:prstGeom>
            <a:noFill/>
            <a:ln w="635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86" name="Google Shape;186;p3"/>
            <p:cNvCxnSpPr/>
            <p:nvPr/>
          </p:nvCxnSpPr>
          <p:spPr>
            <a:xfrm rot="10800000">
              <a:off x="7183438" y="3924533"/>
              <a:ext cx="1960562" cy="0"/>
            </a:xfrm>
            <a:prstGeom prst="straightConnector1">
              <a:avLst/>
            </a:prstGeom>
            <a:noFill/>
            <a:ln w="635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87" name="Google Shape;187;p3"/>
            <p:cNvSpPr/>
            <p:nvPr/>
          </p:nvSpPr>
          <p:spPr>
            <a:xfrm rot="2700000">
              <a:off x="403305" y="3281599"/>
              <a:ext cx="1219042" cy="1216025"/>
            </a:xfrm>
            <a:prstGeom prst="diagStripe">
              <a:avLst>
                <a:gd name="adj" fmla="val 82266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3"/>
            <p:cNvGrpSpPr/>
            <p:nvPr/>
          </p:nvGrpSpPr>
          <p:grpSpPr>
            <a:xfrm>
              <a:off x="106362" y="3121362"/>
              <a:ext cx="1798638" cy="827088"/>
              <a:chOff x="-243489" y="4092830"/>
              <a:chExt cx="1798477" cy="826842"/>
            </a:xfrm>
          </p:grpSpPr>
          <p:pic>
            <p:nvPicPr>
              <p:cNvPr id="189" name="Google Shape;189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3489" y="4092830"/>
                <a:ext cx="1798477" cy="826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3"/>
              <p:cNvSpPr/>
              <p:nvPr/>
            </p:nvSpPr>
            <p:spPr>
              <a:xfrm>
                <a:off x="315262" y="4126154"/>
                <a:ext cx="679389" cy="67916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1" name="Google Shape;19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83" y="3005138"/>
            <a:ext cx="731520" cy="6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5866" y="597682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8108" y="5984878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5201" y="5966041"/>
            <a:ext cx="739927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6858000" y="152400"/>
            <a:ext cx="582613" cy="2667000"/>
            <a:chOff x="5985076" y="228600"/>
            <a:chExt cx="581892" cy="2590800"/>
          </a:xfrm>
        </p:grpSpPr>
        <p:sp>
          <p:nvSpPr>
            <p:cNvPr id="196" name="Google Shape;196;p3"/>
            <p:cNvSpPr/>
            <p:nvPr/>
          </p:nvSpPr>
          <p:spPr>
            <a:xfrm>
              <a:off x="6029325" y="672737"/>
              <a:ext cx="493395" cy="2146663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198" name="Google Shape;198;p3"/>
          <p:cNvGrpSpPr/>
          <p:nvPr/>
        </p:nvGrpSpPr>
        <p:grpSpPr>
          <a:xfrm>
            <a:off x="7378700" y="1700162"/>
            <a:ext cx="582613" cy="1119237"/>
            <a:chOff x="6506093" y="2419350"/>
            <a:chExt cx="581892" cy="400050"/>
          </a:xfrm>
        </p:grpSpPr>
        <p:sp>
          <p:nvSpPr>
            <p:cNvPr id="199" name="Google Shape;199;p3"/>
            <p:cNvSpPr/>
            <p:nvPr/>
          </p:nvSpPr>
          <p:spPr>
            <a:xfrm>
              <a:off x="6550342" y="2589881"/>
              <a:ext cx="493395" cy="22951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506093" y="2419350"/>
              <a:ext cx="581892" cy="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02" name="Google Shape;202;p3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04" name="Google Shape;204;p3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05" name="Google Shape;205;p3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pic>
        <p:nvPicPr>
          <p:cNvPr id="207" name="Google Shape;2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530" y="5957518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"/>
          <p:cNvCxnSpPr/>
          <p:nvPr/>
        </p:nvCxnSpPr>
        <p:spPr>
          <a:xfrm>
            <a:off x="6887936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7" name="Google Shape;180;p3"/>
          <p:cNvSpPr/>
          <p:nvPr/>
        </p:nvSpPr>
        <p:spPr>
          <a:xfrm>
            <a:off x="4740834" y="52776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: 8 – 3 - 1975 </a:t>
            </a:r>
            <a:endParaRPr sz="1800" b="1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" name="Google Shape;670;p21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71" name="Google Shape;671;p21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72" name="Google Shape;672;p21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6,000,000 Vnđ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7" name="Google Shape;677;p22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78" name="Google Shape;678;p22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79" name="Google Shape;679;p22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10,000,000 Vnđ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4" name="Google Shape;684;p23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85" name="Google Shape;685;p23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86" name="Google Shape;686;p23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14,000,000 Vnđ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1" name="Google Shape;691;p24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92" name="Google Shape;692;p24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93" name="Google Shape;693;p24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22,000,000 Vnđ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25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99" name="Google Shape;699;p25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00" name="Google Shape;700;p25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30,000,000 Vnđ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5" name="Google Shape;705;p26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06" name="Google Shape;706;p26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07" name="Google Shape;707;p26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40,000,000 Vnđ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27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13" name="Google Shape;713;p27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14" name="Google Shape;714;p27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60,000,000 Vnđ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9" name="Google Shape;719;p28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20" name="Google Shape;720;p28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21" name="Google Shape;721;p28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85,000,000 Vnđ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6" name="Google Shape;726;p29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27" name="Google Shape;727;p29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28" name="Google Shape;728;p29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CHÚC BẠN MAY MẮN LẦN SAU!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3" name="Google Shape;733;p30"/>
          <p:cNvCxnSpPr/>
          <p:nvPr/>
        </p:nvCxnSpPr>
        <p:spPr>
          <a:xfrm rot="10800000">
            <a:off x="-14288" y="8350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34" name="Google Shape;734;p30"/>
          <p:cNvSpPr/>
          <p:nvPr/>
        </p:nvSpPr>
        <p:spPr>
          <a:xfrm>
            <a:off x="2026229" y="381000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 LỆ TRÒ CHƠI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858000" y="1792288"/>
            <a:ext cx="582613" cy="1027112"/>
            <a:chOff x="5985076" y="228600"/>
            <a:chExt cx="581892" cy="2590800"/>
          </a:xfrm>
        </p:grpSpPr>
        <p:sp>
          <p:nvSpPr>
            <p:cNvPr id="217" name="Google Shape;217;p4"/>
            <p:cNvSpPr/>
            <p:nvPr/>
          </p:nvSpPr>
          <p:spPr>
            <a:xfrm>
              <a:off x="6029325" y="1089536"/>
              <a:ext cx="493395" cy="172986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19" name="Google Shape;219;p4"/>
          <p:cNvGrpSpPr/>
          <p:nvPr/>
        </p:nvGrpSpPr>
        <p:grpSpPr>
          <a:xfrm>
            <a:off x="7378700" y="152400"/>
            <a:ext cx="582613" cy="2667000"/>
            <a:chOff x="6506093" y="2419350"/>
            <a:chExt cx="581892" cy="400050"/>
          </a:xfrm>
        </p:grpSpPr>
        <p:sp>
          <p:nvSpPr>
            <p:cNvPr id="220" name="Google Shape;220;p4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506093" y="2419350"/>
              <a:ext cx="581892" cy="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23" name="Google Shape;223;p4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25" name="Google Shape;225;p4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26" name="Google Shape;226;p4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28" name="Google Shape;228;p4"/>
          <p:cNvCxnSpPr/>
          <p:nvPr/>
        </p:nvCxnSpPr>
        <p:spPr>
          <a:xfrm>
            <a:off x="6887936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9" name="Google Shape;229;p4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2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63" y="3200400"/>
            <a:ext cx="609600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8900" y="6157830"/>
            <a:ext cx="764274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6151608"/>
            <a:ext cx="757543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4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239" name="Google Shape;239;p4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1"/>
          <p:cNvGrpSpPr/>
          <p:nvPr/>
        </p:nvGrpSpPr>
        <p:grpSpPr>
          <a:xfrm>
            <a:off x="2159000" y="2331003"/>
            <a:ext cx="4826000" cy="2808329"/>
            <a:chOff x="1422400" y="1915790"/>
            <a:chExt cx="4826000" cy="2808610"/>
          </a:xfrm>
        </p:grpSpPr>
        <p:sp>
          <p:nvSpPr>
            <p:cNvPr id="740" name="Google Shape;740;p31"/>
            <p:cNvSpPr/>
            <p:nvPr/>
          </p:nvSpPr>
          <p:spPr>
            <a:xfrm>
              <a:off x="1422400" y="1915790"/>
              <a:ext cx="4826000" cy="280861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1" name="Google Shape;741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7800" y="2006329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9500" y="201654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42558" y="1993629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65600" y="19919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05400" y="19919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22400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36800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293358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9" name="Google Shape;749;p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97814" y="286771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0" name="Google Shape;750;p3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12214" y="28555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3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431562" y="374146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3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369144" y="372745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3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280658" y="379861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3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297814" y="374781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3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212214" y="3734841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2"/>
          <p:cNvSpPr/>
          <p:nvPr/>
        </p:nvSpPr>
        <p:spPr>
          <a:xfrm>
            <a:off x="3787775" y="860425"/>
            <a:ext cx="1444625" cy="1295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3730625" y="59055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2" name="Google Shape;762;p32"/>
          <p:cNvSpPr/>
          <p:nvPr/>
        </p:nvSpPr>
        <p:spPr>
          <a:xfrm>
            <a:off x="3795713" y="59055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63" name="Google Shape;763;p32"/>
          <p:cNvSpPr/>
          <p:nvPr/>
        </p:nvSpPr>
        <p:spPr>
          <a:xfrm>
            <a:off x="3771900" y="579438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64" name="Google Shape;764;p32"/>
          <p:cNvSpPr/>
          <p:nvPr/>
        </p:nvSpPr>
        <p:spPr>
          <a:xfrm>
            <a:off x="3781425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65" name="Google Shape;765;p32"/>
          <p:cNvSpPr/>
          <p:nvPr/>
        </p:nvSpPr>
        <p:spPr>
          <a:xfrm>
            <a:off x="3816350" y="544513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66" name="Google Shape;766;p32"/>
          <p:cNvSpPr/>
          <p:nvPr/>
        </p:nvSpPr>
        <p:spPr>
          <a:xfrm>
            <a:off x="3781425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3795713" y="555625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768" name="Google Shape;768;p32"/>
          <p:cNvSpPr/>
          <p:nvPr/>
        </p:nvSpPr>
        <p:spPr>
          <a:xfrm>
            <a:off x="3786188" y="568325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769" name="Google Shape;769;p32"/>
          <p:cNvSpPr/>
          <p:nvPr/>
        </p:nvSpPr>
        <p:spPr>
          <a:xfrm>
            <a:off x="3816350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770" name="Google Shape;770;p32"/>
          <p:cNvSpPr/>
          <p:nvPr/>
        </p:nvSpPr>
        <p:spPr>
          <a:xfrm>
            <a:off x="3506788" y="5715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71" name="Google Shape;771;p32"/>
          <p:cNvSpPr/>
          <p:nvPr/>
        </p:nvSpPr>
        <p:spPr>
          <a:xfrm>
            <a:off x="3557588" y="5635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772" name="Google Shape;772;p32"/>
          <p:cNvSpPr/>
          <p:nvPr/>
        </p:nvSpPr>
        <p:spPr>
          <a:xfrm>
            <a:off x="3551238" y="5842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/>
          </a:p>
        </p:txBody>
      </p:sp>
      <p:sp>
        <p:nvSpPr>
          <p:cNvPr id="773" name="Google Shape;773;p32"/>
          <p:cNvSpPr/>
          <p:nvPr/>
        </p:nvSpPr>
        <p:spPr>
          <a:xfrm>
            <a:off x="3567113" y="5762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/>
          </a:p>
        </p:txBody>
      </p:sp>
      <p:sp>
        <p:nvSpPr>
          <p:cNvPr id="774" name="Google Shape;774;p32"/>
          <p:cNvSpPr/>
          <p:nvPr/>
        </p:nvSpPr>
        <p:spPr>
          <a:xfrm>
            <a:off x="3544888" y="5937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775" name="Google Shape;775;p32"/>
          <p:cNvSpPr/>
          <p:nvPr/>
        </p:nvSpPr>
        <p:spPr>
          <a:xfrm>
            <a:off x="3548063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776" name="Google Shape;776;p32"/>
          <p:cNvSpPr/>
          <p:nvPr/>
        </p:nvSpPr>
        <p:spPr>
          <a:xfrm>
            <a:off x="3544888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777" name="Google Shape;777;p32"/>
          <p:cNvSpPr/>
          <p:nvPr/>
        </p:nvSpPr>
        <p:spPr>
          <a:xfrm>
            <a:off x="3557588" y="5810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778" name="Google Shape;778;p32"/>
          <p:cNvSpPr/>
          <p:nvPr/>
        </p:nvSpPr>
        <p:spPr>
          <a:xfrm>
            <a:off x="3557588" y="5683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779" name="Google Shape;779;p32"/>
          <p:cNvSpPr/>
          <p:nvPr/>
        </p:nvSpPr>
        <p:spPr>
          <a:xfrm>
            <a:off x="3567113" y="5762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/>
          </a:p>
        </p:txBody>
      </p:sp>
      <p:sp>
        <p:nvSpPr>
          <p:cNvPr id="780" name="Google Shape;780;p32"/>
          <p:cNvSpPr/>
          <p:nvPr/>
        </p:nvSpPr>
        <p:spPr>
          <a:xfrm>
            <a:off x="3522663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/>
          </a:p>
        </p:txBody>
      </p:sp>
      <p:sp>
        <p:nvSpPr>
          <p:cNvPr id="781" name="Google Shape;781;p32"/>
          <p:cNvSpPr/>
          <p:nvPr/>
        </p:nvSpPr>
        <p:spPr>
          <a:xfrm>
            <a:off x="3546475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82" name="Google Shape;782;p32"/>
          <p:cNvSpPr/>
          <p:nvPr/>
        </p:nvSpPr>
        <p:spPr>
          <a:xfrm>
            <a:off x="3543300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783" name="Google Shape;783;p32"/>
          <p:cNvSpPr/>
          <p:nvPr/>
        </p:nvSpPr>
        <p:spPr>
          <a:xfrm>
            <a:off x="3530600" y="5588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784" name="Google Shape;784;p32"/>
          <p:cNvSpPr/>
          <p:nvPr/>
        </p:nvSpPr>
        <p:spPr>
          <a:xfrm>
            <a:off x="3525838" y="5588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785" name="Google Shape;785;p32"/>
          <p:cNvSpPr/>
          <p:nvPr/>
        </p:nvSpPr>
        <p:spPr>
          <a:xfrm>
            <a:off x="3548063" y="5667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786" name="Google Shape;786;p32"/>
          <p:cNvSpPr/>
          <p:nvPr/>
        </p:nvSpPr>
        <p:spPr>
          <a:xfrm>
            <a:off x="3530600" y="56197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787" name="Google Shape;787;p32"/>
          <p:cNvSpPr/>
          <p:nvPr/>
        </p:nvSpPr>
        <p:spPr>
          <a:xfrm>
            <a:off x="3816350" y="3506888"/>
            <a:ext cx="1914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2"/>
          <p:cNvSpPr/>
          <p:nvPr/>
        </p:nvSpPr>
        <p:spPr>
          <a:xfrm>
            <a:off x="5005063" y="2923763"/>
            <a:ext cx="1914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2667000" y="2260210"/>
            <a:ext cx="3796056" cy="5591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 thời gian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g6239d61f87_1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6239d61f87_1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7911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797" name="Google Shape;797;g6239d61f87_1_70"/>
          <p:cNvSpPr/>
          <p:nvPr/>
        </p:nvSpPr>
        <p:spPr>
          <a:xfrm>
            <a:off x="7212013" y="5437188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1        200</a:t>
            </a:r>
            <a:endParaRPr/>
          </a:p>
        </p:txBody>
      </p:sp>
      <p:sp>
        <p:nvSpPr>
          <p:cNvPr id="798" name="Google Shape;798;g6239d61f87_1_70"/>
          <p:cNvSpPr/>
          <p:nvPr/>
        </p:nvSpPr>
        <p:spPr>
          <a:xfrm>
            <a:off x="7197725" y="5105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2        400</a:t>
            </a:r>
            <a:endParaRPr/>
          </a:p>
        </p:txBody>
      </p:sp>
      <p:sp>
        <p:nvSpPr>
          <p:cNvPr id="799" name="Google Shape;799;g6239d61f87_1_70"/>
          <p:cNvSpPr/>
          <p:nvPr/>
        </p:nvSpPr>
        <p:spPr>
          <a:xfrm>
            <a:off x="7197725" y="4724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3        600</a:t>
            </a:r>
            <a:endParaRPr/>
          </a:p>
        </p:txBody>
      </p:sp>
      <p:sp>
        <p:nvSpPr>
          <p:cNvPr id="800" name="Google Shape;800;g6239d61f87_1_70"/>
          <p:cNvSpPr/>
          <p:nvPr/>
        </p:nvSpPr>
        <p:spPr>
          <a:xfrm>
            <a:off x="7239000" y="4343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4        1000</a:t>
            </a:r>
            <a:endParaRPr/>
          </a:p>
        </p:txBody>
      </p:sp>
      <p:sp>
        <p:nvSpPr>
          <p:cNvPr id="801" name="Google Shape;801;g6239d61f87_1_70"/>
          <p:cNvSpPr/>
          <p:nvPr/>
        </p:nvSpPr>
        <p:spPr>
          <a:xfrm>
            <a:off x="7294563" y="3962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5        2,000</a:t>
            </a:r>
            <a:endParaRPr/>
          </a:p>
        </p:txBody>
      </p:sp>
      <p:sp>
        <p:nvSpPr>
          <p:cNvPr id="802" name="Google Shape;802;g6239d61f87_1_70"/>
          <p:cNvSpPr/>
          <p:nvPr/>
        </p:nvSpPr>
        <p:spPr>
          <a:xfrm>
            <a:off x="7280275" y="3581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6        3,000</a:t>
            </a:r>
            <a:endParaRPr/>
          </a:p>
        </p:txBody>
      </p:sp>
      <p:sp>
        <p:nvSpPr>
          <p:cNvPr id="803" name="Google Shape;803;g6239d61f87_1_70"/>
          <p:cNvSpPr/>
          <p:nvPr/>
        </p:nvSpPr>
        <p:spPr>
          <a:xfrm>
            <a:off x="7280275" y="3276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7        6,000</a:t>
            </a:r>
            <a:endParaRPr/>
          </a:p>
        </p:txBody>
      </p:sp>
      <p:sp>
        <p:nvSpPr>
          <p:cNvPr id="804" name="Google Shape;804;g6239d61f87_1_70"/>
          <p:cNvSpPr/>
          <p:nvPr/>
        </p:nvSpPr>
        <p:spPr>
          <a:xfrm>
            <a:off x="7294563" y="2895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8        10,000</a:t>
            </a:r>
            <a:endParaRPr/>
          </a:p>
        </p:txBody>
      </p:sp>
      <p:sp>
        <p:nvSpPr>
          <p:cNvPr id="805" name="Google Shape;805;g6239d61f87_1_70"/>
          <p:cNvSpPr/>
          <p:nvPr/>
        </p:nvSpPr>
        <p:spPr>
          <a:xfrm>
            <a:off x="7294563" y="2514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9        14,000</a:t>
            </a:r>
            <a:endParaRPr/>
          </a:p>
        </p:txBody>
      </p:sp>
      <p:sp>
        <p:nvSpPr>
          <p:cNvPr id="806" name="Google Shape;806;g6239d61f87_1_70"/>
          <p:cNvSpPr/>
          <p:nvPr/>
        </p:nvSpPr>
        <p:spPr>
          <a:xfrm>
            <a:off x="7239000" y="2133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10        20,000</a:t>
            </a:r>
            <a:endParaRPr/>
          </a:p>
        </p:txBody>
      </p:sp>
      <p:sp>
        <p:nvSpPr>
          <p:cNvPr id="807" name="Google Shape;807;g6239d61f87_1_70"/>
          <p:cNvSpPr/>
          <p:nvPr/>
        </p:nvSpPr>
        <p:spPr>
          <a:xfrm>
            <a:off x="7239000" y="1752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11        30,000</a:t>
            </a:r>
            <a:endParaRPr/>
          </a:p>
        </p:txBody>
      </p:sp>
      <p:sp>
        <p:nvSpPr>
          <p:cNvPr id="808" name="Google Shape;808;g6239d61f87_1_70"/>
          <p:cNvSpPr/>
          <p:nvPr/>
        </p:nvSpPr>
        <p:spPr>
          <a:xfrm>
            <a:off x="7224713" y="1447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12        40,000</a:t>
            </a:r>
            <a:endParaRPr/>
          </a:p>
        </p:txBody>
      </p:sp>
      <p:sp>
        <p:nvSpPr>
          <p:cNvPr id="809" name="Google Shape;809;g6239d61f87_1_70"/>
          <p:cNvSpPr/>
          <p:nvPr/>
        </p:nvSpPr>
        <p:spPr>
          <a:xfrm>
            <a:off x="7224713" y="1066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13        60,000</a:t>
            </a:r>
            <a:endParaRPr/>
          </a:p>
        </p:txBody>
      </p:sp>
      <p:sp>
        <p:nvSpPr>
          <p:cNvPr id="810" name="Google Shape;810;g6239d61f87_1_70"/>
          <p:cNvSpPr/>
          <p:nvPr/>
        </p:nvSpPr>
        <p:spPr>
          <a:xfrm>
            <a:off x="7218363" y="685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14        85,000</a:t>
            </a:r>
            <a:endParaRPr/>
          </a:p>
        </p:txBody>
      </p:sp>
      <p:sp>
        <p:nvSpPr>
          <p:cNvPr id="811" name="Google Shape;811;g6239d61f87_1_70"/>
          <p:cNvSpPr/>
          <p:nvPr/>
        </p:nvSpPr>
        <p:spPr>
          <a:xfrm>
            <a:off x="7239000" y="304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15        100,000</a:t>
            </a:r>
            <a:endParaRPr/>
          </a:p>
        </p:txBody>
      </p:sp>
      <p:sp>
        <p:nvSpPr>
          <p:cNvPr id="812" name="Google Shape;812;g6239d61f87_1_70"/>
          <p:cNvSpPr/>
          <p:nvPr/>
        </p:nvSpPr>
        <p:spPr>
          <a:xfrm>
            <a:off x="7437438" y="5486400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g6239d61f87_1_70"/>
          <p:cNvSpPr/>
          <p:nvPr/>
        </p:nvSpPr>
        <p:spPr>
          <a:xfrm>
            <a:off x="7437438" y="5143500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g6239d61f87_1_70"/>
          <p:cNvSpPr/>
          <p:nvPr/>
        </p:nvSpPr>
        <p:spPr>
          <a:xfrm>
            <a:off x="7437438" y="4805363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g6239d61f87_1_70"/>
          <p:cNvSpPr/>
          <p:nvPr/>
        </p:nvSpPr>
        <p:spPr>
          <a:xfrm>
            <a:off x="7437438" y="4427538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g6239d61f87_1_70"/>
          <p:cNvSpPr/>
          <p:nvPr/>
        </p:nvSpPr>
        <p:spPr>
          <a:xfrm>
            <a:off x="7437438" y="4046538"/>
            <a:ext cx="16191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g6239d61f87_1_70"/>
          <p:cNvSpPr/>
          <p:nvPr/>
        </p:nvSpPr>
        <p:spPr>
          <a:xfrm>
            <a:off x="7437438" y="3673475"/>
            <a:ext cx="16191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g6239d61f87_1_70"/>
          <p:cNvSpPr/>
          <p:nvPr/>
        </p:nvSpPr>
        <p:spPr>
          <a:xfrm>
            <a:off x="7437438" y="3322638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g6239d61f87_1_70"/>
          <p:cNvSpPr/>
          <p:nvPr/>
        </p:nvSpPr>
        <p:spPr>
          <a:xfrm>
            <a:off x="7437438" y="2955925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g6239d61f87_1_70"/>
          <p:cNvSpPr/>
          <p:nvPr/>
        </p:nvSpPr>
        <p:spPr>
          <a:xfrm>
            <a:off x="7437438" y="2598738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g6239d61f87_1_70"/>
          <p:cNvSpPr/>
          <p:nvPr/>
        </p:nvSpPr>
        <p:spPr>
          <a:xfrm>
            <a:off x="7437438" y="2225675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g6239d61f87_1_70"/>
          <p:cNvSpPr/>
          <p:nvPr/>
        </p:nvSpPr>
        <p:spPr>
          <a:xfrm>
            <a:off x="7421563" y="1836738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g6239d61f87_1_70"/>
          <p:cNvSpPr/>
          <p:nvPr/>
        </p:nvSpPr>
        <p:spPr>
          <a:xfrm>
            <a:off x="7413625" y="1485900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6239d61f87_1_70"/>
          <p:cNvSpPr/>
          <p:nvPr/>
        </p:nvSpPr>
        <p:spPr>
          <a:xfrm>
            <a:off x="7413625" y="1135063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g6239d61f87_1_70"/>
          <p:cNvSpPr/>
          <p:nvPr/>
        </p:nvSpPr>
        <p:spPr>
          <a:xfrm>
            <a:off x="7413625" y="769938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g6239d61f87_1_70"/>
          <p:cNvSpPr/>
          <p:nvPr/>
        </p:nvSpPr>
        <p:spPr>
          <a:xfrm>
            <a:off x="7391400" y="373063"/>
            <a:ext cx="16350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g6239d61f87_1_70"/>
          <p:cNvSpPr/>
          <p:nvPr/>
        </p:nvSpPr>
        <p:spPr>
          <a:xfrm>
            <a:off x="7437438" y="4046538"/>
            <a:ext cx="1620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g6239d61f87_1_70"/>
          <p:cNvSpPr/>
          <p:nvPr/>
        </p:nvSpPr>
        <p:spPr>
          <a:xfrm>
            <a:off x="7431088" y="2224088"/>
            <a:ext cx="16176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g6239d61f87_1_70"/>
          <p:cNvSpPr/>
          <p:nvPr/>
        </p:nvSpPr>
        <p:spPr>
          <a:xfrm>
            <a:off x="7388225" y="379413"/>
            <a:ext cx="1638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2" name="Google Shape;832;g6239d61f87_1_70"/>
          <p:cNvGrpSpPr/>
          <p:nvPr/>
        </p:nvGrpSpPr>
        <p:grpSpPr>
          <a:xfrm>
            <a:off x="274638" y="2590800"/>
            <a:ext cx="1097100" cy="1097100"/>
            <a:chOff x="274638" y="2590800"/>
            <a:chExt cx="1097100" cy="1097100"/>
          </a:xfrm>
        </p:grpSpPr>
        <p:sp>
          <p:nvSpPr>
            <p:cNvPr id="833" name="Google Shape;833;g6239d61f87_1_70"/>
            <p:cNvSpPr/>
            <p:nvPr/>
          </p:nvSpPr>
          <p:spPr>
            <a:xfrm>
              <a:off x="274638" y="2590800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4" name="Google Shape;834;g6239d61f87_1_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5" name="Google Shape;835;g6239d61f87_1_70"/>
          <p:cNvGrpSpPr/>
          <p:nvPr/>
        </p:nvGrpSpPr>
        <p:grpSpPr>
          <a:xfrm>
            <a:off x="309563" y="4008438"/>
            <a:ext cx="1097100" cy="1097100"/>
            <a:chOff x="309563" y="4008438"/>
            <a:chExt cx="1097100" cy="1097100"/>
          </a:xfrm>
        </p:grpSpPr>
        <p:sp>
          <p:nvSpPr>
            <p:cNvPr id="836" name="Google Shape;836;g6239d61f87_1_70"/>
            <p:cNvSpPr/>
            <p:nvPr/>
          </p:nvSpPr>
          <p:spPr>
            <a:xfrm>
              <a:off x="309563" y="4008438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7" name="Google Shape;837;g6239d61f87_1_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8" name="Google Shape;838;g6239d61f87_1_70"/>
          <p:cNvGrpSpPr/>
          <p:nvPr/>
        </p:nvGrpSpPr>
        <p:grpSpPr>
          <a:xfrm>
            <a:off x="274638" y="1168400"/>
            <a:ext cx="1097100" cy="1097100"/>
            <a:chOff x="274638" y="1168400"/>
            <a:chExt cx="1097100" cy="1097100"/>
          </a:xfrm>
        </p:grpSpPr>
        <p:sp>
          <p:nvSpPr>
            <p:cNvPr id="839" name="Google Shape;839;g6239d61f87_1_70"/>
            <p:cNvSpPr/>
            <p:nvPr/>
          </p:nvSpPr>
          <p:spPr>
            <a:xfrm>
              <a:off x="274638" y="1168400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0" name="Google Shape;840;g6239d61f87_1_7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g6239d61f87_1_70">
            <a:hlinkClick r:id="rId9" action="ppaction://hlinksldjump"/>
          </p:cNvPr>
          <p:cNvSpPr txBox="1"/>
          <p:nvPr/>
        </p:nvSpPr>
        <p:spPr>
          <a:xfrm>
            <a:off x="3975100" y="5868988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Chơi ngay</a:t>
            </a:r>
            <a:endParaRPr/>
          </a:p>
        </p:txBody>
      </p:sp>
      <p:sp>
        <p:nvSpPr>
          <p:cNvPr id="842" name="Google Shape;842;g6239d61f87_1_70">
            <a:hlinkClick r:id="rId10" action="ppaction://hlinksldjump"/>
          </p:cNvPr>
          <p:cNvSpPr txBox="1"/>
          <p:nvPr/>
        </p:nvSpPr>
        <p:spPr>
          <a:xfrm>
            <a:off x="6235700" y="5854700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Bỏ qua</a:t>
            </a:r>
            <a:endParaRPr/>
          </a:p>
        </p:txBody>
      </p:sp>
      <p:pic>
        <p:nvPicPr>
          <p:cNvPr id="843" name="Google Shape;843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8463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g6239d61f87_1_70">
            <a:hlinkClick r:id="rId15" action="ppaction://hlinksldjump"/>
          </p:cNvPr>
          <p:cNvSpPr txBox="1"/>
          <p:nvPr/>
        </p:nvSpPr>
        <p:spPr>
          <a:xfrm>
            <a:off x="1905000" y="5854700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22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22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$600</a:t>
            </a:r>
            <a:endParaRPr/>
          </a:p>
        </p:txBody>
      </p:sp>
      <p:grpSp>
        <p:nvGrpSpPr>
          <p:cNvPr id="247" name="Google Shape;247;p5"/>
          <p:cNvGrpSpPr/>
          <p:nvPr/>
        </p:nvGrpSpPr>
        <p:grpSpPr>
          <a:xfrm>
            <a:off x="6858000" y="533400"/>
            <a:ext cx="582613" cy="2286001"/>
            <a:chOff x="5985076" y="228600"/>
            <a:chExt cx="581892" cy="2590801"/>
          </a:xfrm>
        </p:grpSpPr>
        <p:sp>
          <p:nvSpPr>
            <p:cNvPr id="248" name="Google Shape;248;p5"/>
            <p:cNvSpPr/>
            <p:nvPr/>
          </p:nvSpPr>
          <p:spPr>
            <a:xfrm>
              <a:off x="6029325" y="746761"/>
              <a:ext cx="493395" cy="207264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50" name="Google Shape;250;p5"/>
          <p:cNvGrpSpPr/>
          <p:nvPr/>
        </p:nvGrpSpPr>
        <p:grpSpPr>
          <a:xfrm>
            <a:off x="7378700" y="1700162"/>
            <a:ext cx="582613" cy="1119237"/>
            <a:chOff x="6506093" y="2407920"/>
            <a:chExt cx="581892" cy="411480"/>
          </a:xfrm>
        </p:grpSpPr>
        <p:sp>
          <p:nvSpPr>
            <p:cNvPr id="251" name="Google Shape;251;p5"/>
            <p:cNvSpPr/>
            <p:nvPr/>
          </p:nvSpPr>
          <p:spPr>
            <a:xfrm>
              <a:off x="6550342" y="2581455"/>
              <a:ext cx="493395" cy="2379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506093" y="2407920"/>
              <a:ext cx="581892" cy="106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53" name="Google Shape;253;p5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54" name="Google Shape;254;p5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56" name="Google Shape;256;p5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57" name="Google Shape;257;p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59" name="Google Shape;259;p5"/>
          <p:cNvCxnSpPr/>
          <p:nvPr/>
        </p:nvCxnSpPr>
        <p:spPr>
          <a:xfrm>
            <a:off x="6902450" y="2832553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60" name="Google Shape;260;p5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3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88" y="3121025"/>
            <a:ext cx="78422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81" y="6081797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607868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1986" y="5983448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5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270" name="Google Shape;270;p5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1" name="Google Shape;271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279" name="Google Shape;279;p6"/>
            <p:cNvSpPr/>
            <p:nvPr/>
          </p:nvSpPr>
          <p:spPr>
            <a:xfrm>
              <a:off x="6029325" y="1231918"/>
              <a:ext cx="493395" cy="1587482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7378700" y="76201"/>
            <a:ext cx="582613" cy="2743200"/>
            <a:chOff x="6506093" y="2450910"/>
            <a:chExt cx="581892" cy="368490"/>
          </a:xfrm>
        </p:grpSpPr>
        <p:sp>
          <p:nvSpPr>
            <p:cNvPr id="282" name="Google Shape;282;p6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506093" y="2450910"/>
              <a:ext cx="581892" cy="63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85" name="Google Shape;285;p6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88" name="Google Shape;288;p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90" name="Google Shape;290;p6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1" name="Google Shape;291;p6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4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8" y="3124200"/>
            <a:ext cx="796925" cy="74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7691" y="6094217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6273" y="608157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01" name="Google Shape;301;p6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2" name="Google Shape;302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$2000</a:t>
            </a:r>
            <a:endParaRPr/>
          </a:p>
        </p:txBody>
      </p:sp>
      <p:grpSp>
        <p:nvGrpSpPr>
          <p:cNvPr id="309" name="Google Shape;309;p7"/>
          <p:cNvGrpSpPr/>
          <p:nvPr/>
        </p:nvGrpSpPr>
        <p:grpSpPr>
          <a:xfrm>
            <a:off x="6858000" y="2133600"/>
            <a:ext cx="582613" cy="685800"/>
            <a:chOff x="5985076" y="228600"/>
            <a:chExt cx="581892" cy="2590796"/>
          </a:xfrm>
        </p:grpSpPr>
        <p:sp>
          <p:nvSpPr>
            <p:cNvPr id="310" name="Google Shape;310;p7"/>
            <p:cNvSpPr/>
            <p:nvPr/>
          </p:nvSpPr>
          <p:spPr>
            <a:xfrm>
              <a:off x="6029325" y="1160797"/>
              <a:ext cx="493395" cy="165859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13" name="Google Shape;313;p7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7905749" y="82550"/>
            <a:ext cx="581025" cy="2747963"/>
            <a:chOff x="7032480" y="1714500"/>
            <a:chExt cx="581892" cy="1130648"/>
          </a:xfrm>
        </p:grpSpPr>
        <p:sp>
          <p:nvSpPr>
            <p:cNvPr id="316" name="Google Shape;316;p7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032480" y="1714500"/>
              <a:ext cx="581892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19" name="Google Shape;319;p7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21" name="Google Shape;321;p7"/>
          <p:cNvCxnSpPr/>
          <p:nvPr/>
        </p:nvCxnSpPr>
        <p:spPr>
          <a:xfrm>
            <a:off x="6902450" y="282166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2" name="Google Shape;322;p7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5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38" y="3127375"/>
            <a:ext cx="78422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742" y="612880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524" y="610806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7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32" name="Google Shape;332;p7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3" name="Google Shape;333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$3000</a:t>
            </a:r>
            <a:endParaRPr/>
          </a:p>
        </p:txBody>
      </p:sp>
      <p:grpSp>
        <p:nvGrpSpPr>
          <p:cNvPr id="340" name="Google Shape;340;p8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341" name="Google Shape;341;p8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43" name="Google Shape;343;p8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44" name="Google Shape;344;p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46" name="Google Shape;346;p8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347" name="Google Shape;347;p8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50" name="Google Shape;350;p8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52" name="Google Shape;352;p8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3" name="Google Shape;353;p8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6</a:t>
            </a:r>
            <a:endParaRPr/>
          </a:p>
        </p:txBody>
      </p:sp>
      <p:pic>
        <p:nvPicPr>
          <p:cNvPr id="358" name="Google Shape;3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3109913"/>
            <a:ext cx="779463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40" y="6012613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4940" y="5978569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8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63" name="Google Shape;363;p8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4" name="Google Shape;364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$6000</a:t>
            </a:r>
            <a:endParaRPr/>
          </a:p>
        </p:txBody>
      </p:sp>
      <p:grpSp>
        <p:nvGrpSpPr>
          <p:cNvPr id="371" name="Google Shape;371;p9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372" name="Google Shape;372;p9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75" name="Google Shape;375;p9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378" name="Google Shape;378;p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81" name="Google Shape;381;p9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83" name="Google Shape;383;p9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84" name="Google Shape;384;p9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7</a:t>
            </a:r>
            <a:endParaRPr/>
          </a:p>
        </p:txBody>
      </p:sp>
      <p:pic>
        <p:nvPicPr>
          <p:cNvPr id="389" name="Google Shape;3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75" y="3143250"/>
            <a:ext cx="688975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9967" y="6068900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79460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9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94" name="Google Shape;394;p9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5" name="Google Shape;39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$10.000</a:t>
            </a:r>
            <a:endParaRPr/>
          </a:p>
        </p:txBody>
      </p:sp>
      <p:grpSp>
        <p:nvGrpSpPr>
          <p:cNvPr id="402" name="Google Shape;402;p10"/>
          <p:cNvGrpSpPr/>
          <p:nvPr/>
        </p:nvGrpSpPr>
        <p:grpSpPr>
          <a:xfrm>
            <a:off x="6858000" y="1890713"/>
            <a:ext cx="582613" cy="928687"/>
            <a:chOff x="5985076" y="228600"/>
            <a:chExt cx="581892" cy="2590800"/>
          </a:xfrm>
        </p:grpSpPr>
        <p:sp>
          <p:nvSpPr>
            <p:cNvPr id="403" name="Google Shape;403;p10"/>
            <p:cNvSpPr/>
            <p:nvPr/>
          </p:nvSpPr>
          <p:spPr>
            <a:xfrm>
              <a:off x="6029325" y="1437791"/>
              <a:ext cx="493395" cy="138160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05" name="Google Shape;405;p10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06" name="Google Shape;406;p10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08" name="Google Shape;408;p10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09" name="Google Shape;409;p10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12" name="Google Shape;412;p1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14" name="Google Shape;414;p10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15" name="Google Shape;415;p10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8</a:t>
            </a:r>
            <a:endParaRPr/>
          </a:p>
        </p:txBody>
      </p:sp>
      <p:pic>
        <p:nvPicPr>
          <p:cNvPr id="420" name="Google Shape;4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75" y="3067050"/>
            <a:ext cx="884238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823" y="6147535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85705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0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25" name="Google Shape;425;p10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6" name="Google Shape;426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PresentationFormat>On-screen Show (4:3)</PresentationFormat>
  <Paragraphs>259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2016-12-14T13:55:42Z</dcterms:created>
  <dcterms:modified xsi:type="dcterms:W3CDTF">2020-03-06T09:46:49Z</dcterms:modified>
</cp:coreProperties>
</file>