
<file path=[Content_Types].xml><?xml version="1.0" encoding="utf-8"?>
<Types xmlns="http://schemas.openxmlformats.org/package/2006/content-types">
  <Default Extension="bin" ContentType="application/vnd.ms-office.activeX"/>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activeX/activeX2.xml" ContentType="application/vnd.ms-office.activeX+xml"/>
  <Override PartName="/ppt/notesSlides/notesSlide2.xml" ContentType="application/vnd.openxmlformats-officedocument.presentationml.notesSlide+xml"/>
  <Override PartName="/ppt/media/audio4.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56" r:id="rId2"/>
    <p:sldId id="259" r:id="rId3"/>
    <p:sldId id="285" r:id="rId4"/>
    <p:sldId id="280" r:id="rId5"/>
    <p:sldId id="281" r:id="rId6"/>
    <p:sldId id="258" r:id="rId7"/>
    <p:sldId id="257" r:id="rId8"/>
    <p:sldId id="282" r:id="rId9"/>
    <p:sldId id="265" r:id="rId10"/>
    <p:sldId id="283" r:id="rId11"/>
    <p:sldId id="267" r:id="rId12"/>
    <p:sldId id="268" r:id="rId13"/>
    <p:sldId id="286" r:id="rId14"/>
    <p:sldId id="266" r:id="rId15"/>
    <p:sldId id="270" r:id="rId16"/>
    <p:sldId id="263" r:id="rId17"/>
    <p:sldId id="264" r:id="rId18"/>
    <p:sldId id="288" r:id="rId19"/>
    <p:sldId id="289" r:id="rId20"/>
    <p:sldId id="290" r:id="rId21"/>
    <p:sldId id="291" r:id="rId22"/>
    <p:sldId id="269" r:id="rId23"/>
    <p:sldId id="292" r:id="rId24"/>
    <p:sldId id="271" r:id="rId25"/>
    <p:sldId id="272" r:id="rId26"/>
    <p:sldId id="273" r:id="rId27"/>
    <p:sldId id="274" r:id="rId28"/>
  </p:sldIdLst>
  <p:sldSz cx="18288000" cy="10287000"/>
  <p:notesSz cx="6858000" cy="9144000"/>
  <p:embeddedFontLst>
    <p:embeddedFont>
      <p:font typeface="#9Slide03 Jura Bold" panose="00000800000000000000" pitchFamily="2" charset="0"/>
      <p:bold r:id="rId30"/>
    </p:embeddedFont>
    <p:embeddedFont>
      <p:font typeface="Calibri" panose="020F0502020204030204" pitchFamily="34" charset="0"/>
      <p:regular r:id="rId31"/>
      <p:bold r:id="rId32"/>
      <p:italic r:id="rId33"/>
      <p:boldItalic r:id="rId34"/>
    </p:embeddedFont>
    <p:embeddedFont>
      <p:font typeface="Cambria Math" panose="02040503050406030204" pitchFamily="18"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8" d="100"/>
          <a:sy n="38" d="100"/>
        </p:scale>
        <p:origin x="102" y="4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8D7188-9523-461C-A538-6063C0DDD076}" type="datetimeFigureOut">
              <a:rPr lang="en-US" smtClean="0"/>
              <a:t>10/11/2022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A261AD-6427-4E4E-BB8D-FF1C3DEC69C2}" type="slidenum">
              <a:rPr lang="en-US" smtClean="0"/>
              <a:t>‹#›</a:t>
            </a:fld>
            <a:endParaRPr lang="en-US"/>
          </a:p>
        </p:txBody>
      </p:sp>
    </p:spTree>
    <p:extLst>
      <p:ext uri="{BB962C8B-B14F-4D97-AF65-F5344CB8AC3E}">
        <p14:creationId xmlns:p14="http://schemas.microsoft.com/office/powerpoint/2010/main" val="319263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A261AD-6427-4E4E-BB8D-FF1C3DEC69C2}" type="slidenum">
              <a:rPr lang="en-US" smtClean="0"/>
              <a:t>6</a:t>
            </a:fld>
            <a:endParaRPr lang="en-US"/>
          </a:p>
        </p:txBody>
      </p:sp>
    </p:spTree>
    <p:extLst>
      <p:ext uri="{BB962C8B-B14F-4D97-AF65-F5344CB8AC3E}">
        <p14:creationId xmlns:p14="http://schemas.microsoft.com/office/powerpoint/2010/main" val="1377962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137B5E36-9645-49D2-9F20-921561B345AC}" type="slidenum">
              <a:rPr lang="vi-VN" smtClean="0"/>
              <a:t>18</a:t>
            </a:fld>
            <a:endParaRPr lang="vi-VN"/>
          </a:p>
        </p:txBody>
      </p:sp>
    </p:spTree>
    <p:extLst>
      <p:ext uri="{BB962C8B-B14F-4D97-AF65-F5344CB8AC3E}">
        <p14:creationId xmlns:p14="http://schemas.microsoft.com/office/powerpoint/2010/main" val="3128079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58.png"/><Relationship Id="rId3" Type="http://schemas.openxmlformats.org/officeDocument/2006/relationships/image" Target="../media/image54.svg"/><Relationship Id="rId7" Type="http://schemas.openxmlformats.org/officeDocument/2006/relationships/image" Target="../media/image51.svg"/><Relationship Id="rId12" Type="http://schemas.openxmlformats.org/officeDocument/2006/relationships/image" Target="../media/image46.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7.png"/><Relationship Id="rId5" Type="http://schemas.openxmlformats.org/officeDocument/2006/relationships/image" Target="../media/image56.svg"/><Relationship Id="rId10" Type="http://schemas.openxmlformats.org/officeDocument/2006/relationships/image" Target="../media/image52.png"/><Relationship Id="rId4" Type="http://schemas.openxmlformats.org/officeDocument/2006/relationships/image" Target="../media/image55.png"/><Relationship Id="rId9" Type="http://schemas.openxmlformats.org/officeDocument/2006/relationships/image" Target="../media/image41.svg"/><Relationship Id="rId14" Type="http://schemas.openxmlformats.org/officeDocument/2006/relationships/image" Target="../media/image59.emf"/></Relationships>
</file>

<file path=ppt/slides/_rels/slide11.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svg"/><Relationship Id="rId4" Type="http://schemas.openxmlformats.org/officeDocument/2006/relationships/image" Target="../media/image62.png"/></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68.svg"/><Relationship Id="rId3" Type="http://schemas.openxmlformats.org/officeDocument/2006/relationships/image" Target="../media/image66.svg"/><Relationship Id="rId7" Type="http://schemas.openxmlformats.org/officeDocument/2006/relationships/image" Target="../media/image8.svg"/><Relationship Id="rId12" Type="http://schemas.openxmlformats.org/officeDocument/2006/relationships/image" Target="../media/image67.png"/><Relationship Id="rId17" Type="http://schemas.openxmlformats.org/officeDocument/2006/relationships/image" Target="../media/image72.png"/><Relationship Id="rId2" Type="http://schemas.openxmlformats.org/officeDocument/2006/relationships/image" Target="../media/image65.png"/><Relationship Id="rId16"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1.svg"/><Relationship Id="rId5" Type="http://schemas.openxmlformats.org/officeDocument/2006/relationships/image" Target="../media/image16.svg"/><Relationship Id="rId15" Type="http://schemas.openxmlformats.org/officeDocument/2006/relationships/image" Target="../media/image70.png"/><Relationship Id="rId10" Type="http://schemas.openxmlformats.org/officeDocument/2006/relationships/image" Target="../media/image40.png"/><Relationship Id="rId4" Type="http://schemas.openxmlformats.org/officeDocument/2006/relationships/image" Target="../media/image15.png"/><Relationship Id="rId9" Type="http://schemas.openxmlformats.org/officeDocument/2006/relationships/image" Target="../media/image51.svg"/><Relationship Id="rId14" Type="http://schemas.openxmlformats.org/officeDocument/2006/relationships/image" Target="../media/image69.png"/></Relationships>
</file>

<file path=ppt/slides/_rels/slide1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4" Type="http://schemas.openxmlformats.org/officeDocument/2006/relationships/image" Target="../media/image75.emf"/></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77.svg"/><Relationship Id="rId7" Type="http://schemas.openxmlformats.org/officeDocument/2006/relationships/image" Target="../media/image10.svg"/><Relationship Id="rId2"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6.svg"/><Relationship Id="rId10" Type="http://schemas.openxmlformats.org/officeDocument/2006/relationships/image" Target="../media/image79.png"/><Relationship Id="rId4" Type="http://schemas.openxmlformats.org/officeDocument/2006/relationships/image" Target="../media/image65.png"/><Relationship Id="rId9" Type="http://schemas.openxmlformats.org/officeDocument/2006/relationships/image" Target="../media/image78.png"/></Relationships>
</file>

<file path=ppt/slides/_rels/slide1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82.png"/><Relationship Id="rId7" Type="http://schemas.openxmlformats.org/officeDocument/2006/relationships/slide" Target="slide16.xml"/><Relationship Id="rId2" Type="http://schemas.openxmlformats.org/officeDocument/2006/relationships/image" Target="../media/image81.jp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slide" Target="slide17.xml"/><Relationship Id="rId4" Type="http://schemas.microsoft.com/office/2007/relationships/hdphoto" Target="../media/hdphoto1.wdp"/><Relationship Id="rId9" Type="http://schemas.microsoft.com/office/2007/relationships/hdphoto" Target="../media/hdphoto2.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image" Target="../media/image88.png"/><Relationship Id="rId18" Type="http://schemas.openxmlformats.org/officeDocument/2006/relationships/image" Target="../media/image93.png"/><Relationship Id="rId26" Type="http://schemas.openxmlformats.org/officeDocument/2006/relationships/image" Target="../media/image95.png"/><Relationship Id="rId3" Type="http://schemas.openxmlformats.org/officeDocument/2006/relationships/slideLayout" Target="../slideLayouts/slideLayout2.xml"/><Relationship Id="rId21" Type="http://schemas.openxmlformats.org/officeDocument/2006/relationships/slide" Target="slide21.xml"/><Relationship Id="rId7" Type="http://schemas.microsoft.com/office/2007/relationships/hdphoto" Target="../media/hdphoto3.wdp"/><Relationship Id="rId12" Type="http://schemas.microsoft.com/office/2007/relationships/hdphoto" Target="../media/hdphoto5.wdp"/><Relationship Id="rId17" Type="http://schemas.openxmlformats.org/officeDocument/2006/relationships/image" Target="../media/image92.png"/><Relationship Id="rId25" Type="http://schemas.openxmlformats.org/officeDocument/2006/relationships/image" Target="../media/image94.jpeg"/><Relationship Id="rId2" Type="http://schemas.openxmlformats.org/officeDocument/2006/relationships/control" Target="../activeX/activeX2.xml"/><Relationship Id="rId16" Type="http://schemas.openxmlformats.org/officeDocument/2006/relationships/image" Target="../media/image91.png"/><Relationship Id="rId20" Type="http://schemas.openxmlformats.org/officeDocument/2006/relationships/slide" Target="slide20.xml"/><Relationship Id="rId1" Type="http://schemas.openxmlformats.org/officeDocument/2006/relationships/control" Target="../activeX/activeX1.xml"/><Relationship Id="rId6" Type="http://schemas.openxmlformats.org/officeDocument/2006/relationships/image" Target="../media/image85.png"/><Relationship Id="rId11" Type="http://schemas.openxmlformats.org/officeDocument/2006/relationships/image" Target="../media/image87.png"/><Relationship Id="rId24" Type="http://schemas.openxmlformats.org/officeDocument/2006/relationships/slide" Target="slide24.xml"/><Relationship Id="rId5" Type="http://schemas.openxmlformats.org/officeDocument/2006/relationships/audio" Target="../media/audio1.wav"/><Relationship Id="rId15" Type="http://schemas.openxmlformats.org/officeDocument/2006/relationships/image" Target="../media/image90.png"/><Relationship Id="rId23" Type="http://schemas.openxmlformats.org/officeDocument/2006/relationships/slide" Target="slide23.xml"/><Relationship Id="rId10" Type="http://schemas.microsoft.com/office/2007/relationships/hdphoto" Target="../media/hdphoto4.wdp"/><Relationship Id="rId19" Type="http://schemas.openxmlformats.org/officeDocument/2006/relationships/slide" Target="slide19.xml"/><Relationship Id="rId4" Type="http://schemas.openxmlformats.org/officeDocument/2006/relationships/notesSlide" Target="../notesSlides/notesSlide2.xml"/><Relationship Id="rId9" Type="http://schemas.openxmlformats.org/officeDocument/2006/relationships/image" Target="../media/image86.png"/><Relationship Id="rId14" Type="http://schemas.openxmlformats.org/officeDocument/2006/relationships/image" Target="../media/image89.png"/><Relationship Id="rId22" Type="http://schemas.openxmlformats.org/officeDocument/2006/relationships/slide" Target="slide22.xml"/><Relationship Id="rId27" Type="http://schemas.openxmlformats.org/officeDocument/2006/relationships/image" Target="../media/image96.wmf"/></Relationships>
</file>

<file path=ppt/slides/_rels/slide19.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audio" Target="../media/audio3.wav"/><Relationship Id="rId7" Type="http://schemas.openxmlformats.org/officeDocument/2006/relationships/image" Target="../media/image99.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7.png"/><Relationship Id="rId10" Type="http://schemas.openxmlformats.org/officeDocument/2006/relationships/image" Target="../media/image101.jpeg"/><Relationship Id="rId4" Type="http://schemas.openxmlformats.org/officeDocument/2006/relationships/audio" Target="../media/audio4.wav"/><Relationship Id="rId9" Type="http://schemas.openxmlformats.org/officeDocument/2006/relationships/slide" Target="slide18.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svg"/><Relationship Id="rId3" Type="http://schemas.openxmlformats.org/officeDocument/2006/relationships/image" Target="../media/image14.svg"/><Relationship Id="rId7" Type="http://schemas.openxmlformats.org/officeDocument/2006/relationships/image" Target="../media/image8.svg"/><Relationship Id="rId12" Type="http://schemas.openxmlformats.org/officeDocument/2006/relationships/image" Target="../media/image19.png"/><Relationship Id="rId17" Type="http://schemas.openxmlformats.org/officeDocument/2006/relationships/hyperlink" Target="B&#192;I%2022.%20T&#7892;NG%20C&#193;C%20G&#211;C%20C&#7910;A%20TAM%20GI&#193;C-THAO%20GI&#7842;NG/1.C&#193;CH%20&#272;O%20G&#211;C%20B.gsp" TargetMode="External"/><Relationship Id="rId2" Type="http://schemas.openxmlformats.org/officeDocument/2006/relationships/image" Target="../media/image13.png"/><Relationship Id="rId16" Type="http://schemas.openxmlformats.org/officeDocument/2006/relationships/image" Target="../media/image23.emf"/><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0.svg"/><Relationship Id="rId5" Type="http://schemas.openxmlformats.org/officeDocument/2006/relationships/image" Target="../media/image16.svg"/><Relationship Id="rId15" Type="http://schemas.openxmlformats.org/officeDocument/2006/relationships/image" Target="../media/image22.emf"/><Relationship Id="rId10" Type="http://schemas.openxmlformats.org/officeDocument/2006/relationships/image" Target="../media/image9.png"/><Relationship Id="rId4" Type="http://schemas.openxmlformats.org/officeDocument/2006/relationships/image" Target="../media/image15.png"/><Relationship Id="rId9" Type="http://schemas.openxmlformats.org/officeDocument/2006/relationships/image" Target="../media/image18.svg"/><Relationship Id="rId14" Type="http://schemas.openxmlformats.org/officeDocument/2006/relationships/image" Target="../media/image21.emf"/></Relationships>
</file>

<file path=ppt/slides/_rels/slide20.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audio" Target="../media/audio3.wav"/><Relationship Id="rId7" Type="http://schemas.openxmlformats.org/officeDocument/2006/relationships/image" Target="../media/image104.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2.png"/><Relationship Id="rId10" Type="http://schemas.openxmlformats.org/officeDocument/2006/relationships/image" Target="../media/image101.jpeg"/><Relationship Id="rId4" Type="http://schemas.openxmlformats.org/officeDocument/2006/relationships/audio" Target="../media/audio4.wav"/><Relationship Id="rId9" Type="http://schemas.openxmlformats.org/officeDocument/2006/relationships/slide" Target="slide18.xml"/></Relationships>
</file>

<file path=ppt/slides/_rels/slide21.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01.jpeg"/><Relationship Id="rId3" Type="http://schemas.openxmlformats.org/officeDocument/2006/relationships/audio" Target="../media/audio3.wav"/><Relationship Id="rId7" Type="http://schemas.openxmlformats.org/officeDocument/2006/relationships/image" Target="../media/image108.png"/><Relationship Id="rId12" Type="http://schemas.openxmlformats.org/officeDocument/2006/relationships/slide" Target="slide18.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107.png"/><Relationship Id="rId11" Type="http://schemas.openxmlformats.org/officeDocument/2006/relationships/image" Target="../media/image112.emf"/><Relationship Id="rId5" Type="http://schemas.openxmlformats.org/officeDocument/2006/relationships/image" Target="../media/image106.png"/><Relationship Id="rId10" Type="http://schemas.openxmlformats.org/officeDocument/2006/relationships/image" Target="../media/image111.png"/><Relationship Id="rId4" Type="http://schemas.openxmlformats.org/officeDocument/2006/relationships/audio" Target="../media/audio4.wav"/><Relationship Id="rId9" Type="http://schemas.openxmlformats.org/officeDocument/2006/relationships/image" Target="../media/image110.png"/></Relationships>
</file>

<file path=ppt/slides/_rels/slide22.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audio" Target="../media/audio3.wav"/><Relationship Id="rId7" Type="http://schemas.openxmlformats.org/officeDocument/2006/relationships/image" Target="../media/image115.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image" Target="../media/image113.png"/><Relationship Id="rId10" Type="http://schemas.openxmlformats.org/officeDocument/2006/relationships/image" Target="../media/image101.jpeg"/><Relationship Id="rId4" Type="http://schemas.openxmlformats.org/officeDocument/2006/relationships/audio" Target="../media/audio4.wav"/><Relationship Id="rId9" Type="http://schemas.openxmlformats.org/officeDocument/2006/relationships/slide" Target="slide18.xml"/></Relationships>
</file>

<file path=ppt/slides/_rels/slide23.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audio" Target="../media/audio3.wav"/><Relationship Id="rId7" Type="http://schemas.openxmlformats.org/officeDocument/2006/relationships/image" Target="../media/image119.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118.png"/><Relationship Id="rId11" Type="http://schemas.openxmlformats.org/officeDocument/2006/relationships/image" Target="../media/image101.jpeg"/><Relationship Id="rId5" Type="http://schemas.openxmlformats.org/officeDocument/2006/relationships/image" Target="../media/image117.png"/><Relationship Id="rId10" Type="http://schemas.openxmlformats.org/officeDocument/2006/relationships/slide" Target="slide18.xml"/><Relationship Id="rId4" Type="http://schemas.openxmlformats.org/officeDocument/2006/relationships/audio" Target="../media/audio4.wav"/><Relationship Id="rId9" Type="http://schemas.openxmlformats.org/officeDocument/2006/relationships/image" Target="../media/image121.png"/></Relationships>
</file>

<file path=ppt/slides/_rels/slide2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101.jpeg"/><Relationship Id="rId5" Type="http://schemas.openxmlformats.org/officeDocument/2006/relationships/slide" Target="slide18.xml"/><Relationship Id="rId4" Type="http://schemas.openxmlformats.org/officeDocument/2006/relationships/audio" Target="../media/audio4.wav"/></Relationships>
</file>

<file path=ppt/slides/_rels/slide25.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jpeg"/><Relationship Id="rId1" Type="http://schemas.openxmlformats.org/officeDocument/2006/relationships/slideLayout" Target="../slideLayouts/slideLayout2.xml"/><Relationship Id="rId4" Type="http://schemas.openxmlformats.org/officeDocument/2006/relationships/image" Target="../media/image124.png"/></Relationships>
</file>

<file path=ppt/slides/_rels/slide26.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126.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25.png"/><Relationship Id="rId5" Type="http://schemas.openxmlformats.org/officeDocument/2006/relationships/image" Target="../media/image61.svg"/><Relationship Id="rId4" Type="http://schemas.openxmlformats.org/officeDocument/2006/relationships/image" Target="../media/image60.png"/></Relationships>
</file>

<file path=ppt/slides/_rels/slide2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9.svg"/><Relationship Id="rId7" Type="http://schemas.openxmlformats.org/officeDocument/2006/relationships/image" Target="../media/image130.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29.png"/><Relationship Id="rId5" Type="http://schemas.openxmlformats.org/officeDocument/2006/relationships/image" Target="../media/image128.svg"/><Relationship Id="rId4" Type="http://schemas.openxmlformats.org/officeDocument/2006/relationships/image" Target="../media/image127.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svg"/><Relationship Id="rId3" Type="http://schemas.openxmlformats.org/officeDocument/2006/relationships/image" Target="../media/image14.svg"/><Relationship Id="rId7" Type="http://schemas.openxmlformats.org/officeDocument/2006/relationships/image" Target="../media/image8.svg"/><Relationship Id="rId12"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0.svg"/><Relationship Id="rId5" Type="http://schemas.openxmlformats.org/officeDocument/2006/relationships/image" Target="../media/image16.svg"/><Relationship Id="rId10" Type="http://schemas.openxmlformats.org/officeDocument/2006/relationships/image" Target="../media/image9.png"/><Relationship Id="rId4" Type="http://schemas.openxmlformats.org/officeDocument/2006/relationships/image" Target="../media/image15.png"/><Relationship Id="rId9" Type="http://schemas.openxmlformats.org/officeDocument/2006/relationships/image" Target="../media/image18.svg"/><Relationship Id="rId14" Type="http://schemas.openxmlformats.org/officeDocument/2006/relationships/image" Target="../media/image24.emf"/></Relationships>
</file>

<file path=ppt/slides/_rels/slide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hyperlink" Target="B&#192;I%2022.%20T&#7892;NG%20C&#193;C%20G&#211;C%20C&#7910;A%20TAM%20GI&#193;C-THAO%20GI&#7842;NG/2.X&#7870;P%20C&#193;C%20VI&#202;N%20G&#7840;CH%20H&#204;NH%20TAM%20GI&#193;C.gs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9.png"/><Relationship Id="rId3" Type="http://schemas.openxmlformats.org/officeDocument/2006/relationships/image" Target="../media/image11.png"/><Relationship Id="rId7" Type="http://schemas.openxmlformats.org/officeDocument/2006/relationships/image" Target="../media/image26.png"/><Relationship Id="rId12" Type="http://schemas.openxmlformats.org/officeDocument/2006/relationships/image" Target="../media/image29.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28.png"/><Relationship Id="rId5" Type="http://schemas.openxmlformats.org/officeDocument/2006/relationships/image" Target="../media/image5.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 Id="rId14" Type="http://schemas.openxmlformats.org/officeDocument/2006/relationships/image" Target="../media/image10.sv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1.svg"/><Relationship Id="rId7" Type="http://schemas.openxmlformats.org/officeDocument/2006/relationships/image" Target="../media/image16.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35.svg"/><Relationship Id="rId5" Type="http://schemas.openxmlformats.org/officeDocument/2006/relationships/image" Target="../media/image33.svg"/><Relationship Id="rId10" Type="http://schemas.openxmlformats.org/officeDocument/2006/relationships/image" Target="../media/image34.png"/><Relationship Id="rId4" Type="http://schemas.openxmlformats.org/officeDocument/2006/relationships/image" Target="../media/image32.png"/><Relationship Id="rId9"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svg"/><Relationship Id="rId7" Type="http://schemas.openxmlformats.org/officeDocument/2006/relationships/image" Target="../media/image41.svg"/><Relationship Id="rId12"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 Id="rId14" Type="http://schemas.openxmlformats.org/officeDocument/2006/relationships/hyperlink" Target="B&#192;I%2022.%20T&#7892;NG%20C&#193;C%20G&#211;C%20C&#7910;A%20TAM%20GI&#193;C-THAO%20GI&#7842;NG/3.H&#272;%20M&#7902;%20&#272;&#7846;U.gsp"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9.svg"/><Relationship Id="rId7" Type="http://schemas.openxmlformats.org/officeDocument/2006/relationships/image" Target="../media/image41.sv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51.svg"/><Relationship Id="rId4" Type="http://schemas.openxmlformats.org/officeDocument/2006/relationships/image" Target="../media/image50.png"/><Relationship Id="rId9" Type="http://schemas.openxmlformats.org/officeDocument/2006/relationships/hyperlink" Target="B&#192;I%2022.%20T&#7892;NG%20C&#193;C%20G&#211;C%20C&#7910;A%20TAM%20GI&#193;C-THAO%20GI&#7842;NG/4.Tong%20Ba%20Goc%20Trong%20Tam%20Giac.gs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1113" b="34661"/>
          <a:stretch>
            <a:fillRect/>
          </a:stretch>
        </p:blipFill>
        <p:spPr>
          <a:xfrm rot="5639570">
            <a:off x="-4926363" y="3141945"/>
            <a:ext cx="12595565" cy="490632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13292" b="50"/>
          <a:stretch>
            <a:fillRect/>
          </a:stretch>
        </p:blipFill>
        <p:spPr>
          <a:xfrm flipH="1">
            <a:off x="457199" y="5544113"/>
            <a:ext cx="3332210" cy="5334893"/>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21" r="56483" b="56933"/>
          <a:stretch>
            <a:fillRect/>
          </a:stretch>
        </p:blipFill>
        <p:spPr>
          <a:xfrm rot="-5400000">
            <a:off x="12503632" y="1303331"/>
            <a:ext cx="7228987" cy="4339748"/>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332459" flipH="1">
            <a:off x="14748966" y="7322293"/>
            <a:ext cx="7078068" cy="6254438"/>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35495" flipH="1">
            <a:off x="16993463" y="4488164"/>
            <a:ext cx="914131" cy="1310672"/>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32028">
            <a:off x="15866972" y="5357573"/>
            <a:ext cx="1134974" cy="1956852"/>
          </a:xfrm>
          <a:prstGeom prst="rect">
            <a:avLst/>
          </a:prstGeom>
        </p:spPr>
      </p:pic>
      <p:grpSp>
        <p:nvGrpSpPr>
          <p:cNvPr id="8" name="Group 8"/>
          <p:cNvGrpSpPr/>
          <p:nvPr/>
        </p:nvGrpSpPr>
        <p:grpSpPr>
          <a:xfrm>
            <a:off x="2109626" y="2576662"/>
            <a:ext cx="14324833" cy="4565633"/>
            <a:chOff x="0" y="1207153"/>
            <a:chExt cx="19099776" cy="6087513"/>
          </a:xfrm>
        </p:grpSpPr>
        <p:sp>
          <p:nvSpPr>
            <p:cNvPr id="9" name="TextBox 9"/>
            <p:cNvSpPr txBox="1"/>
            <p:nvPr/>
          </p:nvSpPr>
          <p:spPr>
            <a:xfrm>
              <a:off x="0" y="1207153"/>
              <a:ext cx="19099776" cy="4431984"/>
            </a:xfrm>
            <a:prstGeom prst="rect">
              <a:avLst/>
            </a:prstGeom>
          </p:spPr>
          <p:txBody>
            <a:bodyPr wrap="square" lIns="0" tIns="0" rIns="0" bIns="0" rtlCol="0" anchor="t">
              <a:spAutoFit/>
            </a:bodyPr>
            <a:lstStyle/>
            <a:p>
              <a:pPr algn="ctr">
                <a:lnSpc>
                  <a:spcPct val="150000"/>
                </a:lnSpc>
              </a:pPr>
              <a:r>
                <a:rPr lang="en-US" sz="7200" b="1" dirty="0">
                  <a:solidFill>
                    <a:srgbClr val="231F20"/>
                  </a:solidFill>
                  <a:latin typeface="Arial" panose="020B0604020202020204" pitchFamily="34" charset="0"/>
                  <a:cs typeface="Arial" panose="020B0604020202020204" pitchFamily="34" charset="0"/>
                </a:rPr>
                <a:t>CHÀO MỪNG CÁC EM </a:t>
              </a:r>
            </a:p>
            <a:p>
              <a:pPr algn="ctr">
                <a:lnSpc>
                  <a:spcPct val="150000"/>
                </a:lnSpc>
              </a:pPr>
              <a:r>
                <a:rPr lang="en-US" sz="7200" b="1" dirty="0">
                  <a:solidFill>
                    <a:srgbClr val="231F20"/>
                  </a:solidFill>
                  <a:latin typeface="Arial" panose="020B0604020202020204" pitchFamily="34" charset="0"/>
                  <a:cs typeface="Arial" panose="020B0604020202020204" pitchFamily="34" charset="0"/>
                </a:rPr>
                <a:t>ĐẾN VỚI TIẾT HỌC HÔM NAY!</a:t>
              </a:r>
            </a:p>
          </p:txBody>
        </p:sp>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2544" b="28221"/>
            <a:stretch>
              <a:fillRect/>
            </a:stretch>
          </p:blipFill>
          <p:spPr>
            <a:xfrm rot="395163">
              <a:off x="7677109" y="5931730"/>
              <a:ext cx="4316020" cy="1362936"/>
            </a:xfrm>
            <a:prstGeom prst="rect">
              <a:avLst/>
            </a:prstGeom>
          </p:spPr>
        </p:pic>
      </p:grpSp>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544" b="28221"/>
          <a:stretch>
            <a:fillRect/>
          </a:stretch>
        </p:blipFill>
        <p:spPr>
          <a:xfrm rot="461708">
            <a:off x="-123447" y="8400832"/>
            <a:ext cx="3237015" cy="1022203"/>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70683" y="6507543"/>
            <a:ext cx="1316033" cy="3548128"/>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299772">
            <a:off x="14327728" y="-1028700"/>
            <a:ext cx="5033394" cy="4114800"/>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709535">
            <a:off x="15107697" y="-722964"/>
            <a:ext cx="4883228" cy="4791667"/>
          </a:xfrm>
          <a:prstGeom prst="rect">
            <a:avLst/>
          </a:prstGeom>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2340" y="-768033"/>
            <a:ext cx="3206774" cy="2810500"/>
          </a:xfrm>
          <a:prstGeom prst="rect">
            <a:avLst/>
          </a:prstGeom>
        </p:spPr>
      </p:pic>
      <p:pic>
        <p:nvPicPr>
          <p:cNvPr id="22" name="Picture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7962076">
            <a:off x="15138946" y="7718609"/>
            <a:ext cx="3410958" cy="2386646"/>
          </a:xfrm>
          <a:prstGeom prst="rect">
            <a:avLst/>
          </a:prstGeom>
        </p:spPr>
      </p:pic>
      <p:pic>
        <p:nvPicPr>
          <p:cNvPr id="2" name="Picture 1">
            <a:extLst>
              <a:ext uri="{FF2B5EF4-FFF2-40B4-BE49-F238E27FC236}">
                <a16:creationId xmlns:a16="http://schemas.microsoft.com/office/drawing/2014/main" id="{351C6872-802E-31CD-C2EA-D8F76DC9B1F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402" y="2042467"/>
            <a:ext cx="1469885" cy="1287856"/>
          </a:xfrm>
          <a:prstGeom prst="rect">
            <a:avLst/>
          </a:prstGeom>
        </p:spPr>
      </p:pic>
      <p:sp>
        <p:nvSpPr>
          <p:cNvPr id="3" name="Rectangle 2">
            <a:extLst>
              <a:ext uri="{FF2B5EF4-FFF2-40B4-BE49-F238E27FC236}">
                <a16:creationId xmlns:a16="http://schemas.microsoft.com/office/drawing/2014/main" id="{4C57F3C5-C7D7-49E6-7457-D09032684CF9}"/>
              </a:ext>
            </a:extLst>
          </p:cNvPr>
          <p:cNvSpPr/>
          <p:nvPr/>
        </p:nvSpPr>
        <p:spPr>
          <a:xfrm>
            <a:off x="1772982" y="1457889"/>
            <a:ext cx="12714858" cy="1824923"/>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hãy</a:t>
            </a:r>
            <a:r>
              <a:rPr lang="en-US" sz="4000">
                <a:latin typeface="Arial" panose="020B0604020202020204" pitchFamily="34" charset="0"/>
                <a:cs typeface="Arial" panose="020B0604020202020204" pitchFamily="34" charset="0"/>
              </a:rPr>
              <a:t> dự đoán tổng số đo các góc x, y, z của tam giác ban đầu.</a:t>
            </a:r>
            <a:endParaRPr lang="en-US" sz="4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84FDEE4-AA7B-A2CD-6970-064C7A4DFF28}"/>
              </a:ext>
            </a:extLst>
          </p:cNvPr>
          <p:cNvPicPr>
            <a:picLocks noChangeAspect="1"/>
          </p:cNvPicPr>
          <p:nvPr/>
        </p:nvPicPr>
        <p:blipFill>
          <a:blip r:embed="rId13"/>
          <a:stretch>
            <a:fillRect/>
          </a:stretch>
        </p:blipFill>
        <p:spPr>
          <a:xfrm>
            <a:off x="5190498" y="2543017"/>
            <a:ext cx="10002227" cy="6251391"/>
          </a:xfrm>
          <a:prstGeom prst="rect">
            <a:avLst/>
          </a:prstGeom>
        </p:spPr>
      </p:pic>
      <p:pic>
        <p:nvPicPr>
          <p:cNvPr id="5" name="Picture 4">
            <a:extLst>
              <a:ext uri="{FF2B5EF4-FFF2-40B4-BE49-F238E27FC236}">
                <a16:creationId xmlns:a16="http://schemas.microsoft.com/office/drawing/2014/main" id="{4A26D946-7E58-1D72-ED5B-3CC4A025B499}"/>
              </a:ext>
            </a:extLst>
          </p:cNvPr>
          <p:cNvPicPr>
            <a:picLocks noChangeAspect="1"/>
          </p:cNvPicPr>
          <p:nvPr/>
        </p:nvPicPr>
        <p:blipFill>
          <a:blip r:embed="rId14"/>
          <a:stretch>
            <a:fillRect/>
          </a:stretch>
        </p:blipFill>
        <p:spPr>
          <a:xfrm>
            <a:off x="6363158" y="8677642"/>
            <a:ext cx="5561683" cy="1378029"/>
          </a:xfrm>
          <a:prstGeom prst="rect">
            <a:avLst/>
          </a:prstGeom>
        </p:spPr>
      </p:pic>
    </p:spTree>
    <p:extLst>
      <p:ext uri="{BB962C8B-B14F-4D97-AF65-F5344CB8AC3E}">
        <p14:creationId xmlns:p14="http://schemas.microsoft.com/office/powerpoint/2010/main" val="3389776870"/>
      </p:ext>
    </p:extLst>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6775" r="36459" b="6790"/>
          <a:stretch>
            <a:fillRect/>
          </a:stretch>
        </p:blipFill>
        <p:spPr>
          <a:xfrm rot="850390">
            <a:off x="13714995" y="3731226"/>
            <a:ext cx="5523215" cy="7226403"/>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106400" y="2318825"/>
            <a:ext cx="5205014" cy="9205008"/>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2933700"/>
            <a:ext cx="1831522" cy="1831522"/>
          </a:xfrm>
          <a:prstGeom prst="rect">
            <a:avLst/>
          </a:prstGeom>
        </p:spPr>
      </p:pic>
      <p:sp>
        <p:nvSpPr>
          <p:cNvPr id="23" name="Rectangle 22"/>
          <p:cNvSpPr/>
          <p:nvPr/>
        </p:nvSpPr>
        <p:spPr>
          <a:xfrm>
            <a:off x="2630075" y="2826230"/>
            <a:ext cx="10284278" cy="1824923"/>
          </a:xfrm>
          <a:prstGeom prst="rect">
            <a:avLst/>
          </a:prstGeom>
        </p:spPr>
        <p:txBody>
          <a:bodyPr wrap="square">
            <a:spAutoFit/>
          </a:bodyPr>
          <a:lstStyle/>
          <a:p>
            <a:pPr algn="just">
              <a:lnSpc>
                <a:spcPct val="150000"/>
              </a:lnSpc>
            </a:pPr>
            <a:r>
              <a:rPr lang="en-US" sz="4000">
                <a:latin typeface="Arial" panose="020B0604020202020204" pitchFamily="34" charset="0"/>
                <a:cs typeface="Arial" panose="020B0604020202020204" pitchFamily="34" charset="0"/>
              </a:rPr>
              <a:t>Qua HDD1 và HĐ2</a:t>
            </a:r>
            <a:r>
              <a:rPr lang="vi-VN" sz="400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rút ra tính chất gì </a:t>
            </a:r>
            <a:r>
              <a:rPr lang="vi-VN" sz="4000">
                <a:latin typeface="Arial" panose="020B0604020202020204" pitchFamily="34" charset="0"/>
                <a:cs typeface="Arial" panose="020B0604020202020204" pitchFamily="34" charset="0"/>
              </a:rPr>
              <a:t>của </a:t>
            </a:r>
            <a:r>
              <a:rPr lang="en-US" sz="4000">
                <a:latin typeface="Arial" panose="020B0604020202020204" pitchFamily="34" charset="0"/>
                <a:cs typeface="Arial" panose="020B0604020202020204" pitchFamily="34" charset="0"/>
              </a:rPr>
              <a:t>ba góc trong một tam giác</a:t>
            </a:r>
            <a:r>
              <a:rPr lang="vi-VN" sz="400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3C4D4"/>
        </a:solidFill>
        <a:effectLst/>
      </p:bgPr>
    </p:bg>
    <p:spTree>
      <p:nvGrpSpPr>
        <p:cNvPr id="1" name=""/>
        <p:cNvGrpSpPr/>
        <p:nvPr/>
      </p:nvGrpSpPr>
      <p:grpSpPr>
        <a:xfrm>
          <a:off x="0" y="0"/>
          <a:ext cx="0" cy="0"/>
          <a:chOff x="0" y="0"/>
          <a:chExt cx="0" cy="0"/>
        </a:xfrm>
      </p:grpSpPr>
      <p:sp>
        <p:nvSpPr>
          <p:cNvPr id="18" name="Rounded Rectangle 17"/>
          <p:cNvSpPr/>
          <p:nvPr/>
        </p:nvSpPr>
        <p:spPr>
          <a:xfrm>
            <a:off x="1892282" y="1421145"/>
            <a:ext cx="14185917" cy="7684755"/>
          </a:xfrm>
          <a:prstGeom prst="roundRect">
            <a:avLst>
              <a:gd name="adj" fmla="val 1079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82168">
            <a:off x="-1377740" y="-29980"/>
            <a:ext cx="4970290" cy="1671825"/>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986724">
            <a:off x="798460" y="893093"/>
            <a:ext cx="1667229" cy="1561132"/>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917651" flipH="1">
            <a:off x="929979" y="880660"/>
            <a:ext cx="729079" cy="1045346"/>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299772">
            <a:off x="14327728" y="-1028700"/>
            <a:ext cx="5033394" cy="4114800"/>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709535">
            <a:off x="15107697" y="-722964"/>
            <a:ext cx="4883228" cy="4791667"/>
          </a:xfrm>
          <a:prstGeom prst="rect">
            <a:avLst/>
          </a:prstGeom>
        </p:spPr>
      </p:pic>
      <p:pic>
        <p:nvPicPr>
          <p:cNvPr id="19" name="Picture 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6420163">
            <a:off x="8975433" y="1622754"/>
            <a:ext cx="337135" cy="2969242"/>
          </a:xfrm>
          <a:prstGeom prst="rect">
            <a:avLst/>
          </a:prstGeom>
        </p:spPr>
      </p:pic>
      <p:sp>
        <p:nvSpPr>
          <p:cNvPr id="20" name="TextBox 19"/>
          <p:cNvSpPr txBox="1"/>
          <p:nvPr/>
        </p:nvSpPr>
        <p:spPr>
          <a:xfrm>
            <a:off x="7073203" y="2171700"/>
            <a:ext cx="4141594" cy="769441"/>
          </a:xfrm>
          <a:prstGeom prst="rect">
            <a:avLst/>
          </a:prstGeom>
          <a:noFill/>
        </p:spPr>
        <p:txBody>
          <a:bodyPr wrap="square" rtlCol="0">
            <a:spAutoFit/>
          </a:bodyPr>
          <a:lstStyle/>
          <a:p>
            <a:pPr algn="ctr"/>
            <a:r>
              <a:rPr lang="en-US" sz="4400" b="1">
                <a:solidFill>
                  <a:schemeClr val="accent4">
                    <a:lumMod val="75000"/>
                  </a:schemeClr>
                </a:solidFill>
                <a:latin typeface="Arial" panose="020B0604020202020204" pitchFamily="34" charset="0"/>
                <a:cs typeface="Arial" panose="020B0604020202020204" pitchFamily="34" charset="0"/>
              </a:rPr>
              <a:t>Định lý</a:t>
            </a:r>
            <a:endParaRPr lang="en-US" sz="4400" b="1" dirty="0">
              <a:solidFill>
                <a:schemeClr val="accent4">
                  <a:lumMod val="75000"/>
                </a:schemeClr>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3" name="Rectangle 22"/>
              <p:cNvSpPr/>
              <p:nvPr/>
            </p:nvSpPr>
            <p:spPr>
              <a:xfrm>
                <a:off x="4043957" y="4422976"/>
                <a:ext cx="9904353" cy="901593"/>
              </a:xfrm>
              <a:prstGeom prst="rect">
                <a:avLst/>
              </a:prstGeom>
            </p:spPr>
            <p:txBody>
              <a:bodyPr wrap="square">
                <a:spAutoFit/>
              </a:bodyPr>
              <a:lstStyle/>
              <a:p>
                <a:pPr algn="just">
                  <a:lnSpc>
                    <a:spcPct val="150000"/>
                  </a:lnSpc>
                </a:pPr>
                <a:r>
                  <a:rPr lang="en-US" sz="4000">
                    <a:latin typeface="Arial" panose="020B0604020202020204" pitchFamily="34" charset="0"/>
                    <a:cs typeface="Arial" panose="020B0604020202020204" pitchFamily="34" charset="0"/>
                  </a:rPr>
                  <a:t>Tổng ba góc trong một tam giác bằng </a:t>
                </a:r>
                <a:r>
                  <a:rPr lang="en-US" sz="4000" dirty="0">
                    <a:latin typeface="Arial" panose="020B0604020202020204" pitchFamily="34" charset="0"/>
                    <a:cs typeface="Arial" panose="020B0604020202020204" pitchFamily="34" charset="0"/>
                  </a:rPr>
                  <a:t>180</a:t>
                </a:r>
                <a14:m>
                  <m:oMath xmlns:m="http://schemas.openxmlformats.org/officeDocument/2006/math">
                    <m:r>
                      <a:rPr lang="en-US" sz="4000" i="1">
                        <a:latin typeface="Cambria Math" panose="02040503050406030204" pitchFamily="18" charset="0"/>
                        <a:ea typeface="Cambria Math" panose="02040503050406030204" pitchFamily="18" charset="0"/>
                        <a:cs typeface="Arial" panose="020B0604020202020204" pitchFamily="34" charset="0"/>
                      </a:rPr>
                      <m:t>°</m:t>
                    </m:r>
                  </m:oMath>
                </a14:m>
                <a:r>
                  <a:rPr lang="en-US" sz="4000">
                    <a:latin typeface="Arial" panose="020B0604020202020204" pitchFamily="34" charset="0"/>
                    <a:cs typeface="Arial" panose="020B0604020202020204" pitchFamily="34" charset="0"/>
                  </a:rPr>
                  <a:t> </a:t>
                </a:r>
                <a:endParaRPr lang="vi-VN" sz="4000" dirty="0">
                  <a:latin typeface="Arial" panose="020B0604020202020204" pitchFamily="34" charset="0"/>
                  <a:cs typeface="Arial" panose="020B0604020202020204" pitchFamily="34" charset="0"/>
                </a:endParaRPr>
              </a:p>
            </p:txBody>
          </p:sp>
        </mc:Choice>
        <mc:Fallback>
          <p:sp>
            <p:nvSpPr>
              <p:cNvPr id="23" name="Rectangle 22"/>
              <p:cNvSpPr>
                <a:spLocks noRot="1" noChangeAspect="1" noMove="1" noResize="1" noEditPoints="1" noAdjustHandles="1" noChangeArrowheads="1" noChangeShapeType="1" noTextEdit="1"/>
              </p:cNvSpPr>
              <p:nvPr/>
            </p:nvSpPr>
            <p:spPr>
              <a:xfrm>
                <a:off x="4043957" y="4422976"/>
                <a:ext cx="9904353" cy="901593"/>
              </a:xfrm>
              <a:prstGeom prst="rect">
                <a:avLst/>
              </a:prstGeom>
              <a:blipFill>
                <a:blip r:embed="rId14"/>
                <a:stretch>
                  <a:fillRect l="-2154" b="-29252"/>
                </a:stretch>
              </a:blipFill>
            </p:spPr>
            <p:txBody>
              <a:bodyPr/>
              <a:lstStyle/>
              <a:p>
                <a:r>
                  <a:rPr lang="en-US">
                    <a:noFill/>
                  </a:rPr>
                  <a:t> </a:t>
                </a:r>
              </a:p>
            </p:txBody>
          </p:sp>
        </mc:Fallback>
      </mc:AlternateContent>
      <p:pic>
        <p:nvPicPr>
          <p:cNvPr id="24" name="Picture 2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379183" y="7643373"/>
            <a:ext cx="2972513" cy="1805883"/>
          </a:xfrm>
          <a:prstGeom prst="rect">
            <a:avLst/>
          </a:prstGeom>
        </p:spPr>
      </p:pic>
      <p:pic>
        <p:nvPicPr>
          <p:cNvPr id="27" name="Picture 2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4714535" y="8335289"/>
            <a:ext cx="2614111" cy="1408967"/>
          </a:xfrm>
          <a:prstGeom prst="rect">
            <a:avLst/>
          </a:prstGeom>
        </p:spPr>
      </p:pic>
      <p:pic>
        <p:nvPicPr>
          <p:cNvPr id="28" name="Picture 2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5838380" y="6194411"/>
            <a:ext cx="1006045" cy="2270985"/>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wipe(left)">
                                      <p:cBhvr>
                                        <p:cTn id="7"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AE15DE-2796-147A-2C5E-F3CD543011C7}"/>
              </a:ext>
            </a:extLst>
          </p:cNvPr>
          <p:cNvPicPr>
            <a:picLocks noChangeAspect="1"/>
          </p:cNvPicPr>
          <p:nvPr/>
        </p:nvPicPr>
        <p:blipFill>
          <a:blip r:embed="rId2"/>
          <a:stretch>
            <a:fillRect/>
          </a:stretch>
        </p:blipFill>
        <p:spPr>
          <a:xfrm>
            <a:off x="-25400" y="647700"/>
            <a:ext cx="8534397" cy="3048000"/>
          </a:xfrm>
          <a:prstGeom prst="rect">
            <a:avLst/>
          </a:prstGeom>
        </p:spPr>
      </p:pic>
      <p:pic>
        <p:nvPicPr>
          <p:cNvPr id="3" name="Picture 2">
            <a:extLst>
              <a:ext uri="{FF2B5EF4-FFF2-40B4-BE49-F238E27FC236}">
                <a16:creationId xmlns:a16="http://schemas.microsoft.com/office/drawing/2014/main" id="{429964B8-F5EA-2D13-23CD-51D3F9FDE91F}"/>
              </a:ext>
            </a:extLst>
          </p:cNvPr>
          <p:cNvPicPr>
            <a:picLocks noChangeAspect="1"/>
          </p:cNvPicPr>
          <p:nvPr/>
        </p:nvPicPr>
        <p:blipFill>
          <a:blip r:embed="rId3"/>
          <a:stretch>
            <a:fillRect/>
          </a:stretch>
        </p:blipFill>
        <p:spPr>
          <a:xfrm>
            <a:off x="9779005" y="1864207"/>
            <a:ext cx="8534397" cy="6558586"/>
          </a:xfrm>
          <a:prstGeom prst="rect">
            <a:avLst/>
          </a:prstGeom>
        </p:spPr>
      </p:pic>
      <p:pic>
        <p:nvPicPr>
          <p:cNvPr id="4" name="Picture 3">
            <a:extLst>
              <a:ext uri="{FF2B5EF4-FFF2-40B4-BE49-F238E27FC236}">
                <a16:creationId xmlns:a16="http://schemas.microsoft.com/office/drawing/2014/main" id="{1D600D0F-DD7B-3571-86B8-76C39DC2F31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3" y="4193692"/>
            <a:ext cx="8649762" cy="4988407"/>
          </a:xfrm>
          <a:prstGeom prst="rect">
            <a:avLst/>
          </a:prstGeom>
          <a:noFill/>
          <a:ln>
            <a:noFill/>
          </a:ln>
        </p:spPr>
      </p:pic>
    </p:spTree>
    <p:extLst>
      <p:ext uri="{BB962C8B-B14F-4D97-AF65-F5344CB8AC3E}">
        <p14:creationId xmlns:p14="http://schemas.microsoft.com/office/powerpoint/2010/main" val="265516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739905" y="7953925"/>
            <a:ext cx="1443853" cy="1351971"/>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240179">
            <a:off x="-525779" y="8702104"/>
            <a:ext cx="3590114" cy="1207584"/>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69765">
            <a:off x="16880702" y="194063"/>
            <a:ext cx="1134974" cy="1956852"/>
          </a:xfrm>
          <a:prstGeom prst="rect">
            <a:avLst/>
          </a:prstGeom>
        </p:spPr>
      </p:pic>
      <p:pic>
        <p:nvPicPr>
          <p:cNvPr id="2" name="Picture 1">
            <a:extLst>
              <a:ext uri="{FF2B5EF4-FFF2-40B4-BE49-F238E27FC236}">
                <a16:creationId xmlns:a16="http://schemas.microsoft.com/office/drawing/2014/main" id="{BC1619B2-B9A8-7DB4-71CF-380D43A71DDC}"/>
              </a:ext>
            </a:extLst>
          </p:cNvPr>
          <p:cNvPicPr>
            <a:picLocks noChangeAspect="1"/>
          </p:cNvPicPr>
          <p:nvPr/>
        </p:nvPicPr>
        <p:blipFill>
          <a:blip r:embed="rId8"/>
          <a:stretch>
            <a:fillRect/>
          </a:stretch>
        </p:blipFill>
        <p:spPr>
          <a:xfrm>
            <a:off x="2031857" y="2857500"/>
            <a:ext cx="13416096" cy="3938476"/>
          </a:xfrm>
          <a:prstGeom prst="rect">
            <a:avLst/>
          </a:prstGeom>
        </p:spPr>
      </p:pic>
      <p:sp>
        <p:nvSpPr>
          <p:cNvPr id="3" name="TextBox 2">
            <a:extLst>
              <a:ext uri="{FF2B5EF4-FFF2-40B4-BE49-F238E27FC236}">
                <a16:creationId xmlns:a16="http://schemas.microsoft.com/office/drawing/2014/main" id="{B481F1C4-F9EB-361C-C81A-344ED999EE2D}"/>
              </a:ext>
            </a:extLst>
          </p:cNvPr>
          <p:cNvSpPr txBox="1"/>
          <p:nvPr/>
        </p:nvSpPr>
        <p:spPr>
          <a:xfrm>
            <a:off x="4267200" y="8415899"/>
            <a:ext cx="7206856" cy="901593"/>
          </a:xfrm>
          <a:prstGeom prst="rect">
            <a:avLst/>
          </a:prstGeom>
          <a:noFill/>
        </p:spPr>
        <p:txBody>
          <a:bodyPr wrap="square" rtlCol="0">
            <a:spAutoFit/>
          </a:bodyPr>
          <a:lstStyle/>
          <a:p>
            <a:pPr algn="just">
              <a:lnSpc>
                <a:spcPct val="150000"/>
              </a:lnSpc>
            </a:pPr>
            <a:r>
              <a:rPr lang="en-US" sz="4000" b="1">
                <a:latin typeface="Arial" panose="020B0604020202020204" pitchFamily="34" charset="0"/>
                <a:cs typeface="Arial" panose="020B0604020202020204" pitchFamily="34" charset="0"/>
              </a:rPr>
              <a:t>Ba điểm A, B, C thẳng hàng</a:t>
            </a:r>
            <a:endParaRPr lang="en-US" sz="40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9704D05-0D62-CE82-B3B4-94870A70A627}"/>
              </a:ext>
            </a:extLst>
          </p:cNvPr>
          <p:cNvPicPr>
            <a:picLocks noChangeAspect="1"/>
          </p:cNvPicPr>
          <p:nvPr/>
        </p:nvPicPr>
        <p:blipFill>
          <a:blip r:embed="rId9"/>
          <a:stretch>
            <a:fillRect/>
          </a:stretch>
        </p:blipFill>
        <p:spPr>
          <a:xfrm>
            <a:off x="609600" y="508770"/>
            <a:ext cx="14999092" cy="1447500"/>
          </a:xfrm>
          <a:prstGeom prst="rect">
            <a:avLst/>
          </a:prstGeom>
        </p:spPr>
      </p:pic>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D9BFA2C7-BFF5-9069-7D2B-475E50740EF1}"/>
                  </a:ext>
                </a:extLst>
              </p:cNvPr>
              <p:cNvSpPr/>
              <p:nvPr/>
            </p:nvSpPr>
            <p:spPr>
              <a:xfrm>
                <a:off x="2582115" y="7052332"/>
                <a:ext cx="13759431" cy="901593"/>
              </a:xfrm>
              <a:prstGeom prst="rect">
                <a:avLst/>
              </a:prstGeom>
            </p:spPr>
            <p:txBody>
              <a:bodyPr wrap="square">
                <a:spAutoFit/>
              </a:bodyPr>
              <a:lstStyle/>
              <a:p>
                <a:pPr algn="just">
                  <a:lnSpc>
                    <a:spcPct val="150000"/>
                  </a:lnSpc>
                </a:pPr>
                <a:r>
                  <a:rPr lang="en-US" sz="4000">
                    <a:latin typeface="Arial" panose="020B0604020202020204" pitchFamily="34" charset="0"/>
                    <a:cs typeface="Arial" panose="020B0604020202020204" pitchFamily="34" charset="0"/>
                  </a:rPr>
                  <a:t>Tổng ba góc tại mỗi đỉnh chung của ba tam giác bằng </a:t>
                </a:r>
                <a:r>
                  <a:rPr lang="en-US" sz="4000" dirty="0">
                    <a:latin typeface="Arial" panose="020B0604020202020204" pitchFamily="34" charset="0"/>
                    <a:cs typeface="Arial" panose="020B0604020202020204" pitchFamily="34" charset="0"/>
                  </a:rPr>
                  <a:t>180</a:t>
                </a:r>
                <a14:m>
                  <m:oMath xmlns:m="http://schemas.openxmlformats.org/officeDocument/2006/math">
                    <m:r>
                      <a:rPr lang="en-US" sz="4000" i="1">
                        <a:latin typeface="Cambria Math" panose="02040503050406030204" pitchFamily="18" charset="0"/>
                        <a:ea typeface="Cambria Math" panose="02040503050406030204" pitchFamily="18" charset="0"/>
                        <a:cs typeface="Arial" panose="020B0604020202020204" pitchFamily="34" charset="0"/>
                      </a:rPr>
                      <m:t>°</m:t>
                    </m:r>
                  </m:oMath>
                </a14:m>
                <a:r>
                  <a:rPr lang="en-US" sz="4000">
                    <a:latin typeface="Arial" panose="020B0604020202020204" pitchFamily="34" charset="0"/>
                    <a:cs typeface="Arial" panose="020B0604020202020204" pitchFamily="34" charset="0"/>
                  </a:rPr>
                  <a:t> </a:t>
                </a:r>
                <a:endParaRPr lang="vi-VN" sz="4000" dirty="0">
                  <a:latin typeface="Arial" panose="020B0604020202020204" pitchFamily="34" charset="0"/>
                  <a:cs typeface="Arial" panose="020B0604020202020204" pitchFamily="34" charset="0"/>
                </a:endParaRPr>
              </a:p>
            </p:txBody>
          </p:sp>
        </mc:Choice>
        <mc:Fallback>
          <p:sp>
            <p:nvSpPr>
              <p:cNvPr id="6" name="Rectangle 5">
                <a:extLst>
                  <a:ext uri="{FF2B5EF4-FFF2-40B4-BE49-F238E27FC236}">
                    <a16:creationId xmlns:a16="http://schemas.microsoft.com/office/drawing/2014/main" id="{D9BFA2C7-BFF5-9069-7D2B-475E50740EF1}"/>
                  </a:ext>
                </a:extLst>
              </p:cNvPr>
              <p:cNvSpPr>
                <a:spLocks noRot="1" noChangeAspect="1" noMove="1" noResize="1" noEditPoints="1" noAdjustHandles="1" noChangeArrowheads="1" noChangeShapeType="1" noTextEdit="1"/>
              </p:cNvSpPr>
              <p:nvPr/>
            </p:nvSpPr>
            <p:spPr>
              <a:xfrm>
                <a:off x="2582115" y="7052332"/>
                <a:ext cx="13759431" cy="901593"/>
              </a:xfrm>
              <a:prstGeom prst="rect">
                <a:avLst/>
              </a:prstGeom>
              <a:blipFill>
                <a:blip r:embed="rId10"/>
                <a:stretch>
                  <a:fillRect l="-1595" b="-28378"/>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EFBEB3-4CBF-D838-E108-C73BF7B092FC}"/>
              </a:ext>
            </a:extLst>
          </p:cNvPr>
          <p:cNvPicPr>
            <a:picLocks noChangeAspect="1"/>
          </p:cNvPicPr>
          <p:nvPr/>
        </p:nvPicPr>
        <p:blipFill>
          <a:blip r:embed="rId2"/>
          <a:stretch>
            <a:fillRect/>
          </a:stretch>
        </p:blipFill>
        <p:spPr>
          <a:xfrm>
            <a:off x="25400" y="533400"/>
            <a:ext cx="17421861" cy="5791200"/>
          </a:xfrm>
          <a:prstGeom prst="rect">
            <a:avLst/>
          </a:prstGeom>
        </p:spPr>
      </p:pic>
      <p:sp>
        <p:nvSpPr>
          <p:cNvPr id="3" name="TextBox 2">
            <a:extLst>
              <a:ext uri="{FF2B5EF4-FFF2-40B4-BE49-F238E27FC236}">
                <a16:creationId xmlns:a16="http://schemas.microsoft.com/office/drawing/2014/main" id="{8CB6392E-BC9E-E8D9-2434-68EB556CFB4C}"/>
              </a:ext>
            </a:extLst>
          </p:cNvPr>
          <p:cNvSpPr txBox="1"/>
          <p:nvPr/>
        </p:nvSpPr>
        <p:spPr>
          <a:xfrm>
            <a:off x="968572" y="7581900"/>
            <a:ext cx="7206856" cy="901593"/>
          </a:xfrm>
          <a:prstGeom prst="rect">
            <a:avLst/>
          </a:prstGeom>
          <a:noFill/>
        </p:spPr>
        <p:txBody>
          <a:bodyPr wrap="square" rtlCol="0">
            <a:spAutoFit/>
          </a:bodyPr>
          <a:lstStyle/>
          <a:p>
            <a:pPr algn="just">
              <a:lnSpc>
                <a:spcPct val="150000"/>
              </a:lnSpc>
            </a:pPr>
            <a:r>
              <a:rPr lang="en-US" sz="4000" b="1">
                <a:latin typeface="Arial" panose="020B0604020202020204" pitchFamily="34" charset="0"/>
                <a:cs typeface="Arial" panose="020B0604020202020204" pitchFamily="34" charset="0"/>
              </a:rPr>
              <a:t>Chú ý: SGK</a:t>
            </a:r>
            <a:endParaRPr lang="en-US" sz="4000" b="1" dirty="0">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0"/>
            <a:ext cx="13716000" cy="10287000"/>
          </a:xfrm>
          <a:prstGeom prst="rect">
            <a:avLst/>
          </a:prstGeom>
        </p:spPr>
      </p:pic>
      <p:pic>
        <p:nvPicPr>
          <p:cNvPr id="5" name="Picture 3" descr="C:\Users\ADMIN\Desktop\Tai nguyen thiet ke tro choi\Bảng gỗ\49f1b87228eb6bdb68e300357ebeb9ca (2).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Layer>
                </a14:imgProps>
              </a:ext>
              <a:ext uri="{28A0092B-C50C-407E-A947-70E740481C1C}">
                <a14:useLocalDpi xmlns:a14="http://schemas.microsoft.com/office/drawing/2010/main" val="0"/>
              </a:ext>
            </a:extLst>
          </a:blip>
          <a:srcRect/>
          <a:stretch>
            <a:fillRect/>
          </a:stretch>
        </p:blipFill>
        <p:spPr bwMode="auto">
          <a:xfrm>
            <a:off x="1959428" y="7963581"/>
            <a:ext cx="9984920" cy="23234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71900" y="8149922"/>
            <a:ext cx="7756071" cy="1569660"/>
          </a:xfrm>
          <a:prstGeom prst="rect">
            <a:avLst/>
          </a:prstGeom>
          <a:noFill/>
        </p:spPr>
        <p:txBody>
          <a:bodyPr wrap="square" rtlCol="0">
            <a:spAutoFit/>
          </a:bodyPr>
          <a:lstStyle/>
          <a:p>
            <a:pPr algn="ctr"/>
            <a:r>
              <a:rPr lang="en-US" sz="4800" b="1">
                <a:solidFill>
                  <a:srgbClr val="FF0000"/>
                </a:solidFill>
                <a:latin typeface="UVN Chim Bien Nang" panose="0209080305050A020404" pitchFamily="18" charset="0"/>
              </a:rPr>
              <a:t>GIAI THOẠI </a:t>
            </a:r>
          </a:p>
          <a:p>
            <a:pPr algn="ctr"/>
            <a:r>
              <a:rPr lang="en-US" sz="4800" b="1">
                <a:solidFill>
                  <a:srgbClr val="FF0000"/>
                </a:solidFill>
                <a:latin typeface="UVN Chim Bien Nang" panose="0209080305050A020404" pitchFamily="18" charset="0"/>
              </a:rPr>
              <a:t>HAI BÀ TRƯNG</a:t>
            </a:r>
          </a:p>
        </p:txBody>
      </p:sp>
      <p:pic>
        <p:nvPicPr>
          <p:cNvPr id="7" name="Picture 11" descr="C:\Users\ADMIN\Desktop\Tai nguyen thiet ke tro choi\Angry birds epic birds\1505573783630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50050" y="5805015"/>
            <a:ext cx="1587210" cy="914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Kết quả hình ảnh cho nút exit game">
            <a:hlinkClick r:id="rId7" action="ppaction://hlinksldjump"/>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5625" r="93906"/>
                    </a14:imgEffect>
                  </a14:imgLayer>
                </a14:imgProps>
              </a:ext>
              <a:ext uri="{28A0092B-C50C-407E-A947-70E740481C1C}">
                <a14:useLocalDpi xmlns:a14="http://schemas.microsoft.com/office/drawing/2010/main" val="0"/>
              </a:ext>
            </a:extLst>
          </a:blip>
          <a:srcRect t="34424" b="35041"/>
          <a:stretch/>
        </p:blipFill>
        <p:spPr bwMode="auto">
          <a:xfrm>
            <a:off x="2343153" y="6861307"/>
            <a:ext cx="2351316" cy="1180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44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18857" y="827315"/>
            <a:ext cx="9797144" cy="830997"/>
          </a:xfrm>
          <a:prstGeom prst="rect">
            <a:avLst/>
          </a:prstGeom>
          <a:noFill/>
        </p:spPr>
        <p:txBody>
          <a:bodyPr wrap="square" rtlCol="0">
            <a:spAutoFit/>
          </a:bodyPr>
          <a:lstStyle/>
          <a:p>
            <a:pPr algn="ctr"/>
            <a:r>
              <a:rPr lang="en-US" sz="4800" b="1">
                <a:solidFill>
                  <a:srgbClr val="FF0000"/>
                </a:solidFill>
                <a:latin typeface="Times New Roman" panose="02020603050405020304" pitchFamily="18" charset="0"/>
                <a:cs typeface="Times New Roman" panose="02020603050405020304" pitchFamily="18" charset="0"/>
              </a:rPr>
              <a:t>GIỚI THIỆU – LUẬT CHƠI</a:t>
            </a:r>
            <a:endParaRPr lang="vi-VN" sz="4800" b="1">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091542" y="2041072"/>
            <a:ext cx="12665529" cy="6186309"/>
          </a:xfrm>
          <a:prstGeom prst="rect">
            <a:avLst/>
          </a:prstGeom>
          <a:noFill/>
        </p:spPr>
        <p:txBody>
          <a:bodyPr wrap="square" rtlCol="0">
            <a:spAutoFit/>
          </a:bodyPr>
          <a:lstStyle/>
          <a:p>
            <a:pPr algn="just"/>
            <a:r>
              <a:rPr lang="vi-VN" sz="3300" b="1">
                <a:latin typeface="+mj-lt"/>
              </a:rPr>
              <a:t>Hai Bà Trưng</a:t>
            </a:r>
            <a:r>
              <a:rPr lang="vi-VN" sz="3300">
                <a:latin typeface="+mj-lt"/>
              </a:rPr>
              <a:t> là tên gọi chung của hai chị em </a:t>
            </a:r>
            <a:r>
              <a:rPr lang="vi-VN" sz="3300" b="1">
                <a:latin typeface="+mj-lt"/>
              </a:rPr>
              <a:t>Trưng Trắc</a:t>
            </a:r>
            <a:r>
              <a:rPr lang="vi-VN" sz="3300">
                <a:latin typeface="+mj-lt"/>
              </a:rPr>
              <a:t>và </a:t>
            </a:r>
            <a:r>
              <a:rPr lang="vi-VN" sz="3300" b="1">
                <a:latin typeface="+mj-lt"/>
              </a:rPr>
              <a:t>Trưng Nhị</a:t>
            </a:r>
            <a:r>
              <a:rPr lang="vi-VN" sz="3300">
                <a:latin typeface="+mj-lt"/>
              </a:rPr>
              <a:t>, hai người phụ nữ được đánh giá là anh hùng dân tộc của người Việt. Trong sử sách, hai bà được biết đến như những thủ lĩnh khởi binh chống lại chính quyền đô hộ của Đông Hán, lập ra một quốc gia với kinh đô tại Mê Linh và Trưng Trắc tự phong là Nữ vương.</a:t>
            </a:r>
          </a:p>
          <a:p>
            <a:pPr algn="just"/>
            <a:r>
              <a:rPr lang="vi-VN" sz="3300">
                <a:latin typeface="+mj-lt"/>
              </a:rPr>
              <a:t>- Lớp chia thành 2 dãy – Mỗi dãy là 1 đội tên đội Trưng Trắc và đội Trưng Nhị tham gia trả lời 6 câu hỏi (mỗi đội chọn 3 câu hỏi bất kỳ)</a:t>
            </a:r>
          </a:p>
          <a:p>
            <a:pPr algn="just"/>
            <a:r>
              <a:rPr lang="en-US" sz="3300">
                <a:latin typeface="Times New Roman" panose="02020603050405020304" pitchFamily="18" charset="0"/>
                <a:cs typeface="Times New Roman" panose="02020603050405020304" pitchFamily="18" charset="0"/>
              </a:rPr>
              <a:t>- Trả lời đúng giúp đội giành về 2 điểm. Trả lời sai đội bạn được giành quyền trả lời (trả lời đúng được 1 điểm – Trả lời sai bị trừ 1 điểm)</a:t>
            </a:r>
          </a:p>
          <a:p>
            <a:pPr algn="just"/>
            <a:r>
              <a:rPr lang="en-US" sz="3300">
                <a:latin typeface="Times New Roman" panose="02020603050405020304" pitchFamily="18" charset="0"/>
                <a:cs typeface="Times New Roman" panose="02020603050405020304" pitchFamily="18" charset="0"/>
              </a:rPr>
              <a:t>- Hai đội cử 1 bạn đại diện (Đội trưởng) chọn câu hỏi và cử nhóm bàn trả lời. (yêu cầu mỗi dãy bàn chỉ được gọi 1 lần duy nhất). </a:t>
            </a:r>
          </a:p>
          <a:p>
            <a:pPr algn="just"/>
            <a:r>
              <a:rPr lang="en-US" sz="3300">
                <a:latin typeface="Times New Roman" panose="02020603050405020304" pitchFamily="18" charset="0"/>
                <a:cs typeface="Times New Roman" panose="02020603050405020304" pitchFamily="18" charset="0"/>
              </a:rPr>
              <a:t>- Thời gian suy nghĩ mỗi câu hỏi là 30 giây</a:t>
            </a:r>
            <a:endParaRPr lang="vi-VN" sz="33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487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6" cstate="print">
            <a:clrChange>
              <a:clrFrom>
                <a:srgbClr val="FFFFD1"/>
              </a:clrFrom>
              <a:clrTo>
                <a:srgbClr val="FFFFD1">
                  <a:alpha val="0"/>
                </a:srgbClr>
              </a:clrTo>
            </a:clrChange>
            <a:extLst>
              <a:ext uri="{BEBA8EAE-BF5A-486C-A8C5-ECC9F3942E4B}">
                <a14:imgProps xmlns:a14="http://schemas.microsoft.com/office/drawing/2010/main">
                  <a14:imgLayer r:embed="rId7">
                    <a14:imgEffect>
                      <a14:backgroundRemoval t="1833" b="100000" l="667" r="98667">
                        <a14:foregroundMark x1="65333" y1="11833" x2="65333" y2="11833"/>
                        <a14:foregroundMark x1="66667" y1="42167" x2="66667" y2="42167"/>
                        <a14:foregroundMark x1="72167" y1="37667" x2="72167" y2="37667"/>
                        <a14:foregroundMark x1="80167" y1="50167" x2="80167" y2="50167"/>
                        <a14:foregroundMark x1="52500" y1="79667" x2="52500" y2="79667"/>
                        <a14:foregroundMark x1="18333" y1="77167" x2="18333" y2="77167"/>
                      </a14:backgroundRemoval>
                    </a14:imgEffect>
                  </a14:imgLayer>
                </a14:imgProps>
              </a:ext>
              <a:ext uri="{28A0092B-C50C-407E-A947-70E740481C1C}">
                <a14:useLocalDpi xmlns:a14="http://schemas.microsoft.com/office/drawing/2010/main" val="0"/>
              </a:ext>
            </a:extLst>
          </a:blip>
          <a:stretch>
            <a:fillRect/>
          </a:stretch>
        </p:blipFill>
        <p:spPr>
          <a:xfrm>
            <a:off x="9933590" y="2683607"/>
            <a:ext cx="2995082" cy="2618612"/>
          </a:xfrm>
          <a:prstGeom prst="rect">
            <a:avLst/>
          </a:prstGeom>
        </p:spPr>
      </p:pic>
      <p:pic>
        <p:nvPicPr>
          <p:cNvPr id="6" name="Picture 5">
            <a:hlinkClick r:id="rId8" action="ppaction://hlinksldjump"/>
          </p:cNvPr>
          <p:cNvPicPr>
            <a:picLocks noChangeAspect="1"/>
          </p:cNvPicPr>
          <p:nvPr/>
        </p:nvPicPr>
        <p:blipFill>
          <a:blip r:embed="rId9">
            <a:extLst>
              <a:ext uri="{BEBA8EAE-BF5A-486C-A8C5-ECC9F3942E4B}">
                <a14:imgProps xmlns:a14="http://schemas.microsoft.com/office/drawing/2010/main">
                  <a14:imgLayer r:embed="rId10">
                    <a14:imgEffect>
                      <a14:backgroundRemoval t="1747" b="99127" l="0" r="100000">
                        <a14:foregroundMark x1="52998" y1="39520" x2="52998" y2="39520"/>
                        <a14:foregroundMark x1="53578" y1="42576" x2="53578" y2="42576"/>
                        <a14:backgroundMark x1="87041" y1="59825" x2="87041" y2="59825"/>
                        <a14:backgroundMark x1="90716" y1="67467" x2="90716" y2="67467"/>
                        <a14:backgroundMark x1="83559" y1="67031" x2="84526" y2="66157"/>
                        <a14:backgroundMark x1="73114" y1="51310" x2="72147" y2="50218"/>
                        <a14:backgroundMark x1="61509" y1="47817" x2="61509" y2="47817"/>
                        <a14:backgroundMark x1="70213" y1="50218" x2="70213" y2="50218"/>
                        <a14:backgroundMark x1="98453" y1="60044" x2="98453" y2="59170"/>
                        <a14:backgroundMark x1="93230" y1="62664" x2="93230" y2="62664"/>
                        <a14:backgroundMark x1="88588" y1="65284" x2="88588" y2="65284"/>
                        <a14:backgroundMark x1="92650" y1="76419" x2="92650" y2="76419"/>
                        <a14:backgroundMark x1="94197" y1="78821" x2="94197" y2="78821"/>
                        <a14:backgroundMark x1="87041" y1="72052" x2="87041" y2="72052"/>
                        <a14:backgroundMark x1="43907" y1="53712" x2="43907" y2="53712"/>
                        <a14:backgroundMark x1="35203" y1="47380" x2="35203" y2="47380"/>
                        <a14:backgroundMark x1="39652" y1="45633" x2="39652" y2="45633"/>
                        <a14:backgroundMark x1="14894" y1="31004" x2="14894" y2="31004"/>
                        <a14:backgroundMark x1="12186" y1="40175" x2="12186" y2="40175"/>
                        <a14:backgroundMark x1="9865" y1="30786" x2="9865" y2="30786"/>
                        <a14:backgroundMark x1="5029" y1="37336" x2="5029" y2="37336"/>
                        <a14:backgroundMark x1="44487" y1="51092" x2="44487" y2="51092"/>
                        <a14:backgroundMark x1="36944" y1="56114" x2="36944" y2="56114"/>
                        <a14:backgroundMark x1="49903" y1="65721" x2="49903" y2="65721"/>
                        <a14:backgroundMark x1="52998" y1="59825" x2="52998" y2="59825"/>
                        <a14:backgroundMark x1="51838" y1="51092" x2="51838" y2="51092"/>
                        <a14:backgroundMark x1="57640" y1="61354" x2="57640" y2="61354"/>
                        <a14:backgroundMark x1="72534" y1="56114" x2="72534" y2="56114"/>
                        <a14:backgroundMark x1="79304" y1="61354" x2="79304" y2="61354"/>
                        <a14:backgroundMark x1="81431" y1="68777" x2="81431" y2="68777"/>
                        <a14:backgroundMark x1="88008" y1="74454" x2="88008" y2="74454"/>
                        <a14:backgroundMark x1="95164" y1="70961" x2="95164" y2="70961"/>
                        <a14:backgroundMark x1="88008" y1="53712" x2="88008" y2="53712"/>
                        <a14:backgroundMark x1="96712" y1="52838" x2="96712" y2="52838"/>
                        <a14:backgroundMark x1="93617" y1="53930" x2="93617" y2="53930"/>
                        <a14:backgroundMark x1="92456" y1="62227" x2="92456" y2="62227"/>
                      </a14:backgroundRemoval>
                    </a14:imgEffect>
                  </a14:imgLayer>
                </a14:imgProps>
              </a:ext>
            </a:extLst>
          </a:blip>
          <a:stretch>
            <a:fillRect/>
          </a:stretch>
        </p:blipFill>
        <p:spPr>
          <a:xfrm flipH="1">
            <a:off x="12286842" y="1874589"/>
            <a:ext cx="3690015" cy="3268911"/>
          </a:xfrm>
          <a:prstGeom prst="rect">
            <a:avLst/>
          </a:prstGeom>
        </p:spPr>
      </p:pic>
      <p:pic>
        <p:nvPicPr>
          <p:cNvPr id="17" name="Voi1"/>
          <p:cNvPicPr>
            <a:picLocks noChangeAspect="1"/>
          </p:cNvPicPr>
          <p:nvPr/>
        </p:nvPicPr>
        <p:blipFill>
          <a:blip r:embed="rId11">
            <a:extLst>
              <a:ext uri="{BEBA8EAE-BF5A-486C-A8C5-ECC9F3942E4B}">
                <a14:imgProps xmlns:a14="http://schemas.microsoft.com/office/drawing/2010/main">
                  <a14:imgLayer r:embed="rId12">
                    <a14:imgEffect>
                      <a14:backgroundRemoval t="4847" b="100000" l="0" r="99431">
                        <a14:foregroundMark x1="25617" y1="30612" x2="25617" y2="30612"/>
                      </a14:backgroundRemoval>
                    </a14:imgEffect>
                  </a14:imgLayer>
                </a14:imgProps>
              </a:ext>
            </a:extLst>
          </a:blip>
          <a:stretch>
            <a:fillRect/>
          </a:stretch>
        </p:blipFill>
        <p:spPr>
          <a:xfrm>
            <a:off x="15976857" y="1351787"/>
            <a:ext cx="2900193" cy="2157258"/>
          </a:xfrm>
          <a:prstGeom prst="rect">
            <a:avLst/>
          </a:prstGeom>
        </p:spPr>
      </p:pic>
      <p:pic>
        <p:nvPicPr>
          <p:cNvPr id="35" name="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964865" y="5415021"/>
            <a:ext cx="2057579" cy="2569686"/>
          </a:xfrm>
          <a:prstGeom prst="rect">
            <a:avLst/>
          </a:prstGeom>
        </p:spPr>
      </p:pic>
      <p:pic>
        <p:nvPicPr>
          <p:cNvPr id="36" name="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139780" y="7808027"/>
            <a:ext cx="2057579" cy="2578832"/>
          </a:xfrm>
          <a:prstGeom prst="rect">
            <a:avLst/>
          </a:prstGeom>
        </p:spPr>
      </p:pic>
      <p:pic>
        <p:nvPicPr>
          <p:cNvPr id="37" name="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092457" y="4783580"/>
            <a:ext cx="2057579" cy="2569686"/>
          </a:xfrm>
          <a:prstGeom prst="rect">
            <a:avLst/>
          </a:prstGeom>
        </p:spPr>
      </p:pic>
      <p:pic>
        <p:nvPicPr>
          <p:cNvPr id="38" name="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949687" y="7406900"/>
            <a:ext cx="2057579" cy="2569686"/>
          </a:xfrm>
          <a:prstGeom prst="rect">
            <a:avLst/>
          </a:prstGeom>
        </p:spPr>
      </p:pic>
      <p:pic>
        <p:nvPicPr>
          <p:cNvPr id="39" name="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913528" y="4837214"/>
            <a:ext cx="2057579" cy="2569686"/>
          </a:xfrm>
          <a:prstGeom prst="rect">
            <a:avLst/>
          </a:prstGeom>
        </p:spPr>
      </p:pic>
      <p:pic>
        <p:nvPicPr>
          <p:cNvPr id="40" name="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842143" y="7353266"/>
            <a:ext cx="2057579" cy="2569686"/>
          </a:xfrm>
          <a:prstGeom prst="rect">
            <a:avLst/>
          </a:prstGeom>
        </p:spPr>
      </p:pic>
      <p:pic>
        <p:nvPicPr>
          <p:cNvPr id="43" name="Voi1"/>
          <p:cNvPicPr>
            <a:picLocks noChangeAspect="1"/>
          </p:cNvPicPr>
          <p:nvPr/>
        </p:nvPicPr>
        <p:blipFill>
          <a:blip r:embed="rId11">
            <a:extLst>
              <a:ext uri="{BEBA8EAE-BF5A-486C-A8C5-ECC9F3942E4B}">
                <a14:imgProps xmlns:a14="http://schemas.microsoft.com/office/drawing/2010/main">
                  <a14:imgLayer r:embed="rId12">
                    <a14:imgEffect>
                      <a14:backgroundRemoval t="4847" b="100000" l="0" r="99431">
                        <a14:foregroundMark x1="25617" y1="30612" x2="25617" y2="30612"/>
                      </a14:backgroundRemoval>
                    </a14:imgEffect>
                  </a14:imgLayer>
                </a14:imgProps>
              </a:ext>
            </a:extLst>
          </a:blip>
          <a:stretch>
            <a:fillRect/>
          </a:stretch>
        </p:blipFill>
        <p:spPr>
          <a:xfrm>
            <a:off x="18782277" y="3514488"/>
            <a:ext cx="2900193" cy="2157258"/>
          </a:xfrm>
          <a:prstGeom prst="rect">
            <a:avLst/>
          </a:prstGeom>
        </p:spPr>
      </p:pic>
      <p:pic>
        <p:nvPicPr>
          <p:cNvPr id="44" name="Voi1"/>
          <p:cNvPicPr>
            <a:picLocks noChangeAspect="1"/>
          </p:cNvPicPr>
          <p:nvPr/>
        </p:nvPicPr>
        <p:blipFill>
          <a:blip r:embed="rId11">
            <a:extLst>
              <a:ext uri="{BEBA8EAE-BF5A-486C-A8C5-ECC9F3942E4B}">
                <a14:imgProps xmlns:a14="http://schemas.microsoft.com/office/drawing/2010/main">
                  <a14:imgLayer r:embed="rId12">
                    <a14:imgEffect>
                      <a14:backgroundRemoval t="4847" b="100000" l="0" r="99431">
                        <a14:foregroundMark x1="25617" y1="30612" x2="25617" y2="30612"/>
                      </a14:backgroundRemoval>
                    </a14:imgEffect>
                  </a14:imgLayer>
                </a14:imgProps>
              </a:ext>
            </a:extLst>
          </a:blip>
          <a:stretch>
            <a:fillRect/>
          </a:stretch>
        </p:blipFill>
        <p:spPr>
          <a:xfrm>
            <a:off x="19712954" y="1346343"/>
            <a:ext cx="2900193" cy="2157258"/>
          </a:xfrm>
          <a:prstGeom prst="rect">
            <a:avLst/>
          </a:prstGeom>
        </p:spPr>
      </p:pic>
      <p:pic>
        <p:nvPicPr>
          <p:cNvPr id="45" name="Voi1"/>
          <p:cNvPicPr>
            <a:picLocks noChangeAspect="1"/>
          </p:cNvPicPr>
          <p:nvPr/>
        </p:nvPicPr>
        <p:blipFill>
          <a:blip r:embed="rId11">
            <a:extLst>
              <a:ext uri="{BEBA8EAE-BF5A-486C-A8C5-ECC9F3942E4B}">
                <a14:imgProps xmlns:a14="http://schemas.microsoft.com/office/drawing/2010/main">
                  <a14:imgLayer r:embed="rId12">
                    <a14:imgEffect>
                      <a14:backgroundRemoval t="4847" b="100000" l="0" r="99431">
                        <a14:foregroundMark x1="25617" y1="30612" x2="25617" y2="30612"/>
                      </a14:backgroundRemoval>
                    </a14:imgEffect>
                  </a14:imgLayer>
                </a14:imgProps>
              </a:ext>
            </a:extLst>
          </a:blip>
          <a:stretch>
            <a:fillRect/>
          </a:stretch>
        </p:blipFill>
        <p:spPr>
          <a:xfrm>
            <a:off x="19301697" y="3758585"/>
            <a:ext cx="2900193" cy="2157258"/>
          </a:xfrm>
          <a:prstGeom prst="rect">
            <a:avLst/>
          </a:prstGeom>
        </p:spPr>
      </p:pic>
      <p:pic>
        <p:nvPicPr>
          <p:cNvPr id="46" name="Voi1"/>
          <p:cNvPicPr>
            <a:picLocks noChangeAspect="1"/>
          </p:cNvPicPr>
          <p:nvPr/>
        </p:nvPicPr>
        <p:blipFill>
          <a:blip r:embed="rId11">
            <a:extLst>
              <a:ext uri="{BEBA8EAE-BF5A-486C-A8C5-ECC9F3942E4B}">
                <a14:imgProps xmlns:a14="http://schemas.microsoft.com/office/drawing/2010/main">
                  <a14:imgLayer r:embed="rId12">
                    <a14:imgEffect>
                      <a14:backgroundRemoval t="4847" b="100000" l="0" r="99431">
                        <a14:foregroundMark x1="25617" y1="30612" x2="25617" y2="30612"/>
                      </a14:backgroundRemoval>
                    </a14:imgEffect>
                  </a14:imgLayer>
                </a14:imgProps>
              </a:ext>
            </a:extLst>
          </a:blip>
          <a:stretch>
            <a:fillRect/>
          </a:stretch>
        </p:blipFill>
        <p:spPr>
          <a:xfrm>
            <a:off x="18354906" y="1479279"/>
            <a:ext cx="2900193" cy="2157258"/>
          </a:xfrm>
          <a:prstGeom prst="rect">
            <a:avLst/>
          </a:prstGeom>
        </p:spPr>
      </p:pic>
      <p:pic>
        <p:nvPicPr>
          <p:cNvPr id="47" name="Voi1"/>
          <p:cNvPicPr>
            <a:picLocks noChangeAspect="1"/>
          </p:cNvPicPr>
          <p:nvPr/>
        </p:nvPicPr>
        <p:blipFill>
          <a:blip r:embed="rId11">
            <a:extLst>
              <a:ext uri="{BEBA8EAE-BF5A-486C-A8C5-ECC9F3942E4B}">
                <a14:imgProps xmlns:a14="http://schemas.microsoft.com/office/drawing/2010/main">
                  <a14:imgLayer r:embed="rId12">
                    <a14:imgEffect>
                      <a14:backgroundRemoval t="4847" b="100000" l="0" r="99431">
                        <a14:foregroundMark x1="25617" y1="30612" x2="25617" y2="30612"/>
                      </a14:backgroundRemoval>
                    </a14:imgEffect>
                  </a14:imgLayer>
                </a14:imgProps>
              </a:ext>
            </a:extLst>
          </a:blip>
          <a:stretch>
            <a:fillRect/>
          </a:stretch>
        </p:blipFill>
        <p:spPr>
          <a:xfrm>
            <a:off x="19660721" y="5220575"/>
            <a:ext cx="2900193" cy="2157258"/>
          </a:xfrm>
          <a:prstGeom prst="rect">
            <a:avLst/>
          </a:prstGeom>
        </p:spPr>
      </p:pic>
      <p:sp>
        <p:nvSpPr>
          <p:cNvPr id="42" name="Hexagon 41">
            <a:hlinkClick r:id="rId19" action="ppaction://hlinksldjump"/>
          </p:cNvPr>
          <p:cNvSpPr/>
          <p:nvPr/>
        </p:nvSpPr>
        <p:spPr>
          <a:xfrm>
            <a:off x="11859471" y="6666780"/>
            <a:ext cx="1618635" cy="624132"/>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700"/>
              <a:t>Câu 1</a:t>
            </a:r>
            <a:endParaRPr lang="vi-VN" sz="2700"/>
          </a:p>
        </p:txBody>
      </p:sp>
      <p:sp>
        <p:nvSpPr>
          <p:cNvPr id="53" name="Hexagon 52">
            <a:hlinkClick r:id="rId20" action="ppaction://hlinksldjump"/>
          </p:cNvPr>
          <p:cNvSpPr/>
          <p:nvPr/>
        </p:nvSpPr>
        <p:spPr>
          <a:xfrm>
            <a:off x="13618535" y="6671394"/>
            <a:ext cx="1618635" cy="624132"/>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700"/>
              <a:t>Câu 2</a:t>
            </a:r>
            <a:endParaRPr lang="vi-VN" sz="2700"/>
          </a:p>
        </p:txBody>
      </p:sp>
      <p:sp>
        <p:nvSpPr>
          <p:cNvPr id="54" name="Hexagon 53">
            <a:hlinkClick r:id="rId21" action="ppaction://hlinksldjump"/>
          </p:cNvPr>
          <p:cNvSpPr/>
          <p:nvPr/>
        </p:nvSpPr>
        <p:spPr>
          <a:xfrm>
            <a:off x="11811480" y="7636314"/>
            <a:ext cx="1618635" cy="624132"/>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700"/>
              <a:t>Câu 3</a:t>
            </a:r>
            <a:endParaRPr lang="vi-VN" sz="2700"/>
          </a:p>
        </p:txBody>
      </p:sp>
      <p:sp>
        <p:nvSpPr>
          <p:cNvPr id="55" name="Hexagon 54">
            <a:hlinkClick r:id="rId22" action="ppaction://hlinksldjump"/>
          </p:cNvPr>
          <p:cNvSpPr/>
          <p:nvPr/>
        </p:nvSpPr>
        <p:spPr>
          <a:xfrm>
            <a:off x="13570544" y="7640928"/>
            <a:ext cx="1618635" cy="624132"/>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700"/>
              <a:t>Câu 4</a:t>
            </a:r>
            <a:endParaRPr lang="vi-VN" sz="2700"/>
          </a:p>
        </p:txBody>
      </p:sp>
      <p:sp>
        <p:nvSpPr>
          <p:cNvPr id="56" name="Hexagon 55">
            <a:hlinkClick r:id="rId23" action="ppaction://hlinksldjump"/>
          </p:cNvPr>
          <p:cNvSpPr/>
          <p:nvPr/>
        </p:nvSpPr>
        <p:spPr>
          <a:xfrm>
            <a:off x="11829255" y="8616678"/>
            <a:ext cx="1618635" cy="624132"/>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700"/>
              <a:t>Câu 5</a:t>
            </a:r>
            <a:endParaRPr lang="vi-VN" sz="2700"/>
          </a:p>
        </p:txBody>
      </p:sp>
      <p:sp>
        <p:nvSpPr>
          <p:cNvPr id="57" name="Hexagon 56">
            <a:hlinkClick r:id="rId24" action="ppaction://hlinksldjump"/>
          </p:cNvPr>
          <p:cNvSpPr/>
          <p:nvPr/>
        </p:nvSpPr>
        <p:spPr>
          <a:xfrm>
            <a:off x="13588319" y="8621292"/>
            <a:ext cx="1618635" cy="624132"/>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700"/>
              <a:t>Câu 6</a:t>
            </a:r>
            <a:endParaRPr lang="vi-VN" sz="2700"/>
          </a:p>
        </p:txBody>
      </p:sp>
      <p:sp>
        <p:nvSpPr>
          <p:cNvPr id="7" name="TextBox 6"/>
          <p:cNvSpPr txBox="1"/>
          <p:nvPr/>
        </p:nvSpPr>
        <p:spPr>
          <a:xfrm>
            <a:off x="2523731" y="5745206"/>
            <a:ext cx="2620419" cy="507831"/>
          </a:xfrm>
          <a:prstGeom prst="rect">
            <a:avLst/>
          </a:prstGeom>
          <a:noFill/>
        </p:spPr>
        <p:txBody>
          <a:bodyPr wrap="square" rtlCol="0">
            <a:spAutoFit/>
          </a:bodyPr>
          <a:lstStyle/>
          <a:p>
            <a:r>
              <a:rPr lang="en-US" sz="2700" b="1" i="1">
                <a:latin typeface="Times New Roman" panose="02020603050405020304" pitchFamily="18" charset="0"/>
                <a:cs typeface="Times New Roman" panose="02020603050405020304" pitchFamily="18" charset="0"/>
              </a:rPr>
              <a:t>Đội Trưng Trắc</a:t>
            </a:r>
            <a:endParaRPr lang="vi-VN" sz="2700" b="1" i="1">
              <a:latin typeface="Times New Roman" panose="02020603050405020304" pitchFamily="18" charset="0"/>
              <a:cs typeface="Times New Roman" panose="02020603050405020304" pitchFamily="18" charset="0"/>
            </a:endParaRPr>
          </a:p>
        </p:txBody>
      </p:sp>
      <p:sp>
        <p:nvSpPr>
          <p:cNvPr id="50" name="TextBox 49"/>
          <p:cNvSpPr txBox="1"/>
          <p:nvPr/>
        </p:nvSpPr>
        <p:spPr>
          <a:xfrm>
            <a:off x="2468957" y="7411655"/>
            <a:ext cx="2620419" cy="507831"/>
          </a:xfrm>
          <a:prstGeom prst="rect">
            <a:avLst/>
          </a:prstGeom>
          <a:noFill/>
        </p:spPr>
        <p:txBody>
          <a:bodyPr wrap="square" rtlCol="0">
            <a:spAutoFit/>
          </a:bodyPr>
          <a:lstStyle/>
          <a:p>
            <a:r>
              <a:rPr lang="en-US" sz="2700" b="1" i="1">
                <a:latin typeface="Times New Roman" panose="02020603050405020304" pitchFamily="18" charset="0"/>
                <a:cs typeface="Times New Roman" panose="02020603050405020304" pitchFamily="18" charset="0"/>
              </a:rPr>
              <a:t>Đội Trưng Nhị</a:t>
            </a:r>
            <a:endParaRPr lang="vi-VN" sz="2700" b="1" i="1">
              <a:latin typeface="Times New Roman" panose="02020603050405020304" pitchFamily="18" charset="0"/>
              <a:cs typeface="Times New Roman" panose="02020603050405020304" pitchFamily="18" charset="0"/>
            </a:endParaRPr>
          </a:p>
        </p:txBody>
      </p:sp>
      <p:pic>
        <p:nvPicPr>
          <p:cNvPr id="28" name="Picture 39" descr="http://community.thaiware.com/uploads/post-14-1158376139.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519364" y="443866"/>
            <a:ext cx="3397854" cy="4339715"/>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p:cNvGrpSpPr/>
          <p:nvPr/>
        </p:nvGrpSpPr>
        <p:grpSpPr>
          <a:xfrm>
            <a:off x="2552677" y="1959272"/>
            <a:ext cx="1847291" cy="2767302"/>
            <a:chOff x="3606799" y="2400304"/>
            <a:chExt cx="2684462" cy="4157659"/>
          </a:xfrm>
        </p:grpSpPr>
        <p:grpSp>
          <p:nvGrpSpPr>
            <p:cNvPr id="41" name="Group 40"/>
            <p:cNvGrpSpPr/>
            <p:nvPr/>
          </p:nvGrpSpPr>
          <p:grpSpPr>
            <a:xfrm>
              <a:off x="3606799" y="2400304"/>
              <a:ext cx="2684462" cy="4157659"/>
              <a:chOff x="3606799" y="2400304"/>
              <a:chExt cx="2684462" cy="4157659"/>
            </a:xfrm>
          </p:grpSpPr>
          <p:sp>
            <p:nvSpPr>
              <p:cNvPr id="49" name="a1"/>
              <p:cNvSpPr/>
              <p:nvPr/>
            </p:nvSpPr>
            <p:spPr>
              <a:xfrm>
                <a:off x="3606799" y="2400304"/>
                <a:ext cx="1450577" cy="4157659"/>
              </a:xfrm>
              <a:custGeom>
                <a:avLst/>
                <a:gdLst>
                  <a:gd name="connsiteX0" fmla="*/ 550065 w 1450578"/>
                  <a:gd name="connsiteY0" fmla="*/ 0 h 4157659"/>
                  <a:gd name="connsiteX1" fmla="*/ 797716 w 1450578"/>
                  <a:gd name="connsiteY1" fmla="*/ 247651 h 4157659"/>
                  <a:gd name="connsiteX2" fmla="*/ 795316 w 1450578"/>
                  <a:gd name="connsiteY2" fmla="*/ 271459 h 4157659"/>
                  <a:gd name="connsiteX3" fmla="*/ 1219200 w 1450578"/>
                  <a:gd name="connsiteY3" fmla="*/ 271459 h 4157659"/>
                  <a:gd name="connsiteX4" fmla="*/ 1219200 w 1450578"/>
                  <a:gd name="connsiteY4" fmla="*/ 1197788 h 4157659"/>
                  <a:gd name="connsiteX5" fmla="*/ 1207294 w 1450578"/>
                  <a:gd name="connsiteY5" fmla="*/ 1195384 h 4157659"/>
                  <a:gd name="connsiteX6" fmla="*/ 959643 w 1450578"/>
                  <a:gd name="connsiteY6" fmla="*/ 1443035 h 4157659"/>
                  <a:gd name="connsiteX7" fmla="*/ 1207294 w 1450578"/>
                  <a:gd name="connsiteY7" fmla="*/ 1690686 h 4157659"/>
                  <a:gd name="connsiteX8" fmla="*/ 1219200 w 1450578"/>
                  <a:gd name="connsiteY8" fmla="*/ 1688282 h 4157659"/>
                  <a:gd name="connsiteX9" fmla="*/ 1219200 w 1450578"/>
                  <a:gd name="connsiteY9" fmla="*/ 3009214 h 4157659"/>
                  <a:gd name="connsiteX10" fmla="*/ 1299324 w 1450578"/>
                  <a:gd name="connsiteY10" fmla="*/ 3025390 h 4157659"/>
                  <a:gd name="connsiteX11" fmla="*/ 1450578 w 1450578"/>
                  <a:gd name="connsiteY11" fmla="*/ 3253579 h 4157659"/>
                  <a:gd name="connsiteX12" fmla="*/ 1299324 w 1450578"/>
                  <a:gd name="connsiteY12" fmla="*/ 3481769 h 4157659"/>
                  <a:gd name="connsiteX13" fmla="*/ 1219200 w 1450578"/>
                  <a:gd name="connsiteY13" fmla="*/ 3497945 h 4157659"/>
                  <a:gd name="connsiteX14" fmla="*/ 1219200 w 1450578"/>
                  <a:gd name="connsiteY14" fmla="*/ 4157659 h 4157659"/>
                  <a:gd name="connsiteX15" fmla="*/ 0 w 1450578"/>
                  <a:gd name="connsiteY15" fmla="*/ 4157659 h 4157659"/>
                  <a:gd name="connsiteX16" fmla="*/ 0 w 1450578"/>
                  <a:gd name="connsiteY16" fmla="*/ 271459 h 4157659"/>
                  <a:gd name="connsiteX17" fmla="*/ 304814 w 1450578"/>
                  <a:gd name="connsiteY17" fmla="*/ 271459 h 4157659"/>
                  <a:gd name="connsiteX18" fmla="*/ 302414 w 1450578"/>
                  <a:gd name="connsiteY18" fmla="*/ 247651 h 4157659"/>
                  <a:gd name="connsiteX19" fmla="*/ 550065 w 1450578"/>
                  <a:gd name="connsiteY19" fmla="*/ 0 h 4157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0578" h="4157659">
                    <a:moveTo>
                      <a:pt x="550065" y="0"/>
                    </a:moveTo>
                    <a:cubicBezTo>
                      <a:pt x="686839" y="0"/>
                      <a:pt x="797716" y="110877"/>
                      <a:pt x="797716" y="247651"/>
                    </a:cubicBezTo>
                    <a:lnTo>
                      <a:pt x="795316" y="271459"/>
                    </a:lnTo>
                    <a:lnTo>
                      <a:pt x="1219200" y="271459"/>
                    </a:lnTo>
                    <a:lnTo>
                      <a:pt x="1219200" y="1197788"/>
                    </a:lnTo>
                    <a:lnTo>
                      <a:pt x="1207294" y="1195384"/>
                    </a:lnTo>
                    <a:cubicBezTo>
                      <a:pt x="1070520" y="1195384"/>
                      <a:pt x="959643" y="1306261"/>
                      <a:pt x="959643" y="1443035"/>
                    </a:cubicBezTo>
                    <a:cubicBezTo>
                      <a:pt x="959643" y="1579809"/>
                      <a:pt x="1070520" y="1690686"/>
                      <a:pt x="1207294" y="1690686"/>
                    </a:cubicBezTo>
                    <a:lnTo>
                      <a:pt x="1219200" y="1688282"/>
                    </a:lnTo>
                    <a:lnTo>
                      <a:pt x="1219200" y="3009214"/>
                    </a:lnTo>
                    <a:lnTo>
                      <a:pt x="1299324" y="3025390"/>
                    </a:lnTo>
                    <a:cubicBezTo>
                      <a:pt x="1388210" y="3062985"/>
                      <a:pt x="1450578" y="3150999"/>
                      <a:pt x="1450578" y="3253579"/>
                    </a:cubicBezTo>
                    <a:cubicBezTo>
                      <a:pt x="1450578" y="3356160"/>
                      <a:pt x="1388210" y="3444173"/>
                      <a:pt x="1299324" y="3481769"/>
                    </a:cubicBezTo>
                    <a:lnTo>
                      <a:pt x="1219200" y="3497945"/>
                    </a:lnTo>
                    <a:lnTo>
                      <a:pt x="1219200" y="4157659"/>
                    </a:lnTo>
                    <a:lnTo>
                      <a:pt x="0" y="4157659"/>
                    </a:lnTo>
                    <a:lnTo>
                      <a:pt x="0" y="271459"/>
                    </a:lnTo>
                    <a:lnTo>
                      <a:pt x="304814" y="271459"/>
                    </a:lnTo>
                    <a:lnTo>
                      <a:pt x="302414" y="247651"/>
                    </a:lnTo>
                    <a:cubicBezTo>
                      <a:pt x="302414" y="110877"/>
                      <a:pt x="413291" y="0"/>
                      <a:pt x="550065"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51" name="a2"/>
              <p:cNvSpPr/>
              <p:nvPr/>
            </p:nvSpPr>
            <p:spPr>
              <a:xfrm>
                <a:off x="4533898" y="2400304"/>
                <a:ext cx="1757363" cy="4157659"/>
              </a:xfrm>
              <a:custGeom>
                <a:avLst/>
                <a:gdLst>
                  <a:gd name="connsiteX0" fmla="*/ 814387 w 1757363"/>
                  <a:gd name="connsiteY0" fmla="*/ 0 h 4157659"/>
                  <a:gd name="connsiteX1" fmla="*/ 1062038 w 1757363"/>
                  <a:gd name="connsiteY1" fmla="*/ 247651 h 4157659"/>
                  <a:gd name="connsiteX2" fmla="*/ 1059638 w 1757363"/>
                  <a:gd name="connsiteY2" fmla="*/ 271459 h 4157659"/>
                  <a:gd name="connsiteX3" fmla="*/ 1485902 w 1757363"/>
                  <a:gd name="connsiteY3" fmla="*/ 271459 h 4157659"/>
                  <a:gd name="connsiteX4" fmla="*/ 1485902 w 1757363"/>
                  <a:gd name="connsiteY4" fmla="*/ 1181141 h 4157659"/>
                  <a:gd name="connsiteX5" fmla="*/ 1509712 w 1757363"/>
                  <a:gd name="connsiteY5" fmla="*/ 1176334 h 4157659"/>
                  <a:gd name="connsiteX6" fmla="*/ 1757363 w 1757363"/>
                  <a:gd name="connsiteY6" fmla="*/ 1423985 h 4157659"/>
                  <a:gd name="connsiteX7" fmla="*/ 1509712 w 1757363"/>
                  <a:gd name="connsiteY7" fmla="*/ 1671636 h 4157659"/>
                  <a:gd name="connsiteX8" fmla="*/ 1485902 w 1757363"/>
                  <a:gd name="connsiteY8" fmla="*/ 1666829 h 4157659"/>
                  <a:gd name="connsiteX9" fmla="*/ 1485902 w 1757363"/>
                  <a:gd name="connsiteY9" fmla="*/ 3037765 h 4157659"/>
                  <a:gd name="connsiteX10" fmla="*/ 1393868 w 1757363"/>
                  <a:gd name="connsiteY10" fmla="*/ 3056346 h 4157659"/>
                  <a:gd name="connsiteX11" fmla="*/ 1242614 w 1757363"/>
                  <a:gd name="connsiteY11" fmla="*/ 3284535 h 4157659"/>
                  <a:gd name="connsiteX12" fmla="*/ 1393868 w 1757363"/>
                  <a:gd name="connsiteY12" fmla="*/ 3512725 h 4157659"/>
                  <a:gd name="connsiteX13" fmla="*/ 1485902 w 1757363"/>
                  <a:gd name="connsiteY13" fmla="*/ 3531305 h 4157659"/>
                  <a:gd name="connsiteX14" fmla="*/ 1485902 w 1757363"/>
                  <a:gd name="connsiteY14" fmla="*/ 4157659 h 4157659"/>
                  <a:gd name="connsiteX15" fmla="*/ 266702 w 1757363"/>
                  <a:gd name="connsiteY15" fmla="*/ 4157659 h 4157659"/>
                  <a:gd name="connsiteX16" fmla="*/ 266702 w 1757363"/>
                  <a:gd name="connsiteY16" fmla="*/ 3517643 h 4157659"/>
                  <a:gd name="connsiteX17" fmla="*/ 353971 w 1757363"/>
                  <a:gd name="connsiteY17" fmla="*/ 3500025 h 4157659"/>
                  <a:gd name="connsiteX18" fmla="*/ 505225 w 1757363"/>
                  <a:gd name="connsiteY18" fmla="*/ 3271835 h 4157659"/>
                  <a:gd name="connsiteX19" fmla="*/ 353971 w 1757363"/>
                  <a:gd name="connsiteY19" fmla="*/ 3043646 h 4157659"/>
                  <a:gd name="connsiteX20" fmla="*/ 266702 w 1757363"/>
                  <a:gd name="connsiteY20" fmla="*/ 3026027 h 4157659"/>
                  <a:gd name="connsiteX21" fmla="*/ 266702 w 1757363"/>
                  <a:gd name="connsiteY21" fmla="*/ 1686840 h 4157659"/>
                  <a:gd name="connsiteX22" fmla="*/ 247651 w 1757363"/>
                  <a:gd name="connsiteY22" fmla="*/ 1690686 h 4157659"/>
                  <a:gd name="connsiteX23" fmla="*/ 0 w 1757363"/>
                  <a:gd name="connsiteY23" fmla="*/ 1443035 h 4157659"/>
                  <a:gd name="connsiteX24" fmla="*/ 247651 w 1757363"/>
                  <a:gd name="connsiteY24" fmla="*/ 1195384 h 4157659"/>
                  <a:gd name="connsiteX25" fmla="*/ 266702 w 1757363"/>
                  <a:gd name="connsiteY25" fmla="*/ 1199230 h 4157659"/>
                  <a:gd name="connsiteX26" fmla="*/ 266702 w 1757363"/>
                  <a:gd name="connsiteY26" fmla="*/ 271459 h 4157659"/>
                  <a:gd name="connsiteX27" fmla="*/ 569136 w 1757363"/>
                  <a:gd name="connsiteY27" fmla="*/ 271459 h 4157659"/>
                  <a:gd name="connsiteX28" fmla="*/ 566736 w 1757363"/>
                  <a:gd name="connsiteY28" fmla="*/ 247651 h 4157659"/>
                  <a:gd name="connsiteX29" fmla="*/ 814387 w 1757363"/>
                  <a:gd name="connsiteY29" fmla="*/ 0 h 4157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57363" h="4157659">
                    <a:moveTo>
                      <a:pt x="814387" y="0"/>
                    </a:moveTo>
                    <a:cubicBezTo>
                      <a:pt x="951161" y="0"/>
                      <a:pt x="1062038" y="110877"/>
                      <a:pt x="1062038" y="247651"/>
                    </a:cubicBezTo>
                    <a:lnTo>
                      <a:pt x="1059638" y="271459"/>
                    </a:lnTo>
                    <a:lnTo>
                      <a:pt x="1485902" y="271459"/>
                    </a:lnTo>
                    <a:lnTo>
                      <a:pt x="1485902" y="1181141"/>
                    </a:lnTo>
                    <a:lnTo>
                      <a:pt x="1509712" y="1176334"/>
                    </a:lnTo>
                    <a:cubicBezTo>
                      <a:pt x="1646486" y="1176334"/>
                      <a:pt x="1757363" y="1287211"/>
                      <a:pt x="1757363" y="1423985"/>
                    </a:cubicBezTo>
                    <a:cubicBezTo>
                      <a:pt x="1757363" y="1560759"/>
                      <a:pt x="1646486" y="1671636"/>
                      <a:pt x="1509712" y="1671636"/>
                    </a:cubicBezTo>
                    <a:lnTo>
                      <a:pt x="1485902" y="1666829"/>
                    </a:lnTo>
                    <a:lnTo>
                      <a:pt x="1485902" y="3037765"/>
                    </a:lnTo>
                    <a:lnTo>
                      <a:pt x="1393868" y="3056346"/>
                    </a:lnTo>
                    <a:cubicBezTo>
                      <a:pt x="1304983" y="3093941"/>
                      <a:pt x="1242614" y="3181955"/>
                      <a:pt x="1242614" y="3284535"/>
                    </a:cubicBezTo>
                    <a:cubicBezTo>
                      <a:pt x="1242614" y="3387116"/>
                      <a:pt x="1304983" y="3475129"/>
                      <a:pt x="1393868" y="3512725"/>
                    </a:cubicBezTo>
                    <a:lnTo>
                      <a:pt x="1485902" y="3531305"/>
                    </a:lnTo>
                    <a:lnTo>
                      <a:pt x="1485902" y="4157659"/>
                    </a:lnTo>
                    <a:lnTo>
                      <a:pt x="266702" y="4157659"/>
                    </a:lnTo>
                    <a:lnTo>
                      <a:pt x="266702" y="3517643"/>
                    </a:lnTo>
                    <a:lnTo>
                      <a:pt x="353971" y="3500025"/>
                    </a:lnTo>
                    <a:cubicBezTo>
                      <a:pt x="442857" y="3462429"/>
                      <a:pt x="505225" y="3374416"/>
                      <a:pt x="505225" y="3271835"/>
                    </a:cubicBezTo>
                    <a:cubicBezTo>
                      <a:pt x="505225" y="3169255"/>
                      <a:pt x="442857" y="3081241"/>
                      <a:pt x="353971" y="3043646"/>
                    </a:cubicBezTo>
                    <a:lnTo>
                      <a:pt x="266702" y="3026027"/>
                    </a:lnTo>
                    <a:lnTo>
                      <a:pt x="266702" y="1686840"/>
                    </a:lnTo>
                    <a:lnTo>
                      <a:pt x="247651" y="1690686"/>
                    </a:lnTo>
                    <a:cubicBezTo>
                      <a:pt x="110877" y="1690686"/>
                      <a:pt x="0" y="1579809"/>
                      <a:pt x="0" y="1443035"/>
                    </a:cubicBezTo>
                    <a:cubicBezTo>
                      <a:pt x="0" y="1306261"/>
                      <a:pt x="110877" y="1195384"/>
                      <a:pt x="247651" y="1195384"/>
                    </a:cubicBezTo>
                    <a:lnTo>
                      <a:pt x="266702" y="1199230"/>
                    </a:lnTo>
                    <a:lnTo>
                      <a:pt x="266702" y="271459"/>
                    </a:lnTo>
                    <a:lnTo>
                      <a:pt x="569136" y="271459"/>
                    </a:lnTo>
                    <a:lnTo>
                      <a:pt x="566736" y="247651"/>
                    </a:lnTo>
                    <a:cubicBezTo>
                      <a:pt x="566736" y="110877"/>
                      <a:pt x="677613" y="0"/>
                      <a:pt x="81438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a:p>
            </p:txBody>
          </p:sp>
        </p:grpSp>
        <p:sp>
          <p:nvSpPr>
            <p:cNvPr id="48" name="TextBox 47"/>
            <p:cNvSpPr txBox="1"/>
            <p:nvPr/>
          </p:nvSpPr>
          <p:spPr>
            <a:xfrm>
              <a:off x="4212037" y="4109800"/>
              <a:ext cx="1297780" cy="762977"/>
            </a:xfrm>
            <a:prstGeom prst="rect">
              <a:avLst/>
            </a:prstGeom>
            <a:noFill/>
          </p:spPr>
          <p:txBody>
            <a:bodyPr wrap="square" rtlCol="0">
              <a:spAutoFit/>
            </a:bodyPr>
            <a:lstStyle/>
            <a:p>
              <a:pPr algn="ctr"/>
              <a:r>
                <a:rPr lang="en-US" sz="2700"/>
                <a:t>1</a:t>
              </a:r>
              <a:endParaRPr lang="vi-VN" sz="2700"/>
            </a:p>
          </p:txBody>
        </p:sp>
      </p:grpSp>
      <p:grpSp>
        <p:nvGrpSpPr>
          <p:cNvPr id="52" name="Group 51"/>
          <p:cNvGrpSpPr/>
          <p:nvPr/>
        </p:nvGrpSpPr>
        <p:grpSpPr>
          <a:xfrm>
            <a:off x="4008029" y="2135105"/>
            <a:ext cx="1830426" cy="2586621"/>
            <a:chOff x="5770562" y="2671763"/>
            <a:chExt cx="2659954" cy="3886200"/>
          </a:xfrm>
        </p:grpSpPr>
        <p:grpSp>
          <p:nvGrpSpPr>
            <p:cNvPr id="58" name="Group 57"/>
            <p:cNvGrpSpPr/>
            <p:nvPr/>
          </p:nvGrpSpPr>
          <p:grpSpPr>
            <a:xfrm>
              <a:off x="5770562" y="2671763"/>
              <a:ext cx="2659954" cy="3886200"/>
              <a:chOff x="5770562" y="2671763"/>
              <a:chExt cx="2659954" cy="3886200"/>
            </a:xfrm>
          </p:grpSpPr>
          <p:sp>
            <p:nvSpPr>
              <p:cNvPr id="60" name="a3"/>
              <p:cNvSpPr/>
              <p:nvPr/>
            </p:nvSpPr>
            <p:spPr>
              <a:xfrm>
                <a:off x="5770562" y="2671763"/>
                <a:ext cx="1716089" cy="3886200"/>
              </a:xfrm>
              <a:custGeom>
                <a:avLst/>
                <a:gdLst>
                  <a:gd name="connsiteX0" fmla="*/ 249238 w 1716089"/>
                  <a:gd name="connsiteY0" fmla="*/ 0 h 3886200"/>
                  <a:gd name="connsiteX1" fmla="*/ 694554 w 1716089"/>
                  <a:gd name="connsiteY1" fmla="*/ 0 h 3886200"/>
                  <a:gd name="connsiteX2" fmla="*/ 697186 w 1716089"/>
                  <a:gd name="connsiteY2" fmla="*/ 26103 h 3886200"/>
                  <a:gd name="connsiteX3" fmla="*/ 939805 w 1716089"/>
                  <a:gd name="connsiteY3" fmla="*/ 223843 h 3886200"/>
                  <a:gd name="connsiteX4" fmla="*/ 1182425 w 1716089"/>
                  <a:gd name="connsiteY4" fmla="*/ 26103 h 3886200"/>
                  <a:gd name="connsiteX5" fmla="*/ 1185056 w 1716089"/>
                  <a:gd name="connsiteY5" fmla="*/ 0 h 3886200"/>
                  <a:gd name="connsiteX6" fmla="*/ 1468438 w 1716089"/>
                  <a:gd name="connsiteY6" fmla="*/ 0 h 3886200"/>
                  <a:gd name="connsiteX7" fmla="*/ 1468438 w 1716089"/>
                  <a:gd name="connsiteY7" fmla="*/ 923925 h 3886200"/>
                  <a:gd name="connsiteX8" fmla="*/ 1716089 w 1716089"/>
                  <a:gd name="connsiteY8" fmla="*/ 1171576 h 3886200"/>
                  <a:gd name="connsiteX9" fmla="*/ 1468438 w 1716089"/>
                  <a:gd name="connsiteY9" fmla="*/ 1419227 h 3886200"/>
                  <a:gd name="connsiteX10" fmla="*/ 1468438 w 1716089"/>
                  <a:gd name="connsiteY10" fmla="*/ 2770233 h 3886200"/>
                  <a:gd name="connsiteX11" fmla="*/ 1444625 w 1716089"/>
                  <a:gd name="connsiteY11" fmla="*/ 2765425 h 3886200"/>
                  <a:gd name="connsiteX12" fmla="*/ 1196974 w 1716089"/>
                  <a:gd name="connsiteY12" fmla="*/ 3013076 h 3886200"/>
                  <a:gd name="connsiteX13" fmla="*/ 1444625 w 1716089"/>
                  <a:gd name="connsiteY13" fmla="*/ 3260727 h 3886200"/>
                  <a:gd name="connsiteX14" fmla="*/ 1468438 w 1716089"/>
                  <a:gd name="connsiteY14" fmla="*/ 3255920 h 3886200"/>
                  <a:gd name="connsiteX15" fmla="*/ 1468438 w 1716089"/>
                  <a:gd name="connsiteY15" fmla="*/ 3886200 h 3886200"/>
                  <a:gd name="connsiteX16" fmla="*/ 249238 w 1716089"/>
                  <a:gd name="connsiteY16" fmla="*/ 3886200 h 3886200"/>
                  <a:gd name="connsiteX17" fmla="*/ 249238 w 1716089"/>
                  <a:gd name="connsiteY17" fmla="*/ 3247707 h 3886200"/>
                  <a:gd name="connsiteX18" fmla="*/ 247651 w 1716089"/>
                  <a:gd name="connsiteY18" fmla="*/ 3248027 h 3886200"/>
                  <a:gd name="connsiteX19" fmla="*/ 0 w 1716089"/>
                  <a:gd name="connsiteY19" fmla="*/ 3000376 h 3886200"/>
                  <a:gd name="connsiteX20" fmla="*/ 247651 w 1716089"/>
                  <a:gd name="connsiteY20" fmla="*/ 2752725 h 3886200"/>
                  <a:gd name="connsiteX21" fmla="*/ 249238 w 1716089"/>
                  <a:gd name="connsiteY21" fmla="*/ 2753046 h 3886200"/>
                  <a:gd name="connsiteX22" fmla="*/ 249238 w 1716089"/>
                  <a:gd name="connsiteY22" fmla="*/ 1403011 h 3886200"/>
                  <a:gd name="connsiteX23" fmla="*/ 258762 w 1716089"/>
                  <a:gd name="connsiteY23" fmla="*/ 1404934 h 3886200"/>
                  <a:gd name="connsiteX24" fmla="*/ 506413 w 1716089"/>
                  <a:gd name="connsiteY24" fmla="*/ 1157283 h 3886200"/>
                  <a:gd name="connsiteX25" fmla="*/ 258762 w 1716089"/>
                  <a:gd name="connsiteY25" fmla="*/ 909632 h 3886200"/>
                  <a:gd name="connsiteX26" fmla="*/ 249238 w 1716089"/>
                  <a:gd name="connsiteY26" fmla="*/ 911555 h 388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16089" h="3886200">
                    <a:moveTo>
                      <a:pt x="249238" y="0"/>
                    </a:moveTo>
                    <a:lnTo>
                      <a:pt x="694554" y="0"/>
                    </a:lnTo>
                    <a:lnTo>
                      <a:pt x="697186" y="26103"/>
                    </a:lnTo>
                    <a:cubicBezTo>
                      <a:pt x="720278" y="138953"/>
                      <a:pt x="820128" y="223843"/>
                      <a:pt x="939805" y="223843"/>
                    </a:cubicBezTo>
                    <a:cubicBezTo>
                      <a:pt x="1059483" y="223843"/>
                      <a:pt x="1159332" y="138953"/>
                      <a:pt x="1182425" y="26103"/>
                    </a:cubicBezTo>
                    <a:lnTo>
                      <a:pt x="1185056" y="0"/>
                    </a:lnTo>
                    <a:lnTo>
                      <a:pt x="1468438" y="0"/>
                    </a:lnTo>
                    <a:lnTo>
                      <a:pt x="1468438" y="923925"/>
                    </a:lnTo>
                    <a:cubicBezTo>
                      <a:pt x="1605212" y="923925"/>
                      <a:pt x="1716089" y="1034802"/>
                      <a:pt x="1716089" y="1171576"/>
                    </a:cubicBezTo>
                    <a:cubicBezTo>
                      <a:pt x="1716089" y="1308350"/>
                      <a:pt x="1605212" y="1419227"/>
                      <a:pt x="1468438" y="1419227"/>
                    </a:cubicBezTo>
                    <a:lnTo>
                      <a:pt x="1468438" y="2770233"/>
                    </a:lnTo>
                    <a:lnTo>
                      <a:pt x="1444625" y="2765425"/>
                    </a:lnTo>
                    <a:cubicBezTo>
                      <a:pt x="1307851" y="2765425"/>
                      <a:pt x="1196974" y="2876302"/>
                      <a:pt x="1196974" y="3013076"/>
                    </a:cubicBezTo>
                    <a:cubicBezTo>
                      <a:pt x="1196974" y="3149850"/>
                      <a:pt x="1307851" y="3260727"/>
                      <a:pt x="1444625" y="3260727"/>
                    </a:cubicBezTo>
                    <a:lnTo>
                      <a:pt x="1468438" y="3255920"/>
                    </a:lnTo>
                    <a:lnTo>
                      <a:pt x="1468438" y="3886200"/>
                    </a:lnTo>
                    <a:lnTo>
                      <a:pt x="249238" y="3886200"/>
                    </a:lnTo>
                    <a:lnTo>
                      <a:pt x="249238" y="3247707"/>
                    </a:lnTo>
                    <a:lnTo>
                      <a:pt x="247651" y="3248027"/>
                    </a:lnTo>
                    <a:cubicBezTo>
                      <a:pt x="110877" y="3248027"/>
                      <a:pt x="0" y="3137150"/>
                      <a:pt x="0" y="3000376"/>
                    </a:cubicBezTo>
                    <a:cubicBezTo>
                      <a:pt x="0" y="2863602"/>
                      <a:pt x="110877" y="2752725"/>
                      <a:pt x="247651" y="2752725"/>
                    </a:cubicBezTo>
                    <a:lnTo>
                      <a:pt x="249238" y="2753046"/>
                    </a:lnTo>
                    <a:lnTo>
                      <a:pt x="249238" y="1403011"/>
                    </a:lnTo>
                    <a:lnTo>
                      <a:pt x="258762" y="1404934"/>
                    </a:lnTo>
                    <a:cubicBezTo>
                      <a:pt x="395536" y="1404934"/>
                      <a:pt x="506413" y="1294057"/>
                      <a:pt x="506413" y="1157283"/>
                    </a:cubicBezTo>
                    <a:cubicBezTo>
                      <a:pt x="506413" y="1020509"/>
                      <a:pt x="395536" y="909632"/>
                      <a:pt x="258762" y="909632"/>
                    </a:cubicBezTo>
                    <a:lnTo>
                      <a:pt x="249238" y="911555"/>
                    </a:lnTo>
                    <a:close/>
                  </a:path>
                </a:pathLst>
              </a:cu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vi-VN" sz="2700"/>
              </a:p>
            </p:txBody>
          </p:sp>
          <p:sp>
            <p:nvSpPr>
              <p:cNvPr id="61" name="a4"/>
              <p:cNvSpPr/>
              <p:nvPr/>
            </p:nvSpPr>
            <p:spPr>
              <a:xfrm>
                <a:off x="6939852" y="2671763"/>
                <a:ext cx="1490664" cy="3886200"/>
              </a:xfrm>
              <a:custGeom>
                <a:avLst/>
                <a:gdLst>
                  <a:gd name="connsiteX0" fmla="*/ 271464 w 1490664"/>
                  <a:gd name="connsiteY0" fmla="*/ 0 h 3886200"/>
                  <a:gd name="connsiteX1" fmla="*/ 663905 w 1490664"/>
                  <a:gd name="connsiteY1" fmla="*/ 0 h 3886200"/>
                  <a:gd name="connsiteX2" fmla="*/ 661985 w 1490664"/>
                  <a:gd name="connsiteY2" fmla="*/ 19048 h 3886200"/>
                  <a:gd name="connsiteX3" fmla="*/ 909636 w 1490664"/>
                  <a:gd name="connsiteY3" fmla="*/ 266699 h 3886200"/>
                  <a:gd name="connsiteX4" fmla="*/ 1157287 w 1490664"/>
                  <a:gd name="connsiteY4" fmla="*/ 19048 h 3886200"/>
                  <a:gd name="connsiteX5" fmla="*/ 1155367 w 1490664"/>
                  <a:gd name="connsiteY5" fmla="*/ 0 h 3886200"/>
                  <a:gd name="connsiteX6" fmla="*/ 1490664 w 1490664"/>
                  <a:gd name="connsiteY6" fmla="*/ 0 h 3886200"/>
                  <a:gd name="connsiteX7" fmla="*/ 1490664 w 1490664"/>
                  <a:gd name="connsiteY7" fmla="*/ 3886200 h 3886200"/>
                  <a:gd name="connsiteX8" fmla="*/ 271464 w 1490664"/>
                  <a:gd name="connsiteY8" fmla="*/ 3886200 h 3886200"/>
                  <a:gd name="connsiteX9" fmla="*/ 271464 w 1490664"/>
                  <a:gd name="connsiteY9" fmla="*/ 3243220 h 3886200"/>
                  <a:gd name="connsiteX10" fmla="*/ 247651 w 1490664"/>
                  <a:gd name="connsiteY10" fmla="*/ 3248027 h 3886200"/>
                  <a:gd name="connsiteX11" fmla="*/ 0 w 1490664"/>
                  <a:gd name="connsiteY11" fmla="*/ 3000376 h 3886200"/>
                  <a:gd name="connsiteX12" fmla="*/ 247651 w 1490664"/>
                  <a:gd name="connsiteY12" fmla="*/ 2752725 h 3886200"/>
                  <a:gd name="connsiteX13" fmla="*/ 271464 w 1490664"/>
                  <a:gd name="connsiteY13" fmla="*/ 2757533 h 3886200"/>
                  <a:gd name="connsiteX14" fmla="*/ 271464 w 1490664"/>
                  <a:gd name="connsiteY14" fmla="*/ 1418267 h 3886200"/>
                  <a:gd name="connsiteX15" fmla="*/ 276222 w 1490664"/>
                  <a:gd name="connsiteY15" fmla="*/ 1419227 h 3886200"/>
                  <a:gd name="connsiteX16" fmla="*/ 523873 w 1490664"/>
                  <a:gd name="connsiteY16" fmla="*/ 1171576 h 3886200"/>
                  <a:gd name="connsiteX17" fmla="*/ 276222 w 1490664"/>
                  <a:gd name="connsiteY17" fmla="*/ 923925 h 3886200"/>
                  <a:gd name="connsiteX18" fmla="*/ 271464 w 1490664"/>
                  <a:gd name="connsiteY18" fmla="*/ 924886 h 388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664" h="3886200">
                    <a:moveTo>
                      <a:pt x="271464" y="0"/>
                    </a:moveTo>
                    <a:lnTo>
                      <a:pt x="663905" y="0"/>
                    </a:lnTo>
                    <a:lnTo>
                      <a:pt x="661985" y="19048"/>
                    </a:lnTo>
                    <a:cubicBezTo>
                      <a:pt x="661985" y="155822"/>
                      <a:pt x="772862" y="266699"/>
                      <a:pt x="909636" y="266699"/>
                    </a:cubicBezTo>
                    <a:cubicBezTo>
                      <a:pt x="1046410" y="266699"/>
                      <a:pt x="1157287" y="155822"/>
                      <a:pt x="1157287" y="19048"/>
                    </a:cubicBezTo>
                    <a:lnTo>
                      <a:pt x="1155367" y="0"/>
                    </a:lnTo>
                    <a:lnTo>
                      <a:pt x="1490664" y="0"/>
                    </a:lnTo>
                    <a:lnTo>
                      <a:pt x="1490664" y="3886200"/>
                    </a:lnTo>
                    <a:lnTo>
                      <a:pt x="271464" y="3886200"/>
                    </a:lnTo>
                    <a:lnTo>
                      <a:pt x="271464" y="3243220"/>
                    </a:lnTo>
                    <a:lnTo>
                      <a:pt x="247651" y="3248027"/>
                    </a:lnTo>
                    <a:cubicBezTo>
                      <a:pt x="110877" y="3248027"/>
                      <a:pt x="0" y="3137150"/>
                      <a:pt x="0" y="3000376"/>
                    </a:cubicBezTo>
                    <a:cubicBezTo>
                      <a:pt x="0" y="2863602"/>
                      <a:pt x="110877" y="2752725"/>
                      <a:pt x="247651" y="2752725"/>
                    </a:cubicBezTo>
                    <a:lnTo>
                      <a:pt x="271464" y="2757533"/>
                    </a:lnTo>
                    <a:lnTo>
                      <a:pt x="271464" y="1418267"/>
                    </a:lnTo>
                    <a:lnTo>
                      <a:pt x="276222" y="1419227"/>
                    </a:lnTo>
                    <a:cubicBezTo>
                      <a:pt x="412996" y="1419227"/>
                      <a:pt x="523873" y="1308350"/>
                      <a:pt x="523873" y="1171576"/>
                    </a:cubicBezTo>
                    <a:cubicBezTo>
                      <a:pt x="523873" y="1034802"/>
                      <a:pt x="412996" y="923925"/>
                      <a:pt x="276222" y="923925"/>
                    </a:cubicBezTo>
                    <a:lnTo>
                      <a:pt x="271464" y="924886"/>
                    </a:lnTo>
                    <a:close/>
                  </a:path>
                </a:pathLst>
              </a:cu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vi-VN" sz="2700"/>
              </a:p>
            </p:txBody>
          </p:sp>
        </p:grpSp>
        <p:sp>
          <p:nvSpPr>
            <p:cNvPr id="59" name="TextBox 58"/>
            <p:cNvSpPr txBox="1"/>
            <p:nvPr/>
          </p:nvSpPr>
          <p:spPr>
            <a:xfrm>
              <a:off x="6570660" y="4109802"/>
              <a:ext cx="1297779" cy="762977"/>
            </a:xfrm>
            <a:prstGeom prst="rect">
              <a:avLst/>
            </a:prstGeom>
            <a:noFill/>
          </p:spPr>
          <p:txBody>
            <a:bodyPr wrap="square" rtlCol="0">
              <a:spAutoFit/>
            </a:bodyPr>
            <a:lstStyle/>
            <a:p>
              <a:pPr algn="ctr"/>
              <a:r>
                <a:rPr lang="en-US" sz="2700"/>
                <a:t>2</a:t>
              </a:r>
              <a:endParaRPr lang="vi-VN" sz="2700"/>
            </a:p>
          </p:txBody>
        </p:sp>
      </p:grpSp>
      <p:grpSp>
        <p:nvGrpSpPr>
          <p:cNvPr id="2" name="Group 1"/>
          <p:cNvGrpSpPr/>
          <p:nvPr/>
        </p:nvGrpSpPr>
        <p:grpSpPr>
          <a:xfrm>
            <a:off x="2538902" y="1165385"/>
            <a:ext cx="1971285" cy="976325"/>
            <a:chOff x="168601" y="776923"/>
            <a:chExt cx="1314190" cy="650883"/>
          </a:xfrm>
        </p:grpSpPr>
        <p:sp>
          <p:nvSpPr>
            <p:cNvPr id="29" name="a6"/>
            <p:cNvSpPr/>
            <p:nvPr/>
          </p:nvSpPr>
          <p:spPr>
            <a:xfrm rot="16200000">
              <a:off x="500254" y="445270"/>
              <a:ext cx="650883" cy="1314190"/>
            </a:xfrm>
            <a:custGeom>
              <a:avLst/>
              <a:gdLst>
                <a:gd name="connsiteX0" fmla="*/ 1466853 w 1466853"/>
                <a:gd name="connsiteY0" fmla="*/ 1121100 h 2864643"/>
                <a:gd name="connsiteX1" fmla="*/ 1219202 w 1466853"/>
                <a:gd name="connsiteY1" fmla="*/ 1368751 h 2864643"/>
                <a:gd name="connsiteX2" fmla="*/ 1219200 w 1466853"/>
                <a:gd name="connsiteY2" fmla="*/ 1368751 h 2864643"/>
                <a:gd name="connsiteX3" fmla="*/ 1219200 w 1466853"/>
                <a:gd name="connsiteY3" fmla="*/ 2628904 h 2864643"/>
                <a:gd name="connsiteX4" fmla="*/ 955585 w 1466853"/>
                <a:gd name="connsiteY4" fmla="*/ 2628904 h 2864643"/>
                <a:gd name="connsiteX5" fmla="*/ 951754 w 1466853"/>
                <a:gd name="connsiteY5" fmla="*/ 2666902 h 2864643"/>
                <a:gd name="connsiteX6" fmla="*/ 709135 w 1466853"/>
                <a:gd name="connsiteY6" fmla="*/ 2864643 h 2864643"/>
                <a:gd name="connsiteX7" fmla="*/ 466515 w 1466853"/>
                <a:gd name="connsiteY7" fmla="*/ 2666902 h 2864643"/>
                <a:gd name="connsiteX8" fmla="*/ 462684 w 1466853"/>
                <a:gd name="connsiteY8" fmla="*/ 2628904 h 2864643"/>
                <a:gd name="connsiteX9" fmla="*/ 0 w 1466853"/>
                <a:gd name="connsiteY9" fmla="*/ 2628904 h 2864643"/>
                <a:gd name="connsiteX10" fmla="*/ 0 w 1466853"/>
                <a:gd name="connsiteY10" fmla="*/ 2006965 h 2864643"/>
                <a:gd name="connsiteX11" fmla="*/ 25712 w 1466853"/>
                <a:gd name="connsiteY11" fmla="*/ 2012156 h 2864643"/>
                <a:gd name="connsiteX12" fmla="*/ 273363 w 1466853"/>
                <a:gd name="connsiteY12" fmla="*/ 1764505 h 2864643"/>
                <a:gd name="connsiteX13" fmla="*/ 25712 w 1466853"/>
                <a:gd name="connsiteY13" fmla="*/ 1516854 h 2864643"/>
                <a:gd name="connsiteX14" fmla="*/ 0 w 1466853"/>
                <a:gd name="connsiteY14" fmla="*/ 1522045 h 2864643"/>
                <a:gd name="connsiteX15" fmla="*/ 0 w 1466853"/>
                <a:gd name="connsiteY15" fmla="*/ 803648 h 2864643"/>
                <a:gd name="connsiteX16" fmla="*/ 11909 w 1466853"/>
                <a:gd name="connsiteY16" fmla="*/ 806052 h 2864643"/>
                <a:gd name="connsiteX17" fmla="*/ 259560 w 1466853"/>
                <a:gd name="connsiteY17" fmla="*/ 558401 h 2864643"/>
                <a:gd name="connsiteX18" fmla="*/ 11909 w 1466853"/>
                <a:gd name="connsiteY18" fmla="*/ 310750 h 2864643"/>
                <a:gd name="connsiteX19" fmla="*/ 0 w 1466853"/>
                <a:gd name="connsiteY19" fmla="*/ 313154 h 2864643"/>
                <a:gd name="connsiteX20" fmla="*/ 0 w 1466853"/>
                <a:gd name="connsiteY20" fmla="*/ 0 h 2864643"/>
                <a:gd name="connsiteX21" fmla="*/ 1219200 w 1466853"/>
                <a:gd name="connsiteY21" fmla="*/ 0 h 2864643"/>
                <a:gd name="connsiteX22" fmla="*/ 1219200 w 1466853"/>
                <a:gd name="connsiteY22" fmla="*/ 873450 h 2864643"/>
                <a:gd name="connsiteX23" fmla="*/ 1219202 w 1466853"/>
                <a:gd name="connsiteY23" fmla="*/ 873449 h 2864643"/>
                <a:gd name="connsiteX24" fmla="*/ 1466853 w 1466853"/>
                <a:gd name="connsiteY24" fmla="*/ 1121100 h 2864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66853" h="2864643">
                  <a:moveTo>
                    <a:pt x="1466853" y="1121100"/>
                  </a:moveTo>
                  <a:cubicBezTo>
                    <a:pt x="1466853" y="1257874"/>
                    <a:pt x="1355976" y="1368751"/>
                    <a:pt x="1219202" y="1368751"/>
                  </a:cubicBezTo>
                  <a:lnTo>
                    <a:pt x="1219200" y="1368751"/>
                  </a:lnTo>
                  <a:lnTo>
                    <a:pt x="1219200" y="2628904"/>
                  </a:lnTo>
                  <a:lnTo>
                    <a:pt x="955585" y="2628904"/>
                  </a:lnTo>
                  <a:lnTo>
                    <a:pt x="951754" y="2666902"/>
                  </a:lnTo>
                  <a:cubicBezTo>
                    <a:pt x="928662" y="2779753"/>
                    <a:pt x="828812" y="2864643"/>
                    <a:pt x="709135" y="2864643"/>
                  </a:cubicBezTo>
                  <a:cubicBezTo>
                    <a:pt x="589457" y="2864643"/>
                    <a:pt x="489607" y="2779753"/>
                    <a:pt x="466515" y="2666902"/>
                  </a:cubicBezTo>
                  <a:lnTo>
                    <a:pt x="462684" y="2628904"/>
                  </a:lnTo>
                  <a:lnTo>
                    <a:pt x="0" y="2628904"/>
                  </a:lnTo>
                  <a:lnTo>
                    <a:pt x="0" y="2006965"/>
                  </a:lnTo>
                  <a:lnTo>
                    <a:pt x="25712" y="2012156"/>
                  </a:lnTo>
                  <a:cubicBezTo>
                    <a:pt x="162486" y="2012156"/>
                    <a:pt x="273363" y="1901279"/>
                    <a:pt x="273363" y="1764505"/>
                  </a:cubicBezTo>
                  <a:cubicBezTo>
                    <a:pt x="273363" y="1627731"/>
                    <a:pt x="162486" y="1516854"/>
                    <a:pt x="25712" y="1516854"/>
                  </a:cubicBezTo>
                  <a:lnTo>
                    <a:pt x="0" y="1522045"/>
                  </a:lnTo>
                  <a:lnTo>
                    <a:pt x="0" y="803648"/>
                  </a:lnTo>
                  <a:lnTo>
                    <a:pt x="11909" y="806052"/>
                  </a:lnTo>
                  <a:cubicBezTo>
                    <a:pt x="148683" y="806052"/>
                    <a:pt x="259560" y="695175"/>
                    <a:pt x="259560" y="558401"/>
                  </a:cubicBezTo>
                  <a:cubicBezTo>
                    <a:pt x="259560" y="421627"/>
                    <a:pt x="148683" y="310750"/>
                    <a:pt x="11909" y="310750"/>
                  </a:cubicBezTo>
                  <a:lnTo>
                    <a:pt x="0" y="313154"/>
                  </a:lnTo>
                  <a:lnTo>
                    <a:pt x="0" y="0"/>
                  </a:lnTo>
                  <a:lnTo>
                    <a:pt x="1219200" y="0"/>
                  </a:lnTo>
                  <a:lnTo>
                    <a:pt x="1219200" y="873450"/>
                  </a:lnTo>
                  <a:lnTo>
                    <a:pt x="1219202" y="873449"/>
                  </a:lnTo>
                  <a:cubicBezTo>
                    <a:pt x="1355976" y="873449"/>
                    <a:pt x="1466853" y="984326"/>
                    <a:pt x="1466853" y="1121100"/>
                  </a:cubicBez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62" name="TextBox 61"/>
            <p:cNvSpPr txBox="1"/>
            <p:nvPr/>
          </p:nvSpPr>
          <p:spPr>
            <a:xfrm>
              <a:off x="571500" y="889000"/>
              <a:ext cx="368300" cy="338554"/>
            </a:xfrm>
            <a:prstGeom prst="rect">
              <a:avLst/>
            </a:prstGeom>
            <a:noFill/>
          </p:spPr>
          <p:txBody>
            <a:bodyPr wrap="square" rtlCol="0">
              <a:spAutoFit/>
            </a:bodyPr>
            <a:lstStyle/>
            <a:p>
              <a:r>
                <a:rPr lang="en-US" sz="2700"/>
                <a:t>3</a:t>
              </a:r>
              <a:endParaRPr lang="vi-VN" sz="2700"/>
            </a:p>
          </p:txBody>
        </p:sp>
      </p:grpSp>
      <p:grpSp>
        <p:nvGrpSpPr>
          <p:cNvPr id="3" name="Group 2"/>
          <p:cNvGrpSpPr/>
          <p:nvPr/>
        </p:nvGrpSpPr>
        <p:grpSpPr>
          <a:xfrm>
            <a:off x="4282432" y="1334958"/>
            <a:ext cx="1546874" cy="985833"/>
            <a:chOff x="1330954" y="889972"/>
            <a:chExt cx="1031249" cy="657222"/>
          </a:xfrm>
        </p:grpSpPr>
        <p:sp>
          <p:nvSpPr>
            <p:cNvPr id="31" name="a8"/>
            <p:cNvSpPr/>
            <p:nvPr/>
          </p:nvSpPr>
          <p:spPr>
            <a:xfrm rot="16200000">
              <a:off x="1517968" y="702958"/>
              <a:ext cx="657222" cy="1031249"/>
            </a:xfrm>
            <a:custGeom>
              <a:avLst/>
              <a:gdLst>
                <a:gd name="connsiteX0" fmla="*/ 1481138 w 1481138"/>
                <a:gd name="connsiteY0" fmla="*/ 0 h 2247898"/>
                <a:gd name="connsiteX1" fmla="*/ 1481138 w 1481138"/>
                <a:gd name="connsiteY1" fmla="*/ 994939 h 2247898"/>
                <a:gd name="connsiteX2" fmla="*/ 1477335 w 1481138"/>
                <a:gd name="connsiteY2" fmla="*/ 994171 h 2247898"/>
                <a:gd name="connsiteX3" fmla="*/ 1229684 w 1481138"/>
                <a:gd name="connsiteY3" fmla="*/ 1241822 h 2247898"/>
                <a:gd name="connsiteX4" fmla="*/ 1477335 w 1481138"/>
                <a:gd name="connsiteY4" fmla="*/ 1489473 h 2247898"/>
                <a:gd name="connsiteX5" fmla="*/ 1481138 w 1481138"/>
                <a:gd name="connsiteY5" fmla="*/ 1488705 h 2247898"/>
                <a:gd name="connsiteX6" fmla="*/ 1481138 w 1481138"/>
                <a:gd name="connsiteY6" fmla="*/ 2247898 h 2247898"/>
                <a:gd name="connsiteX7" fmla="*/ 271463 w 1481138"/>
                <a:gd name="connsiteY7" fmla="*/ 2247898 h 2247898"/>
                <a:gd name="connsiteX8" fmla="*/ 271463 w 1481138"/>
                <a:gd name="connsiteY8" fmla="*/ 1907339 h 2247898"/>
                <a:gd name="connsiteX9" fmla="*/ 247651 w 1481138"/>
                <a:gd name="connsiteY9" fmla="*/ 1912147 h 2247898"/>
                <a:gd name="connsiteX10" fmla="*/ 0 w 1481138"/>
                <a:gd name="connsiteY10" fmla="*/ 1664496 h 2247898"/>
                <a:gd name="connsiteX11" fmla="*/ 247651 w 1481138"/>
                <a:gd name="connsiteY11" fmla="*/ 1416845 h 2247898"/>
                <a:gd name="connsiteX12" fmla="*/ 271463 w 1481138"/>
                <a:gd name="connsiteY12" fmla="*/ 1421652 h 2247898"/>
                <a:gd name="connsiteX13" fmla="*/ 271463 w 1481138"/>
                <a:gd name="connsiteY13" fmla="*/ 733379 h 2247898"/>
                <a:gd name="connsiteX14" fmla="*/ 198875 w 1481138"/>
                <a:gd name="connsiteY14" fmla="*/ 718725 h 2247898"/>
                <a:gd name="connsiteX15" fmla="*/ 47621 w 1481138"/>
                <a:gd name="connsiteY15" fmla="*/ 490535 h 2247898"/>
                <a:gd name="connsiteX16" fmla="*/ 198875 w 1481138"/>
                <a:gd name="connsiteY16" fmla="*/ 262346 h 2247898"/>
                <a:gd name="connsiteX17" fmla="*/ 271463 w 1481138"/>
                <a:gd name="connsiteY17" fmla="*/ 247691 h 2247898"/>
                <a:gd name="connsiteX18" fmla="*/ 271463 w 1481138"/>
                <a:gd name="connsiteY18" fmla="*/ 0 h 2247898"/>
                <a:gd name="connsiteX19" fmla="*/ 731284 w 1481138"/>
                <a:gd name="connsiteY19" fmla="*/ 0 h 2247898"/>
                <a:gd name="connsiteX20" fmla="*/ 731044 w 1481138"/>
                <a:gd name="connsiteY20" fmla="*/ 2389 h 2247898"/>
                <a:gd name="connsiteX21" fmla="*/ 978695 w 1481138"/>
                <a:gd name="connsiteY21" fmla="*/ 250040 h 2247898"/>
                <a:gd name="connsiteX22" fmla="*/ 1226346 w 1481138"/>
                <a:gd name="connsiteY22" fmla="*/ 2389 h 2247898"/>
                <a:gd name="connsiteX23" fmla="*/ 1226105 w 1481138"/>
                <a:gd name="connsiteY23" fmla="*/ 0 h 224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1138" h="2247898">
                  <a:moveTo>
                    <a:pt x="1481138" y="0"/>
                  </a:moveTo>
                  <a:lnTo>
                    <a:pt x="1481138" y="994939"/>
                  </a:lnTo>
                  <a:lnTo>
                    <a:pt x="1477335" y="994171"/>
                  </a:lnTo>
                  <a:cubicBezTo>
                    <a:pt x="1340561" y="994171"/>
                    <a:pt x="1229684" y="1105048"/>
                    <a:pt x="1229684" y="1241822"/>
                  </a:cubicBezTo>
                  <a:cubicBezTo>
                    <a:pt x="1229684" y="1378596"/>
                    <a:pt x="1340561" y="1489473"/>
                    <a:pt x="1477335" y="1489473"/>
                  </a:cubicBezTo>
                  <a:lnTo>
                    <a:pt x="1481138" y="1488705"/>
                  </a:lnTo>
                  <a:lnTo>
                    <a:pt x="1481138" y="2247898"/>
                  </a:lnTo>
                  <a:lnTo>
                    <a:pt x="271463" y="2247898"/>
                  </a:lnTo>
                  <a:lnTo>
                    <a:pt x="271463" y="1907339"/>
                  </a:lnTo>
                  <a:lnTo>
                    <a:pt x="247651" y="1912147"/>
                  </a:lnTo>
                  <a:cubicBezTo>
                    <a:pt x="110877" y="1912147"/>
                    <a:pt x="0" y="1801270"/>
                    <a:pt x="0" y="1664496"/>
                  </a:cubicBezTo>
                  <a:cubicBezTo>
                    <a:pt x="0" y="1527722"/>
                    <a:pt x="110877" y="1416845"/>
                    <a:pt x="247651" y="1416845"/>
                  </a:cubicBezTo>
                  <a:lnTo>
                    <a:pt x="271463" y="1421652"/>
                  </a:lnTo>
                  <a:lnTo>
                    <a:pt x="271463" y="733379"/>
                  </a:lnTo>
                  <a:lnTo>
                    <a:pt x="198875" y="718725"/>
                  </a:lnTo>
                  <a:cubicBezTo>
                    <a:pt x="109989" y="681129"/>
                    <a:pt x="47621" y="593116"/>
                    <a:pt x="47621" y="490535"/>
                  </a:cubicBezTo>
                  <a:cubicBezTo>
                    <a:pt x="47621" y="387955"/>
                    <a:pt x="109989" y="299941"/>
                    <a:pt x="198875" y="262346"/>
                  </a:cubicBezTo>
                  <a:lnTo>
                    <a:pt x="271463" y="247691"/>
                  </a:lnTo>
                  <a:lnTo>
                    <a:pt x="271463" y="0"/>
                  </a:lnTo>
                  <a:lnTo>
                    <a:pt x="731284" y="0"/>
                  </a:lnTo>
                  <a:lnTo>
                    <a:pt x="731044" y="2389"/>
                  </a:lnTo>
                  <a:cubicBezTo>
                    <a:pt x="731044" y="139163"/>
                    <a:pt x="841921" y="250040"/>
                    <a:pt x="978695" y="250040"/>
                  </a:cubicBezTo>
                  <a:cubicBezTo>
                    <a:pt x="1115469" y="250040"/>
                    <a:pt x="1226346" y="139163"/>
                    <a:pt x="1226346" y="2389"/>
                  </a:cubicBezTo>
                  <a:lnTo>
                    <a:pt x="1226105" y="0"/>
                  </a:lnTo>
                  <a:close/>
                </a:path>
              </a:pathLst>
            </a:cu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a:solidFill>
                  <a:srgbClr val="FF0000"/>
                </a:solidFill>
              </a:endParaRPr>
            </a:p>
          </p:txBody>
        </p:sp>
        <p:sp>
          <p:nvSpPr>
            <p:cNvPr id="63" name="TextBox 62"/>
            <p:cNvSpPr txBox="1"/>
            <p:nvPr/>
          </p:nvSpPr>
          <p:spPr>
            <a:xfrm>
              <a:off x="1675142" y="1005198"/>
              <a:ext cx="368300" cy="338554"/>
            </a:xfrm>
            <a:prstGeom prst="rect">
              <a:avLst/>
            </a:prstGeom>
            <a:noFill/>
          </p:spPr>
          <p:txBody>
            <a:bodyPr wrap="square" rtlCol="0">
              <a:spAutoFit/>
            </a:bodyPr>
            <a:lstStyle/>
            <a:p>
              <a:r>
                <a:rPr lang="en-US" sz="2700"/>
                <a:t>4</a:t>
              </a:r>
              <a:endParaRPr lang="vi-VN" sz="2700"/>
            </a:p>
          </p:txBody>
        </p:sp>
      </p:grpSp>
      <p:grpSp>
        <p:nvGrpSpPr>
          <p:cNvPr id="9" name="Group 8"/>
          <p:cNvGrpSpPr/>
          <p:nvPr/>
        </p:nvGrpSpPr>
        <p:grpSpPr>
          <a:xfrm>
            <a:off x="4185436" y="501460"/>
            <a:ext cx="1709096" cy="985832"/>
            <a:chOff x="1266290" y="334306"/>
            <a:chExt cx="1139397" cy="657221"/>
          </a:xfrm>
        </p:grpSpPr>
        <p:sp>
          <p:nvSpPr>
            <p:cNvPr id="30" name="a7"/>
            <p:cNvSpPr/>
            <p:nvPr/>
          </p:nvSpPr>
          <p:spPr>
            <a:xfrm rot="16200000">
              <a:off x="1507378" y="93218"/>
              <a:ext cx="657221" cy="1139397"/>
            </a:xfrm>
            <a:custGeom>
              <a:avLst/>
              <a:gdLst>
                <a:gd name="connsiteX0" fmla="*/ 1481136 w 1481136"/>
                <a:gd name="connsiteY0" fmla="*/ 235738 h 2483637"/>
                <a:gd name="connsiteX1" fmla="*/ 1481136 w 1481136"/>
                <a:gd name="connsiteY1" fmla="*/ 2483637 h 2483637"/>
                <a:gd name="connsiteX2" fmla="*/ 261936 w 1481136"/>
                <a:gd name="connsiteY2" fmla="*/ 2483637 h 2483637"/>
                <a:gd name="connsiteX3" fmla="*/ 261936 w 1481136"/>
                <a:gd name="connsiteY3" fmla="*/ 1734233 h 2483637"/>
                <a:gd name="connsiteX4" fmla="*/ 247651 w 1481136"/>
                <a:gd name="connsiteY4" fmla="*/ 1737117 h 2483637"/>
                <a:gd name="connsiteX5" fmla="*/ 0 w 1481136"/>
                <a:gd name="connsiteY5" fmla="*/ 1489466 h 2483637"/>
                <a:gd name="connsiteX6" fmla="*/ 247651 w 1481136"/>
                <a:gd name="connsiteY6" fmla="*/ 1241815 h 2483637"/>
                <a:gd name="connsiteX7" fmla="*/ 261936 w 1481136"/>
                <a:gd name="connsiteY7" fmla="*/ 1244699 h 2483637"/>
                <a:gd name="connsiteX8" fmla="*/ 261936 w 1481136"/>
                <a:gd name="connsiteY8" fmla="*/ 235738 h 2483637"/>
                <a:gd name="connsiteX9" fmla="*/ 628655 w 1481136"/>
                <a:gd name="connsiteY9" fmla="*/ 235738 h 2483637"/>
                <a:gd name="connsiteX10" fmla="*/ 632485 w 1481136"/>
                <a:gd name="connsiteY10" fmla="*/ 197741 h 2483637"/>
                <a:gd name="connsiteX11" fmla="*/ 875105 w 1481136"/>
                <a:gd name="connsiteY11" fmla="*/ 0 h 2483637"/>
                <a:gd name="connsiteX12" fmla="*/ 1117724 w 1481136"/>
                <a:gd name="connsiteY12" fmla="*/ 197741 h 2483637"/>
                <a:gd name="connsiteX13" fmla="*/ 1121555 w 1481136"/>
                <a:gd name="connsiteY13" fmla="*/ 235738 h 24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81136" h="2483637">
                  <a:moveTo>
                    <a:pt x="1481136" y="235738"/>
                  </a:moveTo>
                  <a:lnTo>
                    <a:pt x="1481136" y="2483637"/>
                  </a:lnTo>
                  <a:lnTo>
                    <a:pt x="261936" y="2483637"/>
                  </a:lnTo>
                  <a:lnTo>
                    <a:pt x="261936" y="1734233"/>
                  </a:lnTo>
                  <a:lnTo>
                    <a:pt x="247651" y="1737117"/>
                  </a:lnTo>
                  <a:cubicBezTo>
                    <a:pt x="110877" y="1737117"/>
                    <a:pt x="0" y="1626240"/>
                    <a:pt x="0" y="1489466"/>
                  </a:cubicBezTo>
                  <a:cubicBezTo>
                    <a:pt x="0" y="1352692"/>
                    <a:pt x="110877" y="1241815"/>
                    <a:pt x="247651" y="1241815"/>
                  </a:cubicBezTo>
                  <a:lnTo>
                    <a:pt x="261936" y="1244699"/>
                  </a:lnTo>
                  <a:lnTo>
                    <a:pt x="261936" y="235738"/>
                  </a:lnTo>
                  <a:lnTo>
                    <a:pt x="628655" y="235738"/>
                  </a:lnTo>
                  <a:lnTo>
                    <a:pt x="632485" y="197741"/>
                  </a:lnTo>
                  <a:cubicBezTo>
                    <a:pt x="655577" y="84890"/>
                    <a:pt x="755427" y="0"/>
                    <a:pt x="875105" y="0"/>
                  </a:cubicBezTo>
                  <a:cubicBezTo>
                    <a:pt x="994782" y="0"/>
                    <a:pt x="1094632" y="84890"/>
                    <a:pt x="1117724" y="197741"/>
                  </a:cubicBezTo>
                  <a:lnTo>
                    <a:pt x="1121555" y="235738"/>
                  </a:ln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64" name="TextBox 63"/>
            <p:cNvSpPr txBox="1"/>
            <p:nvPr/>
          </p:nvSpPr>
          <p:spPr>
            <a:xfrm>
              <a:off x="1781006" y="401065"/>
              <a:ext cx="368300" cy="338554"/>
            </a:xfrm>
            <a:prstGeom prst="rect">
              <a:avLst/>
            </a:prstGeom>
            <a:noFill/>
          </p:spPr>
          <p:txBody>
            <a:bodyPr wrap="square" rtlCol="0">
              <a:spAutoFit/>
            </a:bodyPr>
            <a:lstStyle/>
            <a:p>
              <a:r>
                <a:rPr lang="en-US" sz="2700"/>
                <a:t>5</a:t>
              </a:r>
              <a:endParaRPr lang="vi-VN" sz="2700"/>
            </a:p>
          </p:txBody>
        </p:sp>
      </p:grpSp>
      <p:grpSp>
        <p:nvGrpSpPr>
          <p:cNvPr id="8" name="Group 7"/>
          <p:cNvGrpSpPr/>
          <p:nvPr/>
        </p:nvGrpSpPr>
        <p:grpSpPr>
          <a:xfrm>
            <a:off x="2538902" y="502957"/>
            <a:ext cx="1817256" cy="811493"/>
            <a:chOff x="168601" y="335304"/>
            <a:chExt cx="1211504" cy="540995"/>
          </a:xfrm>
        </p:grpSpPr>
        <p:sp>
          <p:nvSpPr>
            <p:cNvPr id="33" name="a5"/>
            <p:cNvSpPr/>
            <p:nvPr/>
          </p:nvSpPr>
          <p:spPr>
            <a:xfrm rot="16200000">
              <a:off x="503855" y="50"/>
              <a:ext cx="540995" cy="1211504"/>
            </a:xfrm>
            <a:custGeom>
              <a:avLst/>
              <a:gdLst>
                <a:gd name="connsiteX0" fmla="*/ 1219200 w 1219200"/>
                <a:gd name="connsiteY0" fmla="*/ 0 h 2640811"/>
                <a:gd name="connsiteX1" fmla="*/ 1219200 w 1219200"/>
                <a:gd name="connsiteY1" fmla="*/ 2640811 h 2640811"/>
                <a:gd name="connsiteX2" fmla="*/ 869109 w 1219200"/>
                <a:gd name="connsiteY2" fmla="*/ 2640811 h 2640811"/>
                <a:gd name="connsiteX3" fmla="*/ 864125 w 1219200"/>
                <a:gd name="connsiteY3" fmla="*/ 2591369 h 2640811"/>
                <a:gd name="connsiteX4" fmla="*/ 621506 w 1219200"/>
                <a:gd name="connsiteY4" fmla="*/ 2393629 h 2640811"/>
                <a:gd name="connsiteX5" fmla="*/ 378886 w 1219200"/>
                <a:gd name="connsiteY5" fmla="*/ 2591369 h 2640811"/>
                <a:gd name="connsiteX6" fmla="*/ 373902 w 1219200"/>
                <a:gd name="connsiteY6" fmla="*/ 2640811 h 2640811"/>
                <a:gd name="connsiteX7" fmla="*/ 0 w 1219200"/>
                <a:gd name="connsiteY7" fmla="*/ 2640811 h 2640811"/>
                <a:gd name="connsiteX8" fmla="*/ 0 w 1219200"/>
                <a:gd name="connsiteY8" fmla="*/ 1383160 h 2640811"/>
                <a:gd name="connsiteX9" fmla="*/ 90750 w 1219200"/>
                <a:gd name="connsiteY9" fmla="*/ 1364838 h 2640811"/>
                <a:gd name="connsiteX10" fmla="*/ 204528 w 1219200"/>
                <a:gd name="connsiteY10" fmla="*/ 1271145 h 2640811"/>
                <a:gd name="connsiteX11" fmla="*/ 205210 w 1219200"/>
                <a:gd name="connsiteY11" fmla="*/ 1269888 h 2640811"/>
                <a:gd name="connsiteX12" fmla="*/ 217264 w 1219200"/>
                <a:gd name="connsiteY12" fmla="*/ 1255278 h 2640811"/>
                <a:gd name="connsiteX13" fmla="*/ 259559 w 1219200"/>
                <a:gd name="connsiteY13" fmla="*/ 1116814 h 2640811"/>
                <a:gd name="connsiteX14" fmla="*/ 11908 w 1219200"/>
                <a:gd name="connsiteY14" fmla="*/ 869163 h 2640811"/>
                <a:gd name="connsiteX15" fmla="*/ 3997 w 1219200"/>
                <a:gd name="connsiteY15" fmla="*/ 870760 h 2640811"/>
                <a:gd name="connsiteX16" fmla="*/ 0 w 1219200"/>
                <a:gd name="connsiteY16" fmla="*/ 869953 h 2640811"/>
                <a:gd name="connsiteX17" fmla="*/ 0 w 1219200"/>
                <a:gd name="connsiteY17" fmla="*/ 0 h 264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 h="2640811">
                  <a:moveTo>
                    <a:pt x="1219200" y="0"/>
                  </a:moveTo>
                  <a:lnTo>
                    <a:pt x="1219200" y="2640811"/>
                  </a:lnTo>
                  <a:lnTo>
                    <a:pt x="869109" y="2640811"/>
                  </a:lnTo>
                  <a:lnTo>
                    <a:pt x="864125" y="2591369"/>
                  </a:lnTo>
                  <a:cubicBezTo>
                    <a:pt x="841033" y="2478519"/>
                    <a:pt x="741183" y="2393629"/>
                    <a:pt x="621506" y="2393629"/>
                  </a:cubicBezTo>
                  <a:cubicBezTo>
                    <a:pt x="501828" y="2393629"/>
                    <a:pt x="401978" y="2478519"/>
                    <a:pt x="378886" y="2591369"/>
                  </a:cubicBezTo>
                  <a:lnTo>
                    <a:pt x="373902" y="2640811"/>
                  </a:lnTo>
                  <a:lnTo>
                    <a:pt x="0" y="2640811"/>
                  </a:lnTo>
                  <a:lnTo>
                    <a:pt x="0" y="1383160"/>
                  </a:lnTo>
                  <a:lnTo>
                    <a:pt x="90750" y="1364838"/>
                  </a:lnTo>
                  <a:cubicBezTo>
                    <a:pt x="137158" y="1345209"/>
                    <a:pt x="176644" y="1312418"/>
                    <a:pt x="204528" y="1271145"/>
                  </a:cubicBezTo>
                  <a:lnTo>
                    <a:pt x="205210" y="1269888"/>
                  </a:lnTo>
                  <a:lnTo>
                    <a:pt x="217264" y="1255278"/>
                  </a:lnTo>
                  <a:cubicBezTo>
                    <a:pt x="243967" y="1215753"/>
                    <a:pt x="259559" y="1168104"/>
                    <a:pt x="259559" y="1116814"/>
                  </a:cubicBezTo>
                  <a:cubicBezTo>
                    <a:pt x="259559" y="980040"/>
                    <a:pt x="148682" y="869163"/>
                    <a:pt x="11908" y="869163"/>
                  </a:cubicBezTo>
                  <a:lnTo>
                    <a:pt x="3997" y="870760"/>
                  </a:lnTo>
                  <a:lnTo>
                    <a:pt x="0" y="869953"/>
                  </a:lnTo>
                  <a:lnTo>
                    <a:pt x="0" y="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65" name="TextBox 64"/>
            <p:cNvSpPr txBox="1"/>
            <p:nvPr/>
          </p:nvSpPr>
          <p:spPr>
            <a:xfrm>
              <a:off x="581679" y="358214"/>
              <a:ext cx="368300" cy="338554"/>
            </a:xfrm>
            <a:prstGeom prst="rect">
              <a:avLst/>
            </a:prstGeom>
            <a:noFill/>
          </p:spPr>
          <p:txBody>
            <a:bodyPr wrap="square" rtlCol="0">
              <a:spAutoFit/>
            </a:bodyPr>
            <a:lstStyle/>
            <a:p>
              <a:r>
                <a:rPr lang="en-US" sz="2700"/>
                <a:t>6</a:t>
              </a:r>
              <a:endParaRPr lang="vi-VN" sz="2700"/>
            </a:p>
          </p:txBody>
        </p:sp>
      </p:grpSp>
      <p:pic>
        <p:nvPicPr>
          <p:cNvPr id="66" name="Picture 6" descr="Kết quả hình ảnh cho cảm ơn 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288276" y="109263"/>
            <a:ext cx="12009558" cy="288229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894290" y="4834881"/>
            <a:ext cx="2227478" cy="507831"/>
          </a:xfrm>
          <a:prstGeom prst="rect">
            <a:avLst/>
          </a:prstGeom>
          <a:noFill/>
        </p:spPr>
        <p:txBody>
          <a:bodyPr wrap="square" rtlCol="0">
            <a:spAutoFit/>
          </a:bodyPr>
          <a:lstStyle/>
          <a:p>
            <a:pPr algn="ctr"/>
            <a:r>
              <a:rPr lang="en-US" sz="2700" b="1">
                <a:solidFill>
                  <a:srgbClr val="FF0000"/>
                </a:solidFill>
              </a:rPr>
              <a:t>ÔNG LÀ AI?</a:t>
            </a:r>
            <a:endParaRPr lang="vi-VN" sz="2700" b="1">
              <a:solidFill>
                <a:srgbClr val="FF0000"/>
              </a:solidFill>
            </a:endParaRPr>
          </a:p>
        </p:txBody>
      </p:sp>
      <p:sp>
        <p:nvSpPr>
          <p:cNvPr id="67" name="TextBox 66"/>
          <p:cNvSpPr txBox="1"/>
          <p:nvPr/>
        </p:nvSpPr>
        <p:spPr>
          <a:xfrm>
            <a:off x="2969167" y="-42132"/>
            <a:ext cx="2227478" cy="507831"/>
          </a:xfrm>
          <a:prstGeom prst="rect">
            <a:avLst/>
          </a:prstGeom>
          <a:noFill/>
        </p:spPr>
        <p:txBody>
          <a:bodyPr wrap="square" rtlCol="0">
            <a:spAutoFit/>
          </a:bodyPr>
          <a:lstStyle/>
          <a:p>
            <a:pPr algn="ctr"/>
            <a:r>
              <a:rPr lang="en-US" sz="2700" b="1">
                <a:solidFill>
                  <a:schemeClr val="accent5"/>
                </a:solidFill>
              </a:rPr>
              <a:t>PI – TA - GO</a:t>
            </a:r>
            <a:endParaRPr lang="vi-VN" sz="2700" b="1">
              <a:solidFill>
                <a:schemeClr val="accent5"/>
              </a:solidFill>
            </a:endParaRPr>
          </a:p>
        </p:txBody>
      </p:sp>
    </p:spTree>
    <p:controls>
      <mc:AlternateContent xmlns:mc="http://schemas.openxmlformats.org/markup-compatibility/2006">
        <mc:Choice xmlns:v="urn:schemas-microsoft-com:vml" Requires="v">
          <p:control name="TextBox1" r:id="rId1" imgW="1371600" imgH="533520"/>
        </mc:Choice>
        <mc:Fallback>
          <p:control name="TextBox1" r:id="rId1" imgW="1371600" imgH="533520">
            <p:pic>
              <p:nvPicPr>
                <p:cNvPr id="4" name="TextBox1"/>
                <p:cNvPicPr>
                  <a:picLocks/>
                </p:cNvPicPr>
                <p:nvPr/>
              </p:nvPicPr>
              <p:blipFill>
                <a:blip r:embed="rId27"/>
                <a:stretch>
                  <a:fillRect/>
                </a:stretch>
              </p:blipFill>
              <p:spPr>
                <a:xfrm>
                  <a:off x="2883021" y="6400022"/>
                  <a:ext cx="1369383" cy="533516"/>
                </a:xfrm>
                <a:prstGeom prst="rect">
                  <a:avLst/>
                </a:prstGeom>
              </p:spPr>
            </p:pic>
          </p:control>
        </mc:Fallback>
      </mc:AlternateContent>
      <mc:AlternateContent xmlns:mc="http://schemas.openxmlformats.org/markup-compatibility/2006">
        <mc:Choice xmlns:v="urn:schemas-microsoft-com:vml" Requires="v">
          <p:control name="TextBox2" r:id="rId2" imgW="1371600" imgH="533520"/>
        </mc:Choice>
        <mc:Fallback>
          <p:control name="TextBox2" r:id="rId2" imgW="1371600" imgH="533520">
            <p:pic>
              <p:nvPicPr>
                <p:cNvPr id="32" name="TextBox2"/>
                <p:cNvPicPr>
                  <a:picLocks/>
                </p:cNvPicPr>
                <p:nvPr/>
              </p:nvPicPr>
              <p:blipFill>
                <a:blip r:embed="rId27"/>
                <a:stretch>
                  <a:fillRect/>
                </a:stretch>
              </p:blipFill>
              <p:spPr>
                <a:xfrm>
                  <a:off x="2883021" y="7965653"/>
                  <a:ext cx="1369383" cy="533516"/>
                </a:xfrm>
                <a:prstGeom prst="rect">
                  <a:avLst/>
                </a:prstGeom>
              </p:spPr>
            </p:pic>
          </p:control>
        </mc:Fallback>
      </mc:AlternateContent>
    </p:controls>
    <p:extLst>
      <p:ext uri="{BB962C8B-B14F-4D97-AF65-F5344CB8AC3E}">
        <p14:creationId xmlns:p14="http://schemas.microsoft.com/office/powerpoint/2010/main" val="101699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5"/>
                                        </p:tgtEl>
                                        <p:attrNameLst>
                                          <p:attrName>r</p:attrName>
                                        </p:attrNameLst>
                                      </p:cBhvr>
                                    </p:animRot>
                                    <p:animRot by="-240000">
                                      <p:cBhvr>
                                        <p:cTn id="10" dur="200" fill="hold">
                                          <p:stCondLst>
                                            <p:cond delay="200"/>
                                          </p:stCondLst>
                                        </p:cTn>
                                        <p:tgtEl>
                                          <p:spTgt spid="5"/>
                                        </p:tgtEl>
                                        <p:attrNameLst>
                                          <p:attrName>r</p:attrName>
                                        </p:attrNameLst>
                                      </p:cBhvr>
                                    </p:animRot>
                                    <p:animRot by="240000">
                                      <p:cBhvr>
                                        <p:cTn id="11" dur="200" fill="hold">
                                          <p:stCondLst>
                                            <p:cond delay="400"/>
                                          </p:stCondLst>
                                        </p:cTn>
                                        <p:tgtEl>
                                          <p:spTgt spid="5"/>
                                        </p:tgtEl>
                                        <p:attrNameLst>
                                          <p:attrName>r</p:attrName>
                                        </p:attrNameLst>
                                      </p:cBhvr>
                                    </p:animRot>
                                    <p:animRot by="-240000">
                                      <p:cBhvr>
                                        <p:cTn id="12" dur="200" fill="hold">
                                          <p:stCondLst>
                                            <p:cond delay="600"/>
                                          </p:stCondLst>
                                        </p:cTn>
                                        <p:tgtEl>
                                          <p:spTgt spid="5"/>
                                        </p:tgtEl>
                                        <p:attrNameLst>
                                          <p:attrName>r</p:attrName>
                                        </p:attrNameLst>
                                      </p:cBhvr>
                                    </p:animRot>
                                    <p:animRot by="120000">
                                      <p:cBhvr>
                                        <p:cTn id="13"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35"/>
                    </p:tgtEl>
                  </p:cond>
                </p:stCondLst>
                <p:endSync evt="end" delay="0">
                  <p:rtn val="all"/>
                </p:endSync>
                <p:childTnLst>
                  <p:par>
                    <p:cTn id="15" fill="hold">
                      <p:stCondLst>
                        <p:cond delay="0"/>
                      </p:stCondLst>
                      <p:childTnLst>
                        <p:par>
                          <p:cTn id="16" fill="hold">
                            <p:stCondLst>
                              <p:cond delay="0"/>
                            </p:stCondLst>
                            <p:childTnLst>
                              <p:par>
                                <p:cTn id="17" presetID="49" presetClass="path" presetSubtype="0" accel="50000" decel="50000" fill="hold" nodeType="clickEffect">
                                  <p:stCondLst>
                                    <p:cond delay="0"/>
                                  </p:stCondLst>
                                  <p:childTnLst>
                                    <p:animMotion origin="layout" path="M 5.55556E-7 -2.59259E-6 L -0.40972 0.4176 " pathEditMode="relative" rAng="0" ptsTypes="AA">
                                      <p:cBhvr>
                                        <p:cTn id="18" dur="2000" fill="hold"/>
                                        <p:tgtEl>
                                          <p:spTgt spid="17"/>
                                        </p:tgtEl>
                                        <p:attrNameLst>
                                          <p:attrName>ppt_x</p:attrName>
                                          <p:attrName>ppt_y</p:attrName>
                                        </p:attrNameLst>
                                      </p:cBhvr>
                                      <p:rCtr x="-20486" y="20880"/>
                                    </p:animMotion>
                                  </p:childTnLst>
                                  <p:subTnLst>
                                    <p:audio>
                                      <p:cMediaNode>
                                        <p:cTn display="0" masterRel="sameClick">
                                          <p:stCondLst>
                                            <p:cond evt="begin" delay="0">
                                              <p:tn val="17"/>
                                            </p:cond>
                                          </p:stCondLst>
                                          <p:endCondLst>
                                            <p:cond evt="onStopAudio" delay="0">
                                              <p:tgtEl>
                                                <p:sldTgt/>
                                              </p:tgtEl>
                                            </p:cond>
                                          </p:endCondLst>
                                        </p:cTn>
                                        <p:tgtEl>
                                          <p:sndTgt r:embed="rId5" name="Voi.wav"/>
                                        </p:tgtEl>
                                      </p:cMediaNode>
                                    </p:audio>
                                  </p:subTnLst>
                                </p:cTn>
                              </p:par>
                            </p:childTnLst>
                          </p:cTn>
                        </p:par>
                        <p:par>
                          <p:cTn id="19" fill="hold">
                            <p:stCondLst>
                              <p:cond delay="2000"/>
                            </p:stCondLst>
                            <p:childTnLst>
                              <p:par>
                                <p:cTn id="20" presetID="62" presetClass="path" presetSubtype="0" accel="50000" decel="50000" fill="hold" nodeType="afterEffect">
                                  <p:stCondLst>
                                    <p:cond delay="0"/>
                                  </p:stCondLst>
                                  <p:childTnLst>
                                    <p:animMotion origin="layout" path="M -0.00017 2.59259E-6 L -0.09097 2.59259E-6 L -0.09097 -0.11227 L -0.18212 -0.11227 L -0.18212 -0.22431 L -0.27292 -0.22431 L -0.27292 -0.33635 L -0.36372 -0.33635 L -0.36372 -0.44838 L -0.45469 -0.44838 L -0.45469 -0.56042 L -0.54514 -0.56042 L -0.54514 -0.67222 L -0.63646 -0.67222 L -0.63646 -0.78449 " pathEditMode="relative" rAng="0" ptsTypes="AAAAAAAAAAAAAAA">
                                      <p:cBhvr>
                                        <p:cTn id="21" dur="2000" fill="hold"/>
                                        <p:tgtEl>
                                          <p:spTgt spid="35"/>
                                        </p:tgtEl>
                                        <p:attrNameLst>
                                          <p:attrName>ppt_x</p:attrName>
                                          <p:attrName>ppt_y</p:attrName>
                                        </p:attrNameLst>
                                      </p:cBhvr>
                                      <p:rCtr x="-31823" y="-39236"/>
                                    </p:animMotion>
                                  </p:childTnLst>
                                </p:cTn>
                              </p:par>
                            </p:childTnLst>
                          </p:cTn>
                        </p:par>
                        <p:par>
                          <p:cTn id="22" fill="hold">
                            <p:stCondLst>
                              <p:cond delay="4000"/>
                            </p:stCondLst>
                            <p:childTnLst>
                              <p:par>
                                <p:cTn id="23" presetID="53" presetClass="exit" presetSubtype="32" fill="hold" nodeType="afterEffect">
                                  <p:stCondLst>
                                    <p:cond delay="0"/>
                                  </p:stCondLst>
                                  <p:childTnLst>
                                    <p:anim calcmode="lin" valueType="num">
                                      <p:cBhvr>
                                        <p:cTn id="24" dur="500"/>
                                        <p:tgtEl>
                                          <p:spTgt spid="17"/>
                                        </p:tgtEl>
                                        <p:attrNameLst>
                                          <p:attrName>ppt_w</p:attrName>
                                        </p:attrNameLst>
                                      </p:cBhvr>
                                      <p:tavLst>
                                        <p:tav tm="0">
                                          <p:val>
                                            <p:strVal val="ppt_w"/>
                                          </p:val>
                                        </p:tav>
                                        <p:tav tm="100000">
                                          <p:val>
                                            <p:fltVal val="0"/>
                                          </p:val>
                                        </p:tav>
                                      </p:tavLst>
                                    </p:anim>
                                    <p:anim calcmode="lin" valueType="num">
                                      <p:cBhvr>
                                        <p:cTn id="25" dur="500"/>
                                        <p:tgtEl>
                                          <p:spTgt spid="17"/>
                                        </p:tgtEl>
                                        <p:attrNameLst>
                                          <p:attrName>ppt_h</p:attrName>
                                        </p:attrNameLst>
                                      </p:cBhvr>
                                      <p:tavLst>
                                        <p:tav tm="0">
                                          <p:val>
                                            <p:strVal val="ppt_h"/>
                                          </p:val>
                                        </p:tav>
                                        <p:tav tm="100000">
                                          <p:val>
                                            <p:fltVal val="0"/>
                                          </p:val>
                                        </p:tav>
                                      </p:tavLst>
                                    </p:anim>
                                    <p:animEffect transition="out" filter="fade">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childTnLst>
                          </p:cTn>
                        </p:par>
                        <p:par>
                          <p:cTn id="28" fill="hold">
                            <p:stCondLst>
                              <p:cond delay="4500"/>
                            </p:stCondLst>
                            <p:childTnLst>
                              <p:par>
                                <p:cTn id="29" presetID="31" presetClass="exit" presetSubtype="0" fill="hold" nodeType="afterEffect">
                                  <p:stCondLst>
                                    <p:cond delay="0"/>
                                  </p:stCondLst>
                                  <p:childTnLst>
                                    <p:anim calcmode="lin" valueType="num">
                                      <p:cBhvr>
                                        <p:cTn id="30" dur="1000"/>
                                        <p:tgtEl>
                                          <p:spTgt spid="34"/>
                                        </p:tgtEl>
                                        <p:attrNameLst>
                                          <p:attrName>ppt_w</p:attrName>
                                        </p:attrNameLst>
                                      </p:cBhvr>
                                      <p:tavLst>
                                        <p:tav tm="0">
                                          <p:val>
                                            <p:strVal val="ppt_w"/>
                                          </p:val>
                                        </p:tav>
                                        <p:tav tm="100000">
                                          <p:val>
                                            <p:fltVal val="0"/>
                                          </p:val>
                                        </p:tav>
                                      </p:tavLst>
                                    </p:anim>
                                    <p:anim calcmode="lin" valueType="num">
                                      <p:cBhvr>
                                        <p:cTn id="31" dur="1000"/>
                                        <p:tgtEl>
                                          <p:spTgt spid="34"/>
                                        </p:tgtEl>
                                        <p:attrNameLst>
                                          <p:attrName>ppt_h</p:attrName>
                                        </p:attrNameLst>
                                      </p:cBhvr>
                                      <p:tavLst>
                                        <p:tav tm="0">
                                          <p:val>
                                            <p:strVal val="ppt_h"/>
                                          </p:val>
                                        </p:tav>
                                        <p:tav tm="100000">
                                          <p:val>
                                            <p:fltVal val="0"/>
                                          </p:val>
                                        </p:tav>
                                      </p:tavLst>
                                    </p:anim>
                                    <p:anim calcmode="lin" valueType="num">
                                      <p:cBhvr>
                                        <p:cTn id="32" dur="1000"/>
                                        <p:tgtEl>
                                          <p:spTgt spid="34"/>
                                        </p:tgtEl>
                                        <p:attrNameLst>
                                          <p:attrName>style.rotation</p:attrName>
                                        </p:attrNameLst>
                                      </p:cBhvr>
                                      <p:tavLst>
                                        <p:tav tm="0">
                                          <p:val>
                                            <p:fltVal val="0"/>
                                          </p:val>
                                        </p:tav>
                                        <p:tav tm="100000">
                                          <p:val>
                                            <p:fltVal val="90"/>
                                          </p:val>
                                        </p:tav>
                                      </p:tavLst>
                                    </p:anim>
                                    <p:animEffect transition="out" filter="fade">
                                      <p:cBhvr>
                                        <p:cTn id="33" dur="1000"/>
                                        <p:tgtEl>
                                          <p:spTgt spid="34"/>
                                        </p:tgtEl>
                                      </p:cBhvr>
                                    </p:animEffect>
                                    <p:set>
                                      <p:cBhvr>
                                        <p:cTn id="34" dur="1" fill="hold">
                                          <p:stCondLst>
                                            <p:cond delay="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35" restart="whenNotActive" fill="hold" evtFilter="cancelBubble" nodeType="interactiveSeq">
                <p:stCondLst>
                  <p:cond evt="onClick" delay="0">
                    <p:tgtEl>
                      <p:spTgt spid="36"/>
                    </p:tgtEl>
                  </p:cond>
                </p:stCondLst>
                <p:endSync evt="end" delay="0">
                  <p:rtn val="all"/>
                </p:endSync>
                <p:childTnLst>
                  <p:par>
                    <p:cTn id="36" fill="hold">
                      <p:stCondLst>
                        <p:cond delay="0"/>
                      </p:stCondLst>
                      <p:childTnLst>
                        <p:par>
                          <p:cTn id="37" fill="hold">
                            <p:stCondLst>
                              <p:cond delay="0"/>
                            </p:stCondLst>
                            <p:childTnLst>
                              <p:par>
                                <p:cTn id="38" presetID="49" presetClass="path" presetSubtype="0" accel="50000" decel="50000" fill="hold" nodeType="clickEffect">
                                  <p:stCondLst>
                                    <p:cond delay="0"/>
                                  </p:stCondLst>
                                  <p:childTnLst>
                                    <p:animMotion origin="layout" path="M 3.33333E-6 2.22222E-6 L -0.4349 0.43171 " pathEditMode="relative" rAng="0" ptsTypes="AA">
                                      <p:cBhvr>
                                        <p:cTn id="39" dur="2000" fill="hold"/>
                                        <p:tgtEl>
                                          <p:spTgt spid="43"/>
                                        </p:tgtEl>
                                        <p:attrNameLst>
                                          <p:attrName>ppt_x</p:attrName>
                                          <p:attrName>ppt_y</p:attrName>
                                        </p:attrNameLst>
                                      </p:cBhvr>
                                      <p:rCtr x="-21753" y="21574"/>
                                    </p:animMotion>
                                  </p:childTnLst>
                                  <p:subTnLst>
                                    <p:audio>
                                      <p:cMediaNode>
                                        <p:cTn display="0" masterRel="sameClick">
                                          <p:stCondLst>
                                            <p:cond evt="begin" delay="0">
                                              <p:tn val="38"/>
                                            </p:cond>
                                          </p:stCondLst>
                                          <p:endCondLst>
                                            <p:cond evt="onStopAudio" delay="0">
                                              <p:tgtEl>
                                                <p:sldTgt/>
                                              </p:tgtEl>
                                            </p:cond>
                                          </p:endCondLst>
                                        </p:cTn>
                                        <p:tgtEl>
                                          <p:sndTgt r:embed="rId5" name="Voi.wav"/>
                                        </p:tgtEl>
                                      </p:cMediaNode>
                                    </p:audio>
                                  </p:subTnLst>
                                </p:cTn>
                              </p:par>
                            </p:childTnLst>
                          </p:cTn>
                        </p:par>
                        <p:par>
                          <p:cTn id="40" fill="hold">
                            <p:stCondLst>
                              <p:cond delay="2000"/>
                            </p:stCondLst>
                            <p:childTnLst>
                              <p:par>
                                <p:cTn id="41" presetID="54" presetClass="path" presetSubtype="0" accel="50000" decel="50000" fill="hold" nodeType="afterEffect">
                                  <p:stCondLst>
                                    <p:cond delay="0"/>
                                  </p:stCondLst>
                                  <p:childTnLst>
                                    <p:animMotion origin="layout" path="M -2.77778E-6 -0.06782 C -0.01198 -0.04167 -0.05382 -0.0162 -0.06823 -0.0162 C -0.16076 -0.0162 -0.25573 -0.41991 -0.25573 -0.82292 C -0.25573 -0.61991 -0.3033 -0.41991 -0.34826 -0.41991 C -0.39583 -0.41991 -0.4408 -0.62269 -0.4408 -0.82292 C -0.4408 -0.72292 -0.46475 -0.61991 -0.48819 -0.61991 C -0.51198 -0.61991 -0.53576 -0.71991 -0.53576 -0.82292 C -0.53576 -0.77153 -0.54791 -0.72292 -0.55955 -0.72292 C -0.57135 -0.72292 -0.58316 -0.77454 -0.58316 -0.82292 C -0.58316 -0.79699 -0.58941 -0.77153 -0.59496 -0.77153 C -0.59809 -0.77153 -0.60694 -0.79769 -0.60694 -0.82292 C -0.60694 -0.81042 -0.61007 -0.79699 -0.61319 -0.79699 C -0.61319 -0.79977 -0.61927 -0.80949 -0.61927 -0.82292 C -0.61927 -0.8162 -0.61927 -0.81042 -0.62239 -0.81042 C -0.62239 -0.81343 -0.62552 -0.81713 -0.62552 -0.82292 C -0.62552 -0.82014 -0.62552 -0.8162 -0.62552 -0.81343 C -0.62864 -0.81343 -0.62864 -0.8162 -0.62864 -0.82014 C -0.63177 -0.82014 -0.63177 -0.81713 -0.63177 -0.81343 C -0.63489 -0.81343 -0.63489 -0.8162 -0.63489 -0.82014 " pathEditMode="relative" rAng="0" ptsTypes="AAAAAAAAAAAAAAAAAAA">
                                      <p:cBhvr>
                                        <p:cTn id="42" dur="2000" fill="hold"/>
                                        <p:tgtEl>
                                          <p:spTgt spid="36"/>
                                        </p:tgtEl>
                                        <p:attrNameLst>
                                          <p:attrName>ppt_x</p:attrName>
                                          <p:attrName>ppt_y</p:attrName>
                                        </p:attrNameLst>
                                      </p:cBhvr>
                                      <p:rCtr x="-31753" y="-35185"/>
                                    </p:animMotion>
                                  </p:childTnLst>
                                </p:cTn>
                              </p:par>
                            </p:childTnLst>
                          </p:cTn>
                        </p:par>
                        <p:par>
                          <p:cTn id="43" fill="hold">
                            <p:stCondLst>
                              <p:cond delay="4000"/>
                            </p:stCondLst>
                            <p:childTnLst>
                              <p:par>
                                <p:cTn id="44" presetID="53" presetClass="exit" presetSubtype="32" fill="hold" nodeType="afterEffect">
                                  <p:stCondLst>
                                    <p:cond delay="0"/>
                                  </p:stCondLst>
                                  <p:childTnLst>
                                    <p:anim calcmode="lin" valueType="num">
                                      <p:cBhvr>
                                        <p:cTn id="45" dur="500"/>
                                        <p:tgtEl>
                                          <p:spTgt spid="43"/>
                                        </p:tgtEl>
                                        <p:attrNameLst>
                                          <p:attrName>ppt_w</p:attrName>
                                        </p:attrNameLst>
                                      </p:cBhvr>
                                      <p:tavLst>
                                        <p:tav tm="0">
                                          <p:val>
                                            <p:strVal val="ppt_w"/>
                                          </p:val>
                                        </p:tav>
                                        <p:tav tm="100000">
                                          <p:val>
                                            <p:fltVal val="0"/>
                                          </p:val>
                                        </p:tav>
                                      </p:tavLst>
                                    </p:anim>
                                    <p:anim calcmode="lin" valueType="num">
                                      <p:cBhvr>
                                        <p:cTn id="46" dur="500"/>
                                        <p:tgtEl>
                                          <p:spTgt spid="43"/>
                                        </p:tgtEl>
                                        <p:attrNameLst>
                                          <p:attrName>ppt_h</p:attrName>
                                        </p:attrNameLst>
                                      </p:cBhvr>
                                      <p:tavLst>
                                        <p:tav tm="0">
                                          <p:val>
                                            <p:strVal val="ppt_h"/>
                                          </p:val>
                                        </p:tav>
                                        <p:tav tm="100000">
                                          <p:val>
                                            <p:fltVal val="0"/>
                                          </p:val>
                                        </p:tav>
                                      </p:tavLst>
                                    </p:anim>
                                    <p:animEffect transition="out" filter="fade">
                                      <p:cBhvr>
                                        <p:cTn id="47" dur="500"/>
                                        <p:tgtEl>
                                          <p:spTgt spid="43"/>
                                        </p:tgtEl>
                                      </p:cBhvr>
                                    </p:animEffect>
                                    <p:set>
                                      <p:cBhvr>
                                        <p:cTn id="48" dur="1" fill="hold">
                                          <p:stCondLst>
                                            <p:cond delay="499"/>
                                          </p:stCondLst>
                                        </p:cTn>
                                        <p:tgtEl>
                                          <p:spTgt spid="43"/>
                                        </p:tgtEl>
                                        <p:attrNameLst>
                                          <p:attrName>style.visibility</p:attrName>
                                        </p:attrNameLst>
                                      </p:cBhvr>
                                      <p:to>
                                        <p:strVal val="hidden"/>
                                      </p:to>
                                    </p:set>
                                  </p:childTnLst>
                                </p:cTn>
                              </p:par>
                            </p:childTnLst>
                          </p:cTn>
                        </p:par>
                        <p:par>
                          <p:cTn id="49" fill="hold">
                            <p:stCondLst>
                              <p:cond delay="4500"/>
                            </p:stCondLst>
                            <p:childTnLst>
                              <p:par>
                                <p:cTn id="50" presetID="31" presetClass="exit" presetSubtype="0" fill="hold" nodeType="afterEffect">
                                  <p:stCondLst>
                                    <p:cond delay="0"/>
                                  </p:stCondLst>
                                  <p:childTnLst>
                                    <p:anim calcmode="lin" valueType="num">
                                      <p:cBhvr>
                                        <p:cTn id="51" dur="1000"/>
                                        <p:tgtEl>
                                          <p:spTgt spid="52"/>
                                        </p:tgtEl>
                                        <p:attrNameLst>
                                          <p:attrName>ppt_w</p:attrName>
                                        </p:attrNameLst>
                                      </p:cBhvr>
                                      <p:tavLst>
                                        <p:tav tm="0">
                                          <p:val>
                                            <p:strVal val="ppt_w"/>
                                          </p:val>
                                        </p:tav>
                                        <p:tav tm="100000">
                                          <p:val>
                                            <p:fltVal val="0"/>
                                          </p:val>
                                        </p:tav>
                                      </p:tavLst>
                                    </p:anim>
                                    <p:anim calcmode="lin" valueType="num">
                                      <p:cBhvr>
                                        <p:cTn id="52" dur="1000"/>
                                        <p:tgtEl>
                                          <p:spTgt spid="52"/>
                                        </p:tgtEl>
                                        <p:attrNameLst>
                                          <p:attrName>ppt_h</p:attrName>
                                        </p:attrNameLst>
                                      </p:cBhvr>
                                      <p:tavLst>
                                        <p:tav tm="0">
                                          <p:val>
                                            <p:strVal val="ppt_h"/>
                                          </p:val>
                                        </p:tav>
                                        <p:tav tm="100000">
                                          <p:val>
                                            <p:fltVal val="0"/>
                                          </p:val>
                                        </p:tav>
                                      </p:tavLst>
                                    </p:anim>
                                    <p:anim calcmode="lin" valueType="num">
                                      <p:cBhvr>
                                        <p:cTn id="53" dur="1000"/>
                                        <p:tgtEl>
                                          <p:spTgt spid="52"/>
                                        </p:tgtEl>
                                        <p:attrNameLst>
                                          <p:attrName>style.rotation</p:attrName>
                                        </p:attrNameLst>
                                      </p:cBhvr>
                                      <p:tavLst>
                                        <p:tav tm="0">
                                          <p:val>
                                            <p:fltVal val="0"/>
                                          </p:val>
                                        </p:tav>
                                        <p:tav tm="100000">
                                          <p:val>
                                            <p:fltVal val="90"/>
                                          </p:val>
                                        </p:tav>
                                      </p:tavLst>
                                    </p:anim>
                                    <p:animEffect transition="out" filter="fade">
                                      <p:cBhvr>
                                        <p:cTn id="54" dur="1000"/>
                                        <p:tgtEl>
                                          <p:spTgt spid="52"/>
                                        </p:tgtEl>
                                      </p:cBhvr>
                                    </p:animEffect>
                                    <p:set>
                                      <p:cBhvr>
                                        <p:cTn id="55" dur="1" fill="hold">
                                          <p:stCondLst>
                                            <p:cond delay="9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56" restart="whenNotActive" fill="hold" evtFilter="cancelBubble" nodeType="interactiveSeq">
                <p:stCondLst>
                  <p:cond evt="onClick" delay="0">
                    <p:tgtEl>
                      <p:spTgt spid="37"/>
                    </p:tgtEl>
                  </p:cond>
                </p:stCondLst>
                <p:endSync evt="end" delay="0">
                  <p:rtn val="all"/>
                </p:endSync>
                <p:childTnLst>
                  <p:par>
                    <p:cTn id="57" fill="hold">
                      <p:stCondLst>
                        <p:cond delay="0"/>
                      </p:stCondLst>
                      <p:childTnLst>
                        <p:par>
                          <p:cTn id="58" fill="hold">
                            <p:stCondLst>
                              <p:cond delay="0"/>
                            </p:stCondLst>
                            <p:childTnLst>
                              <p:par>
                                <p:cTn id="59" presetID="49" presetClass="path" presetSubtype="0" accel="50000" decel="50000" fill="hold" nodeType="clickEffect">
                                  <p:stCondLst>
                                    <p:cond delay="0"/>
                                  </p:stCondLst>
                                  <p:childTnLst>
                                    <p:animMotion origin="layout" path="M 1.38889E-6 1.85185E-6 L -0.67118 0.31528 " pathEditMode="relative" rAng="0" ptsTypes="AA">
                                      <p:cBhvr>
                                        <p:cTn id="60" dur="2000" fill="hold"/>
                                        <p:tgtEl>
                                          <p:spTgt spid="44"/>
                                        </p:tgtEl>
                                        <p:attrNameLst>
                                          <p:attrName>ppt_x</p:attrName>
                                          <p:attrName>ppt_y</p:attrName>
                                        </p:attrNameLst>
                                      </p:cBhvr>
                                      <p:rCtr x="-33559" y="15764"/>
                                    </p:animMotion>
                                  </p:childTnLst>
                                  <p:subTnLst>
                                    <p:audio>
                                      <p:cMediaNode>
                                        <p:cTn display="0" masterRel="sameClick">
                                          <p:stCondLst>
                                            <p:cond evt="begin" delay="0">
                                              <p:tn val="59"/>
                                            </p:cond>
                                          </p:stCondLst>
                                          <p:endCondLst>
                                            <p:cond evt="onStopAudio" delay="0">
                                              <p:tgtEl>
                                                <p:sldTgt/>
                                              </p:tgtEl>
                                            </p:cond>
                                          </p:endCondLst>
                                        </p:cTn>
                                        <p:tgtEl>
                                          <p:sndTgt r:embed="rId5" name="Voi.wav"/>
                                        </p:tgtEl>
                                      </p:cMediaNode>
                                    </p:audio>
                                  </p:subTnLst>
                                </p:cTn>
                              </p:par>
                            </p:childTnLst>
                          </p:cTn>
                        </p:par>
                        <p:par>
                          <p:cTn id="61" fill="hold">
                            <p:stCondLst>
                              <p:cond delay="2000"/>
                            </p:stCondLst>
                            <p:childTnLst>
                              <p:par>
                                <p:cTn id="62" presetID="62" presetClass="path" presetSubtype="0" accel="50000" decel="50000" fill="hold" nodeType="afterEffect">
                                  <p:stCondLst>
                                    <p:cond delay="0"/>
                                  </p:stCondLst>
                                  <p:childTnLst>
                                    <p:animMotion origin="layout" path="M 2.77778E-6 -4.81481E-6 L -0.04097 -4.81481E-6 L -0.04097 -0.103 L -0.08195 -0.103 L -0.08195 -0.20601 L -0.12292 -0.20601 L -0.12292 -0.30902 L -0.16372 -0.30902 L -0.16372 -0.41203 L -0.20469 -0.41203 L -0.20469 -0.51504 L -0.24566 -0.51504 L -0.24566 -0.61805 L -0.28646 -0.61805 L -0.28646 -0.72106 " pathEditMode="relative" rAng="0" ptsTypes="AAAAAAAAAAAAAAA">
                                      <p:cBhvr>
                                        <p:cTn id="63" dur="2000" fill="hold"/>
                                        <p:tgtEl>
                                          <p:spTgt spid="37"/>
                                        </p:tgtEl>
                                        <p:attrNameLst>
                                          <p:attrName>ppt_x</p:attrName>
                                          <p:attrName>ppt_y</p:attrName>
                                        </p:attrNameLst>
                                      </p:cBhvr>
                                      <p:rCtr x="-14323" y="-36065"/>
                                    </p:animMotion>
                                  </p:childTnLst>
                                </p:cTn>
                              </p:par>
                            </p:childTnLst>
                          </p:cTn>
                        </p:par>
                        <p:par>
                          <p:cTn id="64" fill="hold">
                            <p:stCondLst>
                              <p:cond delay="4000"/>
                            </p:stCondLst>
                            <p:childTnLst>
                              <p:par>
                                <p:cTn id="65" presetID="53" presetClass="exit" presetSubtype="32" fill="hold" nodeType="afterEffect">
                                  <p:stCondLst>
                                    <p:cond delay="0"/>
                                  </p:stCondLst>
                                  <p:childTnLst>
                                    <p:anim calcmode="lin" valueType="num">
                                      <p:cBhvr>
                                        <p:cTn id="66" dur="500"/>
                                        <p:tgtEl>
                                          <p:spTgt spid="44"/>
                                        </p:tgtEl>
                                        <p:attrNameLst>
                                          <p:attrName>ppt_w</p:attrName>
                                        </p:attrNameLst>
                                      </p:cBhvr>
                                      <p:tavLst>
                                        <p:tav tm="0">
                                          <p:val>
                                            <p:strVal val="ppt_w"/>
                                          </p:val>
                                        </p:tav>
                                        <p:tav tm="100000">
                                          <p:val>
                                            <p:fltVal val="0"/>
                                          </p:val>
                                        </p:tav>
                                      </p:tavLst>
                                    </p:anim>
                                    <p:anim calcmode="lin" valueType="num">
                                      <p:cBhvr>
                                        <p:cTn id="67" dur="500"/>
                                        <p:tgtEl>
                                          <p:spTgt spid="44"/>
                                        </p:tgtEl>
                                        <p:attrNameLst>
                                          <p:attrName>ppt_h</p:attrName>
                                        </p:attrNameLst>
                                      </p:cBhvr>
                                      <p:tavLst>
                                        <p:tav tm="0">
                                          <p:val>
                                            <p:strVal val="ppt_h"/>
                                          </p:val>
                                        </p:tav>
                                        <p:tav tm="100000">
                                          <p:val>
                                            <p:fltVal val="0"/>
                                          </p:val>
                                        </p:tav>
                                      </p:tavLst>
                                    </p:anim>
                                    <p:animEffect transition="out" filter="fade">
                                      <p:cBhvr>
                                        <p:cTn id="68" dur="500"/>
                                        <p:tgtEl>
                                          <p:spTgt spid="44"/>
                                        </p:tgtEl>
                                      </p:cBhvr>
                                    </p:animEffect>
                                    <p:set>
                                      <p:cBhvr>
                                        <p:cTn id="69" dur="1" fill="hold">
                                          <p:stCondLst>
                                            <p:cond delay="499"/>
                                          </p:stCondLst>
                                        </p:cTn>
                                        <p:tgtEl>
                                          <p:spTgt spid="44"/>
                                        </p:tgtEl>
                                        <p:attrNameLst>
                                          <p:attrName>style.visibility</p:attrName>
                                        </p:attrNameLst>
                                      </p:cBhvr>
                                      <p:to>
                                        <p:strVal val="hidden"/>
                                      </p:to>
                                    </p:set>
                                  </p:childTnLst>
                                </p:cTn>
                              </p:par>
                            </p:childTnLst>
                          </p:cTn>
                        </p:par>
                        <p:par>
                          <p:cTn id="70" fill="hold">
                            <p:stCondLst>
                              <p:cond delay="4500"/>
                            </p:stCondLst>
                            <p:childTnLst>
                              <p:par>
                                <p:cTn id="71" presetID="31" presetClass="exit" presetSubtype="0" fill="hold" nodeType="afterEffect">
                                  <p:stCondLst>
                                    <p:cond delay="0"/>
                                  </p:stCondLst>
                                  <p:childTnLst>
                                    <p:anim calcmode="lin" valueType="num">
                                      <p:cBhvr>
                                        <p:cTn id="72" dur="1000"/>
                                        <p:tgtEl>
                                          <p:spTgt spid="2"/>
                                        </p:tgtEl>
                                        <p:attrNameLst>
                                          <p:attrName>ppt_w</p:attrName>
                                        </p:attrNameLst>
                                      </p:cBhvr>
                                      <p:tavLst>
                                        <p:tav tm="0">
                                          <p:val>
                                            <p:strVal val="ppt_w"/>
                                          </p:val>
                                        </p:tav>
                                        <p:tav tm="100000">
                                          <p:val>
                                            <p:fltVal val="0"/>
                                          </p:val>
                                        </p:tav>
                                      </p:tavLst>
                                    </p:anim>
                                    <p:anim calcmode="lin" valueType="num">
                                      <p:cBhvr>
                                        <p:cTn id="73" dur="1000"/>
                                        <p:tgtEl>
                                          <p:spTgt spid="2"/>
                                        </p:tgtEl>
                                        <p:attrNameLst>
                                          <p:attrName>ppt_h</p:attrName>
                                        </p:attrNameLst>
                                      </p:cBhvr>
                                      <p:tavLst>
                                        <p:tav tm="0">
                                          <p:val>
                                            <p:strVal val="ppt_h"/>
                                          </p:val>
                                        </p:tav>
                                        <p:tav tm="100000">
                                          <p:val>
                                            <p:fltVal val="0"/>
                                          </p:val>
                                        </p:tav>
                                      </p:tavLst>
                                    </p:anim>
                                    <p:anim calcmode="lin" valueType="num">
                                      <p:cBhvr>
                                        <p:cTn id="74" dur="1000"/>
                                        <p:tgtEl>
                                          <p:spTgt spid="2"/>
                                        </p:tgtEl>
                                        <p:attrNameLst>
                                          <p:attrName>style.rotation</p:attrName>
                                        </p:attrNameLst>
                                      </p:cBhvr>
                                      <p:tavLst>
                                        <p:tav tm="0">
                                          <p:val>
                                            <p:fltVal val="0"/>
                                          </p:val>
                                        </p:tav>
                                        <p:tav tm="100000">
                                          <p:val>
                                            <p:fltVal val="90"/>
                                          </p:val>
                                        </p:tav>
                                      </p:tavLst>
                                    </p:anim>
                                    <p:animEffect transition="out" filter="fade">
                                      <p:cBhvr>
                                        <p:cTn id="75" dur="1000"/>
                                        <p:tgtEl>
                                          <p:spTgt spid="2"/>
                                        </p:tgtEl>
                                      </p:cBhvr>
                                    </p:animEffect>
                                    <p:set>
                                      <p:cBhvr>
                                        <p:cTn id="76" dur="1" fill="hold">
                                          <p:stCondLst>
                                            <p:cond delay="9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77" restart="whenNotActive" fill="hold" evtFilter="cancelBubble" nodeType="interactiveSeq">
                <p:stCondLst>
                  <p:cond evt="onClick" delay="0">
                    <p:tgtEl>
                      <p:spTgt spid="38"/>
                    </p:tgtEl>
                  </p:cond>
                </p:stCondLst>
                <p:endSync evt="end" delay="0">
                  <p:rtn val="all"/>
                </p:endSync>
                <p:childTnLst>
                  <p:par>
                    <p:cTn id="78" fill="hold">
                      <p:stCondLst>
                        <p:cond delay="0"/>
                      </p:stCondLst>
                      <p:childTnLst>
                        <p:par>
                          <p:cTn id="79" fill="hold">
                            <p:stCondLst>
                              <p:cond delay="0"/>
                            </p:stCondLst>
                            <p:childTnLst>
                              <p:par>
                                <p:cTn id="80" presetID="49" presetClass="path" presetSubtype="0" accel="50000" decel="50000" fill="hold" nodeType="clickEffect">
                                  <p:stCondLst>
                                    <p:cond delay="0"/>
                                  </p:stCondLst>
                                  <p:childTnLst>
                                    <p:animMotion origin="layout" path="M 2.5E-6 1.11111E-6 L -0.68091 0.37847 " pathEditMode="relative" rAng="0" ptsTypes="AA">
                                      <p:cBhvr>
                                        <p:cTn id="81" dur="2000" fill="hold"/>
                                        <p:tgtEl>
                                          <p:spTgt spid="45"/>
                                        </p:tgtEl>
                                        <p:attrNameLst>
                                          <p:attrName>ppt_x</p:attrName>
                                          <p:attrName>ppt_y</p:attrName>
                                        </p:attrNameLst>
                                      </p:cBhvr>
                                      <p:rCtr x="-34045" y="18912"/>
                                    </p:animMotion>
                                  </p:childTnLst>
                                  <p:subTnLst>
                                    <p:audio>
                                      <p:cMediaNode>
                                        <p:cTn display="0" masterRel="sameClick">
                                          <p:stCondLst>
                                            <p:cond evt="begin" delay="0">
                                              <p:tn val="80"/>
                                            </p:cond>
                                          </p:stCondLst>
                                          <p:endCondLst>
                                            <p:cond evt="onStopAudio" delay="0">
                                              <p:tgtEl>
                                                <p:sldTgt/>
                                              </p:tgtEl>
                                            </p:cond>
                                          </p:endCondLst>
                                        </p:cTn>
                                        <p:tgtEl>
                                          <p:sndTgt r:embed="rId5" name="Voi.wav"/>
                                        </p:tgtEl>
                                      </p:cMediaNode>
                                    </p:audio>
                                  </p:subTnLst>
                                </p:cTn>
                              </p:par>
                            </p:childTnLst>
                          </p:cTn>
                        </p:par>
                        <p:par>
                          <p:cTn id="82" fill="hold">
                            <p:stCondLst>
                              <p:cond delay="2000"/>
                            </p:stCondLst>
                            <p:childTnLst>
                              <p:par>
                                <p:cTn id="83" presetID="41" presetClass="path" presetSubtype="0" accel="50000" decel="50000" fill="hold" nodeType="afterEffect">
                                  <p:stCondLst>
                                    <p:cond delay="0"/>
                                  </p:stCondLst>
                                  <p:childTnLst>
                                    <p:animMotion origin="layout" path="M -0.00503 -0.07639 C -0.0085 -0.04584 -0.02066 -0.01597 -0.02482 -0.01597 C -0.05138 -0.01597 -0.07882 -0.48866 -0.07882 -0.96135 C -0.07882 -0.72338 -0.09253 -0.48866 -0.10555 -0.48866 C -0.11927 -0.48866 -0.13229 -0.72685 -0.13229 -0.96135 C -0.13229 -0.84422 -0.13906 -0.72338 -0.146 -0.72338 C -0.15277 -0.72338 -0.15972 -0.84074 -0.15972 -0.96135 C -0.15972 -0.90093 -0.16302 -0.84422 -0.16649 -0.84422 C -0.16996 -0.84422 -0.17343 -0.9044 -0.17343 -0.96135 C -0.17343 -0.93056 -0.17517 -0.90093 -0.17673 -0.90093 C -0.17777 -0.90093 -0.1802 -0.93148 -0.1802 -0.96135 C -0.1802 -0.9463 -0.18107 -0.93056 -0.18194 -0.93056 C -0.18194 -0.92709 -0.18385 -0.94537 -0.18385 -0.96135 C -0.18385 -0.95324 -0.18385 -0.9463 -0.18472 -0.9463 C -0.18472 -0.94977 -0.18559 -0.95417 -0.18559 -0.96135 C -0.18559 -0.95764 -0.18559 -0.95324 -0.18559 -0.94977 C -0.18645 -0.94977 -0.18645 -0.95324 -0.18645 -0.95764 C -0.18732 -0.95764 -0.18732 -0.95417 -0.18732 -0.94977 C -0.18819 -0.94977 -0.18819 -0.95324 -0.18819 -0.95764 " pathEditMode="relative" rAng="0" ptsTypes="AAAAAAAAAAAAAAAAAAA">
                                      <p:cBhvr>
                                        <p:cTn id="84" dur="2000" fill="hold"/>
                                        <p:tgtEl>
                                          <p:spTgt spid="38"/>
                                        </p:tgtEl>
                                        <p:attrNameLst>
                                          <p:attrName>ppt_x</p:attrName>
                                          <p:attrName>ppt_y</p:attrName>
                                        </p:attrNameLst>
                                      </p:cBhvr>
                                      <p:rCtr x="-9167" y="-41227"/>
                                    </p:animMotion>
                                  </p:childTnLst>
                                </p:cTn>
                              </p:par>
                            </p:childTnLst>
                          </p:cTn>
                        </p:par>
                        <p:par>
                          <p:cTn id="85" fill="hold">
                            <p:stCondLst>
                              <p:cond delay="4000"/>
                            </p:stCondLst>
                            <p:childTnLst>
                              <p:par>
                                <p:cTn id="86" presetID="53" presetClass="exit" presetSubtype="32" fill="hold" nodeType="afterEffect">
                                  <p:stCondLst>
                                    <p:cond delay="0"/>
                                  </p:stCondLst>
                                  <p:childTnLst>
                                    <p:anim calcmode="lin" valueType="num">
                                      <p:cBhvr>
                                        <p:cTn id="87" dur="500"/>
                                        <p:tgtEl>
                                          <p:spTgt spid="45"/>
                                        </p:tgtEl>
                                        <p:attrNameLst>
                                          <p:attrName>ppt_w</p:attrName>
                                        </p:attrNameLst>
                                      </p:cBhvr>
                                      <p:tavLst>
                                        <p:tav tm="0">
                                          <p:val>
                                            <p:strVal val="ppt_w"/>
                                          </p:val>
                                        </p:tav>
                                        <p:tav tm="100000">
                                          <p:val>
                                            <p:fltVal val="0"/>
                                          </p:val>
                                        </p:tav>
                                      </p:tavLst>
                                    </p:anim>
                                    <p:anim calcmode="lin" valueType="num">
                                      <p:cBhvr>
                                        <p:cTn id="88" dur="500"/>
                                        <p:tgtEl>
                                          <p:spTgt spid="45"/>
                                        </p:tgtEl>
                                        <p:attrNameLst>
                                          <p:attrName>ppt_h</p:attrName>
                                        </p:attrNameLst>
                                      </p:cBhvr>
                                      <p:tavLst>
                                        <p:tav tm="0">
                                          <p:val>
                                            <p:strVal val="ppt_h"/>
                                          </p:val>
                                        </p:tav>
                                        <p:tav tm="100000">
                                          <p:val>
                                            <p:fltVal val="0"/>
                                          </p:val>
                                        </p:tav>
                                      </p:tavLst>
                                    </p:anim>
                                    <p:animEffect transition="out" filter="fade">
                                      <p:cBhvr>
                                        <p:cTn id="89" dur="500"/>
                                        <p:tgtEl>
                                          <p:spTgt spid="45"/>
                                        </p:tgtEl>
                                      </p:cBhvr>
                                    </p:animEffect>
                                    <p:set>
                                      <p:cBhvr>
                                        <p:cTn id="90" dur="1" fill="hold">
                                          <p:stCondLst>
                                            <p:cond delay="499"/>
                                          </p:stCondLst>
                                        </p:cTn>
                                        <p:tgtEl>
                                          <p:spTgt spid="45"/>
                                        </p:tgtEl>
                                        <p:attrNameLst>
                                          <p:attrName>style.visibility</p:attrName>
                                        </p:attrNameLst>
                                      </p:cBhvr>
                                      <p:to>
                                        <p:strVal val="hidden"/>
                                      </p:to>
                                    </p:set>
                                  </p:childTnLst>
                                </p:cTn>
                              </p:par>
                            </p:childTnLst>
                          </p:cTn>
                        </p:par>
                        <p:par>
                          <p:cTn id="91" fill="hold">
                            <p:stCondLst>
                              <p:cond delay="4500"/>
                            </p:stCondLst>
                            <p:childTnLst>
                              <p:par>
                                <p:cTn id="92" presetID="31" presetClass="exit" presetSubtype="0" fill="hold" nodeType="afterEffect">
                                  <p:stCondLst>
                                    <p:cond delay="0"/>
                                  </p:stCondLst>
                                  <p:childTnLst>
                                    <p:anim calcmode="lin" valueType="num">
                                      <p:cBhvr>
                                        <p:cTn id="93" dur="1000"/>
                                        <p:tgtEl>
                                          <p:spTgt spid="3"/>
                                        </p:tgtEl>
                                        <p:attrNameLst>
                                          <p:attrName>ppt_w</p:attrName>
                                        </p:attrNameLst>
                                      </p:cBhvr>
                                      <p:tavLst>
                                        <p:tav tm="0">
                                          <p:val>
                                            <p:strVal val="ppt_w"/>
                                          </p:val>
                                        </p:tav>
                                        <p:tav tm="100000">
                                          <p:val>
                                            <p:fltVal val="0"/>
                                          </p:val>
                                        </p:tav>
                                      </p:tavLst>
                                    </p:anim>
                                    <p:anim calcmode="lin" valueType="num">
                                      <p:cBhvr>
                                        <p:cTn id="94" dur="1000"/>
                                        <p:tgtEl>
                                          <p:spTgt spid="3"/>
                                        </p:tgtEl>
                                        <p:attrNameLst>
                                          <p:attrName>ppt_h</p:attrName>
                                        </p:attrNameLst>
                                      </p:cBhvr>
                                      <p:tavLst>
                                        <p:tav tm="0">
                                          <p:val>
                                            <p:strVal val="ppt_h"/>
                                          </p:val>
                                        </p:tav>
                                        <p:tav tm="100000">
                                          <p:val>
                                            <p:fltVal val="0"/>
                                          </p:val>
                                        </p:tav>
                                      </p:tavLst>
                                    </p:anim>
                                    <p:anim calcmode="lin" valueType="num">
                                      <p:cBhvr>
                                        <p:cTn id="95" dur="1000"/>
                                        <p:tgtEl>
                                          <p:spTgt spid="3"/>
                                        </p:tgtEl>
                                        <p:attrNameLst>
                                          <p:attrName>style.rotation</p:attrName>
                                        </p:attrNameLst>
                                      </p:cBhvr>
                                      <p:tavLst>
                                        <p:tav tm="0">
                                          <p:val>
                                            <p:fltVal val="0"/>
                                          </p:val>
                                        </p:tav>
                                        <p:tav tm="100000">
                                          <p:val>
                                            <p:fltVal val="90"/>
                                          </p:val>
                                        </p:tav>
                                      </p:tavLst>
                                    </p:anim>
                                    <p:animEffect transition="out" filter="fade">
                                      <p:cBhvr>
                                        <p:cTn id="96" dur="1000"/>
                                        <p:tgtEl>
                                          <p:spTgt spid="3"/>
                                        </p:tgtEl>
                                      </p:cBhvr>
                                    </p:animEffect>
                                    <p:set>
                                      <p:cBhvr>
                                        <p:cTn id="97"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98" restart="whenNotActive" fill="hold" evtFilter="cancelBubble" nodeType="interactiveSeq">
                <p:stCondLst>
                  <p:cond evt="onClick" delay="0">
                    <p:tgtEl>
                      <p:spTgt spid="39"/>
                    </p:tgtEl>
                  </p:cond>
                </p:stCondLst>
                <p:endSync evt="end" delay="0">
                  <p:rtn val="all"/>
                </p:endSync>
                <p:childTnLst>
                  <p:par>
                    <p:cTn id="99" fill="hold">
                      <p:stCondLst>
                        <p:cond delay="0"/>
                      </p:stCondLst>
                      <p:childTnLst>
                        <p:par>
                          <p:cTn id="100" fill="hold">
                            <p:stCondLst>
                              <p:cond delay="0"/>
                            </p:stCondLst>
                            <p:childTnLst>
                              <p:par>
                                <p:cTn id="101" presetID="49" presetClass="path" presetSubtype="0" accel="50000" decel="50000" fill="hold" nodeType="clickEffect">
                                  <p:stCondLst>
                                    <p:cond delay="0"/>
                                  </p:stCondLst>
                                  <p:childTnLst>
                                    <p:animMotion origin="layout" path="M -2.77778E-7 -1.11111E-6 L -0.76424 0.39445 " pathEditMode="relative" rAng="0" ptsTypes="AA">
                                      <p:cBhvr>
                                        <p:cTn id="102" dur="2000" fill="hold"/>
                                        <p:tgtEl>
                                          <p:spTgt spid="46"/>
                                        </p:tgtEl>
                                        <p:attrNameLst>
                                          <p:attrName>ppt_x</p:attrName>
                                          <p:attrName>ppt_y</p:attrName>
                                        </p:attrNameLst>
                                      </p:cBhvr>
                                      <p:rCtr x="-38212" y="19722"/>
                                    </p:animMotion>
                                  </p:childTnLst>
                                  <p:subTnLst>
                                    <p:audio>
                                      <p:cMediaNode>
                                        <p:cTn display="0" masterRel="sameClick">
                                          <p:stCondLst>
                                            <p:cond evt="begin" delay="0">
                                              <p:tn val="101"/>
                                            </p:cond>
                                          </p:stCondLst>
                                          <p:endCondLst>
                                            <p:cond evt="onStopAudio" delay="0">
                                              <p:tgtEl>
                                                <p:sldTgt/>
                                              </p:tgtEl>
                                            </p:cond>
                                          </p:endCondLst>
                                        </p:cTn>
                                        <p:tgtEl>
                                          <p:sndTgt r:embed="rId5" name="Voi.wav"/>
                                        </p:tgtEl>
                                      </p:cMediaNode>
                                    </p:audio>
                                  </p:subTnLst>
                                </p:cTn>
                              </p:par>
                            </p:childTnLst>
                          </p:cTn>
                        </p:par>
                        <p:par>
                          <p:cTn id="103" fill="hold">
                            <p:stCondLst>
                              <p:cond delay="2000"/>
                            </p:stCondLst>
                            <p:childTnLst>
                              <p:par>
                                <p:cTn id="104" presetID="54" presetClass="path" presetSubtype="0" accel="50000" decel="50000" fill="hold" nodeType="afterEffect">
                                  <p:stCondLst>
                                    <p:cond delay="0"/>
                                  </p:stCondLst>
                                  <p:childTnLst>
                                    <p:animMotion origin="layout" path="M -3.05556E-6 -0.04144 C -0.00781 -0.02847 -0.03472 -0.01597 -0.04409 -0.01597 C -0.10364 -0.01597 -0.16493 -0.21458 -0.16493 -0.41296 C -0.16493 -0.3132 -0.19652 -0.21458 -0.22448 -0.21458 C -0.25521 -0.21458 -0.28385 -0.31458 -0.28385 -0.41296 C -0.28385 -0.36389 -0.2993 -0.3132 -0.31458 -0.3132 C -0.32986 -0.3132 -0.34514 -0.36227 -0.34514 -0.41296 C -0.34514 -0.38773 -0.35277 -0.36389 -0.36041 -0.36389 C -0.36823 -0.36389 -0.37587 -0.38912 -0.37587 -0.41296 C -0.37587 -0.40023 -0.37986 -0.38773 -0.3835 -0.38773 C -0.38541 -0.38773 -0.39114 -0.4007 -0.39114 -0.41296 C -0.39114 -0.40695 -0.39305 -0.40023 -0.39514 -0.40023 C -0.39514 -0.40162 -0.39913 -0.40648 -0.39913 -0.41296 C -0.39913 -0.40972 -0.39913 -0.40695 -0.40104 -0.40695 C -0.40104 -0.40833 -0.40312 -0.41019 -0.40312 -0.41296 C -0.40312 -0.41158 -0.40312 -0.40972 -0.40312 -0.40833 C -0.40503 -0.40833 -0.40503 -0.40972 -0.40503 -0.41158 C -0.40712 -0.41158 -0.40712 -0.41019 -0.40712 -0.40833 C -0.4092 -0.40833 -0.4092 -0.40972 -0.4092 -0.41158 " pathEditMode="relative" rAng="0" ptsTypes="AAAAAAAAAAAAAAAAAAA">
                                      <p:cBhvr>
                                        <p:cTn id="105" dur="2000" fill="hold"/>
                                        <p:tgtEl>
                                          <p:spTgt spid="39"/>
                                        </p:tgtEl>
                                        <p:attrNameLst>
                                          <p:attrName>ppt_x</p:attrName>
                                          <p:attrName>ppt_y</p:attrName>
                                        </p:attrNameLst>
                                      </p:cBhvr>
                                      <p:rCtr x="-20469" y="-17315"/>
                                    </p:animMotion>
                                  </p:childTnLst>
                                </p:cTn>
                              </p:par>
                            </p:childTnLst>
                          </p:cTn>
                        </p:par>
                        <p:par>
                          <p:cTn id="106" fill="hold">
                            <p:stCondLst>
                              <p:cond delay="4000"/>
                            </p:stCondLst>
                            <p:childTnLst>
                              <p:par>
                                <p:cTn id="107" presetID="53" presetClass="exit" presetSubtype="32" fill="hold" nodeType="afterEffect">
                                  <p:stCondLst>
                                    <p:cond delay="0"/>
                                  </p:stCondLst>
                                  <p:childTnLst>
                                    <p:anim calcmode="lin" valueType="num">
                                      <p:cBhvr>
                                        <p:cTn id="108" dur="500"/>
                                        <p:tgtEl>
                                          <p:spTgt spid="46"/>
                                        </p:tgtEl>
                                        <p:attrNameLst>
                                          <p:attrName>ppt_w</p:attrName>
                                        </p:attrNameLst>
                                      </p:cBhvr>
                                      <p:tavLst>
                                        <p:tav tm="0">
                                          <p:val>
                                            <p:strVal val="ppt_w"/>
                                          </p:val>
                                        </p:tav>
                                        <p:tav tm="100000">
                                          <p:val>
                                            <p:fltVal val="0"/>
                                          </p:val>
                                        </p:tav>
                                      </p:tavLst>
                                    </p:anim>
                                    <p:anim calcmode="lin" valueType="num">
                                      <p:cBhvr>
                                        <p:cTn id="109" dur="500"/>
                                        <p:tgtEl>
                                          <p:spTgt spid="46"/>
                                        </p:tgtEl>
                                        <p:attrNameLst>
                                          <p:attrName>ppt_h</p:attrName>
                                        </p:attrNameLst>
                                      </p:cBhvr>
                                      <p:tavLst>
                                        <p:tav tm="0">
                                          <p:val>
                                            <p:strVal val="ppt_h"/>
                                          </p:val>
                                        </p:tav>
                                        <p:tav tm="100000">
                                          <p:val>
                                            <p:fltVal val="0"/>
                                          </p:val>
                                        </p:tav>
                                      </p:tavLst>
                                    </p:anim>
                                    <p:animEffect transition="out" filter="fade">
                                      <p:cBhvr>
                                        <p:cTn id="110" dur="500"/>
                                        <p:tgtEl>
                                          <p:spTgt spid="46"/>
                                        </p:tgtEl>
                                      </p:cBhvr>
                                    </p:animEffect>
                                    <p:set>
                                      <p:cBhvr>
                                        <p:cTn id="111" dur="1" fill="hold">
                                          <p:stCondLst>
                                            <p:cond delay="499"/>
                                          </p:stCondLst>
                                        </p:cTn>
                                        <p:tgtEl>
                                          <p:spTgt spid="46"/>
                                        </p:tgtEl>
                                        <p:attrNameLst>
                                          <p:attrName>style.visibility</p:attrName>
                                        </p:attrNameLst>
                                      </p:cBhvr>
                                      <p:to>
                                        <p:strVal val="hidden"/>
                                      </p:to>
                                    </p:set>
                                  </p:childTnLst>
                                </p:cTn>
                              </p:par>
                            </p:childTnLst>
                          </p:cTn>
                        </p:par>
                        <p:par>
                          <p:cTn id="112" fill="hold">
                            <p:stCondLst>
                              <p:cond delay="4500"/>
                            </p:stCondLst>
                            <p:childTnLst>
                              <p:par>
                                <p:cTn id="113" presetID="31" presetClass="exit" presetSubtype="0" fill="hold" nodeType="afterEffect">
                                  <p:stCondLst>
                                    <p:cond delay="0"/>
                                  </p:stCondLst>
                                  <p:childTnLst>
                                    <p:anim calcmode="lin" valueType="num">
                                      <p:cBhvr>
                                        <p:cTn id="114" dur="1000"/>
                                        <p:tgtEl>
                                          <p:spTgt spid="9"/>
                                        </p:tgtEl>
                                        <p:attrNameLst>
                                          <p:attrName>ppt_w</p:attrName>
                                        </p:attrNameLst>
                                      </p:cBhvr>
                                      <p:tavLst>
                                        <p:tav tm="0">
                                          <p:val>
                                            <p:strVal val="ppt_w"/>
                                          </p:val>
                                        </p:tav>
                                        <p:tav tm="100000">
                                          <p:val>
                                            <p:fltVal val="0"/>
                                          </p:val>
                                        </p:tav>
                                      </p:tavLst>
                                    </p:anim>
                                    <p:anim calcmode="lin" valueType="num">
                                      <p:cBhvr>
                                        <p:cTn id="115" dur="1000"/>
                                        <p:tgtEl>
                                          <p:spTgt spid="9"/>
                                        </p:tgtEl>
                                        <p:attrNameLst>
                                          <p:attrName>ppt_h</p:attrName>
                                        </p:attrNameLst>
                                      </p:cBhvr>
                                      <p:tavLst>
                                        <p:tav tm="0">
                                          <p:val>
                                            <p:strVal val="ppt_h"/>
                                          </p:val>
                                        </p:tav>
                                        <p:tav tm="100000">
                                          <p:val>
                                            <p:fltVal val="0"/>
                                          </p:val>
                                        </p:tav>
                                      </p:tavLst>
                                    </p:anim>
                                    <p:anim calcmode="lin" valueType="num">
                                      <p:cBhvr>
                                        <p:cTn id="116" dur="1000"/>
                                        <p:tgtEl>
                                          <p:spTgt spid="9"/>
                                        </p:tgtEl>
                                        <p:attrNameLst>
                                          <p:attrName>style.rotation</p:attrName>
                                        </p:attrNameLst>
                                      </p:cBhvr>
                                      <p:tavLst>
                                        <p:tav tm="0">
                                          <p:val>
                                            <p:fltVal val="0"/>
                                          </p:val>
                                        </p:tav>
                                        <p:tav tm="100000">
                                          <p:val>
                                            <p:fltVal val="90"/>
                                          </p:val>
                                        </p:tav>
                                      </p:tavLst>
                                    </p:anim>
                                    <p:animEffect transition="out" filter="fade">
                                      <p:cBhvr>
                                        <p:cTn id="117" dur="1000"/>
                                        <p:tgtEl>
                                          <p:spTgt spid="9"/>
                                        </p:tgtEl>
                                      </p:cBhvr>
                                    </p:animEffect>
                                    <p:set>
                                      <p:cBhvr>
                                        <p:cTn id="118"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19" restart="whenNotActive" fill="hold" evtFilter="cancelBubble" nodeType="interactiveSeq">
                <p:stCondLst>
                  <p:cond evt="onClick" delay="0">
                    <p:tgtEl>
                      <p:spTgt spid="40"/>
                    </p:tgtEl>
                  </p:cond>
                </p:stCondLst>
                <p:endSync evt="end" delay="0">
                  <p:rtn val="all"/>
                </p:endSync>
                <p:childTnLst>
                  <p:par>
                    <p:cTn id="120" fill="hold">
                      <p:stCondLst>
                        <p:cond delay="0"/>
                      </p:stCondLst>
                      <p:childTnLst>
                        <p:par>
                          <p:cTn id="121" fill="hold">
                            <p:stCondLst>
                              <p:cond delay="0"/>
                            </p:stCondLst>
                            <p:childTnLst>
                              <p:par>
                                <p:cTn id="122" presetID="49" presetClass="path" presetSubtype="0" accel="50000" decel="50000" fill="hold" nodeType="clickEffect">
                                  <p:stCondLst>
                                    <p:cond delay="0"/>
                                  </p:stCondLst>
                                  <p:childTnLst>
                                    <p:animMotion origin="layout" path="M 8.33333E-7 1.48148E-6 L -0.86945 0.22523 " pathEditMode="relative" rAng="0" ptsTypes="AA">
                                      <p:cBhvr>
                                        <p:cTn id="123" dur="2000" fill="hold"/>
                                        <p:tgtEl>
                                          <p:spTgt spid="47"/>
                                        </p:tgtEl>
                                        <p:attrNameLst>
                                          <p:attrName>ppt_x</p:attrName>
                                          <p:attrName>ppt_y</p:attrName>
                                        </p:attrNameLst>
                                      </p:cBhvr>
                                      <p:rCtr x="-43472" y="11250"/>
                                    </p:animMotion>
                                  </p:childTnLst>
                                  <p:subTnLst>
                                    <p:audio>
                                      <p:cMediaNode>
                                        <p:cTn display="0" masterRel="sameClick">
                                          <p:stCondLst>
                                            <p:cond evt="begin" delay="0">
                                              <p:tn val="122"/>
                                            </p:cond>
                                          </p:stCondLst>
                                          <p:endCondLst>
                                            <p:cond evt="onStopAudio" delay="0">
                                              <p:tgtEl>
                                                <p:sldTgt/>
                                              </p:tgtEl>
                                            </p:cond>
                                          </p:endCondLst>
                                        </p:cTn>
                                        <p:tgtEl>
                                          <p:sndTgt r:embed="rId5" name="Voi.wav"/>
                                        </p:tgtEl>
                                      </p:cMediaNode>
                                    </p:audio>
                                  </p:subTnLst>
                                </p:cTn>
                              </p:par>
                            </p:childTnLst>
                          </p:cTn>
                        </p:par>
                        <p:par>
                          <p:cTn id="124" fill="hold">
                            <p:stCondLst>
                              <p:cond delay="2000"/>
                            </p:stCondLst>
                            <p:childTnLst>
                              <p:par>
                                <p:cTn id="125" presetID="62" presetClass="path" presetSubtype="0" accel="50000" decel="50000" fill="hold" nodeType="afterEffect">
                                  <p:stCondLst>
                                    <p:cond delay="0"/>
                                  </p:stCondLst>
                                  <p:childTnLst>
                                    <p:animMotion origin="layout" path="M -4.72222E-6 -3.33333E-6 L 0.02396 -3.33333E-6 L 0.02396 -0.1412 L 0.0481 -0.1412 L 0.0481 -0.2824 L 0.07223 -0.2824 L 0.07223 -0.42338 L 0.09619 -0.42338 L 0.09619 -0.56481 L 0.12032 -0.56481 L 0.12032 -0.70555 L 0.14445 -0.70555 L 0.14445 -0.84652 L 0.16858 -0.84652 L 0.16858 -0.98773 " pathEditMode="relative" rAng="0" ptsTypes="AAAAAAAAAAAAAAA">
                                      <p:cBhvr>
                                        <p:cTn id="126" dur="2000" fill="hold"/>
                                        <p:tgtEl>
                                          <p:spTgt spid="40"/>
                                        </p:tgtEl>
                                        <p:attrNameLst>
                                          <p:attrName>ppt_x</p:attrName>
                                          <p:attrName>ppt_y</p:attrName>
                                        </p:attrNameLst>
                                      </p:cBhvr>
                                      <p:rCtr x="8420" y="-49398"/>
                                    </p:animMotion>
                                  </p:childTnLst>
                                </p:cTn>
                              </p:par>
                            </p:childTnLst>
                          </p:cTn>
                        </p:par>
                        <p:par>
                          <p:cTn id="127" fill="hold">
                            <p:stCondLst>
                              <p:cond delay="4000"/>
                            </p:stCondLst>
                            <p:childTnLst>
                              <p:par>
                                <p:cTn id="128" presetID="53" presetClass="exit" presetSubtype="32" fill="hold" nodeType="afterEffect">
                                  <p:stCondLst>
                                    <p:cond delay="0"/>
                                  </p:stCondLst>
                                  <p:childTnLst>
                                    <p:anim calcmode="lin" valueType="num">
                                      <p:cBhvr>
                                        <p:cTn id="129" dur="500"/>
                                        <p:tgtEl>
                                          <p:spTgt spid="47"/>
                                        </p:tgtEl>
                                        <p:attrNameLst>
                                          <p:attrName>ppt_w</p:attrName>
                                        </p:attrNameLst>
                                      </p:cBhvr>
                                      <p:tavLst>
                                        <p:tav tm="0">
                                          <p:val>
                                            <p:strVal val="ppt_w"/>
                                          </p:val>
                                        </p:tav>
                                        <p:tav tm="100000">
                                          <p:val>
                                            <p:fltVal val="0"/>
                                          </p:val>
                                        </p:tav>
                                      </p:tavLst>
                                    </p:anim>
                                    <p:anim calcmode="lin" valueType="num">
                                      <p:cBhvr>
                                        <p:cTn id="130" dur="500"/>
                                        <p:tgtEl>
                                          <p:spTgt spid="47"/>
                                        </p:tgtEl>
                                        <p:attrNameLst>
                                          <p:attrName>ppt_h</p:attrName>
                                        </p:attrNameLst>
                                      </p:cBhvr>
                                      <p:tavLst>
                                        <p:tav tm="0">
                                          <p:val>
                                            <p:strVal val="ppt_h"/>
                                          </p:val>
                                        </p:tav>
                                        <p:tav tm="100000">
                                          <p:val>
                                            <p:fltVal val="0"/>
                                          </p:val>
                                        </p:tav>
                                      </p:tavLst>
                                    </p:anim>
                                    <p:animEffect transition="out" filter="fade">
                                      <p:cBhvr>
                                        <p:cTn id="131" dur="500"/>
                                        <p:tgtEl>
                                          <p:spTgt spid="47"/>
                                        </p:tgtEl>
                                      </p:cBhvr>
                                    </p:animEffect>
                                    <p:set>
                                      <p:cBhvr>
                                        <p:cTn id="132" dur="1" fill="hold">
                                          <p:stCondLst>
                                            <p:cond delay="499"/>
                                          </p:stCondLst>
                                        </p:cTn>
                                        <p:tgtEl>
                                          <p:spTgt spid="47"/>
                                        </p:tgtEl>
                                        <p:attrNameLst>
                                          <p:attrName>style.visibility</p:attrName>
                                        </p:attrNameLst>
                                      </p:cBhvr>
                                      <p:to>
                                        <p:strVal val="hidden"/>
                                      </p:to>
                                    </p:set>
                                  </p:childTnLst>
                                </p:cTn>
                              </p:par>
                            </p:childTnLst>
                          </p:cTn>
                        </p:par>
                        <p:par>
                          <p:cTn id="133" fill="hold">
                            <p:stCondLst>
                              <p:cond delay="5500"/>
                            </p:stCondLst>
                            <p:childTnLst>
                              <p:par>
                                <p:cTn id="134" presetID="31" presetClass="exit" presetSubtype="0" fill="hold" nodeType="afterEffect">
                                  <p:stCondLst>
                                    <p:cond delay="0"/>
                                  </p:stCondLst>
                                  <p:childTnLst>
                                    <p:anim calcmode="lin" valueType="num">
                                      <p:cBhvr>
                                        <p:cTn id="135" dur="1000"/>
                                        <p:tgtEl>
                                          <p:spTgt spid="8"/>
                                        </p:tgtEl>
                                        <p:attrNameLst>
                                          <p:attrName>ppt_w</p:attrName>
                                        </p:attrNameLst>
                                      </p:cBhvr>
                                      <p:tavLst>
                                        <p:tav tm="0">
                                          <p:val>
                                            <p:strVal val="ppt_w"/>
                                          </p:val>
                                        </p:tav>
                                        <p:tav tm="100000">
                                          <p:val>
                                            <p:fltVal val="0"/>
                                          </p:val>
                                        </p:tav>
                                      </p:tavLst>
                                    </p:anim>
                                    <p:anim calcmode="lin" valueType="num">
                                      <p:cBhvr>
                                        <p:cTn id="136" dur="1000"/>
                                        <p:tgtEl>
                                          <p:spTgt spid="8"/>
                                        </p:tgtEl>
                                        <p:attrNameLst>
                                          <p:attrName>ppt_h</p:attrName>
                                        </p:attrNameLst>
                                      </p:cBhvr>
                                      <p:tavLst>
                                        <p:tav tm="0">
                                          <p:val>
                                            <p:strVal val="ppt_h"/>
                                          </p:val>
                                        </p:tav>
                                        <p:tav tm="100000">
                                          <p:val>
                                            <p:fltVal val="0"/>
                                          </p:val>
                                        </p:tav>
                                      </p:tavLst>
                                    </p:anim>
                                    <p:anim calcmode="lin" valueType="num">
                                      <p:cBhvr>
                                        <p:cTn id="137" dur="1000"/>
                                        <p:tgtEl>
                                          <p:spTgt spid="8"/>
                                        </p:tgtEl>
                                        <p:attrNameLst>
                                          <p:attrName>style.rotation</p:attrName>
                                        </p:attrNameLst>
                                      </p:cBhvr>
                                      <p:tavLst>
                                        <p:tav tm="0">
                                          <p:val>
                                            <p:fltVal val="0"/>
                                          </p:val>
                                        </p:tav>
                                        <p:tav tm="100000">
                                          <p:val>
                                            <p:fltVal val="90"/>
                                          </p:val>
                                        </p:tav>
                                      </p:tavLst>
                                    </p:anim>
                                    <p:animEffect transition="out" filter="fade">
                                      <p:cBhvr>
                                        <p:cTn id="138" dur="1000"/>
                                        <p:tgtEl>
                                          <p:spTgt spid="8"/>
                                        </p:tgtEl>
                                      </p:cBhvr>
                                    </p:animEffect>
                                    <p:set>
                                      <p:cBhvr>
                                        <p:cTn id="139"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40" restart="whenNotActive" fill="hold" evtFilter="cancelBubble" nodeType="interactiveSeq">
                <p:stCondLst>
                  <p:cond evt="onClick" delay="0">
                    <p:tgtEl>
                      <p:spTgt spid="5"/>
                    </p:tgtEl>
                  </p:cond>
                </p:stCondLst>
                <p:endSync evt="end" delay="0">
                  <p:rtn val="all"/>
                </p:endSync>
                <p:childTnLst>
                  <p:par>
                    <p:cTn id="141" fill="hold">
                      <p:stCondLst>
                        <p:cond delay="0"/>
                      </p:stCondLst>
                      <p:childTnLst>
                        <p:par>
                          <p:cTn id="142" fill="hold">
                            <p:stCondLst>
                              <p:cond delay="0"/>
                            </p:stCondLst>
                            <p:childTnLst>
                              <p:par>
                                <p:cTn id="143" presetID="35" presetClass="path" presetSubtype="0" accel="50000" decel="50000" fill="hold" nodeType="clickEffect">
                                  <p:stCondLst>
                                    <p:cond delay="0"/>
                                  </p:stCondLst>
                                  <p:childTnLst>
                                    <p:animMotion origin="layout" path="M 3.33333E-6 -4.44444E-6 L -0.19757 0.04769 " pathEditMode="relative" rAng="0" ptsTypes="AA">
                                      <p:cBhvr>
                                        <p:cTn id="144" dur="2000" fill="hold"/>
                                        <p:tgtEl>
                                          <p:spTgt spid="5"/>
                                        </p:tgtEl>
                                        <p:attrNameLst>
                                          <p:attrName>ppt_x</p:attrName>
                                          <p:attrName>ppt_y</p:attrName>
                                        </p:attrNameLst>
                                      </p:cBhvr>
                                      <p:rCtr x="-9878" y="2384"/>
                                    </p:animMotion>
                                  </p:childTnLst>
                                </p:cTn>
                              </p:par>
                            </p:childTnLst>
                          </p:cTn>
                        </p:par>
                        <p:par>
                          <p:cTn id="145" fill="hold">
                            <p:stCondLst>
                              <p:cond delay="2000"/>
                            </p:stCondLst>
                            <p:childTnLst>
                              <p:par>
                                <p:cTn id="146" presetID="6" presetClass="emph" presetSubtype="0" fill="hold" nodeType="afterEffect">
                                  <p:stCondLst>
                                    <p:cond delay="0"/>
                                  </p:stCondLst>
                                  <p:childTnLst>
                                    <p:animScale>
                                      <p:cBhvr>
                                        <p:cTn id="147" dur="2000" fill="hold"/>
                                        <p:tgtEl>
                                          <p:spTgt spid="5"/>
                                        </p:tgtEl>
                                      </p:cBhvr>
                                      <p:by x="150000" y="150000"/>
                                    </p:animScale>
                                  </p:childTnLst>
                                </p:cTn>
                              </p:par>
                            </p:childTnLst>
                          </p:cTn>
                        </p:par>
                        <p:par>
                          <p:cTn id="148" fill="hold">
                            <p:stCondLst>
                              <p:cond delay="4000"/>
                            </p:stCondLst>
                            <p:childTnLst>
                              <p:par>
                                <p:cTn id="149" presetID="31" presetClass="entr" presetSubtype="0" fill="hold" nodeType="afterEffect">
                                  <p:stCondLst>
                                    <p:cond delay="0"/>
                                  </p:stCondLst>
                                  <p:childTnLst>
                                    <p:set>
                                      <p:cBhvr>
                                        <p:cTn id="150" dur="1" fill="hold">
                                          <p:stCondLst>
                                            <p:cond delay="0"/>
                                          </p:stCondLst>
                                        </p:cTn>
                                        <p:tgtEl>
                                          <p:spTgt spid="66"/>
                                        </p:tgtEl>
                                        <p:attrNameLst>
                                          <p:attrName>style.visibility</p:attrName>
                                        </p:attrNameLst>
                                      </p:cBhvr>
                                      <p:to>
                                        <p:strVal val="visible"/>
                                      </p:to>
                                    </p:set>
                                    <p:anim calcmode="lin" valueType="num">
                                      <p:cBhvr>
                                        <p:cTn id="151" dur="1000" fill="hold"/>
                                        <p:tgtEl>
                                          <p:spTgt spid="66"/>
                                        </p:tgtEl>
                                        <p:attrNameLst>
                                          <p:attrName>ppt_w</p:attrName>
                                        </p:attrNameLst>
                                      </p:cBhvr>
                                      <p:tavLst>
                                        <p:tav tm="0">
                                          <p:val>
                                            <p:fltVal val="0"/>
                                          </p:val>
                                        </p:tav>
                                        <p:tav tm="100000">
                                          <p:val>
                                            <p:strVal val="#ppt_w"/>
                                          </p:val>
                                        </p:tav>
                                      </p:tavLst>
                                    </p:anim>
                                    <p:anim calcmode="lin" valueType="num">
                                      <p:cBhvr>
                                        <p:cTn id="152" dur="1000" fill="hold"/>
                                        <p:tgtEl>
                                          <p:spTgt spid="66"/>
                                        </p:tgtEl>
                                        <p:attrNameLst>
                                          <p:attrName>ppt_h</p:attrName>
                                        </p:attrNameLst>
                                      </p:cBhvr>
                                      <p:tavLst>
                                        <p:tav tm="0">
                                          <p:val>
                                            <p:fltVal val="0"/>
                                          </p:val>
                                        </p:tav>
                                        <p:tav tm="100000">
                                          <p:val>
                                            <p:strVal val="#ppt_h"/>
                                          </p:val>
                                        </p:tav>
                                      </p:tavLst>
                                    </p:anim>
                                    <p:anim calcmode="lin" valueType="num">
                                      <p:cBhvr>
                                        <p:cTn id="153" dur="1000" fill="hold"/>
                                        <p:tgtEl>
                                          <p:spTgt spid="66"/>
                                        </p:tgtEl>
                                        <p:attrNameLst>
                                          <p:attrName>style.rotation</p:attrName>
                                        </p:attrNameLst>
                                      </p:cBhvr>
                                      <p:tavLst>
                                        <p:tav tm="0">
                                          <p:val>
                                            <p:fltVal val="90"/>
                                          </p:val>
                                        </p:tav>
                                        <p:tav tm="100000">
                                          <p:val>
                                            <p:fltVal val="0"/>
                                          </p:val>
                                        </p:tav>
                                      </p:tavLst>
                                    </p:anim>
                                    <p:animEffect transition="in" filter="fade">
                                      <p:cBhvr>
                                        <p:cTn id="154" dur="1000"/>
                                        <p:tgtEl>
                                          <p:spTgt spid="66"/>
                                        </p:tgtEl>
                                      </p:cBhvr>
                                    </p:animEffect>
                                  </p:childTnLst>
                                </p:cTn>
                              </p:par>
                            </p:childTnLst>
                          </p:cTn>
                        </p:par>
                      </p:childTnLst>
                    </p:cTn>
                  </p:par>
                </p:childTnLst>
              </p:cTn>
              <p:nextCondLst>
                <p:cond evt="onClick" delay="0">
                  <p:tgtEl>
                    <p:spTgt spid="5"/>
                  </p:tgtEl>
                </p:cond>
              </p:nextCondLst>
            </p:seq>
            <p:seq concurrent="1" nextAc="seek">
              <p:cTn id="155" restart="whenNotActive" fill="hold" evtFilter="cancelBubble" nodeType="interactiveSeq">
                <p:stCondLst>
                  <p:cond evt="onClick" delay="0">
                    <p:tgtEl>
                      <p:spTgt spid="42"/>
                    </p:tgtEl>
                  </p:cond>
                </p:stCondLst>
                <p:endSync evt="end" delay="0">
                  <p:rtn val="all"/>
                </p:endSync>
                <p:childTnLst>
                  <p:par>
                    <p:cTn id="156" fill="hold">
                      <p:stCondLst>
                        <p:cond delay="0"/>
                      </p:stCondLst>
                      <p:childTnLst>
                        <p:par>
                          <p:cTn id="157" fill="hold">
                            <p:stCondLst>
                              <p:cond delay="0"/>
                            </p:stCondLst>
                            <p:childTnLst>
                              <p:par>
                                <p:cTn id="158" presetID="14" presetClass="exit" presetSubtype="10" fill="hold" grpId="0" nodeType="clickEffect">
                                  <p:stCondLst>
                                    <p:cond delay="0"/>
                                  </p:stCondLst>
                                  <p:childTnLst>
                                    <p:animEffect transition="out" filter="randombar(horizontal)">
                                      <p:cBhvr>
                                        <p:cTn id="159" dur="500"/>
                                        <p:tgtEl>
                                          <p:spTgt spid="42"/>
                                        </p:tgtEl>
                                      </p:cBhvr>
                                    </p:animEffect>
                                    <p:set>
                                      <p:cBhvr>
                                        <p:cTn id="160"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61" restart="whenNotActive" fill="hold" evtFilter="cancelBubble" nodeType="interactiveSeq">
                <p:stCondLst>
                  <p:cond evt="onClick" delay="0">
                    <p:tgtEl>
                      <p:spTgt spid="53"/>
                    </p:tgtEl>
                  </p:cond>
                </p:stCondLst>
                <p:endSync evt="end" delay="0">
                  <p:rtn val="all"/>
                </p:endSync>
                <p:childTnLst>
                  <p:par>
                    <p:cTn id="162" fill="hold">
                      <p:stCondLst>
                        <p:cond delay="0"/>
                      </p:stCondLst>
                      <p:childTnLst>
                        <p:par>
                          <p:cTn id="163" fill="hold">
                            <p:stCondLst>
                              <p:cond delay="0"/>
                            </p:stCondLst>
                            <p:childTnLst>
                              <p:par>
                                <p:cTn id="164" presetID="14" presetClass="exit" presetSubtype="10" fill="hold" grpId="0" nodeType="clickEffect">
                                  <p:stCondLst>
                                    <p:cond delay="0"/>
                                  </p:stCondLst>
                                  <p:childTnLst>
                                    <p:animEffect transition="out" filter="randombar(horizontal)">
                                      <p:cBhvr>
                                        <p:cTn id="165" dur="500"/>
                                        <p:tgtEl>
                                          <p:spTgt spid="53"/>
                                        </p:tgtEl>
                                      </p:cBhvr>
                                    </p:animEffect>
                                    <p:set>
                                      <p:cBhvr>
                                        <p:cTn id="166"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67" restart="whenNotActive" fill="hold" evtFilter="cancelBubble" nodeType="interactiveSeq">
                <p:stCondLst>
                  <p:cond evt="onClick" delay="0">
                    <p:tgtEl>
                      <p:spTgt spid="54"/>
                    </p:tgtEl>
                  </p:cond>
                </p:stCondLst>
                <p:endSync evt="end" delay="0">
                  <p:rtn val="all"/>
                </p:endSync>
                <p:childTnLst>
                  <p:par>
                    <p:cTn id="168" fill="hold">
                      <p:stCondLst>
                        <p:cond delay="0"/>
                      </p:stCondLst>
                      <p:childTnLst>
                        <p:par>
                          <p:cTn id="169" fill="hold">
                            <p:stCondLst>
                              <p:cond delay="0"/>
                            </p:stCondLst>
                            <p:childTnLst>
                              <p:par>
                                <p:cTn id="170" presetID="14" presetClass="exit" presetSubtype="10" fill="hold" grpId="0" nodeType="clickEffect">
                                  <p:stCondLst>
                                    <p:cond delay="0"/>
                                  </p:stCondLst>
                                  <p:childTnLst>
                                    <p:animEffect transition="out" filter="randombar(horizontal)">
                                      <p:cBhvr>
                                        <p:cTn id="171" dur="500"/>
                                        <p:tgtEl>
                                          <p:spTgt spid="54"/>
                                        </p:tgtEl>
                                      </p:cBhvr>
                                    </p:animEffect>
                                    <p:set>
                                      <p:cBhvr>
                                        <p:cTn id="172"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73" restart="whenNotActive" fill="hold" evtFilter="cancelBubble" nodeType="interactiveSeq">
                <p:stCondLst>
                  <p:cond evt="onClick" delay="0">
                    <p:tgtEl>
                      <p:spTgt spid="55"/>
                    </p:tgtEl>
                  </p:cond>
                </p:stCondLst>
                <p:endSync evt="end" delay="0">
                  <p:rtn val="all"/>
                </p:endSync>
                <p:childTnLst>
                  <p:par>
                    <p:cTn id="174" fill="hold">
                      <p:stCondLst>
                        <p:cond delay="0"/>
                      </p:stCondLst>
                      <p:childTnLst>
                        <p:par>
                          <p:cTn id="175" fill="hold">
                            <p:stCondLst>
                              <p:cond delay="0"/>
                            </p:stCondLst>
                            <p:childTnLst>
                              <p:par>
                                <p:cTn id="176" presetID="14" presetClass="exit" presetSubtype="10" fill="hold" grpId="0" nodeType="clickEffect">
                                  <p:stCondLst>
                                    <p:cond delay="0"/>
                                  </p:stCondLst>
                                  <p:childTnLst>
                                    <p:animEffect transition="out" filter="randombar(horizontal)">
                                      <p:cBhvr>
                                        <p:cTn id="177" dur="500"/>
                                        <p:tgtEl>
                                          <p:spTgt spid="55"/>
                                        </p:tgtEl>
                                      </p:cBhvr>
                                    </p:animEffect>
                                    <p:set>
                                      <p:cBhvr>
                                        <p:cTn id="178"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79" restart="whenNotActive" fill="hold" evtFilter="cancelBubble" nodeType="interactiveSeq">
                <p:stCondLst>
                  <p:cond evt="onClick" delay="0">
                    <p:tgtEl>
                      <p:spTgt spid="56"/>
                    </p:tgtEl>
                  </p:cond>
                </p:stCondLst>
                <p:endSync evt="end" delay="0">
                  <p:rtn val="all"/>
                </p:endSync>
                <p:childTnLst>
                  <p:par>
                    <p:cTn id="180" fill="hold">
                      <p:stCondLst>
                        <p:cond delay="0"/>
                      </p:stCondLst>
                      <p:childTnLst>
                        <p:par>
                          <p:cTn id="181" fill="hold">
                            <p:stCondLst>
                              <p:cond delay="0"/>
                            </p:stCondLst>
                            <p:childTnLst>
                              <p:par>
                                <p:cTn id="182" presetID="14" presetClass="exit" presetSubtype="10" fill="hold" grpId="0" nodeType="clickEffect">
                                  <p:stCondLst>
                                    <p:cond delay="0"/>
                                  </p:stCondLst>
                                  <p:childTnLst>
                                    <p:animEffect transition="out" filter="randombar(horizontal)">
                                      <p:cBhvr>
                                        <p:cTn id="183" dur="500"/>
                                        <p:tgtEl>
                                          <p:spTgt spid="56"/>
                                        </p:tgtEl>
                                      </p:cBhvr>
                                    </p:animEffect>
                                    <p:set>
                                      <p:cBhvr>
                                        <p:cTn id="184"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85" restart="whenNotActive" fill="hold" evtFilter="cancelBubble" nodeType="interactiveSeq">
                <p:stCondLst>
                  <p:cond evt="onClick" delay="0">
                    <p:tgtEl>
                      <p:spTgt spid="57"/>
                    </p:tgtEl>
                  </p:cond>
                </p:stCondLst>
                <p:endSync evt="end" delay="0">
                  <p:rtn val="all"/>
                </p:endSync>
                <p:childTnLst>
                  <p:par>
                    <p:cTn id="186" fill="hold">
                      <p:stCondLst>
                        <p:cond delay="0"/>
                      </p:stCondLst>
                      <p:childTnLst>
                        <p:par>
                          <p:cTn id="187" fill="hold">
                            <p:stCondLst>
                              <p:cond delay="0"/>
                            </p:stCondLst>
                            <p:childTnLst>
                              <p:par>
                                <p:cTn id="188" presetID="14" presetClass="exit" presetSubtype="10" fill="hold" grpId="0" nodeType="clickEffect">
                                  <p:stCondLst>
                                    <p:cond delay="0"/>
                                  </p:stCondLst>
                                  <p:childTnLst>
                                    <p:animEffect transition="out" filter="randombar(horizontal)">
                                      <p:cBhvr>
                                        <p:cTn id="189" dur="500"/>
                                        <p:tgtEl>
                                          <p:spTgt spid="57"/>
                                        </p:tgtEl>
                                      </p:cBhvr>
                                    </p:animEffect>
                                    <p:set>
                                      <p:cBhvr>
                                        <p:cTn id="190"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191" restart="whenNotActive" fill="hold" evtFilter="cancelBubble" nodeType="interactiveSeq">
                <p:stCondLst>
                  <p:cond evt="onClick" delay="0">
                    <p:tgtEl>
                      <p:spTgt spid="10"/>
                    </p:tgtEl>
                  </p:cond>
                </p:stCondLst>
                <p:endSync evt="end" delay="0">
                  <p:rtn val="all"/>
                </p:endSync>
                <p:childTnLst>
                  <p:par>
                    <p:cTn id="192" fill="hold">
                      <p:stCondLst>
                        <p:cond delay="0"/>
                      </p:stCondLst>
                      <p:childTnLst>
                        <p:par>
                          <p:cTn id="193" fill="hold">
                            <p:stCondLst>
                              <p:cond delay="0"/>
                            </p:stCondLst>
                            <p:childTnLst>
                              <p:par>
                                <p:cTn id="194" presetID="10" presetClass="exit" presetSubtype="0" fill="hold" grpId="0" nodeType="clickEffect">
                                  <p:stCondLst>
                                    <p:cond delay="0"/>
                                  </p:stCondLst>
                                  <p:childTnLst>
                                    <p:animEffect transition="out" filter="fade">
                                      <p:cBhvr>
                                        <p:cTn id="195" dur="500"/>
                                        <p:tgtEl>
                                          <p:spTgt spid="10"/>
                                        </p:tgtEl>
                                      </p:cBhvr>
                                    </p:animEffect>
                                    <p:set>
                                      <p:cBhvr>
                                        <p:cTn id="196" dur="1" fill="hold">
                                          <p:stCondLst>
                                            <p:cond delay="499"/>
                                          </p:stCondLst>
                                        </p:cTn>
                                        <p:tgtEl>
                                          <p:spTgt spid="10"/>
                                        </p:tgtEl>
                                        <p:attrNameLst>
                                          <p:attrName>style.visibility</p:attrName>
                                        </p:attrNameLst>
                                      </p:cBhvr>
                                      <p:to>
                                        <p:strVal val="hidden"/>
                                      </p:to>
                                    </p:set>
                                  </p:childTnLst>
                                </p:cTn>
                              </p:par>
                            </p:childTnLst>
                          </p:cTn>
                        </p:par>
                        <p:par>
                          <p:cTn id="197" fill="hold">
                            <p:stCondLst>
                              <p:cond delay="500"/>
                            </p:stCondLst>
                            <p:childTnLst>
                              <p:par>
                                <p:cTn id="198" presetID="22" presetClass="entr" presetSubtype="4" fill="hold" grpId="0" nodeType="afterEffect">
                                  <p:stCondLst>
                                    <p:cond delay="0"/>
                                  </p:stCondLst>
                                  <p:childTnLst>
                                    <p:set>
                                      <p:cBhvr>
                                        <p:cTn id="199" dur="1" fill="hold">
                                          <p:stCondLst>
                                            <p:cond delay="0"/>
                                          </p:stCondLst>
                                        </p:cTn>
                                        <p:tgtEl>
                                          <p:spTgt spid="67"/>
                                        </p:tgtEl>
                                        <p:attrNameLst>
                                          <p:attrName>style.visibility</p:attrName>
                                        </p:attrNameLst>
                                      </p:cBhvr>
                                      <p:to>
                                        <p:strVal val="visible"/>
                                      </p:to>
                                    </p:set>
                                    <p:animEffect transition="in" filter="wipe(down)">
                                      <p:cBhvr>
                                        <p:cTn id="200" dur="500"/>
                                        <p:tgtEl>
                                          <p:spTgt spid="67"/>
                                        </p:tgtEl>
                                      </p:cBhvr>
                                    </p:animEffect>
                                  </p:childTnLst>
                                </p:cTn>
                              </p:par>
                            </p:childTnLst>
                          </p:cTn>
                        </p:par>
                      </p:childTnLst>
                    </p:cTn>
                  </p:par>
                </p:childTnLst>
              </p:cTn>
              <p:nextCondLst>
                <p:cond evt="onClick" delay="0">
                  <p:tgtEl>
                    <p:spTgt spid="10"/>
                  </p:tgtEl>
                </p:cond>
              </p:nextCondLst>
            </p:seq>
          </p:childTnLst>
        </p:cTn>
      </p:par>
    </p:tnLst>
    <p:bldLst>
      <p:bldP spid="42" grpId="0" animBg="1"/>
      <p:bldP spid="53" grpId="0" animBg="1"/>
      <p:bldP spid="54" grpId="0" animBg="1"/>
      <p:bldP spid="55" grpId="0" animBg="1"/>
      <p:bldP spid="56" grpId="0" animBg="1"/>
      <p:bldP spid="57" grpId="0" animBg="1"/>
      <p:bldP spid="10" grpId="0"/>
      <p:bldP spid="6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3627" y="1448711"/>
            <a:ext cx="11204802" cy="4098471"/>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Tổng ba góc của một tam giác bằng</a:t>
            </a:r>
            <a:endParaRPr lang="vi-VN" sz="360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3" name="A"/>
              <p:cNvSpPr/>
              <p:nvPr/>
            </p:nvSpPr>
            <p:spPr>
              <a:xfrm>
                <a:off x="2498274" y="5976257"/>
                <a:ext cx="6515097" cy="119199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vi-VN" sz="2700">
                          <a:latin typeface="Cambria Math" panose="02040503050406030204" pitchFamily="18" charset="0"/>
                        </a:rPr>
                        <m:t>180°</m:t>
                      </m:r>
                    </m:oMath>
                  </m:oMathPara>
                </a14:m>
                <a:endParaRPr lang="vi-VN" sz="2700"/>
              </a:p>
            </p:txBody>
          </p:sp>
        </mc:Choice>
        <mc:Fallback>
          <p:sp>
            <p:nvSpPr>
              <p:cNvPr id="13" name="A"/>
              <p:cNvSpPr>
                <a:spLocks noRot="1" noChangeAspect="1" noMove="1" noResize="1" noEditPoints="1" noAdjustHandles="1" noChangeArrowheads="1" noChangeShapeType="1" noTextEdit="1"/>
              </p:cNvSpPr>
              <p:nvPr/>
            </p:nvSpPr>
            <p:spPr>
              <a:xfrm>
                <a:off x="2498274" y="5976257"/>
                <a:ext cx="6515097" cy="119199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B"/>
              <p:cNvSpPr/>
              <p:nvPr/>
            </p:nvSpPr>
            <p:spPr>
              <a:xfrm>
                <a:off x="2530931" y="7723413"/>
                <a:ext cx="6515097" cy="119199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vi-VN" sz="2700">
                          <a:latin typeface="Cambria Math" panose="02040503050406030204" pitchFamily="18" charset="0"/>
                        </a:rPr>
                        <m:t>10</m:t>
                      </m:r>
                      <m:r>
                        <a:rPr lang="vi-VN" sz="2700">
                          <a:latin typeface="Cambria Math" panose="02040503050406030204" pitchFamily="18" charset="0"/>
                        </a:rPr>
                        <m:t>0°</m:t>
                      </m:r>
                    </m:oMath>
                  </m:oMathPara>
                </a14:m>
                <a:endParaRPr lang="vi-VN" sz="2700"/>
              </a:p>
            </p:txBody>
          </p:sp>
        </mc:Choice>
        <mc:Fallback>
          <p:sp>
            <p:nvSpPr>
              <p:cNvPr id="14" name="B"/>
              <p:cNvSpPr>
                <a:spLocks noRot="1" noChangeAspect="1" noMove="1" noResize="1" noEditPoints="1" noAdjustHandles="1" noChangeArrowheads="1" noChangeShapeType="1" noTextEdit="1"/>
              </p:cNvSpPr>
              <p:nvPr/>
            </p:nvSpPr>
            <p:spPr>
              <a:xfrm>
                <a:off x="2530931" y="7723413"/>
                <a:ext cx="6515097" cy="119199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C"/>
              <p:cNvSpPr/>
              <p:nvPr/>
            </p:nvSpPr>
            <p:spPr>
              <a:xfrm flipH="1">
                <a:off x="9281092" y="5976257"/>
                <a:ext cx="6508637" cy="119199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vi-VN" sz="2700">
                          <a:latin typeface="Cambria Math" panose="02040503050406030204" pitchFamily="18" charset="0"/>
                        </a:rPr>
                        <m:t>90°</m:t>
                      </m:r>
                    </m:oMath>
                  </m:oMathPara>
                </a14:m>
                <a:endParaRPr lang="vi-VN" sz="2700"/>
              </a:p>
            </p:txBody>
          </p:sp>
        </mc:Choice>
        <mc:Fallback>
          <p:sp>
            <p:nvSpPr>
              <p:cNvPr id="15" name="C"/>
              <p:cNvSpPr>
                <a:spLocks noRot="1" noChangeAspect="1" noMove="1" noResize="1" noEditPoints="1" noAdjustHandles="1" noChangeArrowheads="1" noChangeShapeType="1" noTextEdit="1"/>
              </p:cNvSpPr>
              <p:nvPr/>
            </p:nvSpPr>
            <p:spPr>
              <a:xfrm flipH="1">
                <a:off x="9281092" y="5976257"/>
                <a:ext cx="6508637" cy="119199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D"/>
              <p:cNvSpPr/>
              <p:nvPr/>
            </p:nvSpPr>
            <p:spPr>
              <a:xfrm flipH="1">
                <a:off x="9313748" y="7723413"/>
                <a:ext cx="6508637" cy="119199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vi-VN" sz="2700">
                          <a:latin typeface="Cambria Math" panose="02040503050406030204" pitchFamily="18" charset="0"/>
                        </a:rPr>
                        <m:t>12</m:t>
                      </m:r>
                      <m:r>
                        <a:rPr lang="vi-VN" sz="2700">
                          <a:latin typeface="Cambria Math" panose="02040503050406030204" pitchFamily="18" charset="0"/>
                        </a:rPr>
                        <m:t>0°</m:t>
                      </m:r>
                    </m:oMath>
                  </m:oMathPara>
                </a14:m>
                <a:endParaRPr lang="vi-VN" sz="2700"/>
              </a:p>
            </p:txBody>
          </p:sp>
        </mc:Choice>
        <mc:Fallback>
          <p:sp>
            <p:nvSpPr>
              <p:cNvPr id="16" name="D"/>
              <p:cNvSpPr>
                <a:spLocks noRot="1" noChangeAspect="1" noMove="1" noResize="1" noEditPoints="1" noAdjustHandles="1" noChangeArrowheads="1" noChangeShapeType="1" noTextEdit="1"/>
              </p:cNvSpPr>
              <p:nvPr/>
            </p:nvSpPr>
            <p:spPr>
              <a:xfrm flipH="1">
                <a:off x="9313748" y="7723413"/>
                <a:ext cx="6508637" cy="119199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p:spPr>
            <p:txBody>
              <a:bodyPr/>
              <a:lstStyle/>
              <a:p>
                <a:r>
                  <a:rPr lang="en-US">
                    <a:noFill/>
                  </a:rPr>
                  <a:t> </a:t>
                </a:r>
              </a:p>
            </p:txBody>
          </p:sp>
        </mc:Fallback>
      </mc:AlternateContent>
      <p:sp>
        <p:nvSpPr>
          <p:cNvPr id="26" name="Hexagon 25">
            <a:hlinkClick r:id="rId9" action="ppaction://hlinksldjump"/>
          </p:cNvPr>
          <p:cNvSpPr/>
          <p:nvPr/>
        </p:nvSpPr>
        <p:spPr>
          <a:xfrm>
            <a:off x="2628904" y="124643"/>
            <a:ext cx="1551212" cy="702672"/>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700"/>
              <a:t>HOME</a:t>
            </a:r>
            <a:endParaRPr lang="vi-VN" sz="2700"/>
          </a:p>
        </p:txBody>
      </p:sp>
      <p:sp>
        <p:nvSpPr>
          <p:cNvPr id="27" name="Rounded Rectangle 26"/>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30</a:t>
            </a:r>
          </a:p>
        </p:txBody>
      </p:sp>
      <p:sp>
        <p:nvSpPr>
          <p:cNvPr id="28" name="Rounded Rectangle 27"/>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29</a:t>
            </a:r>
          </a:p>
        </p:txBody>
      </p:sp>
      <p:sp>
        <p:nvSpPr>
          <p:cNvPr id="29" name="Rounded Rectangle 28"/>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28</a:t>
            </a:r>
          </a:p>
        </p:txBody>
      </p:sp>
      <p:sp>
        <p:nvSpPr>
          <p:cNvPr id="30" name="Rounded Rectangle 29"/>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27</a:t>
            </a:r>
          </a:p>
        </p:txBody>
      </p:sp>
      <p:sp>
        <p:nvSpPr>
          <p:cNvPr id="31" name="Rounded Rectangle 30"/>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26</a:t>
            </a:r>
          </a:p>
        </p:txBody>
      </p:sp>
      <p:sp>
        <p:nvSpPr>
          <p:cNvPr id="32" name="Rounded Rectangle 31"/>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25</a:t>
            </a:r>
          </a:p>
        </p:txBody>
      </p:sp>
      <p:sp>
        <p:nvSpPr>
          <p:cNvPr id="33" name="Rounded Rectangle 32"/>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24</a:t>
            </a:r>
          </a:p>
        </p:txBody>
      </p:sp>
      <p:sp>
        <p:nvSpPr>
          <p:cNvPr id="34" name="Rounded Rectangle 33"/>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23</a:t>
            </a:r>
          </a:p>
        </p:txBody>
      </p:sp>
      <p:sp>
        <p:nvSpPr>
          <p:cNvPr id="35" name="Rounded Rectangle 34"/>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22</a:t>
            </a:r>
          </a:p>
        </p:txBody>
      </p:sp>
      <p:sp>
        <p:nvSpPr>
          <p:cNvPr id="36" name="Rounded Rectangle 35"/>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21</a:t>
            </a:r>
          </a:p>
        </p:txBody>
      </p:sp>
      <p:sp>
        <p:nvSpPr>
          <p:cNvPr id="37" name="Rounded Rectangle 36"/>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20</a:t>
            </a:r>
          </a:p>
        </p:txBody>
      </p:sp>
      <p:sp>
        <p:nvSpPr>
          <p:cNvPr id="38" name="Rounded Rectangle 37"/>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19</a:t>
            </a:r>
          </a:p>
        </p:txBody>
      </p:sp>
      <p:sp>
        <p:nvSpPr>
          <p:cNvPr id="39" name="Rounded Rectangle 38"/>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18</a:t>
            </a:r>
          </a:p>
        </p:txBody>
      </p:sp>
      <p:sp>
        <p:nvSpPr>
          <p:cNvPr id="40" name="Rounded Rectangle 39"/>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17</a:t>
            </a:r>
          </a:p>
        </p:txBody>
      </p:sp>
      <p:sp>
        <p:nvSpPr>
          <p:cNvPr id="41" name="Rounded Rectangle 40"/>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16</a:t>
            </a:r>
          </a:p>
        </p:txBody>
      </p:sp>
      <p:sp>
        <p:nvSpPr>
          <p:cNvPr id="42" name="Rounded Rectangle 41"/>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15</a:t>
            </a:r>
          </a:p>
        </p:txBody>
      </p:sp>
      <p:sp>
        <p:nvSpPr>
          <p:cNvPr id="43" name="Rounded Rectangle 42"/>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14</a:t>
            </a:r>
          </a:p>
        </p:txBody>
      </p:sp>
      <p:sp>
        <p:nvSpPr>
          <p:cNvPr id="44" name="Rounded Rectangle 43"/>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13</a:t>
            </a:r>
          </a:p>
        </p:txBody>
      </p:sp>
      <p:sp>
        <p:nvSpPr>
          <p:cNvPr id="45" name="Rounded Rectangle 44"/>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12</a:t>
            </a:r>
          </a:p>
        </p:txBody>
      </p:sp>
      <p:sp>
        <p:nvSpPr>
          <p:cNvPr id="46" name="Rounded Rectangle 45"/>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11</a:t>
            </a:r>
          </a:p>
        </p:txBody>
      </p:sp>
      <p:sp>
        <p:nvSpPr>
          <p:cNvPr id="47" name="Rounded Rectangle 46"/>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10</a:t>
            </a:r>
          </a:p>
        </p:txBody>
      </p:sp>
      <p:sp>
        <p:nvSpPr>
          <p:cNvPr id="48" name="Rounded Rectangle 47"/>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09</a:t>
            </a:r>
          </a:p>
        </p:txBody>
      </p:sp>
      <p:sp>
        <p:nvSpPr>
          <p:cNvPr id="49" name="Rounded Rectangle 48"/>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08</a:t>
            </a:r>
          </a:p>
        </p:txBody>
      </p:sp>
      <p:sp>
        <p:nvSpPr>
          <p:cNvPr id="50" name="Rounded Rectangle 49"/>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07</a:t>
            </a:r>
          </a:p>
        </p:txBody>
      </p:sp>
      <p:sp>
        <p:nvSpPr>
          <p:cNvPr id="51" name="Rounded Rectangle 50"/>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06</a:t>
            </a:r>
          </a:p>
        </p:txBody>
      </p:sp>
      <p:sp>
        <p:nvSpPr>
          <p:cNvPr id="52" name="Rounded Rectangle 51"/>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05</a:t>
            </a:r>
          </a:p>
        </p:txBody>
      </p:sp>
      <p:sp>
        <p:nvSpPr>
          <p:cNvPr id="53" name="Rounded Rectangle 52"/>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04</a:t>
            </a:r>
          </a:p>
        </p:txBody>
      </p:sp>
      <p:sp>
        <p:nvSpPr>
          <p:cNvPr id="54" name="Rounded Rectangle 53"/>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03</a:t>
            </a:r>
          </a:p>
        </p:txBody>
      </p:sp>
      <p:sp>
        <p:nvSpPr>
          <p:cNvPr id="55" name="Rounded Rectangle 54"/>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02</a:t>
            </a:r>
          </a:p>
        </p:txBody>
      </p:sp>
      <p:sp>
        <p:nvSpPr>
          <p:cNvPr id="56" name="Rounded Rectangle 55"/>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01</a:t>
            </a:r>
          </a:p>
        </p:txBody>
      </p:sp>
      <p:sp>
        <p:nvSpPr>
          <p:cNvPr id="57" name="Rounded Rectangle 56"/>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t>00</a:t>
            </a:r>
          </a:p>
        </p:txBody>
      </p:sp>
      <p:pic>
        <p:nvPicPr>
          <p:cNvPr id="58" name="Picture 2" descr="Káº¿t quáº£ hÃ¬nh áº£nh cho icon Äá»ng há»"/>
          <p:cNvPicPr>
            <a:picLocks noChangeAspect="1" noChangeArrowheads="1"/>
          </p:cNvPicPr>
          <p:nvPr/>
        </p:nvPicPr>
        <p:blipFill>
          <a:blip r:embed="rId10"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4605687" y="124643"/>
            <a:ext cx="1184042" cy="1185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0531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5"/>
                                        </p:tgtEl>
                                      </p:cBhvr>
                                    </p:animEffect>
                                    <p:animScale>
                                      <p:cBhvr>
                                        <p:cTn id="21" dur="250" autoRev="1" fill="hold"/>
                                        <p:tgtEl>
                                          <p:spTgt spid="15"/>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6"/>
                                        </p:tgtEl>
                                      </p:cBhvr>
                                    </p:animEffect>
                                    <p:animScale>
                                      <p:cBhvr>
                                        <p:cTn id="27" dur="250" autoRev="1" fill="hold"/>
                                        <p:tgtEl>
                                          <p:spTgt spid="16"/>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8" restart="whenNotActive" fill="hold" evtFilter="cancelBubble" nodeType="interactiveSeq">
                <p:stCondLst>
                  <p:cond evt="onClick" delay="0">
                    <p:tgtEl>
                      <p:spTgt spid="58"/>
                    </p:tgtEl>
                  </p:cond>
                </p:stCondLst>
                <p:endSync evt="end" delay="0">
                  <p:rtn val="all"/>
                </p:endSync>
                <p:childTnLst>
                  <p:par>
                    <p:cTn id="29" fill="hold">
                      <p:stCondLst>
                        <p:cond delay="0"/>
                      </p:stCondLst>
                      <p:childTnLst>
                        <p:par>
                          <p:cTn id="30" fill="hold">
                            <p:stCondLst>
                              <p:cond delay="0"/>
                            </p:stCondLst>
                            <p:childTnLst>
                              <p:par>
                                <p:cTn id="31" presetID="11" presetClass="entr" presetSubtype="0" fill="hold" grpId="0" nodeType="afterEffect">
                                  <p:stCondLst>
                                    <p:cond delay="0"/>
                                  </p:stCondLst>
                                  <p:childTnLst>
                                    <p:set>
                                      <p:cBhvr>
                                        <p:cTn id="32" dur="1000">
                                          <p:stCondLst>
                                            <p:cond delay="0"/>
                                          </p:stCondLst>
                                        </p:cTn>
                                        <p:tgtEl>
                                          <p:spTgt spid="27"/>
                                        </p:tgtEl>
                                        <p:attrNameLst>
                                          <p:attrName>style.visibility</p:attrName>
                                        </p:attrNameLst>
                                      </p:cBhvr>
                                      <p:to>
                                        <p:strVal val="visible"/>
                                      </p:to>
                                    </p:set>
                                  </p:childTnLst>
                                </p:cTn>
                              </p:par>
                            </p:childTnLst>
                          </p:cTn>
                        </p:par>
                        <p:par>
                          <p:cTn id="33" fill="hold">
                            <p:stCondLst>
                              <p:cond delay="1000"/>
                            </p:stCondLst>
                            <p:childTnLst>
                              <p:par>
                                <p:cTn id="34" presetID="11" presetClass="entr" presetSubtype="0" fill="hold" grpId="0" nodeType="afterEffect">
                                  <p:stCondLst>
                                    <p:cond delay="0"/>
                                  </p:stCondLst>
                                  <p:childTnLst>
                                    <p:set>
                                      <p:cBhvr>
                                        <p:cTn id="35" dur="1000">
                                          <p:stCondLst>
                                            <p:cond delay="0"/>
                                          </p:stCondLst>
                                        </p:cTn>
                                        <p:tgtEl>
                                          <p:spTgt spid="28"/>
                                        </p:tgtEl>
                                        <p:attrNameLst>
                                          <p:attrName>style.visibility</p:attrName>
                                        </p:attrNameLst>
                                      </p:cBhvr>
                                      <p:to>
                                        <p:strVal val="visible"/>
                                      </p:to>
                                    </p:set>
                                  </p:childTnLst>
                                </p:cTn>
                              </p:par>
                            </p:childTnLst>
                          </p:cTn>
                        </p:par>
                        <p:par>
                          <p:cTn id="36" fill="hold">
                            <p:stCondLst>
                              <p:cond delay="2000"/>
                            </p:stCondLst>
                            <p:childTnLst>
                              <p:par>
                                <p:cTn id="37" presetID="11" presetClass="entr" presetSubtype="0" fill="hold" grpId="0" nodeType="afterEffect">
                                  <p:stCondLst>
                                    <p:cond delay="0"/>
                                  </p:stCondLst>
                                  <p:childTnLst>
                                    <p:set>
                                      <p:cBhvr>
                                        <p:cTn id="38" dur="1000">
                                          <p:stCondLst>
                                            <p:cond delay="0"/>
                                          </p:stCondLst>
                                        </p:cTn>
                                        <p:tgtEl>
                                          <p:spTgt spid="29"/>
                                        </p:tgtEl>
                                        <p:attrNameLst>
                                          <p:attrName>style.visibility</p:attrName>
                                        </p:attrNameLst>
                                      </p:cBhvr>
                                      <p:to>
                                        <p:strVal val="visible"/>
                                      </p:to>
                                    </p:set>
                                  </p:childTnLst>
                                </p:cTn>
                              </p:par>
                            </p:childTnLst>
                          </p:cTn>
                        </p:par>
                        <p:par>
                          <p:cTn id="39" fill="hold">
                            <p:stCondLst>
                              <p:cond delay="3000"/>
                            </p:stCondLst>
                            <p:childTnLst>
                              <p:par>
                                <p:cTn id="40" presetID="11" presetClass="entr" presetSubtype="0" fill="hold" grpId="0" nodeType="afterEffect">
                                  <p:stCondLst>
                                    <p:cond delay="0"/>
                                  </p:stCondLst>
                                  <p:childTnLst>
                                    <p:set>
                                      <p:cBhvr>
                                        <p:cTn id="41" dur="1000">
                                          <p:stCondLst>
                                            <p:cond delay="0"/>
                                          </p:stCondLst>
                                        </p:cTn>
                                        <p:tgtEl>
                                          <p:spTgt spid="30"/>
                                        </p:tgtEl>
                                        <p:attrNameLst>
                                          <p:attrName>style.visibility</p:attrName>
                                        </p:attrNameLst>
                                      </p:cBhvr>
                                      <p:to>
                                        <p:strVal val="visible"/>
                                      </p:to>
                                    </p:set>
                                  </p:childTnLst>
                                </p:cTn>
                              </p:par>
                            </p:childTnLst>
                          </p:cTn>
                        </p:par>
                        <p:par>
                          <p:cTn id="42" fill="hold">
                            <p:stCondLst>
                              <p:cond delay="4000"/>
                            </p:stCondLst>
                            <p:childTnLst>
                              <p:par>
                                <p:cTn id="43" presetID="11" presetClass="entr" presetSubtype="0" fill="hold" grpId="0" nodeType="afterEffect">
                                  <p:stCondLst>
                                    <p:cond delay="0"/>
                                  </p:stCondLst>
                                  <p:childTnLst>
                                    <p:set>
                                      <p:cBhvr>
                                        <p:cTn id="44" dur="1000">
                                          <p:stCondLst>
                                            <p:cond delay="0"/>
                                          </p:stCondLst>
                                        </p:cTn>
                                        <p:tgtEl>
                                          <p:spTgt spid="31"/>
                                        </p:tgtEl>
                                        <p:attrNameLst>
                                          <p:attrName>style.visibility</p:attrName>
                                        </p:attrNameLst>
                                      </p:cBhvr>
                                      <p:to>
                                        <p:strVal val="visible"/>
                                      </p:to>
                                    </p:set>
                                  </p:childTnLst>
                                </p:cTn>
                              </p:par>
                            </p:childTnLst>
                          </p:cTn>
                        </p:par>
                        <p:par>
                          <p:cTn id="45" fill="hold">
                            <p:stCondLst>
                              <p:cond delay="5000"/>
                            </p:stCondLst>
                            <p:childTnLst>
                              <p:par>
                                <p:cTn id="46" presetID="11" presetClass="entr" presetSubtype="0" fill="hold" grpId="0" nodeType="afterEffect">
                                  <p:stCondLst>
                                    <p:cond delay="0"/>
                                  </p:stCondLst>
                                  <p:childTnLst>
                                    <p:set>
                                      <p:cBhvr>
                                        <p:cTn id="47" dur="1000">
                                          <p:stCondLst>
                                            <p:cond delay="0"/>
                                          </p:stCondLst>
                                        </p:cTn>
                                        <p:tgtEl>
                                          <p:spTgt spid="32"/>
                                        </p:tgtEl>
                                        <p:attrNameLst>
                                          <p:attrName>style.visibility</p:attrName>
                                        </p:attrNameLst>
                                      </p:cBhvr>
                                      <p:to>
                                        <p:strVal val="visible"/>
                                      </p:to>
                                    </p:set>
                                  </p:childTnLst>
                                </p:cTn>
                              </p:par>
                            </p:childTnLst>
                          </p:cTn>
                        </p:par>
                        <p:par>
                          <p:cTn id="48" fill="hold">
                            <p:stCondLst>
                              <p:cond delay="6000"/>
                            </p:stCondLst>
                            <p:childTnLst>
                              <p:par>
                                <p:cTn id="49" presetID="11" presetClass="entr" presetSubtype="0" fill="hold" grpId="0" nodeType="afterEffect">
                                  <p:stCondLst>
                                    <p:cond delay="0"/>
                                  </p:stCondLst>
                                  <p:childTnLst>
                                    <p:set>
                                      <p:cBhvr>
                                        <p:cTn id="50" dur="1000">
                                          <p:stCondLst>
                                            <p:cond delay="0"/>
                                          </p:stCondLst>
                                        </p:cTn>
                                        <p:tgtEl>
                                          <p:spTgt spid="33"/>
                                        </p:tgtEl>
                                        <p:attrNameLst>
                                          <p:attrName>style.visibility</p:attrName>
                                        </p:attrNameLst>
                                      </p:cBhvr>
                                      <p:to>
                                        <p:strVal val="visible"/>
                                      </p:to>
                                    </p:set>
                                  </p:childTnLst>
                                </p:cTn>
                              </p:par>
                            </p:childTnLst>
                          </p:cTn>
                        </p:par>
                        <p:par>
                          <p:cTn id="51" fill="hold">
                            <p:stCondLst>
                              <p:cond delay="7000"/>
                            </p:stCondLst>
                            <p:childTnLst>
                              <p:par>
                                <p:cTn id="52" presetID="11" presetClass="entr" presetSubtype="0" fill="hold" grpId="0" nodeType="afterEffect">
                                  <p:stCondLst>
                                    <p:cond delay="0"/>
                                  </p:stCondLst>
                                  <p:childTnLst>
                                    <p:set>
                                      <p:cBhvr>
                                        <p:cTn id="53" dur="1000">
                                          <p:stCondLst>
                                            <p:cond delay="0"/>
                                          </p:stCondLst>
                                        </p:cTn>
                                        <p:tgtEl>
                                          <p:spTgt spid="34"/>
                                        </p:tgtEl>
                                        <p:attrNameLst>
                                          <p:attrName>style.visibility</p:attrName>
                                        </p:attrNameLst>
                                      </p:cBhvr>
                                      <p:to>
                                        <p:strVal val="visible"/>
                                      </p:to>
                                    </p:set>
                                  </p:childTnLst>
                                </p:cTn>
                              </p:par>
                            </p:childTnLst>
                          </p:cTn>
                        </p:par>
                        <p:par>
                          <p:cTn id="54" fill="hold">
                            <p:stCondLst>
                              <p:cond delay="8000"/>
                            </p:stCondLst>
                            <p:childTnLst>
                              <p:par>
                                <p:cTn id="55" presetID="11" presetClass="entr" presetSubtype="0" fill="hold" grpId="0" nodeType="afterEffect">
                                  <p:stCondLst>
                                    <p:cond delay="0"/>
                                  </p:stCondLst>
                                  <p:childTnLst>
                                    <p:set>
                                      <p:cBhvr>
                                        <p:cTn id="56" dur="1000">
                                          <p:stCondLst>
                                            <p:cond delay="0"/>
                                          </p:stCondLst>
                                        </p:cTn>
                                        <p:tgtEl>
                                          <p:spTgt spid="35"/>
                                        </p:tgtEl>
                                        <p:attrNameLst>
                                          <p:attrName>style.visibility</p:attrName>
                                        </p:attrNameLst>
                                      </p:cBhvr>
                                      <p:to>
                                        <p:strVal val="visible"/>
                                      </p:to>
                                    </p:set>
                                  </p:childTnLst>
                                </p:cTn>
                              </p:par>
                            </p:childTnLst>
                          </p:cTn>
                        </p:par>
                        <p:par>
                          <p:cTn id="57" fill="hold">
                            <p:stCondLst>
                              <p:cond delay="9000"/>
                            </p:stCondLst>
                            <p:childTnLst>
                              <p:par>
                                <p:cTn id="58" presetID="11" presetClass="entr" presetSubtype="0" fill="hold" grpId="0" nodeType="afterEffect">
                                  <p:stCondLst>
                                    <p:cond delay="0"/>
                                  </p:stCondLst>
                                  <p:childTnLst>
                                    <p:set>
                                      <p:cBhvr>
                                        <p:cTn id="59" dur="1000">
                                          <p:stCondLst>
                                            <p:cond delay="0"/>
                                          </p:stCondLst>
                                        </p:cTn>
                                        <p:tgtEl>
                                          <p:spTgt spid="36"/>
                                        </p:tgtEl>
                                        <p:attrNameLst>
                                          <p:attrName>style.visibility</p:attrName>
                                        </p:attrNameLst>
                                      </p:cBhvr>
                                      <p:to>
                                        <p:strVal val="visible"/>
                                      </p:to>
                                    </p:set>
                                  </p:childTnLst>
                                </p:cTn>
                              </p:par>
                            </p:childTnLst>
                          </p:cTn>
                        </p:par>
                        <p:par>
                          <p:cTn id="60" fill="hold">
                            <p:stCondLst>
                              <p:cond delay="10000"/>
                            </p:stCondLst>
                            <p:childTnLst>
                              <p:par>
                                <p:cTn id="61" presetID="11" presetClass="entr" presetSubtype="0" fill="hold" grpId="0" nodeType="afterEffect">
                                  <p:stCondLst>
                                    <p:cond delay="0"/>
                                  </p:stCondLst>
                                  <p:childTnLst>
                                    <p:set>
                                      <p:cBhvr>
                                        <p:cTn id="62" dur="1000">
                                          <p:stCondLst>
                                            <p:cond delay="0"/>
                                          </p:stCondLst>
                                        </p:cTn>
                                        <p:tgtEl>
                                          <p:spTgt spid="37"/>
                                        </p:tgtEl>
                                        <p:attrNameLst>
                                          <p:attrName>style.visibility</p:attrName>
                                        </p:attrNameLst>
                                      </p:cBhvr>
                                      <p:to>
                                        <p:strVal val="visible"/>
                                      </p:to>
                                    </p:set>
                                  </p:childTnLst>
                                </p:cTn>
                              </p:par>
                            </p:childTnLst>
                          </p:cTn>
                        </p:par>
                        <p:par>
                          <p:cTn id="63" fill="hold">
                            <p:stCondLst>
                              <p:cond delay="11000"/>
                            </p:stCondLst>
                            <p:childTnLst>
                              <p:par>
                                <p:cTn id="64" presetID="11" presetClass="entr" presetSubtype="0" fill="hold" grpId="0" nodeType="afterEffect">
                                  <p:stCondLst>
                                    <p:cond delay="0"/>
                                  </p:stCondLst>
                                  <p:childTnLst>
                                    <p:set>
                                      <p:cBhvr>
                                        <p:cTn id="65" dur="1000">
                                          <p:stCondLst>
                                            <p:cond delay="0"/>
                                          </p:stCondLst>
                                        </p:cTn>
                                        <p:tgtEl>
                                          <p:spTgt spid="38"/>
                                        </p:tgtEl>
                                        <p:attrNameLst>
                                          <p:attrName>style.visibility</p:attrName>
                                        </p:attrNameLst>
                                      </p:cBhvr>
                                      <p:to>
                                        <p:strVal val="visible"/>
                                      </p:to>
                                    </p:set>
                                  </p:childTnLst>
                                </p:cTn>
                              </p:par>
                            </p:childTnLst>
                          </p:cTn>
                        </p:par>
                        <p:par>
                          <p:cTn id="66" fill="hold">
                            <p:stCondLst>
                              <p:cond delay="12000"/>
                            </p:stCondLst>
                            <p:childTnLst>
                              <p:par>
                                <p:cTn id="67" presetID="11" presetClass="entr" presetSubtype="0" fill="hold" grpId="0" nodeType="afterEffect">
                                  <p:stCondLst>
                                    <p:cond delay="0"/>
                                  </p:stCondLst>
                                  <p:childTnLst>
                                    <p:set>
                                      <p:cBhvr>
                                        <p:cTn id="68" dur="1000">
                                          <p:stCondLst>
                                            <p:cond delay="0"/>
                                          </p:stCondLst>
                                        </p:cTn>
                                        <p:tgtEl>
                                          <p:spTgt spid="39"/>
                                        </p:tgtEl>
                                        <p:attrNameLst>
                                          <p:attrName>style.visibility</p:attrName>
                                        </p:attrNameLst>
                                      </p:cBhvr>
                                      <p:to>
                                        <p:strVal val="visible"/>
                                      </p:to>
                                    </p:set>
                                  </p:childTnLst>
                                </p:cTn>
                              </p:par>
                            </p:childTnLst>
                          </p:cTn>
                        </p:par>
                        <p:par>
                          <p:cTn id="69" fill="hold">
                            <p:stCondLst>
                              <p:cond delay="13000"/>
                            </p:stCondLst>
                            <p:childTnLst>
                              <p:par>
                                <p:cTn id="70" presetID="11" presetClass="entr" presetSubtype="0" fill="hold" grpId="0" nodeType="afterEffect">
                                  <p:stCondLst>
                                    <p:cond delay="0"/>
                                  </p:stCondLst>
                                  <p:childTnLst>
                                    <p:set>
                                      <p:cBhvr>
                                        <p:cTn id="71" dur="1000">
                                          <p:stCondLst>
                                            <p:cond delay="0"/>
                                          </p:stCondLst>
                                        </p:cTn>
                                        <p:tgtEl>
                                          <p:spTgt spid="40"/>
                                        </p:tgtEl>
                                        <p:attrNameLst>
                                          <p:attrName>style.visibility</p:attrName>
                                        </p:attrNameLst>
                                      </p:cBhvr>
                                      <p:to>
                                        <p:strVal val="visible"/>
                                      </p:to>
                                    </p:set>
                                  </p:childTnLst>
                                </p:cTn>
                              </p:par>
                            </p:childTnLst>
                          </p:cTn>
                        </p:par>
                        <p:par>
                          <p:cTn id="72" fill="hold">
                            <p:stCondLst>
                              <p:cond delay="14000"/>
                            </p:stCondLst>
                            <p:childTnLst>
                              <p:par>
                                <p:cTn id="73" presetID="11" presetClass="entr" presetSubtype="0" fill="hold" grpId="0" nodeType="afterEffect">
                                  <p:stCondLst>
                                    <p:cond delay="0"/>
                                  </p:stCondLst>
                                  <p:childTnLst>
                                    <p:set>
                                      <p:cBhvr>
                                        <p:cTn id="74" dur="1000">
                                          <p:stCondLst>
                                            <p:cond delay="0"/>
                                          </p:stCondLst>
                                        </p:cTn>
                                        <p:tgtEl>
                                          <p:spTgt spid="41"/>
                                        </p:tgtEl>
                                        <p:attrNameLst>
                                          <p:attrName>style.visibility</p:attrName>
                                        </p:attrNameLst>
                                      </p:cBhvr>
                                      <p:to>
                                        <p:strVal val="visible"/>
                                      </p:to>
                                    </p:set>
                                  </p:childTnLst>
                                </p:cTn>
                              </p:par>
                            </p:childTnLst>
                          </p:cTn>
                        </p:par>
                        <p:par>
                          <p:cTn id="75" fill="hold">
                            <p:stCondLst>
                              <p:cond delay="15000"/>
                            </p:stCondLst>
                            <p:childTnLst>
                              <p:par>
                                <p:cTn id="76" presetID="11" presetClass="entr" presetSubtype="0" fill="hold" grpId="0" nodeType="afterEffect">
                                  <p:stCondLst>
                                    <p:cond delay="0"/>
                                  </p:stCondLst>
                                  <p:childTnLst>
                                    <p:set>
                                      <p:cBhvr>
                                        <p:cTn id="77" dur="1000">
                                          <p:stCondLst>
                                            <p:cond delay="0"/>
                                          </p:stCondLst>
                                        </p:cTn>
                                        <p:tgtEl>
                                          <p:spTgt spid="42"/>
                                        </p:tgtEl>
                                        <p:attrNameLst>
                                          <p:attrName>style.visibility</p:attrName>
                                        </p:attrNameLst>
                                      </p:cBhvr>
                                      <p:to>
                                        <p:strVal val="visible"/>
                                      </p:to>
                                    </p:set>
                                  </p:childTnLst>
                                </p:cTn>
                              </p:par>
                            </p:childTnLst>
                          </p:cTn>
                        </p:par>
                        <p:par>
                          <p:cTn id="78" fill="hold">
                            <p:stCondLst>
                              <p:cond delay="16000"/>
                            </p:stCondLst>
                            <p:childTnLst>
                              <p:par>
                                <p:cTn id="79" presetID="11" presetClass="entr" presetSubtype="0" fill="hold" grpId="0" nodeType="afterEffect">
                                  <p:stCondLst>
                                    <p:cond delay="0"/>
                                  </p:stCondLst>
                                  <p:childTnLst>
                                    <p:set>
                                      <p:cBhvr>
                                        <p:cTn id="80" dur="1000">
                                          <p:stCondLst>
                                            <p:cond delay="0"/>
                                          </p:stCondLst>
                                        </p:cTn>
                                        <p:tgtEl>
                                          <p:spTgt spid="43"/>
                                        </p:tgtEl>
                                        <p:attrNameLst>
                                          <p:attrName>style.visibility</p:attrName>
                                        </p:attrNameLst>
                                      </p:cBhvr>
                                      <p:to>
                                        <p:strVal val="visible"/>
                                      </p:to>
                                    </p:set>
                                  </p:childTnLst>
                                </p:cTn>
                              </p:par>
                            </p:childTnLst>
                          </p:cTn>
                        </p:par>
                        <p:par>
                          <p:cTn id="81" fill="hold">
                            <p:stCondLst>
                              <p:cond delay="17000"/>
                            </p:stCondLst>
                            <p:childTnLst>
                              <p:par>
                                <p:cTn id="82" presetID="11" presetClass="entr" presetSubtype="0" fill="hold" grpId="0" nodeType="afterEffect">
                                  <p:stCondLst>
                                    <p:cond delay="0"/>
                                  </p:stCondLst>
                                  <p:childTnLst>
                                    <p:set>
                                      <p:cBhvr>
                                        <p:cTn id="83" dur="1000">
                                          <p:stCondLst>
                                            <p:cond delay="0"/>
                                          </p:stCondLst>
                                        </p:cTn>
                                        <p:tgtEl>
                                          <p:spTgt spid="44"/>
                                        </p:tgtEl>
                                        <p:attrNameLst>
                                          <p:attrName>style.visibility</p:attrName>
                                        </p:attrNameLst>
                                      </p:cBhvr>
                                      <p:to>
                                        <p:strVal val="visible"/>
                                      </p:to>
                                    </p:set>
                                  </p:childTnLst>
                                </p:cTn>
                              </p:par>
                            </p:childTnLst>
                          </p:cTn>
                        </p:par>
                        <p:par>
                          <p:cTn id="84" fill="hold">
                            <p:stCondLst>
                              <p:cond delay="18000"/>
                            </p:stCondLst>
                            <p:childTnLst>
                              <p:par>
                                <p:cTn id="85" presetID="11" presetClass="entr" presetSubtype="0" fill="hold" grpId="0" nodeType="afterEffect">
                                  <p:stCondLst>
                                    <p:cond delay="0"/>
                                  </p:stCondLst>
                                  <p:childTnLst>
                                    <p:set>
                                      <p:cBhvr>
                                        <p:cTn id="86" dur="1000">
                                          <p:stCondLst>
                                            <p:cond delay="0"/>
                                          </p:stCondLst>
                                        </p:cTn>
                                        <p:tgtEl>
                                          <p:spTgt spid="45"/>
                                        </p:tgtEl>
                                        <p:attrNameLst>
                                          <p:attrName>style.visibility</p:attrName>
                                        </p:attrNameLst>
                                      </p:cBhvr>
                                      <p:to>
                                        <p:strVal val="visible"/>
                                      </p:to>
                                    </p:set>
                                  </p:childTnLst>
                                </p:cTn>
                              </p:par>
                            </p:childTnLst>
                          </p:cTn>
                        </p:par>
                        <p:par>
                          <p:cTn id="87" fill="hold">
                            <p:stCondLst>
                              <p:cond delay="19000"/>
                            </p:stCondLst>
                            <p:childTnLst>
                              <p:par>
                                <p:cTn id="88" presetID="11" presetClass="entr" presetSubtype="0" fill="hold" grpId="0" nodeType="afterEffect">
                                  <p:stCondLst>
                                    <p:cond delay="0"/>
                                  </p:stCondLst>
                                  <p:childTnLst>
                                    <p:set>
                                      <p:cBhvr>
                                        <p:cTn id="89" dur="1000">
                                          <p:stCondLst>
                                            <p:cond delay="0"/>
                                          </p:stCondLst>
                                        </p:cTn>
                                        <p:tgtEl>
                                          <p:spTgt spid="46"/>
                                        </p:tgtEl>
                                        <p:attrNameLst>
                                          <p:attrName>style.visibility</p:attrName>
                                        </p:attrNameLst>
                                      </p:cBhvr>
                                      <p:to>
                                        <p:strVal val="visible"/>
                                      </p:to>
                                    </p:set>
                                  </p:childTnLst>
                                </p:cTn>
                              </p:par>
                            </p:childTnLst>
                          </p:cTn>
                        </p:par>
                        <p:par>
                          <p:cTn id="90" fill="hold">
                            <p:stCondLst>
                              <p:cond delay="20000"/>
                            </p:stCondLst>
                            <p:childTnLst>
                              <p:par>
                                <p:cTn id="91" presetID="11" presetClass="entr" presetSubtype="0" fill="hold" grpId="0" nodeType="afterEffect">
                                  <p:stCondLst>
                                    <p:cond delay="0"/>
                                  </p:stCondLst>
                                  <p:childTnLst>
                                    <p:set>
                                      <p:cBhvr>
                                        <p:cTn id="92" dur="1000">
                                          <p:stCondLst>
                                            <p:cond delay="0"/>
                                          </p:stCondLst>
                                        </p:cTn>
                                        <p:tgtEl>
                                          <p:spTgt spid="47"/>
                                        </p:tgtEl>
                                        <p:attrNameLst>
                                          <p:attrName>style.visibility</p:attrName>
                                        </p:attrNameLst>
                                      </p:cBhvr>
                                      <p:to>
                                        <p:strVal val="visible"/>
                                      </p:to>
                                    </p:set>
                                  </p:childTnLst>
                                </p:cTn>
                              </p:par>
                            </p:childTnLst>
                          </p:cTn>
                        </p:par>
                        <p:par>
                          <p:cTn id="93" fill="hold">
                            <p:stCondLst>
                              <p:cond delay="21000"/>
                            </p:stCondLst>
                            <p:childTnLst>
                              <p:par>
                                <p:cTn id="94" presetID="11" presetClass="entr" presetSubtype="0" fill="hold" grpId="0" nodeType="afterEffect">
                                  <p:stCondLst>
                                    <p:cond delay="0"/>
                                  </p:stCondLst>
                                  <p:childTnLst>
                                    <p:set>
                                      <p:cBhvr>
                                        <p:cTn id="95" dur="1000">
                                          <p:stCondLst>
                                            <p:cond delay="0"/>
                                          </p:stCondLst>
                                        </p:cTn>
                                        <p:tgtEl>
                                          <p:spTgt spid="48"/>
                                        </p:tgtEl>
                                        <p:attrNameLst>
                                          <p:attrName>style.visibility</p:attrName>
                                        </p:attrNameLst>
                                      </p:cBhvr>
                                      <p:to>
                                        <p:strVal val="visible"/>
                                      </p:to>
                                    </p:set>
                                  </p:childTnLst>
                                </p:cTn>
                              </p:par>
                            </p:childTnLst>
                          </p:cTn>
                        </p:par>
                        <p:par>
                          <p:cTn id="96" fill="hold">
                            <p:stCondLst>
                              <p:cond delay="22000"/>
                            </p:stCondLst>
                            <p:childTnLst>
                              <p:par>
                                <p:cTn id="97" presetID="11" presetClass="entr" presetSubtype="0" fill="hold" grpId="0" nodeType="afterEffect">
                                  <p:stCondLst>
                                    <p:cond delay="0"/>
                                  </p:stCondLst>
                                  <p:childTnLst>
                                    <p:set>
                                      <p:cBhvr>
                                        <p:cTn id="98" dur="1000">
                                          <p:stCondLst>
                                            <p:cond delay="0"/>
                                          </p:stCondLst>
                                        </p:cTn>
                                        <p:tgtEl>
                                          <p:spTgt spid="49"/>
                                        </p:tgtEl>
                                        <p:attrNameLst>
                                          <p:attrName>style.visibility</p:attrName>
                                        </p:attrNameLst>
                                      </p:cBhvr>
                                      <p:to>
                                        <p:strVal val="visible"/>
                                      </p:to>
                                    </p:set>
                                  </p:childTnLst>
                                </p:cTn>
                              </p:par>
                            </p:childTnLst>
                          </p:cTn>
                        </p:par>
                        <p:par>
                          <p:cTn id="99" fill="hold">
                            <p:stCondLst>
                              <p:cond delay="23000"/>
                            </p:stCondLst>
                            <p:childTnLst>
                              <p:par>
                                <p:cTn id="100" presetID="11" presetClass="entr" presetSubtype="0" fill="hold" grpId="0" nodeType="afterEffect">
                                  <p:stCondLst>
                                    <p:cond delay="0"/>
                                  </p:stCondLst>
                                  <p:childTnLst>
                                    <p:set>
                                      <p:cBhvr>
                                        <p:cTn id="101" dur="1000">
                                          <p:stCondLst>
                                            <p:cond delay="0"/>
                                          </p:stCondLst>
                                        </p:cTn>
                                        <p:tgtEl>
                                          <p:spTgt spid="50"/>
                                        </p:tgtEl>
                                        <p:attrNameLst>
                                          <p:attrName>style.visibility</p:attrName>
                                        </p:attrNameLst>
                                      </p:cBhvr>
                                      <p:to>
                                        <p:strVal val="visible"/>
                                      </p:to>
                                    </p:set>
                                  </p:childTnLst>
                                </p:cTn>
                              </p:par>
                            </p:childTnLst>
                          </p:cTn>
                        </p:par>
                        <p:par>
                          <p:cTn id="102" fill="hold">
                            <p:stCondLst>
                              <p:cond delay="24000"/>
                            </p:stCondLst>
                            <p:childTnLst>
                              <p:par>
                                <p:cTn id="103" presetID="11" presetClass="entr" presetSubtype="0" fill="hold" grpId="0" nodeType="afterEffect">
                                  <p:stCondLst>
                                    <p:cond delay="0"/>
                                  </p:stCondLst>
                                  <p:childTnLst>
                                    <p:set>
                                      <p:cBhvr>
                                        <p:cTn id="104" dur="1000">
                                          <p:stCondLst>
                                            <p:cond delay="0"/>
                                          </p:stCondLst>
                                        </p:cTn>
                                        <p:tgtEl>
                                          <p:spTgt spid="51"/>
                                        </p:tgtEl>
                                        <p:attrNameLst>
                                          <p:attrName>style.visibility</p:attrName>
                                        </p:attrNameLst>
                                      </p:cBhvr>
                                      <p:to>
                                        <p:strVal val="visible"/>
                                      </p:to>
                                    </p:set>
                                  </p:childTnLst>
                                </p:cTn>
                              </p:par>
                            </p:childTnLst>
                          </p:cTn>
                        </p:par>
                        <p:par>
                          <p:cTn id="105" fill="hold">
                            <p:stCondLst>
                              <p:cond delay="25000"/>
                            </p:stCondLst>
                            <p:childTnLst>
                              <p:par>
                                <p:cTn id="106" presetID="11" presetClass="entr" presetSubtype="0" fill="hold" grpId="0" nodeType="afterEffect">
                                  <p:stCondLst>
                                    <p:cond delay="0"/>
                                  </p:stCondLst>
                                  <p:childTnLst>
                                    <p:set>
                                      <p:cBhvr>
                                        <p:cTn id="107" dur="1000">
                                          <p:stCondLst>
                                            <p:cond delay="0"/>
                                          </p:stCondLst>
                                        </p:cTn>
                                        <p:tgtEl>
                                          <p:spTgt spid="52"/>
                                        </p:tgtEl>
                                        <p:attrNameLst>
                                          <p:attrName>style.visibility</p:attrName>
                                        </p:attrNameLst>
                                      </p:cBhvr>
                                      <p:to>
                                        <p:strVal val="visible"/>
                                      </p:to>
                                    </p:set>
                                  </p:childTnLst>
                                </p:cTn>
                              </p:par>
                            </p:childTnLst>
                          </p:cTn>
                        </p:par>
                        <p:par>
                          <p:cTn id="108" fill="hold">
                            <p:stCondLst>
                              <p:cond delay="26000"/>
                            </p:stCondLst>
                            <p:childTnLst>
                              <p:par>
                                <p:cTn id="109" presetID="11" presetClass="entr" presetSubtype="0" fill="hold" grpId="0" nodeType="afterEffect">
                                  <p:stCondLst>
                                    <p:cond delay="0"/>
                                  </p:stCondLst>
                                  <p:childTnLst>
                                    <p:set>
                                      <p:cBhvr>
                                        <p:cTn id="110" dur="1000">
                                          <p:stCondLst>
                                            <p:cond delay="0"/>
                                          </p:stCondLst>
                                        </p:cTn>
                                        <p:tgtEl>
                                          <p:spTgt spid="53"/>
                                        </p:tgtEl>
                                        <p:attrNameLst>
                                          <p:attrName>style.visibility</p:attrName>
                                        </p:attrNameLst>
                                      </p:cBhvr>
                                      <p:to>
                                        <p:strVal val="visible"/>
                                      </p:to>
                                    </p:set>
                                  </p:childTnLst>
                                </p:cTn>
                              </p:par>
                            </p:childTnLst>
                          </p:cTn>
                        </p:par>
                        <p:par>
                          <p:cTn id="111" fill="hold">
                            <p:stCondLst>
                              <p:cond delay="27000"/>
                            </p:stCondLst>
                            <p:childTnLst>
                              <p:par>
                                <p:cTn id="112" presetID="11" presetClass="entr" presetSubtype="0" fill="hold" grpId="0" nodeType="afterEffect">
                                  <p:stCondLst>
                                    <p:cond delay="0"/>
                                  </p:stCondLst>
                                  <p:childTnLst>
                                    <p:set>
                                      <p:cBhvr>
                                        <p:cTn id="113" dur="1000">
                                          <p:stCondLst>
                                            <p:cond delay="0"/>
                                          </p:stCondLst>
                                        </p:cTn>
                                        <p:tgtEl>
                                          <p:spTgt spid="54"/>
                                        </p:tgtEl>
                                        <p:attrNameLst>
                                          <p:attrName>style.visibility</p:attrName>
                                        </p:attrNameLst>
                                      </p:cBhvr>
                                      <p:to>
                                        <p:strVal val="visible"/>
                                      </p:to>
                                    </p:set>
                                  </p:childTnLst>
                                </p:cTn>
                              </p:par>
                            </p:childTnLst>
                          </p:cTn>
                        </p:par>
                        <p:par>
                          <p:cTn id="114" fill="hold">
                            <p:stCondLst>
                              <p:cond delay="28000"/>
                            </p:stCondLst>
                            <p:childTnLst>
                              <p:par>
                                <p:cTn id="115" presetID="11" presetClass="entr" presetSubtype="0" fill="hold" grpId="0" nodeType="afterEffect">
                                  <p:stCondLst>
                                    <p:cond delay="0"/>
                                  </p:stCondLst>
                                  <p:childTnLst>
                                    <p:set>
                                      <p:cBhvr>
                                        <p:cTn id="116" dur="1000">
                                          <p:stCondLst>
                                            <p:cond delay="0"/>
                                          </p:stCondLst>
                                        </p:cTn>
                                        <p:tgtEl>
                                          <p:spTgt spid="55"/>
                                        </p:tgtEl>
                                        <p:attrNameLst>
                                          <p:attrName>style.visibility</p:attrName>
                                        </p:attrNameLst>
                                      </p:cBhvr>
                                      <p:to>
                                        <p:strVal val="visible"/>
                                      </p:to>
                                    </p:set>
                                  </p:childTnLst>
                                </p:cTn>
                              </p:par>
                            </p:childTnLst>
                          </p:cTn>
                        </p:par>
                        <p:par>
                          <p:cTn id="117" fill="hold">
                            <p:stCondLst>
                              <p:cond delay="29000"/>
                            </p:stCondLst>
                            <p:childTnLst>
                              <p:par>
                                <p:cTn id="118" presetID="11" presetClass="entr" presetSubtype="0" fill="hold" grpId="0" nodeType="afterEffect">
                                  <p:stCondLst>
                                    <p:cond delay="0"/>
                                  </p:stCondLst>
                                  <p:childTnLst>
                                    <p:set>
                                      <p:cBhvr>
                                        <p:cTn id="119" dur="1000">
                                          <p:stCondLst>
                                            <p:cond delay="0"/>
                                          </p:stCondLst>
                                        </p:cTn>
                                        <p:tgtEl>
                                          <p:spTgt spid="56"/>
                                        </p:tgtEl>
                                        <p:attrNameLst>
                                          <p:attrName>style.visibility</p:attrName>
                                        </p:attrNameLst>
                                      </p:cBhvr>
                                      <p:to>
                                        <p:strVal val="visible"/>
                                      </p:to>
                                    </p:set>
                                  </p:childTnLst>
                                </p:cTn>
                              </p:par>
                            </p:childTnLst>
                          </p:cTn>
                        </p:par>
                        <p:par>
                          <p:cTn id="120" fill="hold">
                            <p:stCondLst>
                              <p:cond delay="30000"/>
                            </p:stCondLst>
                            <p:childTnLst>
                              <p:par>
                                <p:cTn id="121" presetID="11" presetClass="entr" presetSubtype="0" fill="hold" grpId="0" nodeType="afterEffect">
                                  <p:stCondLst>
                                    <p:cond delay="0"/>
                                  </p:stCondLst>
                                  <p:childTnLst>
                                    <p:set>
                                      <p:cBhvr>
                                        <p:cTn id="122" dur="1000">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58"/>
                  </p:tgtEl>
                </p:cond>
              </p:nextCondLst>
            </p:seq>
          </p:childTnLst>
        </p:cTn>
      </p:par>
    </p:tnLst>
    <p:bldLst>
      <p:bldP spid="13" grpId="0" animBg="1"/>
      <p:bldP spid="14" grpId="0" animBg="1"/>
      <p:bldP spid="15" grpId="0" animBg="1"/>
      <p:bldP spid="1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785190">
            <a:off x="14527623" y="-601325"/>
            <a:ext cx="3937807" cy="308860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986724">
            <a:off x="171078" y="6726229"/>
            <a:ext cx="1667229" cy="1561132"/>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917651" flipH="1">
            <a:off x="423581" y="6721278"/>
            <a:ext cx="729079" cy="1045346"/>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813697">
            <a:off x="727374" y="7532163"/>
            <a:ext cx="1785670" cy="2372268"/>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52308">
            <a:off x="17132462" y="2526373"/>
            <a:ext cx="851920" cy="1468828"/>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30833">
            <a:off x="360662" y="81669"/>
            <a:ext cx="5502039" cy="1079775"/>
          </a:xfrm>
          <a:prstGeom prst="rect">
            <a:avLst/>
          </a:prstGeom>
        </p:spPr>
      </p:pic>
      <p:sp>
        <p:nvSpPr>
          <p:cNvPr id="13" name="TextBox 13"/>
          <p:cNvSpPr txBox="1"/>
          <p:nvPr/>
        </p:nvSpPr>
        <p:spPr>
          <a:xfrm>
            <a:off x="1006108" y="164732"/>
            <a:ext cx="4838700" cy="913648"/>
          </a:xfrm>
          <a:prstGeom prst="rect">
            <a:avLst/>
          </a:prstGeom>
        </p:spPr>
        <p:txBody>
          <a:bodyPr wrap="square" lIns="0" tIns="0" rIns="0" bIns="0" rtlCol="0" anchor="t">
            <a:spAutoFit/>
          </a:bodyPr>
          <a:lstStyle/>
          <a:p>
            <a:pPr algn="ctr">
              <a:lnSpc>
                <a:spcPts val="7839"/>
              </a:lnSpc>
              <a:spcBef>
                <a:spcPct val="0"/>
              </a:spcBef>
            </a:pPr>
            <a:r>
              <a:rPr lang="en-US" sz="5600" b="1" dirty="0">
                <a:solidFill>
                  <a:srgbClr val="231F20"/>
                </a:solidFill>
                <a:latin typeface="Arial" panose="020B0604020202020204" pitchFamily="34" charset="0"/>
                <a:cs typeface="Arial" panose="020B0604020202020204" pitchFamily="34" charset="0"/>
              </a:rPr>
              <a:t>KHỞI ĐỘNG</a:t>
            </a:r>
          </a:p>
        </p:txBody>
      </p:sp>
      <p:pic>
        <p:nvPicPr>
          <p:cNvPr id="12" name="Picture 6">
            <a:extLst>
              <a:ext uri="{FF2B5EF4-FFF2-40B4-BE49-F238E27FC236}">
                <a16:creationId xmlns:a16="http://schemas.microsoft.com/office/drawing/2014/main" id="{D5054F7E-2F0E-E4BB-037E-DA89E61EE339}"/>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62343" y="4850640"/>
            <a:ext cx="5581910" cy="316012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a:extLst>
              <a:ext uri="{FF2B5EF4-FFF2-40B4-BE49-F238E27FC236}">
                <a16:creationId xmlns:a16="http://schemas.microsoft.com/office/drawing/2014/main" id="{C2999042-D645-815E-89C5-A934D5A3524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294920" y="2330399"/>
            <a:ext cx="5928235" cy="33105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a:extLst>
              <a:ext uri="{FF2B5EF4-FFF2-40B4-BE49-F238E27FC236}">
                <a16:creationId xmlns:a16="http://schemas.microsoft.com/office/drawing/2014/main" id="{D2FE3A94-5F56-2CB7-6318-2D15E3C6F28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324737" y="6284430"/>
            <a:ext cx="4577540" cy="316012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909A734C-D8F0-6518-44BE-A634FF6D8765}"/>
              </a:ext>
            </a:extLst>
          </p:cNvPr>
          <p:cNvSpPr/>
          <p:nvPr/>
        </p:nvSpPr>
        <p:spPr>
          <a:xfrm>
            <a:off x="342112" y="1592108"/>
            <a:ext cx="8227860" cy="2932149"/>
          </a:xfrm>
          <a:prstGeom prst="rect">
            <a:avLst/>
          </a:prstGeom>
        </p:spPr>
        <p:txBody>
          <a:bodyPr wrap="square">
            <a:spAutoFit/>
          </a:bodyPr>
          <a:lstStyle/>
          <a:p>
            <a:pPr algn="just">
              <a:lnSpc>
                <a:spcPct val="130000"/>
              </a:lnSpc>
              <a:spcBef>
                <a:spcPts val="500"/>
              </a:spcBef>
              <a:spcAft>
                <a:spcPts val="800"/>
              </a:spcAft>
            </a:pPr>
            <a:r>
              <a:rPr lang="vi-VN" sz="3200" b="1" i="1">
                <a:effectLst/>
                <a:latin typeface="+mj-lt"/>
                <a:ea typeface="Arial" panose="020B0604020202020204" pitchFamily="34" charset="0"/>
                <a:cs typeface="Times New Roman" panose="02020603050405020304" pitchFamily="18" charset="0"/>
              </a:rPr>
              <a:t>Quan sát hình vẽ: </a:t>
            </a:r>
            <a:endParaRPr lang="vi-VN" sz="3200">
              <a:effectLst/>
              <a:latin typeface="+mj-lt"/>
              <a:ea typeface="Arial" panose="020B0604020202020204" pitchFamily="34" charset="0"/>
              <a:cs typeface="Times New Roman" panose="02020603050405020304" pitchFamily="18" charset="0"/>
            </a:endParaRPr>
          </a:p>
          <a:p>
            <a:pPr algn="just">
              <a:lnSpc>
                <a:spcPct val="130000"/>
              </a:lnSpc>
              <a:spcBef>
                <a:spcPts val="500"/>
              </a:spcBef>
              <a:spcAft>
                <a:spcPts val="800"/>
              </a:spcAft>
            </a:pPr>
            <a:r>
              <a:rPr lang="vi-VN" sz="3200">
                <a:effectLst/>
                <a:latin typeface="+mj-lt"/>
                <a:ea typeface="Arial" panose="020B0604020202020204" pitchFamily="34" charset="0"/>
                <a:cs typeface="Times New Roman" panose="02020603050405020304" pitchFamily="18" charset="0"/>
              </a:rPr>
              <a:t>a) Đọc tên các </a:t>
            </a:r>
            <a:r>
              <a:rPr lang="en-US" sz="3200">
                <a:effectLst/>
                <a:latin typeface="+mj-lt"/>
                <a:ea typeface="Arial" panose="020B0604020202020204" pitchFamily="34" charset="0"/>
                <a:cs typeface="Times New Roman" panose="02020603050405020304" pitchFamily="18" charset="0"/>
              </a:rPr>
              <a:t>tam giác</a:t>
            </a:r>
            <a:r>
              <a:rPr lang="vi-VN" sz="3200">
                <a:effectLst/>
                <a:latin typeface="+mj-lt"/>
                <a:ea typeface="Arial" panose="020B0604020202020204" pitchFamily="34" charset="0"/>
                <a:cs typeface="Times New Roman" panose="02020603050405020304" pitchFamily="18" charset="0"/>
              </a:rPr>
              <a:t> có trên hình vẽ?</a:t>
            </a:r>
            <a:endParaRPr lang="vi-VN" sz="3200">
              <a:latin typeface="+mj-lt"/>
              <a:ea typeface="Arial" panose="020B0604020202020204" pitchFamily="34" charset="0"/>
              <a:cs typeface="Times New Roman" panose="02020603050405020304" pitchFamily="18" charset="0"/>
            </a:endParaRPr>
          </a:p>
          <a:p>
            <a:pPr algn="just">
              <a:lnSpc>
                <a:spcPct val="130000"/>
              </a:lnSpc>
              <a:spcBef>
                <a:spcPts val="500"/>
              </a:spcBef>
              <a:spcAft>
                <a:spcPts val="800"/>
              </a:spcAft>
            </a:pPr>
            <a:r>
              <a:rPr lang="en-US" sz="3200">
                <a:effectLst/>
                <a:latin typeface="+mj-lt"/>
                <a:ea typeface="Arial" panose="020B0604020202020204" pitchFamily="34" charset="0"/>
                <a:cs typeface="Times New Roman" panose="02020603050405020304" pitchFamily="18" charset="0"/>
              </a:rPr>
              <a:t>b) Tam giác ABC có mấy góc? Là những góc nào? Nêu cách sử dụng thước đo độ để đo góc B?</a:t>
            </a:r>
            <a:endParaRPr lang="vi-VN" sz="3200">
              <a:latin typeface="+mj-lt"/>
              <a:ea typeface="Arial" panose="020B0604020202020204" pitchFamily="34" charset="0"/>
              <a:cs typeface="Times New Roman" panose="02020603050405020304" pitchFamily="18" charset="0"/>
            </a:endParaRPr>
          </a:p>
        </p:txBody>
      </p:sp>
      <p:sp>
        <p:nvSpPr>
          <p:cNvPr id="19" name="Flowchart: Alternate Process 18">
            <a:hlinkClick r:id="rId17" action="ppaction://hlinkfile"/>
            <a:extLst>
              <a:ext uri="{FF2B5EF4-FFF2-40B4-BE49-F238E27FC236}">
                <a16:creationId xmlns:a16="http://schemas.microsoft.com/office/drawing/2014/main" id="{6D34467E-A4EC-2B4D-89E1-02E17CA0E937}"/>
              </a:ext>
            </a:extLst>
          </p:cNvPr>
          <p:cNvSpPr/>
          <p:nvPr/>
        </p:nvSpPr>
        <p:spPr>
          <a:xfrm>
            <a:off x="15731387" y="8406121"/>
            <a:ext cx="1530278" cy="86040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Times New Roman" panose="02020603050405020304" pitchFamily="18" charset="0"/>
                <a:cs typeface="Times New Roman" panose="02020603050405020304" pitchFamily="18" charset="0"/>
              </a:rPr>
              <a:t>GSP</a:t>
            </a:r>
          </a:p>
        </p:txBody>
      </p:sp>
    </p:spTree>
  </p:cSld>
  <p:clrMapOvr>
    <a:masterClrMapping/>
  </p:clrMapOvr>
  <p:transition spd="slow">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38524" y="1167492"/>
            <a:ext cx="11204802" cy="4098471"/>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4200">
                <a:latin typeface="Times New Roman" panose="02020603050405020304" pitchFamily="18" charset="0"/>
                <a:cs typeface="Times New Roman" panose="02020603050405020304" pitchFamily="18" charset="0"/>
              </a:rPr>
              <a:t>Cho tam giác vuông ABC vuông tại A. Khi đó</a:t>
            </a:r>
            <a:endParaRPr lang="vi-VN" sz="4200" b="1">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3" name="A"/>
              <p:cNvSpPr/>
              <p:nvPr/>
            </p:nvSpPr>
            <p:spPr>
              <a:xfrm>
                <a:off x="2628903" y="7723413"/>
                <a:ext cx="6515097" cy="119199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acc>
                        <m:accPr>
                          <m:chr m:val="̂"/>
                          <m:ctrlPr>
                            <a:rPr lang="vi-VN" sz="2700" i="1">
                              <a:latin typeface="Cambria Math" panose="02040503050406030204" pitchFamily="18" charset="0"/>
                            </a:rPr>
                          </m:ctrlPr>
                        </m:accPr>
                        <m:e>
                          <m:r>
                            <a:rPr lang="vi-VN" sz="2700" i="1">
                              <a:latin typeface="Cambria Math" panose="02040503050406030204" pitchFamily="18" charset="0"/>
                            </a:rPr>
                            <m:t>𝐵</m:t>
                          </m:r>
                        </m:e>
                      </m:acc>
                      <m:r>
                        <a:rPr lang="vi-VN" sz="2700">
                          <a:latin typeface="Cambria Math" panose="02040503050406030204" pitchFamily="18" charset="0"/>
                        </a:rPr>
                        <m:t>+</m:t>
                      </m:r>
                      <m:acc>
                        <m:accPr>
                          <m:chr m:val="̂"/>
                          <m:ctrlPr>
                            <a:rPr lang="vi-VN" sz="2700" i="1">
                              <a:latin typeface="Cambria Math" panose="02040503050406030204" pitchFamily="18" charset="0"/>
                            </a:rPr>
                          </m:ctrlPr>
                        </m:accPr>
                        <m:e>
                          <m:r>
                            <a:rPr lang="vi-VN" sz="2700" i="1">
                              <a:latin typeface="Cambria Math" panose="02040503050406030204" pitchFamily="18" charset="0"/>
                            </a:rPr>
                            <m:t>𝐶</m:t>
                          </m:r>
                        </m:e>
                      </m:acc>
                      <m:r>
                        <a:rPr lang="vi-VN" sz="2700">
                          <a:latin typeface="Cambria Math" panose="02040503050406030204" pitchFamily="18" charset="0"/>
                        </a:rPr>
                        <m:t>=90°</m:t>
                      </m:r>
                    </m:oMath>
                  </m:oMathPara>
                </a14:m>
                <a:endParaRPr lang="vi-VN" sz="2700"/>
              </a:p>
            </p:txBody>
          </p:sp>
        </mc:Choice>
        <mc:Fallback>
          <p:sp>
            <p:nvSpPr>
              <p:cNvPr id="13" name="A"/>
              <p:cNvSpPr>
                <a:spLocks noRot="1" noChangeAspect="1" noMove="1" noResize="1" noEditPoints="1" noAdjustHandles="1" noChangeArrowheads="1" noChangeShapeType="1" noTextEdit="1"/>
              </p:cNvSpPr>
              <p:nvPr/>
            </p:nvSpPr>
            <p:spPr>
              <a:xfrm>
                <a:off x="2628903" y="7723413"/>
                <a:ext cx="6515097" cy="119199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B"/>
              <p:cNvSpPr/>
              <p:nvPr/>
            </p:nvSpPr>
            <p:spPr>
              <a:xfrm>
                <a:off x="2628903" y="5976257"/>
                <a:ext cx="6515097" cy="119199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acc>
                        <m:accPr>
                          <m:chr m:val="̂"/>
                          <m:ctrlPr>
                            <a:rPr lang="vi-VN" sz="2700" i="1">
                              <a:latin typeface="Cambria Math" panose="02040503050406030204" pitchFamily="18" charset="0"/>
                            </a:rPr>
                          </m:ctrlPr>
                        </m:accPr>
                        <m:e>
                          <m:r>
                            <a:rPr lang="vi-VN" sz="2700" i="1">
                              <a:latin typeface="Cambria Math" panose="02040503050406030204" pitchFamily="18" charset="0"/>
                            </a:rPr>
                            <m:t>𝐵</m:t>
                          </m:r>
                        </m:e>
                      </m:acc>
                      <m:r>
                        <a:rPr lang="vi-VN" sz="2700">
                          <a:latin typeface="Cambria Math" panose="02040503050406030204" pitchFamily="18" charset="0"/>
                        </a:rPr>
                        <m:t>+</m:t>
                      </m:r>
                      <m:acc>
                        <m:accPr>
                          <m:chr m:val="̂"/>
                          <m:ctrlPr>
                            <a:rPr lang="vi-VN" sz="2700" i="1">
                              <a:latin typeface="Cambria Math" panose="02040503050406030204" pitchFamily="18" charset="0"/>
                            </a:rPr>
                          </m:ctrlPr>
                        </m:accPr>
                        <m:e>
                          <m:r>
                            <a:rPr lang="vi-VN" sz="2700" i="1">
                              <a:latin typeface="Cambria Math" panose="02040503050406030204" pitchFamily="18" charset="0"/>
                            </a:rPr>
                            <m:t>𝐶</m:t>
                          </m:r>
                        </m:e>
                      </m:acc>
                      <m:r>
                        <a:rPr lang="vi-VN" sz="2700">
                          <a:latin typeface="Cambria Math" panose="02040503050406030204" pitchFamily="18" charset="0"/>
                        </a:rPr>
                        <m:t>=180°</m:t>
                      </m:r>
                    </m:oMath>
                  </m:oMathPara>
                </a14:m>
                <a:endParaRPr lang="vi-VN" sz="2700"/>
              </a:p>
            </p:txBody>
          </p:sp>
        </mc:Choice>
        <mc:Fallback>
          <p:sp>
            <p:nvSpPr>
              <p:cNvPr id="14" name="B"/>
              <p:cNvSpPr>
                <a:spLocks noRot="1" noChangeAspect="1" noMove="1" noResize="1" noEditPoints="1" noAdjustHandles="1" noChangeArrowheads="1" noChangeShapeType="1" noTextEdit="1"/>
              </p:cNvSpPr>
              <p:nvPr/>
            </p:nvSpPr>
            <p:spPr>
              <a:xfrm>
                <a:off x="2628903" y="5976257"/>
                <a:ext cx="6515097" cy="119199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C"/>
              <p:cNvSpPr/>
              <p:nvPr/>
            </p:nvSpPr>
            <p:spPr>
              <a:xfrm flipH="1">
                <a:off x="9281092" y="5976257"/>
                <a:ext cx="6508637" cy="119199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acc>
                        <m:accPr>
                          <m:chr m:val="̂"/>
                          <m:ctrlPr>
                            <a:rPr lang="vi-VN" sz="2700" i="1">
                              <a:latin typeface="Cambria Math" panose="02040503050406030204" pitchFamily="18" charset="0"/>
                            </a:rPr>
                          </m:ctrlPr>
                        </m:accPr>
                        <m:e>
                          <m:r>
                            <a:rPr lang="vi-VN" sz="2700" i="1">
                              <a:latin typeface="Cambria Math" panose="02040503050406030204" pitchFamily="18" charset="0"/>
                            </a:rPr>
                            <m:t>𝐵</m:t>
                          </m:r>
                        </m:e>
                      </m:acc>
                      <m:r>
                        <a:rPr lang="vi-VN" sz="2700">
                          <a:latin typeface="Cambria Math" panose="02040503050406030204" pitchFamily="18" charset="0"/>
                        </a:rPr>
                        <m:t>+</m:t>
                      </m:r>
                      <m:acc>
                        <m:accPr>
                          <m:chr m:val="̂"/>
                          <m:ctrlPr>
                            <a:rPr lang="vi-VN" sz="2700" i="1">
                              <a:latin typeface="Cambria Math" panose="02040503050406030204" pitchFamily="18" charset="0"/>
                            </a:rPr>
                          </m:ctrlPr>
                        </m:accPr>
                        <m:e>
                          <m:r>
                            <a:rPr lang="vi-VN" sz="2700" i="1">
                              <a:latin typeface="Cambria Math" panose="02040503050406030204" pitchFamily="18" charset="0"/>
                            </a:rPr>
                            <m:t>𝐶</m:t>
                          </m:r>
                        </m:e>
                      </m:acc>
                      <m:r>
                        <a:rPr lang="vi-VN" sz="2700">
                          <a:latin typeface="Cambria Math" panose="02040503050406030204" pitchFamily="18" charset="0"/>
                        </a:rPr>
                        <m:t>=100°</m:t>
                      </m:r>
                    </m:oMath>
                  </m:oMathPara>
                </a14:m>
                <a:endParaRPr lang="vi-VN" sz="2700"/>
              </a:p>
            </p:txBody>
          </p:sp>
        </mc:Choice>
        <mc:Fallback>
          <p:sp>
            <p:nvSpPr>
              <p:cNvPr id="15" name="C"/>
              <p:cNvSpPr>
                <a:spLocks noRot="1" noChangeAspect="1" noMove="1" noResize="1" noEditPoints="1" noAdjustHandles="1" noChangeArrowheads="1" noChangeShapeType="1" noTextEdit="1"/>
              </p:cNvSpPr>
              <p:nvPr/>
            </p:nvSpPr>
            <p:spPr>
              <a:xfrm flipH="1">
                <a:off x="9281092" y="5976257"/>
                <a:ext cx="6508637" cy="119199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D"/>
              <p:cNvSpPr/>
              <p:nvPr/>
            </p:nvSpPr>
            <p:spPr>
              <a:xfrm flipH="1">
                <a:off x="9313748" y="7723413"/>
                <a:ext cx="6508637" cy="119199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acc>
                        <m:accPr>
                          <m:chr m:val="̂"/>
                          <m:ctrlPr>
                            <a:rPr lang="vi-VN" sz="2700" i="1">
                              <a:latin typeface="Cambria Math" panose="02040503050406030204" pitchFamily="18" charset="0"/>
                            </a:rPr>
                          </m:ctrlPr>
                        </m:accPr>
                        <m:e>
                          <m:r>
                            <a:rPr lang="vi-VN" sz="2700" i="1">
                              <a:latin typeface="Cambria Math" panose="02040503050406030204" pitchFamily="18" charset="0"/>
                            </a:rPr>
                            <m:t>𝐵</m:t>
                          </m:r>
                        </m:e>
                      </m:acc>
                      <m:r>
                        <a:rPr lang="vi-VN" sz="2700">
                          <a:latin typeface="Cambria Math" panose="02040503050406030204" pitchFamily="18" charset="0"/>
                        </a:rPr>
                        <m:t>+</m:t>
                      </m:r>
                      <m:acc>
                        <m:accPr>
                          <m:chr m:val="̂"/>
                          <m:ctrlPr>
                            <a:rPr lang="vi-VN" sz="2700" i="1">
                              <a:latin typeface="Cambria Math" panose="02040503050406030204" pitchFamily="18" charset="0"/>
                            </a:rPr>
                          </m:ctrlPr>
                        </m:accPr>
                        <m:e>
                          <m:r>
                            <a:rPr lang="vi-VN" sz="2700" i="1">
                              <a:latin typeface="Cambria Math" panose="02040503050406030204" pitchFamily="18" charset="0"/>
                            </a:rPr>
                            <m:t>𝐶</m:t>
                          </m:r>
                        </m:e>
                      </m:acc>
                      <m:r>
                        <a:rPr lang="vi-VN" sz="2700">
                          <a:latin typeface="Cambria Math" panose="02040503050406030204" pitchFamily="18" charset="0"/>
                        </a:rPr>
                        <m:t>=60°</m:t>
                      </m:r>
                    </m:oMath>
                  </m:oMathPara>
                </a14:m>
                <a:endParaRPr lang="vi-VN" sz="2700"/>
              </a:p>
            </p:txBody>
          </p:sp>
        </mc:Choice>
        <mc:Fallback>
          <p:sp>
            <p:nvSpPr>
              <p:cNvPr id="16" name="D"/>
              <p:cNvSpPr>
                <a:spLocks noRot="1" noChangeAspect="1" noMove="1" noResize="1" noEditPoints="1" noAdjustHandles="1" noChangeArrowheads="1" noChangeShapeType="1" noTextEdit="1"/>
              </p:cNvSpPr>
              <p:nvPr/>
            </p:nvSpPr>
            <p:spPr>
              <a:xfrm flipH="1">
                <a:off x="9313748" y="7723413"/>
                <a:ext cx="6508637" cy="119199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p:spPr>
            <p:txBody>
              <a:bodyPr/>
              <a:lstStyle/>
              <a:p>
                <a:r>
                  <a:rPr lang="en-US">
                    <a:noFill/>
                  </a:rPr>
                  <a:t> </a:t>
                </a:r>
              </a:p>
            </p:txBody>
          </p:sp>
        </mc:Fallback>
      </mc:AlternateContent>
      <p:sp>
        <p:nvSpPr>
          <p:cNvPr id="27" name="Hexagon 26">
            <a:hlinkClick r:id="rId9" action="ppaction://hlinksldjump"/>
          </p:cNvPr>
          <p:cNvSpPr/>
          <p:nvPr/>
        </p:nvSpPr>
        <p:spPr>
          <a:xfrm>
            <a:off x="2628904" y="124643"/>
            <a:ext cx="1551212" cy="702672"/>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700"/>
              <a:t>HOME</a:t>
            </a:r>
            <a:endParaRPr lang="vi-VN" sz="2700"/>
          </a:p>
        </p:txBody>
      </p:sp>
      <p:sp>
        <p:nvSpPr>
          <p:cNvPr id="21" name="Rounded Rectangle 20"/>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30</a:t>
            </a:r>
          </a:p>
        </p:txBody>
      </p:sp>
      <p:sp>
        <p:nvSpPr>
          <p:cNvPr id="28" name="Rounded Rectangle 27"/>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29</a:t>
            </a:r>
          </a:p>
        </p:txBody>
      </p:sp>
      <p:sp>
        <p:nvSpPr>
          <p:cNvPr id="29" name="Rounded Rectangle 28"/>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28</a:t>
            </a:r>
          </a:p>
        </p:txBody>
      </p:sp>
      <p:sp>
        <p:nvSpPr>
          <p:cNvPr id="30" name="Rounded Rectangle 29"/>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27</a:t>
            </a:r>
          </a:p>
        </p:txBody>
      </p:sp>
      <p:sp>
        <p:nvSpPr>
          <p:cNvPr id="31" name="Rounded Rectangle 30"/>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26</a:t>
            </a:r>
          </a:p>
        </p:txBody>
      </p:sp>
      <p:sp>
        <p:nvSpPr>
          <p:cNvPr id="32" name="Rounded Rectangle 31"/>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25</a:t>
            </a:r>
          </a:p>
        </p:txBody>
      </p:sp>
      <p:sp>
        <p:nvSpPr>
          <p:cNvPr id="33" name="Rounded Rectangle 32"/>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24</a:t>
            </a:r>
          </a:p>
        </p:txBody>
      </p:sp>
      <p:sp>
        <p:nvSpPr>
          <p:cNvPr id="34" name="Rounded Rectangle 33"/>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23</a:t>
            </a:r>
          </a:p>
        </p:txBody>
      </p:sp>
      <p:sp>
        <p:nvSpPr>
          <p:cNvPr id="35" name="Rounded Rectangle 34"/>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22</a:t>
            </a:r>
          </a:p>
        </p:txBody>
      </p:sp>
      <p:sp>
        <p:nvSpPr>
          <p:cNvPr id="36" name="Rounded Rectangle 35"/>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21</a:t>
            </a:r>
          </a:p>
        </p:txBody>
      </p:sp>
      <p:sp>
        <p:nvSpPr>
          <p:cNvPr id="37" name="Rounded Rectangle 36"/>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20</a:t>
            </a:r>
          </a:p>
        </p:txBody>
      </p:sp>
      <p:sp>
        <p:nvSpPr>
          <p:cNvPr id="38" name="Rounded Rectangle 37"/>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19</a:t>
            </a:r>
          </a:p>
        </p:txBody>
      </p:sp>
      <p:sp>
        <p:nvSpPr>
          <p:cNvPr id="39" name="Rounded Rectangle 38"/>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18</a:t>
            </a:r>
          </a:p>
        </p:txBody>
      </p:sp>
      <p:sp>
        <p:nvSpPr>
          <p:cNvPr id="40" name="Rounded Rectangle 39"/>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17</a:t>
            </a:r>
          </a:p>
        </p:txBody>
      </p:sp>
      <p:sp>
        <p:nvSpPr>
          <p:cNvPr id="41" name="Rounded Rectangle 40"/>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16</a:t>
            </a:r>
          </a:p>
        </p:txBody>
      </p:sp>
      <p:sp>
        <p:nvSpPr>
          <p:cNvPr id="42" name="Rounded Rectangle 41"/>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15</a:t>
            </a:r>
          </a:p>
        </p:txBody>
      </p:sp>
      <p:sp>
        <p:nvSpPr>
          <p:cNvPr id="43" name="Rounded Rectangle 42"/>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14</a:t>
            </a:r>
          </a:p>
        </p:txBody>
      </p:sp>
      <p:sp>
        <p:nvSpPr>
          <p:cNvPr id="44" name="Rounded Rectangle 43"/>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13</a:t>
            </a:r>
          </a:p>
        </p:txBody>
      </p:sp>
      <p:sp>
        <p:nvSpPr>
          <p:cNvPr id="45" name="Rounded Rectangle 44"/>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12</a:t>
            </a:r>
          </a:p>
        </p:txBody>
      </p:sp>
      <p:sp>
        <p:nvSpPr>
          <p:cNvPr id="46" name="Rounded Rectangle 45"/>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11</a:t>
            </a:r>
          </a:p>
        </p:txBody>
      </p:sp>
      <p:sp>
        <p:nvSpPr>
          <p:cNvPr id="47" name="Rounded Rectangle 46"/>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10</a:t>
            </a:r>
          </a:p>
        </p:txBody>
      </p:sp>
      <p:sp>
        <p:nvSpPr>
          <p:cNvPr id="48" name="Rounded Rectangle 47"/>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09</a:t>
            </a:r>
          </a:p>
        </p:txBody>
      </p:sp>
      <p:sp>
        <p:nvSpPr>
          <p:cNvPr id="49" name="Rounded Rectangle 48"/>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08</a:t>
            </a:r>
          </a:p>
        </p:txBody>
      </p:sp>
      <p:sp>
        <p:nvSpPr>
          <p:cNvPr id="50" name="Rounded Rectangle 49"/>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07</a:t>
            </a:r>
          </a:p>
        </p:txBody>
      </p:sp>
      <p:sp>
        <p:nvSpPr>
          <p:cNvPr id="51" name="Rounded Rectangle 50"/>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06</a:t>
            </a:r>
          </a:p>
        </p:txBody>
      </p:sp>
      <p:sp>
        <p:nvSpPr>
          <p:cNvPr id="52" name="Rounded Rectangle 51"/>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05</a:t>
            </a:r>
          </a:p>
        </p:txBody>
      </p:sp>
      <p:sp>
        <p:nvSpPr>
          <p:cNvPr id="53" name="Rounded Rectangle 52"/>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04</a:t>
            </a:r>
          </a:p>
        </p:txBody>
      </p:sp>
      <p:sp>
        <p:nvSpPr>
          <p:cNvPr id="54" name="Rounded Rectangle 53"/>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03</a:t>
            </a:r>
          </a:p>
        </p:txBody>
      </p:sp>
      <p:sp>
        <p:nvSpPr>
          <p:cNvPr id="55" name="Rounded Rectangle 54"/>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02</a:t>
            </a:r>
          </a:p>
        </p:txBody>
      </p:sp>
      <p:sp>
        <p:nvSpPr>
          <p:cNvPr id="56" name="Rounded Rectangle 55"/>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01</a:t>
            </a:r>
          </a:p>
        </p:txBody>
      </p:sp>
      <p:sp>
        <p:nvSpPr>
          <p:cNvPr id="57" name="Rounded Rectangle 56"/>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t>00</a:t>
            </a:r>
          </a:p>
        </p:txBody>
      </p:sp>
      <p:pic>
        <p:nvPicPr>
          <p:cNvPr id="58" name="Picture 2" descr="Káº¿t quáº£ hÃ¬nh áº£nh cho icon Äá»ng há»"/>
          <p:cNvPicPr>
            <a:picLocks noChangeAspect="1" noChangeArrowheads="1"/>
          </p:cNvPicPr>
          <p:nvPr/>
        </p:nvPicPr>
        <p:blipFill>
          <a:blip r:embed="rId10"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4605687" y="124643"/>
            <a:ext cx="1184042" cy="1185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8375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5"/>
                                        </p:tgtEl>
                                      </p:cBhvr>
                                    </p:animEffect>
                                    <p:animScale>
                                      <p:cBhvr>
                                        <p:cTn id="21" dur="250" autoRev="1" fill="hold"/>
                                        <p:tgtEl>
                                          <p:spTgt spid="15"/>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6"/>
                                        </p:tgtEl>
                                      </p:cBhvr>
                                    </p:animEffect>
                                    <p:animScale>
                                      <p:cBhvr>
                                        <p:cTn id="27" dur="250" autoRev="1" fill="hold"/>
                                        <p:tgtEl>
                                          <p:spTgt spid="16"/>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8" restart="whenNotActive" fill="hold" evtFilter="cancelBubble" nodeType="interactiveSeq">
                <p:stCondLst>
                  <p:cond evt="onClick" delay="0">
                    <p:tgtEl>
                      <p:spTgt spid="58"/>
                    </p:tgtEl>
                  </p:cond>
                </p:stCondLst>
                <p:endSync evt="end" delay="0">
                  <p:rtn val="all"/>
                </p:endSync>
                <p:childTnLst>
                  <p:par>
                    <p:cTn id="29" fill="hold">
                      <p:stCondLst>
                        <p:cond delay="0"/>
                      </p:stCondLst>
                      <p:childTnLst>
                        <p:par>
                          <p:cTn id="30" fill="hold">
                            <p:stCondLst>
                              <p:cond delay="0"/>
                            </p:stCondLst>
                            <p:childTnLst>
                              <p:par>
                                <p:cTn id="31" presetID="11" presetClass="entr" presetSubtype="0" fill="hold" grpId="0" nodeType="afterEffect">
                                  <p:stCondLst>
                                    <p:cond delay="0"/>
                                  </p:stCondLst>
                                  <p:childTnLst>
                                    <p:set>
                                      <p:cBhvr>
                                        <p:cTn id="32" dur="1000">
                                          <p:stCondLst>
                                            <p:cond delay="0"/>
                                          </p:stCondLst>
                                        </p:cTn>
                                        <p:tgtEl>
                                          <p:spTgt spid="21"/>
                                        </p:tgtEl>
                                        <p:attrNameLst>
                                          <p:attrName>style.visibility</p:attrName>
                                        </p:attrNameLst>
                                      </p:cBhvr>
                                      <p:to>
                                        <p:strVal val="visible"/>
                                      </p:to>
                                    </p:set>
                                  </p:childTnLst>
                                </p:cTn>
                              </p:par>
                            </p:childTnLst>
                          </p:cTn>
                        </p:par>
                        <p:par>
                          <p:cTn id="33" fill="hold">
                            <p:stCondLst>
                              <p:cond delay="1000"/>
                            </p:stCondLst>
                            <p:childTnLst>
                              <p:par>
                                <p:cTn id="34" presetID="11" presetClass="entr" presetSubtype="0" fill="hold" grpId="0" nodeType="afterEffect">
                                  <p:stCondLst>
                                    <p:cond delay="0"/>
                                  </p:stCondLst>
                                  <p:childTnLst>
                                    <p:set>
                                      <p:cBhvr>
                                        <p:cTn id="35" dur="1000">
                                          <p:stCondLst>
                                            <p:cond delay="0"/>
                                          </p:stCondLst>
                                        </p:cTn>
                                        <p:tgtEl>
                                          <p:spTgt spid="28"/>
                                        </p:tgtEl>
                                        <p:attrNameLst>
                                          <p:attrName>style.visibility</p:attrName>
                                        </p:attrNameLst>
                                      </p:cBhvr>
                                      <p:to>
                                        <p:strVal val="visible"/>
                                      </p:to>
                                    </p:set>
                                  </p:childTnLst>
                                </p:cTn>
                              </p:par>
                            </p:childTnLst>
                          </p:cTn>
                        </p:par>
                        <p:par>
                          <p:cTn id="36" fill="hold">
                            <p:stCondLst>
                              <p:cond delay="2000"/>
                            </p:stCondLst>
                            <p:childTnLst>
                              <p:par>
                                <p:cTn id="37" presetID="11" presetClass="entr" presetSubtype="0" fill="hold" grpId="0" nodeType="afterEffect">
                                  <p:stCondLst>
                                    <p:cond delay="0"/>
                                  </p:stCondLst>
                                  <p:childTnLst>
                                    <p:set>
                                      <p:cBhvr>
                                        <p:cTn id="38" dur="1000">
                                          <p:stCondLst>
                                            <p:cond delay="0"/>
                                          </p:stCondLst>
                                        </p:cTn>
                                        <p:tgtEl>
                                          <p:spTgt spid="29"/>
                                        </p:tgtEl>
                                        <p:attrNameLst>
                                          <p:attrName>style.visibility</p:attrName>
                                        </p:attrNameLst>
                                      </p:cBhvr>
                                      <p:to>
                                        <p:strVal val="visible"/>
                                      </p:to>
                                    </p:set>
                                  </p:childTnLst>
                                </p:cTn>
                              </p:par>
                            </p:childTnLst>
                          </p:cTn>
                        </p:par>
                        <p:par>
                          <p:cTn id="39" fill="hold">
                            <p:stCondLst>
                              <p:cond delay="3000"/>
                            </p:stCondLst>
                            <p:childTnLst>
                              <p:par>
                                <p:cTn id="40" presetID="11" presetClass="entr" presetSubtype="0" fill="hold" grpId="0" nodeType="afterEffect">
                                  <p:stCondLst>
                                    <p:cond delay="0"/>
                                  </p:stCondLst>
                                  <p:childTnLst>
                                    <p:set>
                                      <p:cBhvr>
                                        <p:cTn id="41" dur="1000">
                                          <p:stCondLst>
                                            <p:cond delay="0"/>
                                          </p:stCondLst>
                                        </p:cTn>
                                        <p:tgtEl>
                                          <p:spTgt spid="30"/>
                                        </p:tgtEl>
                                        <p:attrNameLst>
                                          <p:attrName>style.visibility</p:attrName>
                                        </p:attrNameLst>
                                      </p:cBhvr>
                                      <p:to>
                                        <p:strVal val="visible"/>
                                      </p:to>
                                    </p:set>
                                  </p:childTnLst>
                                </p:cTn>
                              </p:par>
                            </p:childTnLst>
                          </p:cTn>
                        </p:par>
                        <p:par>
                          <p:cTn id="42" fill="hold">
                            <p:stCondLst>
                              <p:cond delay="4000"/>
                            </p:stCondLst>
                            <p:childTnLst>
                              <p:par>
                                <p:cTn id="43" presetID="11" presetClass="entr" presetSubtype="0" fill="hold" grpId="0" nodeType="afterEffect">
                                  <p:stCondLst>
                                    <p:cond delay="0"/>
                                  </p:stCondLst>
                                  <p:childTnLst>
                                    <p:set>
                                      <p:cBhvr>
                                        <p:cTn id="44" dur="1000">
                                          <p:stCondLst>
                                            <p:cond delay="0"/>
                                          </p:stCondLst>
                                        </p:cTn>
                                        <p:tgtEl>
                                          <p:spTgt spid="31"/>
                                        </p:tgtEl>
                                        <p:attrNameLst>
                                          <p:attrName>style.visibility</p:attrName>
                                        </p:attrNameLst>
                                      </p:cBhvr>
                                      <p:to>
                                        <p:strVal val="visible"/>
                                      </p:to>
                                    </p:set>
                                  </p:childTnLst>
                                </p:cTn>
                              </p:par>
                            </p:childTnLst>
                          </p:cTn>
                        </p:par>
                        <p:par>
                          <p:cTn id="45" fill="hold">
                            <p:stCondLst>
                              <p:cond delay="5000"/>
                            </p:stCondLst>
                            <p:childTnLst>
                              <p:par>
                                <p:cTn id="46" presetID="11" presetClass="entr" presetSubtype="0" fill="hold" grpId="0" nodeType="afterEffect">
                                  <p:stCondLst>
                                    <p:cond delay="0"/>
                                  </p:stCondLst>
                                  <p:childTnLst>
                                    <p:set>
                                      <p:cBhvr>
                                        <p:cTn id="47" dur="1000">
                                          <p:stCondLst>
                                            <p:cond delay="0"/>
                                          </p:stCondLst>
                                        </p:cTn>
                                        <p:tgtEl>
                                          <p:spTgt spid="32"/>
                                        </p:tgtEl>
                                        <p:attrNameLst>
                                          <p:attrName>style.visibility</p:attrName>
                                        </p:attrNameLst>
                                      </p:cBhvr>
                                      <p:to>
                                        <p:strVal val="visible"/>
                                      </p:to>
                                    </p:set>
                                  </p:childTnLst>
                                </p:cTn>
                              </p:par>
                            </p:childTnLst>
                          </p:cTn>
                        </p:par>
                        <p:par>
                          <p:cTn id="48" fill="hold">
                            <p:stCondLst>
                              <p:cond delay="6000"/>
                            </p:stCondLst>
                            <p:childTnLst>
                              <p:par>
                                <p:cTn id="49" presetID="11" presetClass="entr" presetSubtype="0" fill="hold" grpId="0" nodeType="afterEffect">
                                  <p:stCondLst>
                                    <p:cond delay="0"/>
                                  </p:stCondLst>
                                  <p:childTnLst>
                                    <p:set>
                                      <p:cBhvr>
                                        <p:cTn id="50" dur="1000">
                                          <p:stCondLst>
                                            <p:cond delay="0"/>
                                          </p:stCondLst>
                                        </p:cTn>
                                        <p:tgtEl>
                                          <p:spTgt spid="33"/>
                                        </p:tgtEl>
                                        <p:attrNameLst>
                                          <p:attrName>style.visibility</p:attrName>
                                        </p:attrNameLst>
                                      </p:cBhvr>
                                      <p:to>
                                        <p:strVal val="visible"/>
                                      </p:to>
                                    </p:set>
                                  </p:childTnLst>
                                </p:cTn>
                              </p:par>
                            </p:childTnLst>
                          </p:cTn>
                        </p:par>
                        <p:par>
                          <p:cTn id="51" fill="hold">
                            <p:stCondLst>
                              <p:cond delay="7000"/>
                            </p:stCondLst>
                            <p:childTnLst>
                              <p:par>
                                <p:cTn id="52" presetID="11" presetClass="entr" presetSubtype="0" fill="hold" grpId="0" nodeType="afterEffect">
                                  <p:stCondLst>
                                    <p:cond delay="0"/>
                                  </p:stCondLst>
                                  <p:childTnLst>
                                    <p:set>
                                      <p:cBhvr>
                                        <p:cTn id="53" dur="1000">
                                          <p:stCondLst>
                                            <p:cond delay="0"/>
                                          </p:stCondLst>
                                        </p:cTn>
                                        <p:tgtEl>
                                          <p:spTgt spid="34"/>
                                        </p:tgtEl>
                                        <p:attrNameLst>
                                          <p:attrName>style.visibility</p:attrName>
                                        </p:attrNameLst>
                                      </p:cBhvr>
                                      <p:to>
                                        <p:strVal val="visible"/>
                                      </p:to>
                                    </p:set>
                                  </p:childTnLst>
                                </p:cTn>
                              </p:par>
                            </p:childTnLst>
                          </p:cTn>
                        </p:par>
                        <p:par>
                          <p:cTn id="54" fill="hold">
                            <p:stCondLst>
                              <p:cond delay="8000"/>
                            </p:stCondLst>
                            <p:childTnLst>
                              <p:par>
                                <p:cTn id="55" presetID="11" presetClass="entr" presetSubtype="0" fill="hold" grpId="0" nodeType="afterEffect">
                                  <p:stCondLst>
                                    <p:cond delay="0"/>
                                  </p:stCondLst>
                                  <p:childTnLst>
                                    <p:set>
                                      <p:cBhvr>
                                        <p:cTn id="56" dur="1000">
                                          <p:stCondLst>
                                            <p:cond delay="0"/>
                                          </p:stCondLst>
                                        </p:cTn>
                                        <p:tgtEl>
                                          <p:spTgt spid="35"/>
                                        </p:tgtEl>
                                        <p:attrNameLst>
                                          <p:attrName>style.visibility</p:attrName>
                                        </p:attrNameLst>
                                      </p:cBhvr>
                                      <p:to>
                                        <p:strVal val="visible"/>
                                      </p:to>
                                    </p:set>
                                  </p:childTnLst>
                                </p:cTn>
                              </p:par>
                            </p:childTnLst>
                          </p:cTn>
                        </p:par>
                        <p:par>
                          <p:cTn id="57" fill="hold">
                            <p:stCondLst>
                              <p:cond delay="9000"/>
                            </p:stCondLst>
                            <p:childTnLst>
                              <p:par>
                                <p:cTn id="58" presetID="11" presetClass="entr" presetSubtype="0" fill="hold" grpId="0" nodeType="afterEffect">
                                  <p:stCondLst>
                                    <p:cond delay="0"/>
                                  </p:stCondLst>
                                  <p:childTnLst>
                                    <p:set>
                                      <p:cBhvr>
                                        <p:cTn id="59" dur="1000">
                                          <p:stCondLst>
                                            <p:cond delay="0"/>
                                          </p:stCondLst>
                                        </p:cTn>
                                        <p:tgtEl>
                                          <p:spTgt spid="36"/>
                                        </p:tgtEl>
                                        <p:attrNameLst>
                                          <p:attrName>style.visibility</p:attrName>
                                        </p:attrNameLst>
                                      </p:cBhvr>
                                      <p:to>
                                        <p:strVal val="visible"/>
                                      </p:to>
                                    </p:set>
                                  </p:childTnLst>
                                </p:cTn>
                              </p:par>
                            </p:childTnLst>
                          </p:cTn>
                        </p:par>
                        <p:par>
                          <p:cTn id="60" fill="hold">
                            <p:stCondLst>
                              <p:cond delay="10000"/>
                            </p:stCondLst>
                            <p:childTnLst>
                              <p:par>
                                <p:cTn id="61" presetID="11" presetClass="entr" presetSubtype="0" fill="hold" grpId="0" nodeType="afterEffect">
                                  <p:stCondLst>
                                    <p:cond delay="0"/>
                                  </p:stCondLst>
                                  <p:childTnLst>
                                    <p:set>
                                      <p:cBhvr>
                                        <p:cTn id="62" dur="1000">
                                          <p:stCondLst>
                                            <p:cond delay="0"/>
                                          </p:stCondLst>
                                        </p:cTn>
                                        <p:tgtEl>
                                          <p:spTgt spid="37"/>
                                        </p:tgtEl>
                                        <p:attrNameLst>
                                          <p:attrName>style.visibility</p:attrName>
                                        </p:attrNameLst>
                                      </p:cBhvr>
                                      <p:to>
                                        <p:strVal val="visible"/>
                                      </p:to>
                                    </p:set>
                                  </p:childTnLst>
                                </p:cTn>
                              </p:par>
                            </p:childTnLst>
                          </p:cTn>
                        </p:par>
                        <p:par>
                          <p:cTn id="63" fill="hold">
                            <p:stCondLst>
                              <p:cond delay="11000"/>
                            </p:stCondLst>
                            <p:childTnLst>
                              <p:par>
                                <p:cTn id="64" presetID="11" presetClass="entr" presetSubtype="0" fill="hold" grpId="0" nodeType="afterEffect">
                                  <p:stCondLst>
                                    <p:cond delay="0"/>
                                  </p:stCondLst>
                                  <p:childTnLst>
                                    <p:set>
                                      <p:cBhvr>
                                        <p:cTn id="65" dur="1000">
                                          <p:stCondLst>
                                            <p:cond delay="0"/>
                                          </p:stCondLst>
                                        </p:cTn>
                                        <p:tgtEl>
                                          <p:spTgt spid="38"/>
                                        </p:tgtEl>
                                        <p:attrNameLst>
                                          <p:attrName>style.visibility</p:attrName>
                                        </p:attrNameLst>
                                      </p:cBhvr>
                                      <p:to>
                                        <p:strVal val="visible"/>
                                      </p:to>
                                    </p:set>
                                  </p:childTnLst>
                                </p:cTn>
                              </p:par>
                            </p:childTnLst>
                          </p:cTn>
                        </p:par>
                        <p:par>
                          <p:cTn id="66" fill="hold">
                            <p:stCondLst>
                              <p:cond delay="12000"/>
                            </p:stCondLst>
                            <p:childTnLst>
                              <p:par>
                                <p:cTn id="67" presetID="11" presetClass="entr" presetSubtype="0" fill="hold" grpId="0" nodeType="afterEffect">
                                  <p:stCondLst>
                                    <p:cond delay="0"/>
                                  </p:stCondLst>
                                  <p:childTnLst>
                                    <p:set>
                                      <p:cBhvr>
                                        <p:cTn id="68" dur="1000">
                                          <p:stCondLst>
                                            <p:cond delay="0"/>
                                          </p:stCondLst>
                                        </p:cTn>
                                        <p:tgtEl>
                                          <p:spTgt spid="39"/>
                                        </p:tgtEl>
                                        <p:attrNameLst>
                                          <p:attrName>style.visibility</p:attrName>
                                        </p:attrNameLst>
                                      </p:cBhvr>
                                      <p:to>
                                        <p:strVal val="visible"/>
                                      </p:to>
                                    </p:set>
                                  </p:childTnLst>
                                </p:cTn>
                              </p:par>
                            </p:childTnLst>
                          </p:cTn>
                        </p:par>
                        <p:par>
                          <p:cTn id="69" fill="hold">
                            <p:stCondLst>
                              <p:cond delay="13000"/>
                            </p:stCondLst>
                            <p:childTnLst>
                              <p:par>
                                <p:cTn id="70" presetID="11" presetClass="entr" presetSubtype="0" fill="hold" grpId="0" nodeType="afterEffect">
                                  <p:stCondLst>
                                    <p:cond delay="0"/>
                                  </p:stCondLst>
                                  <p:childTnLst>
                                    <p:set>
                                      <p:cBhvr>
                                        <p:cTn id="71" dur="1000">
                                          <p:stCondLst>
                                            <p:cond delay="0"/>
                                          </p:stCondLst>
                                        </p:cTn>
                                        <p:tgtEl>
                                          <p:spTgt spid="40"/>
                                        </p:tgtEl>
                                        <p:attrNameLst>
                                          <p:attrName>style.visibility</p:attrName>
                                        </p:attrNameLst>
                                      </p:cBhvr>
                                      <p:to>
                                        <p:strVal val="visible"/>
                                      </p:to>
                                    </p:set>
                                  </p:childTnLst>
                                </p:cTn>
                              </p:par>
                            </p:childTnLst>
                          </p:cTn>
                        </p:par>
                        <p:par>
                          <p:cTn id="72" fill="hold">
                            <p:stCondLst>
                              <p:cond delay="14000"/>
                            </p:stCondLst>
                            <p:childTnLst>
                              <p:par>
                                <p:cTn id="73" presetID="11" presetClass="entr" presetSubtype="0" fill="hold" grpId="0" nodeType="afterEffect">
                                  <p:stCondLst>
                                    <p:cond delay="0"/>
                                  </p:stCondLst>
                                  <p:childTnLst>
                                    <p:set>
                                      <p:cBhvr>
                                        <p:cTn id="74" dur="1000">
                                          <p:stCondLst>
                                            <p:cond delay="0"/>
                                          </p:stCondLst>
                                        </p:cTn>
                                        <p:tgtEl>
                                          <p:spTgt spid="41"/>
                                        </p:tgtEl>
                                        <p:attrNameLst>
                                          <p:attrName>style.visibility</p:attrName>
                                        </p:attrNameLst>
                                      </p:cBhvr>
                                      <p:to>
                                        <p:strVal val="visible"/>
                                      </p:to>
                                    </p:set>
                                  </p:childTnLst>
                                </p:cTn>
                              </p:par>
                            </p:childTnLst>
                          </p:cTn>
                        </p:par>
                        <p:par>
                          <p:cTn id="75" fill="hold">
                            <p:stCondLst>
                              <p:cond delay="15000"/>
                            </p:stCondLst>
                            <p:childTnLst>
                              <p:par>
                                <p:cTn id="76" presetID="11" presetClass="entr" presetSubtype="0" fill="hold" grpId="0" nodeType="afterEffect">
                                  <p:stCondLst>
                                    <p:cond delay="0"/>
                                  </p:stCondLst>
                                  <p:childTnLst>
                                    <p:set>
                                      <p:cBhvr>
                                        <p:cTn id="77" dur="1000">
                                          <p:stCondLst>
                                            <p:cond delay="0"/>
                                          </p:stCondLst>
                                        </p:cTn>
                                        <p:tgtEl>
                                          <p:spTgt spid="42"/>
                                        </p:tgtEl>
                                        <p:attrNameLst>
                                          <p:attrName>style.visibility</p:attrName>
                                        </p:attrNameLst>
                                      </p:cBhvr>
                                      <p:to>
                                        <p:strVal val="visible"/>
                                      </p:to>
                                    </p:set>
                                  </p:childTnLst>
                                </p:cTn>
                              </p:par>
                            </p:childTnLst>
                          </p:cTn>
                        </p:par>
                        <p:par>
                          <p:cTn id="78" fill="hold">
                            <p:stCondLst>
                              <p:cond delay="16000"/>
                            </p:stCondLst>
                            <p:childTnLst>
                              <p:par>
                                <p:cTn id="79" presetID="11" presetClass="entr" presetSubtype="0" fill="hold" grpId="0" nodeType="afterEffect">
                                  <p:stCondLst>
                                    <p:cond delay="0"/>
                                  </p:stCondLst>
                                  <p:childTnLst>
                                    <p:set>
                                      <p:cBhvr>
                                        <p:cTn id="80" dur="1000">
                                          <p:stCondLst>
                                            <p:cond delay="0"/>
                                          </p:stCondLst>
                                        </p:cTn>
                                        <p:tgtEl>
                                          <p:spTgt spid="43"/>
                                        </p:tgtEl>
                                        <p:attrNameLst>
                                          <p:attrName>style.visibility</p:attrName>
                                        </p:attrNameLst>
                                      </p:cBhvr>
                                      <p:to>
                                        <p:strVal val="visible"/>
                                      </p:to>
                                    </p:set>
                                  </p:childTnLst>
                                </p:cTn>
                              </p:par>
                            </p:childTnLst>
                          </p:cTn>
                        </p:par>
                        <p:par>
                          <p:cTn id="81" fill="hold">
                            <p:stCondLst>
                              <p:cond delay="17000"/>
                            </p:stCondLst>
                            <p:childTnLst>
                              <p:par>
                                <p:cTn id="82" presetID="11" presetClass="entr" presetSubtype="0" fill="hold" grpId="0" nodeType="afterEffect">
                                  <p:stCondLst>
                                    <p:cond delay="0"/>
                                  </p:stCondLst>
                                  <p:childTnLst>
                                    <p:set>
                                      <p:cBhvr>
                                        <p:cTn id="83" dur="1000">
                                          <p:stCondLst>
                                            <p:cond delay="0"/>
                                          </p:stCondLst>
                                        </p:cTn>
                                        <p:tgtEl>
                                          <p:spTgt spid="44"/>
                                        </p:tgtEl>
                                        <p:attrNameLst>
                                          <p:attrName>style.visibility</p:attrName>
                                        </p:attrNameLst>
                                      </p:cBhvr>
                                      <p:to>
                                        <p:strVal val="visible"/>
                                      </p:to>
                                    </p:set>
                                  </p:childTnLst>
                                </p:cTn>
                              </p:par>
                            </p:childTnLst>
                          </p:cTn>
                        </p:par>
                        <p:par>
                          <p:cTn id="84" fill="hold">
                            <p:stCondLst>
                              <p:cond delay="18000"/>
                            </p:stCondLst>
                            <p:childTnLst>
                              <p:par>
                                <p:cTn id="85" presetID="11" presetClass="entr" presetSubtype="0" fill="hold" grpId="0" nodeType="afterEffect">
                                  <p:stCondLst>
                                    <p:cond delay="0"/>
                                  </p:stCondLst>
                                  <p:childTnLst>
                                    <p:set>
                                      <p:cBhvr>
                                        <p:cTn id="86" dur="1000">
                                          <p:stCondLst>
                                            <p:cond delay="0"/>
                                          </p:stCondLst>
                                        </p:cTn>
                                        <p:tgtEl>
                                          <p:spTgt spid="45"/>
                                        </p:tgtEl>
                                        <p:attrNameLst>
                                          <p:attrName>style.visibility</p:attrName>
                                        </p:attrNameLst>
                                      </p:cBhvr>
                                      <p:to>
                                        <p:strVal val="visible"/>
                                      </p:to>
                                    </p:set>
                                  </p:childTnLst>
                                </p:cTn>
                              </p:par>
                            </p:childTnLst>
                          </p:cTn>
                        </p:par>
                        <p:par>
                          <p:cTn id="87" fill="hold">
                            <p:stCondLst>
                              <p:cond delay="19000"/>
                            </p:stCondLst>
                            <p:childTnLst>
                              <p:par>
                                <p:cTn id="88" presetID="11" presetClass="entr" presetSubtype="0" fill="hold" grpId="0" nodeType="afterEffect">
                                  <p:stCondLst>
                                    <p:cond delay="0"/>
                                  </p:stCondLst>
                                  <p:childTnLst>
                                    <p:set>
                                      <p:cBhvr>
                                        <p:cTn id="89" dur="1000">
                                          <p:stCondLst>
                                            <p:cond delay="0"/>
                                          </p:stCondLst>
                                        </p:cTn>
                                        <p:tgtEl>
                                          <p:spTgt spid="46"/>
                                        </p:tgtEl>
                                        <p:attrNameLst>
                                          <p:attrName>style.visibility</p:attrName>
                                        </p:attrNameLst>
                                      </p:cBhvr>
                                      <p:to>
                                        <p:strVal val="visible"/>
                                      </p:to>
                                    </p:set>
                                  </p:childTnLst>
                                </p:cTn>
                              </p:par>
                            </p:childTnLst>
                          </p:cTn>
                        </p:par>
                        <p:par>
                          <p:cTn id="90" fill="hold">
                            <p:stCondLst>
                              <p:cond delay="20000"/>
                            </p:stCondLst>
                            <p:childTnLst>
                              <p:par>
                                <p:cTn id="91" presetID="11" presetClass="entr" presetSubtype="0" fill="hold" grpId="0" nodeType="afterEffect">
                                  <p:stCondLst>
                                    <p:cond delay="0"/>
                                  </p:stCondLst>
                                  <p:childTnLst>
                                    <p:set>
                                      <p:cBhvr>
                                        <p:cTn id="92" dur="1000">
                                          <p:stCondLst>
                                            <p:cond delay="0"/>
                                          </p:stCondLst>
                                        </p:cTn>
                                        <p:tgtEl>
                                          <p:spTgt spid="47"/>
                                        </p:tgtEl>
                                        <p:attrNameLst>
                                          <p:attrName>style.visibility</p:attrName>
                                        </p:attrNameLst>
                                      </p:cBhvr>
                                      <p:to>
                                        <p:strVal val="visible"/>
                                      </p:to>
                                    </p:set>
                                  </p:childTnLst>
                                </p:cTn>
                              </p:par>
                            </p:childTnLst>
                          </p:cTn>
                        </p:par>
                        <p:par>
                          <p:cTn id="93" fill="hold">
                            <p:stCondLst>
                              <p:cond delay="21000"/>
                            </p:stCondLst>
                            <p:childTnLst>
                              <p:par>
                                <p:cTn id="94" presetID="11" presetClass="entr" presetSubtype="0" fill="hold" grpId="0" nodeType="afterEffect">
                                  <p:stCondLst>
                                    <p:cond delay="0"/>
                                  </p:stCondLst>
                                  <p:childTnLst>
                                    <p:set>
                                      <p:cBhvr>
                                        <p:cTn id="95" dur="1000">
                                          <p:stCondLst>
                                            <p:cond delay="0"/>
                                          </p:stCondLst>
                                        </p:cTn>
                                        <p:tgtEl>
                                          <p:spTgt spid="48"/>
                                        </p:tgtEl>
                                        <p:attrNameLst>
                                          <p:attrName>style.visibility</p:attrName>
                                        </p:attrNameLst>
                                      </p:cBhvr>
                                      <p:to>
                                        <p:strVal val="visible"/>
                                      </p:to>
                                    </p:set>
                                  </p:childTnLst>
                                </p:cTn>
                              </p:par>
                            </p:childTnLst>
                          </p:cTn>
                        </p:par>
                        <p:par>
                          <p:cTn id="96" fill="hold">
                            <p:stCondLst>
                              <p:cond delay="22000"/>
                            </p:stCondLst>
                            <p:childTnLst>
                              <p:par>
                                <p:cTn id="97" presetID="11" presetClass="entr" presetSubtype="0" fill="hold" grpId="0" nodeType="afterEffect">
                                  <p:stCondLst>
                                    <p:cond delay="0"/>
                                  </p:stCondLst>
                                  <p:childTnLst>
                                    <p:set>
                                      <p:cBhvr>
                                        <p:cTn id="98" dur="1000">
                                          <p:stCondLst>
                                            <p:cond delay="0"/>
                                          </p:stCondLst>
                                        </p:cTn>
                                        <p:tgtEl>
                                          <p:spTgt spid="49"/>
                                        </p:tgtEl>
                                        <p:attrNameLst>
                                          <p:attrName>style.visibility</p:attrName>
                                        </p:attrNameLst>
                                      </p:cBhvr>
                                      <p:to>
                                        <p:strVal val="visible"/>
                                      </p:to>
                                    </p:set>
                                  </p:childTnLst>
                                </p:cTn>
                              </p:par>
                            </p:childTnLst>
                          </p:cTn>
                        </p:par>
                        <p:par>
                          <p:cTn id="99" fill="hold">
                            <p:stCondLst>
                              <p:cond delay="23000"/>
                            </p:stCondLst>
                            <p:childTnLst>
                              <p:par>
                                <p:cTn id="100" presetID="11" presetClass="entr" presetSubtype="0" fill="hold" grpId="0" nodeType="afterEffect">
                                  <p:stCondLst>
                                    <p:cond delay="0"/>
                                  </p:stCondLst>
                                  <p:childTnLst>
                                    <p:set>
                                      <p:cBhvr>
                                        <p:cTn id="101" dur="1000">
                                          <p:stCondLst>
                                            <p:cond delay="0"/>
                                          </p:stCondLst>
                                        </p:cTn>
                                        <p:tgtEl>
                                          <p:spTgt spid="50"/>
                                        </p:tgtEl>
                                        <p:attrNameLst>
                                          <p:attrName>style.visibility</p:attrName>
                                        </p:attrNameLst>
                                      </p:cBhvr>
                                      <p:to>
                                        <p:strVal val="visible"/>
                                      </p:to>
                                    </p:set>
                                  </p:childTnLst>
                                </p:cTn>
                              </p:par>
                            </p:childTnLst>
                          </p:cTn>
                        </p:par>
                        <p:par>
                          <p:cTn id="102" fill="hold">
                            <p:stCondLst>
                              <p:cond delay="24000"/>
                            </p:stCondLst>
                            <p:childTnLst>
                              <p:par>
                                <p:cTn id="103" presetID="11" presetClass="entr" presetSubtype="0" fill="hold" grpId="0" nodeType="afterEffect">
                                  <p:stCondLst>
                                    <p:cond delay="0"/>
                                  </p:stCondLst>
                                  <p:childTnLst>
                                    <p:set>
                                      <p:cBhvr>
                                        <p:cTn id="104" dur="1000">
                                          <p:stCondLst>
                                            <p:cond delay="0"/>
                                          </p:stCondLst>
                                        </p:cTn>
                                        <p:tgtEl>
                                          <p:spTgt spid="51"/>
                                        </p:tgtEl>
                                        <p:attrNameLst>
                                          <p:attrName>style.visibility</p:attrName>
                                        </p:attrNameLst>
                                      </p:cBhvr>
                                      <p:to>
                                        <p:strVal val="visible"/>
                                      </p:to>
                                    </p:set>
                                  </p:childTnLst>
                                </p:cTn>
                              </p:par>
                            </p:childTnLst>
                          </p:cTn>
                        </p:par>
                        <p:par>
                          <p:cTn id="105" fill="hold">
                            <p:stCondLst>
                              <p:cond delay="25000"/>
                            </p:stCondLst>
                            <p:childTnLst>
                              <p:par>
                                <p:cTn id="106" presetID="11" presetClass="entr" presetSubtype="0" fill="hold" grpId="0" nodeType="afterEffect">
                                  <p:stCondLst>
                                    <p:cond delay="0"/>
                                  </p:stCondLst>
                                  <p:childTnLst>
                                    <p:set>
                                      <p:cBhvr>
                                        <p:cTn id="107" dur="1000">
                                          <p:stCondLst>
                                            <p:cond delay="0"/>
                                          </p:stCondLst>
                                        </p:cTn>
                                        <p:tgtEl>
                                          <p:spTgt spid="52"/>
                                        </p:tgtEl>
                                        <p:attrNameLst>
                                          <p:attrName>style.visibility</p:attrName>
                                        </p:attrNameLst>
                                      </p:cBhvr>
                                      <p:to>
                                        <p:strVal val="visible"/>
                                      </p:to>
                                    </p:set>
                                  </p:childTnLst>
                                </p:cTn>
                              </p:par>
                            </p:childTnLst>
                          </p:cTn>
                        </p:par>
                        <p:par>
                          <p:cTn id="108" fill="hold">
                            <p:stCondLst>
                              <p:cond delay="26000"/>
                            </p:stCondLst>
                            <p:childTnLst>
                              <p:par>
                                <p:cTn id="109" presetID="11" presetClass="entr" presetSubtype="0" fill="hold" grpId="0" nodeType="afterEffect">
                                  <p:stCondLst>
                                    <p:cond delay="0"/>
                                  </p:stCondLst>
                                  <p:childTnLst>
                                    <p:set>
                                      <p:cBhvr>
                                        <p:cTn id="110" dur="1000">
                                          <p:stCondLst>
                                            <p:cond delay="0"/>
                                          </p:stCondLst>
                                        </p:cTn>
                                        <p:tgtEl>
                                          <p:spTgt spid="53"/>
                                        </p:tgtEl>
                                        <p:attrNameLst>
                                          <p:attrName>style.visibility</p:attrName>
                                        </p:attrNameLst>
                                      </p:cBhvr>
                                      <p:to>
                                        <p:strVal val="visible"/>
                                      </p:to>
                                    </p:set>
                                  </p:childTnLst>
                                </p:cTn>
                              </p:par>
                            </p:childTnLst>
                          </p:cTn>
                        </p:par>
                        <p:par>
                          <p:cTn id="111" fill="hold">
                            <p:stCondLst>
                              <p:cond delay="27000"/>
                            </p:stCondLst>
                            <p:childTnLst>
                              <p:par>
                                <p:cTn id="112" presetID="11" presetClass="entr" presetSubtype="0" fill="hold" grpId="0" nodeType="afterEffect">
                                  <p:stCondLst>
                                    <p:cond delay="0"/>
                                  </p:stCondLst>
                                  <p:childTnLst>
                                    <p:set>
                                      <p:cBhvr>
                                        <p:cTn id="113" dur="1000">
                                          <p:stCondLst>
                                            <p:cond delay="0"/>
                                          </p:stCondLst>
                                        </p:cTn>
                                        <p:tgtEl>
                                          <p:spTgt spid="54"/>
                                        </p:tgtEl>
                                        <p:attrNameLst>
                                          <p:attrName>style.visibility</p:attrName>
                                        </p:attrNameLst>
                                      </p:cBhvr>
                                      <p:to>
                                        <p:strVal val="visible"/>
                                      </p:to>
                                    </p:set>
                                  </p:childTnLst>
                                </p:cTn>
                              </p:par>
                            </p:childTnLst>
                          </p:cTn>
                        </p:par>
                        <p:par>
                          <p:cTn id="114" fill="hold">
                            <p:stCondLst>
                              <p:cond delay="28000"/>
                            </p:stCondLst>
                            <p:childTnLst>
                              <p:par>
                                <p:cTn id="115" presetID="11" presetClass="entr" presetSubtype="0" fill="hold" grpId="0" nodeType="afterEffect">
                                  <p:stCondLst>
                                    <p:cond delay="0"/>
                                  </p:stCondLst>
                                  <p:childTnLst>
                                    <p:set>
                                      <p:cBhvr>
                                        <p:cTn id="116" dur="1000">
                                          <p:stCondLst>
                                            <p:cond delay="0"/>
                                          </p:stCondLst>
                                        </p:cTn>
                                        <p:tgtEl>
                                          <p:spTgt spid="55"/>
                                        </p:tgtEl>
                                        <p:attrNameLst>
                                          <p:attrName>style.visibility</p:attrName>
                                        </p:attrNameLst>
                                      </p:cBhvr>
                                      <p:to>
                                        <p:strVal val="visible"/>
                                      </p:to>
                                    </p:set>
                                  </p:childTnLst>
                                </p:cTn>
                              </p:par>
                            </p:childTnLst>
                          </p:cTn>
                        </p:par>
                        <p:par>
                          <p:cTn id="117" fill="hold">
                            <p:stCondLst>
                              <p:cond delay="29000"/>
                            </p:stCondLst>
                            <p:childTnLst>
                              <p:par>
                                <p:cTn id="118" presetID="11" presetClass="entr" presetSubtype="0" fill="hold" grpId="0" nodeType="afterEffect">
                                  <p:stCondLst>
                                    <p:cond delay="0"/>
                                  </p:stCondLst>
                                  <p:childTnLst>
                                    <p:set>
                                      <p:cBhvr>
                                        <p:cTn id="119" dur="1000">
                                          <p:stCondLst>
                                            <p:cond delay="0"/>
                                          </p:stCondLst>
                                        </p:cTn>
                                        <p:tgtEl>
                                          <p:spTgt spid="56"/>
                                        </p:tgtEl>
                                        <p:attrNameLst>
                                          <p:attrName>style.visibility</p:attrName>
                                        </p:attrNameLst>
                                      </p:cBhvr>
                                      <p:to>
                                        <p:strVal val="visible"/>
                                      </p:to>
                                    </p:set>
                                  </p:childTnLst>
                                </p:cTn>
                              </p:par>
                            </p:childTnLst>
                          </p:cTn>
                        </p:par>
                        <p:par>
                          <p:cTn id="120" fill="hold">
                            <p:stCondLst>
                              <p:cond delay="30000"/>
                            </p:stCondLst>
                            <p:childTnLst>
                              <p:par>
                                <p:cTn id="121" presetID="11" presetClass="entr" presetSubtype="0" fill="hold" grpId="0" nodeType="afterEffect">
                                  <p:stCondLst>
                                    <p:cond delay="0"/>
                                  </p:stCondLst>
                                  <p:childTnLst>
                                    <p:set>
                                      <p:cBhvr>
                                        <p:cTn id="122" dur="1000">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58"/>
                  </p:tgtEl>
                </p:cond>
              </p:nextCondLst>
            </p:seq>
          </p:childTnLst>
        </p:cTn>
      </p:par>
    </p:tnLst>
    <p:bldLst>
      <p:bldP spid="13" grpId="0" animBg="1"/>
      <p:bldP spid="14" grpId="0" animBg="1"/>
      <p:bldP spid="15" grpId="0" animBg="1"/>
      <p:bldP spid="16" grpId="0" animBg="1"/>
      <p:bldP spid="21"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Rectangle 4"/>
              <p:cNvSpPr/>
              <p:nvPr/>
            </p:nvSpPr>
            <p:spPr>
              <a:xfrm>
                <a:off x="3438524" y="1224213"/>
                <a:ext cx="8420366" cy="3919287"/>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r>
                  <a:rPr lang="en-US" sz="3600">
                    <a:latin typeface="Times New Roman" panose="02020603050405020304" pitchFamily="18" charset="0"/>
                    <a:cs typeface="Times New Roman" panose="02020603050405020304" pitchFamily="18" charset="0"/>
                  </a:rPr>
                  <a:t>Tháp nghiêng Pi-da ở I-ta-li-a nghiêng</a:t>
                </a:r>
                <a:r>
                  <a:rPr lang="vi-VN" sz="3600">
                    <a:latin typeface="Times New Roman" panose="02020603050405020304" pitchFamily="18" charset="0"/>
                    <a:cs typeface="Times New Roman" panose="02020603050405020304" pitchFamily="18" charset="0"/>
                  </a:rPr>
                  <a:t> </a:t>
                </a:r>
                <a14:m>
                  <m:oMath xmlns:m="http://schemas.openxmlformats.org/officeDocument/2006/math">
                    <m:r>
                      <a:rPr lang="vi-VN" sz="3600">
                        <a:latin typeface="Cambria Math" panose="02040503050406030204" pitchFamily="18" charset="0"/>
                      </a:rPr>
                      <m:t>5°</m:t>
                    </m:r>
                    <m:r>
                      <a:rPr lang="en-US" sz="3600">
                        <a:latin typeface="Cambria Math" panose="02040503050406030204" pitchFamily="18" charset="0"/>
                      </a:rPr>
                      <m:t> </m:t>
                    </m:r>
                  </m:oMath>
                </a14:m>
                <a:r>
                  <a:rPr lang="en-US" sz="3600">
                    <a:latin typeface="Times New Roman" panose="02020603050405020304" pitchFamily="18" charset="0"/>
                    <a:cs typeface="Times New Roman" panose="02020603050405020304" pitchFamily="18" charset="0"/>
                  </a:rPr>
                  <a:t>so với phương thẳng đứng. Tính số đo góc ABC trên hình vẽ.</a:t>
                </a:r>
                <a:endParaRPr lang="vi-VN" sz="3600">
                  <a:latin typeface="Times New Roman" panose="02020603050405020304" pitchFamily="18"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3438524" y="1224213"/>
                <a:ext cx="8420366" cy="3919287"/>
              </a:xfrm>
              <a:prstGeom prst="rect">
                <a:avLst/>
              </a:prstGeom>
              <a:blipFill>
                <a:blip r:embed="rId5"/>
                <a:stretch>
                  <a:fillRect l="-2022" r="-194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A"/>
              <p:cNvSpPr/>
              <p:nvPr/>
            </p:nvSpPr>
            <p:spPr>
              <a:xfrm flipH="1">
                <a:off x="9307287" y="6041571"/>
                <a:ext cx="6515097" cy="119199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vi-VN" sz="2700">
                          <a:latin typeface="Cambria Math" panose="02040503050406030204" pitchFamily="18" charset="0"/>
                        </a:rPr>
                        <m:t>8</m:t>
                      </m:r>
                      <m:r>
                        <a:rPr lang="vi-VN" sz="2700">
                          <a:latin typeface="Cambria Math" panose="02040503050406030204" pitchFamily="18" charset="0"/>
                        </a:rPr>
                        <m:t>5°</m:t>
                      </m:r>
                    </m:oMath>
                  </m:oMathPara>
                </a14:m>
                <a:endParaRPr lang="vi-VN" sz="2700"/>
              </a:p>
            </p:txBody>
          </p:sp>
        </mc:Choice>
        <mc:Fallback>
          <p:sp>
            <p:nvSpPr>
              <p:cNvPr id="13" name="A"/>
              <p:cNvSpPr>
                <a:spLocks noRot="1" noChangeAspect="1" noMove="1" noResize="1" noEditPoints="1" noAdjustHandles="1" noChangeArrowheads="1" noChangeShapeType="1" noTextEdit="1"/>
              </p:cNvSpPr>
              <p:nvPr/>
            </p:nvSpPr>
            <p:spPr>
              <a:xfrm flipH="1">
                <a:off x="9307287" y="6041571"/>
                <a:ext cx="6515097" cy="119199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B"/>
              <p:cNvSpPr/>
              <p:nvPr/>
            </p:nvSpPr>
            <p:spPr>
              <a:xfrm>
                <a:off x="2530931" y="7723413"/>
                <a:ext cx="6515097" cy="119199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vi-VN" sz="2700">
                          <a:latin typeface="Cambria Math" panose="02040503050406030204" pitchFamily="18" charset="0"/>
                        </a:rPr>
                        <m:t>80</m:t>
                      </m:r>
                      <m:r>
                        <a:rPr lang="vi-VN" sz="2700">
                          <a:latin typeface="Cambria Math" panose="02040503050406030204" pitchFamily="18" charset="0"/>
                        </a:rPr>
                        <m:t>°</m:t>
                      </m:r>
                    </m:oMath>
                  </m:oMathPara>
                </a14:m>
                <a:endParaRPr lang="vi-VN" sz="2700"/>
              </a:p>
            </p:txBody>
          </p:sp>
        </mc:Choice>
        <mc:Fallback>
          <p:sp>
            <p:nvSpPr>
              <p:cNvPr id="14" name="B"/>
              <p:cNvSpPr>
                <a:spLocks noRot="1" noChangeAspect="1" noMove="1" noResize="1" noEditPoints="1" noAdjustHandles="1" noChangeArrowheads="1" noChangeShapeType="1" noTextEdit="1"/>
              </p:cNvSpPr>
              <p:nvPr/>
            </p:nvSpPr>
            <p:spPr>
              <a:xfrm>
                <a:off x="2530931" y="7723413"/>
                <a:ext cx="6515097" cy="119199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C"/>
              <p:cNvSpPr/>
              <p:nvPr/>
            </p:nvSpPr>
            <p:spPr>
              <a:xfrm>
                <a:off x="2530931" y="6041571"/>
                <a:ext cx="6508637" cy="119199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vi-VN" sz="2700">
                          <a:latin typeface="Cambria Math" panose="02040503050406030204" pitchFamily="18" charset="0"/>
                        </a:rPr>
                        <m:t>75°</m:t>
                      </m:r>
                    </m:oMath>
                  </m:oMathPara>
                </a14:m>
                <a:endParaRPr lang="vi-VN" sz="2700"/>
              </a:p>
            </p:txBody>
          </p:sp>
        </mc:Choice>
        <mc:Fallback>
          <p:sp>
            <p:nvSpPr>
              <p:cNvPr id="15" name="C"/>
              <p:cNvSpPr>
                <a:spLocks noRot="1" noChangeAspect="1" noMove="1" noResize="1" noEditPoints="1" noAdjustHandles="1" noChangeArrowheads="1" noChangeShapeType="1" noTextEdit="1"/>
              </p:cNvSpPr>
              <p:nvPr/>
            </p:nvSpPr>
            <p:spPr>
              <a:xfrm>
                <a:off x="2530931" y="6041571"/>
                <a:ext cx="6508637" cy="119199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D"/>
              <p:cNvSpPr/>
              <p:nvPr/>
            </p:nvSpPr>
            <p:spPr>
              <a:xfrm flipH="1">
                <a:off x="9313748" y="7723413"/>
                <a:ext cx="6508637" cy="119199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vi-VN" sz="2700">
                          <a:latin typeface="Cambria Math" panose="02040503050406030204" pitchFamily="18" charset="0"/>
                        </a:rPr>
                        <m:t>90</m:t>
                      </m:r>
                      <m:r>
                        <a:rPr lang="vi-VN" sz="2700">
                          <a:latin typeface="Cambria Math" panose="02040503050406030204" pitchFamily="18" charset="0"/>
                        </a:rPr>
                        <m:t>°</m:t>
                      </m:r>
                    </m:oMath>
                  </m:oMathPara>
                </a14:m>
                <a:endParaRPr lang="vi-VN" sz="2700"/>
              </a:p>
            </p:txBody>
          </p:sp>
        </mc:Choice>
        <mc:Fallback>
          <p:sp>
            <p:nvSpPr>
              <p:cNvPr id="16" name="D"/>
              <p:cNvSpPr>
                <a:spLocks noRot="1" noChangeAspect="1" noMove="1" noResize="1" noEditPoints="1" noAdjustHandles="1" noChangeArrowheads="1" noChangeShapeType="1" noTextEdit="1"/>
              </p:cNvSpPr>
              <p:nvPr/>
            </p:nvSpPr>
            <p:spPr>
              <a:xfrm flipH="1">
                <a:off x="9313748" y="7723413"/>
                <a:ext cx="6508637" cy="119199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9"/>
                <a:stretch>
                  <a:fillRect/>
                </a:stretch>
              </a:blipFill>
            </p:spPr>
            <p:txBody>
              <a:bodyPr/>
              <a:lstStyle/>
              <a:p>
                <a:r>
                  <a:rPr lang="en-US">
                    <a:noFill/>
                  </a:rPr>
                  <a:t> </a:t>
                </a:r>
              </a:p>
            </p:txBody>
          </p:sp>
        </mc:Fallback>
      </mc:AlternateContent>
      <p:pic>
        <p:nvPicPr>
          <p:cNvPr id="28" name="Picture 3" descr="j016368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851171" y="1184603"/>
            <a:ext cx="2076230" cy="3958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867172" y="1093563"/>
            <a:ext cx="2134829" cy="4172400"/>
          </a:xfrm>
          <a:prstGeom prst="rect">
            <a:avLst/>
          </a:prstGeom>
          <a:noFill/>
          <a:ln>
            <a:noFill/>
          </a:ln>
        </p:spPr>
      </p:pic>
      <p:sp>
        <p:nvSpPr>
          <p:cNvPr id="44" name="Hexagon 43">
            <a:hlinkClick r:id="rId12" action="ppaction://hlinksldjump"/>
          </p:cNvPr>
          <p:cNvSpPr/>
          <p:nvPr/>
        </p:nvSpPr>
        <p:spPr>
          <a:xfrm>
            <a:off x="2628904" y="124643"/>
            <a:ext cx="1551212" cy="702672"/>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700"/>
              <a:t>HOME</a:t>
            </a:r>
            <a:endParaRPr lang="vi-VN" sz="2700"/>
          </a:p>
        </p:txBody>
      </p:sp>
      <p:sp>
        <p:nvSpPr>
          <p:cNvPr id="27" name="Rounded Rectangle 26"/>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30</a:t>
            </a:r>
          </a:p>
        </p:txBody>
      </p:sp>
      <p:sp>
        <p:nvSpPr>
          <p:cNvPr id="29" name="Rounded Rectangle 28"/>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29</a:t>
            </a:r>
          </a:p>
        </p:txBody>
      </p:sp>
      <p:sp>
        <p:nvSpPr>
          <p:cNvPr id="30" name="Rounded Rectangle 29"/>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28</a:t>
            </a:r>
          </a:p>
        </p:txBody>
      </p:sp>
      <p:sp>
        <p:nvSpPr>
          <p:cNvPr id="31" name="Rounded Rectangle 30"/>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27</a:t>
            </a:r>
          </a:p>
        </p:txBody>
      </p:sp>
      <p:sp>
        <p:nvSpPr>
          <p:cNvPr id="32" name="Rounded Rectangle 31"/>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26</a:t>
            </a:r>
          </a:p>
        </p:txBody>
      </p:sp>
      <p:sp>
        <p:nvSpPr>
          <p:cNvPr id="33" name="Rounded Rectangle 32"/>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25</a:t>
            </a:r>
          </a:p>
        </p:txBody>
      </p:sp>
      <p:sp>
        <p:nvSpPr>
          <p:cNvPr id="34" name="Rounded Rectangle 33"/>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24</a:t>
            </a:r>
          </a:p>
        </p:txBody>
      </p:sp>
      <p:sp>
        <p:nvSpPr>
          <p:cNvPr id="35" name="Rounded Rectangle 34"/>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23</a:t>
            </a:r>
          </a:p>
        </p:txBody>
      </p:sp>
      <p:sp>
        <p:nvSpPr>
          <p:cNvPr id="36" name="Rounded Rectangle 35"/>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22</a:t>
            </a:r>
          </a:p>
        </p:txBody>
      </p:sp>
      <p:sp>
        <p:nvSpPr>
          <p:cNvPr id="37" name="Rounded Rectangle 36"/>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21</a:t>
            </a:r>
          </a:p>
        </p:txBody>
      </p:sp>
      <p:sp>
        <p:nvSpPr>
          <p:cNvPr id="38" name="Rounded Rectangle 37"/>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20</a:t>
            </a:r>
          </a:p>
        </p:txBody>
      </p:sp>
      <p:sp>
        <p:nvSpPr>
          <p:cNvPr id="39" name="Rounded Rectangle 38"/>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19</a:t>
            </a:r>
          </a:p>
        </p:txBody>
      </p:sp>
      <p:sp>
        <p:nvSpPr>
          <p:cNvPr id="40" name="Rounded Rectangle 39"/>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18</a:t>
            </a:r>
          </a:p>
        </p:txBody>
      </p:sp>
      <p:sp>
        <p:nvSpPr>
          <p:cNvPr id="41" name="Rounded Rectangle 40"/>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17</a:t>
            </a:r>
          </a:p>
        </p:txBody>
      </p:sp>
      <p:sp>
        <p:nvSpPr>
          <p:cNvPr id="42" name="Rounded Rectangle 41"/>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16</a:t>
            </a:r>
          </a:p>
        </p:txBody>
      </p:sp>
      <p:sp>
        <p:nvSpPr>
          <p:cNvPr id="45" name="Rounded Rectangle 44"/>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15</a:t>
            </a:r>
          </a:p>
        </p:txBody>
      </p:sp>
      <p:sp>
        <p:nvSpPr>
          <p:cNvPr id="46" name="Rounded Rectangle 45"/>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14</a:t>
            </a:r>
          </a:p>
        </p:txBody>
      </p:sp>
      <p:sp>
        <p:nvSpPr>
          <p:cNvPr id="47" name="Rounded Rectangle 46"/>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13</a:t>
            </a:r>
          </a:p>
        </p:txBody>
      </p:sp>
      <p:sp>
        <p:nvSpPr>
          <p:cNvPr id="48" name="Rounded Rectangle 47"/>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12</a:t>
            </a:r>
          </a:p>
        </p:txBody>
      </p:sp>
      <p:sp>
        <p:nvSpPr>
          <p:cNvPr id="49" name="Rounded Rectangle 48"/>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11</a:t>
            </a:r>
          </a:p>
        </p:txBody>
      </p:sp>
      <p:sp>
        <p:nvSpPr>
          <p:cNvPr id="50" name="Rounded Rectangle 49"/>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10</a:t>
            </a:r>
          </a:p>
        </p:txBody>
      </p:sp>
      <p:sp>
        <p:nvSpPr>
          <p:cNvPr id="51" name="Rounded Rectangle 50"/>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09</a:t>
            </a:r>
          </a:p>
        </p:txBody>
      </p:sp>
      <p:sp>
        <p:nvSpPr>
          <p:cNvPr id="52" name="Rounded Rectangle 51"/>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08</a:t>
            </a:r>
          </a:p>
        </p:txBody>
      </p:sp>
      <p:sp>
        <p:nvSpPr>
          <p:cNvPr id="53" name="Rounded Rectangle 52"/>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07</a:t>
            </a:r>
          </a:p>
        </p:txBody>
      </p:sp>
      <p:sp>
        <p:nvSpPr>
          <p:cNvPr id="54" name="Rounded Rectangle 53"/>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06</a:t>
            </a:r>
          </a:p>
        </p:txBody>
      </p:sp>
      <p:sp>
        <p:nvSpPr>
          <p:cNvPr id="55" name="Rounded Rectangle 54"/>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05</a:t>
            </a:r>
          </a:p>
        </p:txBody>
      </p:sp>
      <p:sp>
        <p:nvSpPr>
          <p:cNvPr id="56" name="Rounded Rectangle 55"/>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04</a:t>
            </a:r>
          </a:p>
        </p:txBody>
      </p:sp>
      <p:sp>
        <p:nvSpPr>
          <p:cNvPr id="57" name="Rounded Rectangle 56"/>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03</a:t>
            </a:r>
          </a:p>
        </p:txBody>
      </p:sp>
      <p:sp>
        <p:nvSpPr>
          <p:cNvPr id="58" name="Rounded Rectangle 57"/>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02</a:t>
            </a:r>
          </a:p>
        </p:txBody>
      </p:sp>
      <p:sp>
        <p:nvSpPr>
          <p:cNvPr id="59" name="Rounded Rectangle 58"/>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01</a:t>
            </a:r>
          </a:p>
        </p:txBody>
      </p:sp>
      <p:sp>
        <p:nvSpPr>
          <p:cNvPr id="60" name="Rounded Rectangle 59"/>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t>00</a:t>
            </a:r>
          </a:p>
        </p:txBody>
      </p:sp>
      <p:pic>
        <p:nvPicPr>
          <p:cNvPr id="61" name="Picture 2" descr="Káº¿t quáº£ hÃ¬nh áº£nh cho icon Äá»ng há»"/>
          <p:cNvPicPr>
            <a:picLocks noChangeAspect="1" noChangeArrowheads="1"/>
          </p:cNvPicPr>
          <p:nvPr/>
        </p:nvPicPr>
        <p:blipFill>
          <a:blip r:embed="rId13"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4605687" y="124643"/>
            <a:ext cx="1184042" cy="1185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98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outVertic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30" presetClass="emph" presetSubtype="0" fill="hold" grpId="0" nodeType="clickEffect">
                                  <p:stCondLst>
                                    <p:cond delay="0"/>
                                  </p:stCondLst>
                                  <p:childTnLst>
                                    <p:animClr clrSpc="hsl" dir="cw">
                                      <p:cBhvr override="childStyle">
                                        <p:cTn id="12" dur="500" fill="hold"/>
                                        <p:tgtEl>
                                          <p:spTgt spid="13"/>
                                        </p:tgtEl>
                                        <p:attrNameLst>
                                          <p:attrName>style.color</p:attrName>
                                        </p:attrNameLst>
                                      </p:cBhvr>
                                      <p:by>
                                        <p:hsl h="0" s="12549" l="25098"/>
                                      </p:by>
                                    </p:animClr>
                                    <p:animClr clrSpc="hsl" dir="cw">
                                      <p:cBhvr>
                                        <p:cTn id="13" dur="500" fill="hold"/>
                                        <p:tgtEl>
                                          <p:spTgt spid="13"/>
                                        </p:tgtEl>
                                        <p:attrNameLst>
                                          <p:attrName>fillcolor</p:attrName>
                                        </p:attrNameLst>
                                      </p:cBhvr>
                                      <p:by>
                                        <p:hsl h="0" s="12549" l="25098"/>
                                      </p:by>
                                    </p:animClr>
                                    <p:animClr clrSpc="hsl" dir="cw">
                                      <p:cBhvr>
                                        <p:cTn id="14" dur="500" fill="hold"/>
                                        <p:tgtEl>
                                          <p:spTgt spid="13"/>
                                        </p:tgtEl>
                                        <p:attrNameLst>
                                          <p:attrName>stroke.color</p:attrName>
                                        </p:attrNameLst>
                                      </p:cBhvr>
                                      <p:by>
                                        <p:hsl h="0" s="12549" l="25098"/>
                                      </p:by>
                                    </p:animClr>
                                    <p:set>
                                      <p:cBhvr>
                                        <p:cTn id="15"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3"/>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4"/>
                                        </p:tgtEl>
                                      </p:cBhvr>
                                    </p:animEffect>
                                    <p:animScale>
                                      <p:cBhvr>
                                        <p:cTn id="21" dur="250" autoRev="1" fill="hold"/>
                                        <p:tgtEl>
                                          <p:spTgt spid="14"/>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5"/>
                                        </p:tgtEl>
                                      </p:cBhvr>
                                    </p:animEffect>
                                    <p:animScale>
                                      <p:cBhvr>
                                        <p:cTn id="27" dur="250" autoRev="1" fill="hold"/>
                                        <p:tgtEl>
                                          <p:spTgt spid="15"/>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8" restart="whenNotActive" fill="hold" evtFilter="cancelBubble" nodeType="interactiveSeq">
                <p:stCondLst>
                  <p:cond evt="onClick" delay="0">
                    <p:tgtEl>
                      <p:spTgt spid="16"/>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grpId="0" nodeType="clickEffect">
                                  <p:stCondLst>
                                    <p:cond delay="0"/>
                                  </p:stCondLst>
                                  <p:childTnLst>
                                    <p:animEffect transition="out" filter="fade">
                                      <p:cBhvr>
                                        <p:cTn id="32" dur="500" tmFilter="0, 0; .2, .5; .8, .5; 1, 0"/>
                                        <p:tgtEl>
                                          <p:spTgt spid="16"/>
                                        </p:tgtEl>
                                      </p:cBhvr>
                                    </p:animEffect>
                                    <p:animScale>
                                      <p:cBhvr>
                                        <p:cTn id="33" dur="250" autoRev="1" fill="hold"/>
                                        <p:tgtEl>
                                          <p:spTgt spid="16"/>
                                        </p:tgtEl>
                                      </p:cBhvr>
                                      <p:by x="105000" y="105000"/>
                                    </p:animScale>
                                  </p:childTnLst>
                                  <p:subTnLst>
                                    <p:audio>
                                      <p:cMediaNode>
                                        <p:cTn display="0" masterRel="sameClick">
                                          <p:stCondLst>
                                            <p:cond evt="begin" delay="0">
                                              <p:tn val="31"/>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34" restart="whenNotActive" fill="hold" evtFilter="cancelBubble" nodeType="interactiveSeq">
                <p:stCondLst>
                  <p:cond evt="onClick" delay="0">
                    <p:tgtEl>
                      <p:spTgt spid="61"/>
                    </p:tgtEl>
                  </p:cond>
                </p:stCondLst>
                <p:endSync evt="end" delay="0">
                  <p:rtn val="all"/>
                </p:endSync>
                <p:childTnLst>
                  <p:par>
                    <p:cTn id="35" fill="hold">
                      <p:stCondLst>
                        <p:cond delay="0"/>
                      </p:stCondLst>
                      <p:childTnLst>
                        <p:par>
                          <p:cTn id="36" fill="hold">
                            <p:stCondLst>
                              <p:cond delay="0"/>
                            </p:stCondLst>
                            <p:childTnLst>
                              <p:par>
                                <p:cTn id="37" presetID="11" presetClass="entr" presetSubtype="0" fill="hold" grpId="0" nodeType="afterEffect">
                                  <p:stCondLst>
                                    <p:cond delay="0"/>
                                  </p:stCondLst>
                                  <p:childTnLst>
                                    <p:set>
                                      <p:cBhvr>
                                        <p:cTn id="38" dur="1000">
                                          <p:stCondLst>
                                            <p:cond delay="0"/>
                                          </p:stCondLst>
                                        </p:cTn>
                                        <p:tgtEl>
                                          <p:spTgt spid="27"/>
                                        </p:tgtEl>
                                        <p:attrNameLst>
                                          <p:attrName>style.visibility</p:attrName>
                                        </p:attrNameLst>
                                      </p:cBhvr>
                                      <p:to>
                                        <p:strVal val="visible"/>
                                      </p:to>
                                    </p:set>
                                  </p:childTnLst>
                                </p:cTn>
                              </p:par>
                            </p:childTnLst>
                          </p:cTn>
                        </p:par>
                        <p:par>
                          <p:cTn id="39" fill="hold">
                            <p:stCondLst>
                              <p:cond delay="1000"/>
                            </p:stCondLst>
                            <p:childTnLst>
                              <p:par>
                                <p:cTn id="40" presetID="11" presetClass="entr" presetSubtype="0" fill="hold" grpId="0" nodeType="afterEffect">
                                  <p:stCondLst>
                                    <p:cond delay="0"/>
                                  </p:stCondLst>
                                  <p:childTnLst>
                                    <p:set>
                                      <p:cBhvr>
                                        <p:cTn id="41" dur="1000">
                                          <p:stCondLst>
                                            <p:cond delay="0"/>
                                          </p:stCondLst>
                                        </p:cTn>
                                        <p:tgtEl>
                                          <p:spTgt spid="29"/>
                                        </p:tgtEl>
                                        <p:attrNameLst>
                                          <p:attrName>style.visibility</p:attrName>
                                        </p:attrNameLst>
                                      </p:cBhvr>
                                      <p:to>
                                        <p:strVal val="visible"/>
                                      </p:to>
                                    </p:set>
                                  </p:childTnLst>
                                </p:cTn>
                              </p:par>
                            </p:childTnLst>
                          </p:cTn>
                        </p:par>
                        <p:par>
                          <p:cTn id="42" fill="hold">
                            <p:stCondLst>
                              <p:cond delay="2000"/>
                            </p:stCondLst>
                            <p:childTnLst>
                              <p:par>
                                <p:cTn id="43" presetID="11" presetClass="entr" presetSubtype="0" fill="hold" grpId="0" nodeType="afterEffect">
                                  <p:stCondLst>
                                    <p:cond delay="0"/>
                                  </p:stCondLst>
                                  <p:childTnLst>
                                    <p:set>
                                      <p:cBhvr>
                                        <p:cTn id="44" dur="1000">
                                          <p:stCondLst>
                                            <p:cond delay="0"/>
                                          </p:stCondLst>
                                        </p:cTn>
                                        <p:tgtEl>
                                          <p:spTgt spid="30"/>
                                        </p:tgtEl>
                                        <p:attrNameLst>
                                          <p:attrName>style.visibility</p:attrName>
                                        </p:attrNameLst>
                                      </p:cBhvr>
                                      <p:to>
                                        <p:strVal val="visible"/>
                                      </p:to>
                                    </p:set>
                                  </p:childTnLst>
                                </p:cTn>
                              </p:par>
                            </p:childTnLst>
                          </p:cTn>
                        </p:par>
                        <p:par>
                          <p:cTn id="45" fill="hold">
                            <p:stCondLst>
                              <p:cond delay="3000"/>
                            </p:stCondLst>
                            <p:childTnLst>
                              <p:par>
                                <p:cTn id="46" presetID="11" presetClass="entr" presetSubtype="0" fill="hold" grpId="0" nodeType="afterEffect">
                                  <p:stCondLst>
                                    <p:cond delay="0"/>
                                  </p:stCondLst>
                                  <p:childTnLst>
                                    <p:set>
                                      <p:cBhvr>
                                        <p:cTn id="47" dur="1000">
                                          <p:stCondLst>
                                            <p:cond delay="0"/>
                                          </p:stCondLst>
                                        </p:cTn>
                                        <p:tgtEl>
                                          <p:spTgt spid="31"/>
                                        </p:tgtEl>
                                        <p:attrNameLst>
                                          <p:attrName>style.visibility</p:attrName>
                                        </p:attrNameLst>
                                      </p:cBhvr>
                                      <p:to>
                                        <p:strVal val="visible"/>
                                      </p:to>
                                    </p:set>
                                  </p:childTnLst>
                                </p:cTn>
                              </p:par>
                            </p:childTnLst>
                          </p:cTn>
                        </p:par>
                        <p:par>
                          <p:cTn id="48" fill="hold">
                            <p:stCondLst>
                              <p:cond delay="4000"/>
                            </p:stCondLst>
                            <p:childTnLst>
                              <p:par>
                                <p:cTn id="49" presetID="11" presetClass="entr" presetSubtype="0" fill="hold" grpId="0" nodeType="afterEffect">
                                  <p:stCondLst>
                                    <p:cond delay="0"/>
                                  </p:stCondLst>
                                  <p:childTnLst>
                                    <p:set>
                                      <p:cBhvr>
                                        <p:cTn id="50" dur="1000">
                                          <p:stCondLst>
                                            <p:cond delay="0"/>
                                          </p:stCondLst>
                                        </p:cTn>
                                        <p:tgtEl>
                                          <p:spTgt spid="32"/>
                                        </p:tgtEl>
                                        <p:attrNameLst>
                                          <p:attrName>style.visibility</p:attrName>
                                        </p:attrNameLst>
                                      </p:cBhvr>
                                      <p:to>
                                        <p:strVal val="visible"/>
                                      </p:to>
                                    </p:set>
                                  </p:childTnLst>
                                </p:cTn>
                              </p:par>
                            </p:childTnLst>
                          </p:cTn>
                        </p:par>
                        <p:par>
                          <p:cTn id="51" fill="hold">
                            <p:stCondLst>
                              <p:cond delay="5000"/>
                            </p:stCondLst>
                            <p:childTnLst>
                              <p:par>
                                <p:cTn id="52" presetID="11" presetClass="entr" presetSubtype="0" fill="hold" grpId="0" nodeType="afterEffect">
                                  <p:stCondLst>
                                    <p:cond delay="0"/>
                                  </p:stCondLst>
                                  <p:childTnLst>
                                    <p:set>
                                      <p:cBhvr>
                                        <p:cTn id="53" dur="1000">
                                          <p:stCondLst>
                                            <p:cond delay="0"/>
                                          </p:stCondLst>
                                        </p:cTn>
                                        <p:tgtEl>
                                          <p:spTgt spid="33"/>
                                        </p:tgtEl>
                                        <p:attrNameLst>
                                          <p:attrName>style.visibility</p:attrName>
                                        </p:attrNameLst>
                                      </p:cBhvr>
                                      <p:to>
                                        <p:strVal val="visible"/>
                                      </p:to>
                                    </p:set>
                                  </p:childTnLst>
                                </p:cTn>
                              </p:par>
                            </p:childTnLst>
                          </p:cTn>
                        </p:par>
                        <p:par>
                          <p:cTn id="54" fill="hold">
                            <p:stCondLst>
                              <p:cond delay="6000"/>
                            </p:stCondLst>
                            <p:childTnLst>
                              <p:par>
                                <p:cTn id="55" presetID="11" presetClass="entr" presetSubtype="0" fill="hold" grpId="0" nodeType="afterEffect">
                                  <p:stCondLst>
                                    <p:cond delay="0"/>
                                  </p:stCondLst>
                                  <p:childTnLst>
                                    <p:set>
                                      <p:cBhvr>
                                        <p:cTn id="56" dur="1000">
                                          <p:stCondLst>
                                            <p:cond delay="0"/>
                                          </p:stCondLst>
                                        </p:cTn>
                                        <p:tgtEl>
                                          <p:spTgt spid="34"/>
                                        </p:tgtEl>
                                        <p:attrNameLst>
                                          <p:attrName>style.visibility</p:attrName>
                                        </p:attrNameLst>
                                      </p:cBhvr>
                                      <p:to>
                                        <p:strVal val="visible"/>
                                      </p:to>
                                    </p:set>
                                  </p:childTnLst>
                                </p:cTn>
                              </p:par>
                            </p:childTnLst>
                          </p:cTn>
                        </p:par>
                        <p:par>
                          <p:cTn id="57" fill="hold">
                            <p:stCondLst>
                              <p:cond delay="7000"/>
                            </p:stCondLst>
                            <p:childTnLst>
                              <p:par>
                                <p:cTn id="58" presetID="11" presetClass="entr" presetSubtype="0" fill="hold" grpId="0" nodeType="afterEffect">
                                  <p:stCondLst>
                                    <p:cond delay="0"/>
                                  </p:stCondLst>
                                  <p:childTnLst>
                                    <p:set>
                                      <p:cBhvr>
                                        <p:cTn id="59" dur="1000">
                                          <p:stCondLst>
                                            <p:cond delay="0"/>
                                          </p:stCondLst>
                                        </p:cTn>
                                        <p:tgtEl>
                                          <p:spTgt spid="35"/>
                                        </p:tgtEl>
                                        <p:attrNameLst>
                                          <p:attrName>style.visibility</p:attrName>
                                        </p:attrNameLst>
                                      </p:cBhvr>
                                      <p:to>
                                        <p:strVal val="visible"/>
                                      </p:to>
                                    </p:set>
                                  </p:childTnLst>
                                </p:cTn>
                              </p:par>
                            </p:childTnLst>
                          </p:cTn>
                        </p:par>
                        <p:par>
                          <p:cTn id="60" fill="hold">
                            <p:stCondLst>
                              <p:cond delay="8000"/>
                            </p:stCondLst>
                            <p:childTnLst>
                              <p:par>
                                <p:cTn id="61" presetID="11" presetClass="entr" presetSubtype="0" fill="hold" grpId="0" nodeType="afterEffect">
                                  <p:stCondLst>
                                    <p:cond delay="0"/>
                                  </p:stCondLst>
                                  <p:childTnLst>
                                    <p:set>
                                      <p:cBhvr>
                                        <p:cTn id="62" dur="1000">
                                          <p:stCondLst>
                                            <p:cond delay="0"/>
                                          </p:stCondLst>
                                        </p:cTn>
                                        <p:tgtEl>
                                          <p:spTgt spid="36"/>
                                        </p:tgtEl>
                                        <p:attrNameLst>
                                          <p:attrName>style.visibility</p:attrName>
                                        </p:attrNameLst>
                                      </p:cBhvr>
                                      <p:to>
                                        <p:strVal val="visible"/>
                                      </p:to>
                                    </p:set>
                                  </p:childTnLst>
                                </p:cTn>
                              </p:par>
                            </p:childTnLst>
                          </p:cTn>
                        </p:par>
                        <p:par>
                          <p:cTn id="63" fill="hold">
                            <p:stCondLst>
                              <p:cond delay="9000"/>
                            </p:stCondLst>
                            <p:childTnLst>
                              <p:par>
                                <p:cTn id="64" presetID="11" presetClass="entr" presetSubtype="0" fill="hold" grpId="0" nodeType="afterEffect">
                                  <p:stCondLst>
                                    <p:cond delay="0"/>
                                  </p:stCondLst>
                                  <p:childTnLst>
                                    <p:set>
                                      <p:cBhvr>
                                        <p:cTn id="65" dur="1000">
                                          <p:stCondLst>
                                            <p:cond delay="0"/>
                                          </p:stCondLst>
                                        </p:cTn>
                                        <p:tgtEl>
                                          <p:spTgt spid="37"/>
                                        </p:tgtEl>
                                        <p:attrNameLst>
                                          <p:attrName>style.visibility</p:attrName>
                                        </p:attrNameLst>
                                      </p:cBhvr>
                                      <p:to>
                                        <p:strVal val="visible"/>
                                      </p:to>
                                    </p:set>
                                  </p:childTnLst>
                                </p:cTn>
                              </p:par>
                            </p:childTnLst>
                          </p:cTn>
                        </p:par>
                        <p:par>
                          <p:cTn id="66" fill="hold">
                            <p:stCondLst>
                              <p:cond delay="10000"/>
                            </p:stCondLst>
                            <p:childTnLst>
                              <p:par>
                                <p:cTn id="67" presetID="11" presetClass="entr" presetSubtype="0" fill="hold" grpId="0" nodeType="afterEffect">
                                  <p:stCondLst>
                                    <p:cond delay="0"/>
                                  </p:stCondLst>
                                  <p:childTnLst>
                                    <p:set>
                                      <p:cBhvr>
                                        <p:cTn id="68" dur="1000">
                                          <p:stCondLst>
                                            <p:cond delay="0"/>
                                          </p:stCondLst>
                                        </p:cTn>
                                        <p:tgtEl>
                                          <p:spTgt spid="38"/>
                                        </p:tgtEl>
                                        <p:attrNameLst>
                                          <p:attrName>style.visibility</p:attrName>
                                        </p:attrNameLst>
                                      </p:cBhvr>
                                      <p:to>
                                        <p:strVal val="visible"/>
                                      </p:to>
                                    </p:set>
                                  </p:childTnLst>
                                </p:cTn>
                              </p:par>
                            </p:childTnLst>
                          </p:cTn>
                        </p:par>
                        <p:par>
                          <p:cTn id="69" fill="hold">
                            <p:stCondLst>
                              <p:cond delay="11000"/>
                            </p:stCondLst>
                            <p:childTnLst>
                              <p:par>
                                <p:cTn id="70" presetID="11" presetClass="entr" presetSubtype="0" fill="hold" grpId="0" nodeType="afterEffect">
                                  <p:stCondLst>
                                    <p:cond delay="0"/>
                                  </p:stCondLst>
                                  <p:childTnLst>
                                    <p:set>
                                      <p:cBhvr>
                                        <p:cTn id="71" dur="1000">
                                          <p:stCondLst>
                                            <p:cond delay="0"/>
                                          </p:stCondLst>
                                        </p:cTn>
                                        <p:tgtEl>
                                          <p:spTgt spid="39"/>
                                        </p:tgtEl>
                                        <p:attrNameLst>
                                          <p:attrName>style.visibility</p:attrName>
                                        </p:attrNameLst>
                                      </p:cBhvr>
                                      <p:to>
                                        <p:strVal val="visible"/>
                                      </p:to>
                                    </p:set>
                                  </p:childTnLst>
                                </p:cTn>
                              </p:par>
                            </p:childTnLst>
                          </p:cTn>
                        </p:par>
                        <p:par>
                          <p:cTn id="72" fill="hold">
                            <p:stCondLst>
                              <p:cond delay="12000"/>
                            </p:stCondLst>
                            <p:childTnLst>
                              <p:par>
                                <p:cTn id="73" presetID="11" presetClass="entr" presetSubtype="0" fill="hold" grpId="0" nodeType="afterEffect">
                                  <p:stCondLst>
                                    <p:cond delay="0"/>
                                  </p:stCondLst>
                                  <p:childTnLst>
                                    <p:set>
                                      <p:cBhvr>
                                        <p:cTn id="74" dur="1000">
                                          <p:stCondLst>
                                            <p:cond delay="0"/>
                                          </p:stCondLst>
                                        </p:cTn>
                                        <p:tgtEl>
                                          <p:spTgt spid="40"/>
                                        </p:tgtEl>
                                        <p:attrNameLst>
                                          <p:attrName>style.visibility</p:attrName>
                                        </p:attrNameLst>
                                      </p:cBhvr>
                                      <p:to>
                                        <p:strVal val="visible"/>
                                      </p:to>
                                    </p:set>
                                  </p:childTnLst>
                                </p:cTn>
                              </p:par>
                            </p:childTnLst>
                          </p:cTn>
                        </p:par>
                        <p:par>
                          <p:cTn id="75" fill="hold">
                            <p:stCondLst>
                              <p:cond delay="13000"/>
                            </p:stCondLst>
                            <p:childTnLst>
                              <p:par>
                                <p:cTn id="76" presetID="11" presetClass="entr" presetSubtype="0" fill="hold" grpId="0" nodeType="afterEffect">
                                  <p:stCondLst>
                                    <p:cond delay="0"/>
                                  </p:stCondLst>
                                  <p:childTnLst>
                                    <p:set>
                                      <p:cBhvr>
                                        <p:cTn id="77" dur="1000">
                                          <p:stCondLst>
                                            <p:cond delay="0"/>
                                          </p:stCondLst>
                                        </p:cTn>
                                        <p:tgtEl>
                                          <p:spTgt spid="41"/>
                                        </p:tgtEl>
                                        <p:attrNameLst>
                                          <p:attrName>style.visibility</p:attrName>
                                        </p:attrNameLst>
                                      </p:cBhvr>
                                      <p:to>
                                        <p:strVal val="visible"/>
                                      </p:to>
                                    </p:set>
                                  </p:childTnLst>
                                </p:cTn>
                              </p:par>
                            </p:childTnLst>
                          </p:cTn>
                        </p:par>
                        <p:par>
                          <p:cTn id="78" fill="hold">
                            <p:stCondLst>
                              <p:cond delay="14000"/>
                            </p:stCondLst>
                            <p:childTnLst>
                              <p:par>
                                <p:cTn id="79" presetID="11" presetClass="entr" presetSubtype="0" fill="hold" grpId="0" nodeType="afterEffect">
                                  <p:stCondLst>
                                    <p:cond delay="0"/>
                                  </p:stCondLst>
                                  <p:childTnLst>
                                    <p:set>
                                      <p:cBhvr>
                                        <p:cTn id="80" dur="1000">
                                          <p:stCondLst>
                                            <p:cond delay="0"/>
                                          </p:stCondLst>
                                        </p:cTn>
                                        <p:tgtEl>
                                          <p:spTgt spid="42"/>
                                        </p:tgtEl>
                                        <p:attrNameLst>
                                          <p:attrName>style.visibility</p:attrName>
                                        </p:attrNameLst>
                                      </p:cBhvr>
                                      <p:to>
                                        <p:strVal val="visible"/>
                                      </p:to>
                                    </p:set>
                                  </p:childTnLst>
                                </p:cTn>
                              </p:par>
                            </p:childTnLst>
                          </p:cTn>
                        </p:par>
                        <p:par>
                          <p:cTn id="81" fill="hold">
                            <p:stCondLst>
                              <p:cond delay="15000"/>
                            </p:stCondLst>
                            <p:childTnLst>
                              <p:par>
                                <p:cTn id="82" presetID="11" presetClass="entr" presetSubtype="0" fill="hold" grpId="0" nodeType="afterEffect">
                                  <p:stCondLst>
                                    <p:cond delay="0"/>
                                  </p:stCondLst>
                                  <p:childTnLst>
                                    <p:set>
                                      <p:cBhvr>
                                        <p:cTn id="83" dur="1000">
                                          <p:stCondLst>
                                            <p:cond delay="0"/>
                                          </p:stCondLst>
                                        </p:cTn>
                                        <p:tgtEl>
                                          <p:spTgt spid="45"/>
                                        </p:tgtEl>
                                        <p:attrNameLst>
                                          <p:attrName>style.visibility</p:attrName>
                                        </p:attrNameLst>
                                      </p:cBhvr>
                                      <p:to>
                                        <p:strVal val="visible"/>
                                      </p:to>
                                    </p:set>
                                  </p:childTnLst>
                                </p:cTn>
                              </p:par>
                            </p:childTnLst>
                          </p:cTn>
                        </p:par>
                        <p:par>
                          <p:cTn id="84" fill="hold">
                            <p:stCondLst>
                              <p:cond delay="16000"/>
                            </p:stCondLst>
                            <p:childTnLst>
                              <p:par>
                                <p:cTn id="85" presetID="11" presetClass="entr" presetSubtype="0" fill="hold" grpId="0" nodeType="afterEffect">
                                  <p:stCondLst>
                                    <p:cond delay="0"/>
                                  </p:stCondLst>
                                  <p:childTnLst>
                                    <p:set>
                                      <p:cBhvr>
                                        <p:cTn id="86" dur="1000">
                                          <p:stCondLst>
                                            <p:cond delay="0"/>
                                          </p:stCondLst>
                                        </p:cTn>
                                        <p:tgtEl>
                                          <p:spTgt spid="46"/>
                                        </p:tgtEl>
                                        <p:attrNameLst>
                                          <p:attrName>style.visibility</p:attrName>
                                        </p:attrNameLst>
                                      </p:cBhvr>
                                      <p:to>
                                        <p:strVal val="visible"/>
                                      </p:to>
                                    </p:set>
                                  </p:childTnLst>
                                </p:cTn>
                              </p:par>
                            </p:childTnLst>
                          </p:cTn>
                        </p:par>
                        <p:par>
                          <p:cTn id="87" fill="hold">
                            <p:stCondLst>
                              <p:cond delay="17000"/>
                            </p:stCondLst>
                            <p:childTnLst>
                              <p:par>
                                <p:cTn id="88" presetID="11" presetClass="entr" presetSubtype="0" fill="hold" grpId="0" nodeType="afterEffect">
                                  <p:stCondLst>
                                    <p:cond delay="0"/>
                                  </p:stCondLst>
                                  <p:childTnLst>
                                    <p:set>
                                      <p:cBhvr>
                                        <p:cTn id="89" dur="1000">
                                          <p:stCondLst>
                                            <p:cond delay="0"/>
                                          </p:stCondLst>
                                        </p:cTn>
                                        <p:tgtEl>
                                          <p:spTgt spid="47"/>
                                        </p:tgtEl>
                                        <p:attrNameLst>
                                          <p:attrName>style.visibility</p:attrName>
                                        </p:attrNameLst>
                                      </p:cBhvr>
                                      <p:to>
                                        <p:strVal val="visible"/>
                                      </p:to>
                                    </p:set>
                                  </p:childTnLst>
                                </p:cTn>
                              </p:par>
                            </p:childTnLst>
                          </p:cTn>
                        </p:par>
                        <p:par>
                          <p:cTn id="90" fill="hold">
                            <p:stCondLst>
                              <p:cond delay="18000"/>
                            </p:stCondLst>
                            <p:childTnLst>
                              <p:par>
                                <p:cTn id="91" presetID="11" presetClass="entr" presetSubtype="0" fill="hold" grpId="0" nodeType="afterEffect">
                                  <p:stCondLst>
                                    <p:cond delay="0"/>
                                  </p:stCondLst>
                                  <p:childTnLst>
                                    <p:set>
                                      <p:cBhvr>
                                        <p:cTn id="92" dur="1000">
                                          <p:stCondLst>
                                            <p:cond delay="0"/>
                                          </p:stCondLst>
                                        </p:cTn>
                                        <p:tgtEl>
                                          <p:spTgt spid="48"/>
                                        </p:tgtEl>
                                        <p:attrNameLst>
                                          <p:attrName>style.visibility</p:attrName>
                                        </p:attrNameLst>
                                      </p:cBhvr>
                                      <p:to>
                                        <p:strVal val="visible"/>
                                      </p:to>
                                    </p:set>
                                  </p:childTnLst>
                                </p:cTn>
                              </p:par>
                            </p:childTnLst>
                          </p:cTn>
                        </p:par>
                        <p:par>
                          <p:cTn id="93" fill="hold">
                            <p:stCondLst>
                              <p:cond delay="19000"/>
                            </p:stCondLst>
                            <p:childTnLst>
                              <p:par>
                                <p:cTn id="94" presetID="11" presetClass="entr" presetSubtype="0" fill="hold" grpId="0" nodeType="afterEffect">
                                  <p:stCondLst>
                                    <p:cond delay="0"/>
                                  </p:stCondLst>
                                  <p:childTnLst>
                                    <p:set>
                                      <p:cBhvr>
                                        <p:cTn id="95" dur="1000">
                                          <p:stCondLst>
                                            <p:cond delay="0"/>
                                          </p:stCondLst>
                                        </p:cTn>
                                        <p:tgtEl>
                                          <p:spTgt spid="49"/>
                                        </p:tgtEl>
                                        <p:attrNameLst>
                                          <p:attrName>style.visibility</p:attrName>
                                        </p:attrNameLst>
                                      </p:cBhvr>
                                      <p:to>
                                        <p:strVal val="visible"/>
                                      </p:to>
                                    </p:set>
                                  </p:childTnLst>
                                </p:cTn>
                              </p:par>
                            </p:childTnLst>
                          </p:cTn>
                        </p:par>
                        <p:par>
                          <p:cTn id="96" fill="hold">
                            <p:stCondLst>
                              <p:cond delay="20000"/>
                            </p:stCondLst>
                            <p:childTnLst>
                              <p:par>
                                <p:cTn id="97" presetID="11" presetClass="entr" presetSubtype="0" fill="hold" grpId="0" nodeType="afterEffect">
                                  <p:stCondLst>
                                    <p:cond delay="0"/>
                                  </p:stCondLst>
                                  <p:childTnLst>
                                    <p:set>
                                      <p:cBhvr>
                                        <p:cTn id="98" dur="1000">
                                          <p:stCondLst>
                                            <p:cond delay="0"/>
                                          </p:stCondLst>
                                        </p:cTn>
                                        <p:tgtEl>
                                          <p:spTgt spid="50"/>
                                        </p:tgtEl>
                                        <p:attrNameLst>
                                          <p:attrName>style.visibility</p:attrName>
                                        </p:attrNameLst>
                                      </p:cBhvr>
                                      <p:to>
                                        <p:strVal val="visible"/>
                                      </p:to>
                                    </p:set>
                                  </p:childTnLst>
                                </p:cTn>
                              </p:par>
                            </p:childTnLst>
                          </p:cTn>
                        </p:par>
                        <p:par>
                          <p:cTn id="99" fill="hold">
                            <p:stCondLst>
                              <p:cond delay="21000"/>
                            </p:stCondLst>
                            <p:childTnLst>
                              <p:par>
                                <p:cTn id="100" presetID="11" presetClass="entr" presetSubtype="0" fill="hold" grpId="0" nodeType="afterEffect">
                                  <p:stCondLst>
                                    <p:cond delay="0"/>
                                  </p:stCondLst>
                                  <p:childTnLst>
                                    <p:set>
                                      <p:cBhvr>
                                        <p:cTn id="101" dur="1000">
                                          <p:stCondLst>
                                            <p:cond delay="0"/>
                                          </p:stCondLst>
                                        </p:cTn>
                                        <p:tgtEl>
                                          <p:spTgt spid="51"/>
                                        </p:tgtEl>
                                        <p:attrNameLst>
                                          <p:attrName>style.visibility</p:attrName>
                                        </p:attrNameLst>
                                      </p:cBhvr>
                                      <p:to>
                                        <p:strVal val="visible"/>
                                      </p:to>
                                    </p:set>
                                  </p:childTnLst>
                                </p:cTn>
                              </p:par>
                            </p:childTnLst>
                          </p:cTn>
                        </p:par>
                        <p:par>
                          <p:cTn id="102" fill="hold">
                            <p:stCondLst>
                              <p:cond delay="22000"/>
                            </p:stCondLst>
                            <p:childTnLst>
                              <p:par>
                                <p:cTn id="103" presetID="11" presetClass="entr" presetSubtype="0" fill="hold" grpId="0" nodeType="afterEffect">
                                  <p:stCondLst>
                                    <p:cond delay="0"/>
                                  </p:stCondLst>
                                  <p:childTnLst>
                                    <p:set>
                                      <p:cBhvr>
                                        <p:cTn id="104" dur="1000">
                                          <p:stCondLst>
                                            <p:cond delay="0"/>
                                          </p:stCondLst>
                                        </p:cTn>
                                        <p:tgtEl>
                                          <p:spTgt spid="52"/>
                                        </p:tgtEl>
                                        <p:attrNameLst>
                                          <p:attrName>style.visibility</p:attrName>
                                        </p:attrNameLst>
                                      </p:cBhvr>
                                      <p:to>
                                        <p:strVal val="visible"/>
                                      </p:to>
                                    </p:set>
                                  </p:childTnLst>
                                </p:cTn>
                              </p:par>
                            </p:childTnLst>
                          </p:cTn>
                        </p:par>
                        <p:par>
                          <p:cTn id="105" fill="hold">
                            <p:stCondLst>
                              <p:cond delay="23000"/>
                            </p:stCondLst>
                            <p:childTnLst>
                              <p:par>
                                <p:cTn id="106" presetID="11" presetClass="entr" presetSubtype="0" fill="hold" grpId="0" nodeType="afterEffect">
                                  <p:stCondLst>
                                    <p:cond delay="0"/>
                                  </p:stCondLst>
                                  <p:childTnLst>
                                    <p:set>
                                      <p:cBhvr>
                                        <p:cTn id="107" dur="1000">
                                          <p:stCondLst>
                                            <p:cond delay="0"/>
                                          </p:stCondLst>
                                        </p:cTn>
                                        <p:tgtEl>
                                          <p:spTgt spid="53"/>
                                        </p:tgtEl>
                                        <p:attrNameLst>
                                          <p:attrName>style.visibility</p:attrName>
                                        </p:attrNameLst>
                                      </p:cBhvr>
                                      <p:to>
                                        <p:strVal val="visible"/>
                                      </p:to>
                                    </p:set>
                                  </p:childTnLst>
                                </p:cTn>
                              </p:par>
                            </p:childTnLst>
                          </p:cTn>
                        </p:par>
                        <p:par>
                          <p:cTn id="108" fill="hold">
                            <p:stCondLst>
                              <p:cond delay="24000"/>
                            </p:stCondLst>
                            <p:childTnLst>
                              <p:par>
                                <p:cTn id="109" presetID="11" presetClass="entr" presetSubtype="0" fill="hold" grpId="0" nodeType="afterEffect">
                                  <p:stCondLst>
                                    <p:cond delay="0"/>
                                  </p:stCondLst>
                                  <p:childTnLst>
                                    <p:set>
                                      <p:cBhvr>
                                        <p:cTn id="110" dur="1000">
                                          <p:stCondLst>
                                            <p:cond delay="0"/>
                                          </p:stCondLst>
                                        </p:cTn>
                                        <p:tgtEl>
                                          <p:spTgt spid="54"/>
                                        </p:tgtEl>
                                        <p:attrNameLst>
                                          <p:attrName>style.visibility</p:attrName>
                                        </p:attrNameLst>
                                      </p:cBhvr>
                                      <p:to>
                                        <p:strVal val="visible"/>
                                      </p:to>
                                    </p:set>
                                  </p:childTnLst>
                                </p:cTn>
                              </p:par>
                            </p:childTnLst>
                          </p:cTn>
                        </p:par>
                        <p:par>
                          <p:cTn id="111" fill="hold">
                            <p:stCondLst>
                              <p:cond delay="25000"/>
                            </p:stCondLst>
                            <p:childTnLst>
                              <p:par>
                                <p:cTn id="112" presetID="11" presetClass="entr" presetSubtype="0" fill="hold" grpId="0" nodeType="afterEffect">
                                  <p:stCondLst>
                                    <p:cond delay="0"/>
                                  </p:stCondLst>
                                  <p:childTnLst>
                                    <p:set>
                                      <p:cBhvr>
                                        <p:cTn id="113" dur="1000">
                                          <p:stCondLst>
                                            <p:cond delay="0"/>
                                          </p:stCondLst>
                                        </p:cTn>
                                        <p:tgtEl>
                                          <p:spTgt spid="55"/>
                                        </p:tgtEl>
                                        <p:attrNameLst>
                                          <p:attrName>style.visibility</p:attrName>
                                        </p:attrNameLst>
                                      </p:cBhvr>
                                      <p:to>
                                        <p:strVal val="visible"/>
                                      </p:to>
                                    </p:set>
                                  </p:childTnLst>
                                </p:cTn>
                              </p:par>
                            </p:childTnLst>
                          </p:cTn>
                        </p:par>
                        <p:par>
                          <p:cTn id="114" fill="hold">
                            <p:stCondLst>
                              <p:cond delay="26000"/>
                            </p:stCondLst>
                            <p:childTnLst>
                              <p:par>
                                <p:cTn id="115" presetID="11" presetClass="entr" presetSubtype="0" fill="hold" grpId="0" nodeType="afterEffect">
                                  <p:stCondLst>
                                    <p:cond delay="0"/>
                                  </p:stCondLst>
                                  <p:childTnLst>
                                    <p:set>
                                      <p:cBhvr>
                                        <p:cTn id="116" dur="1000">
                                          <p:stCondLst>
                                            <p:cond delay="0"/>
                                          </p:stCondLst>
                                        </p:cTn>
                                        <p:tgtEl>
                                          <p:spTgt spid="56"/>
                                        </p:tgtEl>
                                        <p:attrNameLst>
                                          <p:attrName>style.visibility</p:attrName>
                                        </p:attrNameLst>
                                      </p:cBhvr>
                                      <p:to>
                                        <p:strVal val="visible"/>
                                      </p:to>
                                    </p:set>
                                  </p:childTnLst>
                                </p:cTn>
                              </p:par>
                            </p:childTnLst>
                          </p:cTn>
                        </p:par>
                        <p:par>
                          <p:cTn id="117" fill="hold">
                            <p:stCondLst>
                              <p:cond delay="27000"/>
                            </p:stCondLst>
                            <p:childTnLst>
                              <p:par>
                                <p:cTn id="118" presetID="11" presetClass="entr" presetSubtype="0" fill="hold" grpId="0" nodeType="afterEffect">
                                  <p:stCondLst>
                                    <p:cond delay="0"/>
                                  </p:stCondLst>
                                  <p:childTnLst>
                                    <p:set>
                                      <p:cBhvr>
                                        <p:cTn id="119" dur="1000">
                                          <p:stCondLst>
                                            <p:cond delay="0"/>
                                          </p:stCondLst>
                                        </p:cTn>
                                        <p:tgtEl>
                                          <p:spTgt spid="57"/>
                                        </p:tgtEl>
                                        <p:attrNameLst>
                                          <p:attrName>style.visibility</p:attrName>
                                        </p:attrNameLst>
                                      </p:cBhvr>
                                      <p:to>
                                        <p:strVal val="visible"/>
                                      </p:to>
                                    </p:set>
                                  </p:childTnLst>
                                </p:cTn>
                              </p:par>
                            </p:childTnLst>
                          </p:cTn>
                        </p:par>
                        <p:par>
                          <p:cTn id="120" fill="hold">
                            <p:stCondLst>
                              <p:cond delay="28000"/>
                            </p:stCondLst>
                            <p:childTnLst>
                              <p:par>
                                <p:cTn id="121" presetID="11" presetClass="entr" presetSubtype="0" fill="hold" grpId="0" nodeType="afterEffect">
                                  <p:stCondLst>
                                    <p:cond delay="0"/>
                                  </p:stCondLst>
                                  <p:childTnLst>
                                    <p:set>
                                      <p:cBhvr>
                                        <p:cTn id="122" dur="1000">
                                          <p:stCondLst>
                                            <p:cond delay="0"/>
                                          </p:stCondLst>
                                        </p:cTn>
                                        <p:tgtEl>
                                          <p:spTgt spid="58"/>
                                        </p:tgtEl>
                                        <p:attrNameLst>
                                          <p:attrName>style.visibility</p:attrName>
                                        </p:attrNameLst>
                                      </p:cBhvr>
                                      <p:to>
                                        <p:strVal val="visible"/>
                                      </p:to>
                                    </p:set>
                                  </p:childTnLst>
                                </p:cTn>
                              </p:par>
                            </p:childTnLst>
                          </p:cTn>
                        </p:par>
                        <p:par>
                          <p:cTn id="123" fill="hold">
                            <p:stCondLst>
                              <p:cond delay="29000"/>
                            </p:stCondLst>
                            <p:childTnLst>
                              <p:par>
                                <p:cTn id="124" presetID="11" presetClass="entr" presetSubtype="0" fill="hold" grpId="0" nodeType="afterEffect">
                                  <p:stCondLst>
                                    <p:cond delay="0"/>
                                  </p:stCondLst>
                                  <p:childTnLst>
                                    <p:set>
                                      <p:cBhvr>
                                        <p:cTn id="125" dur="1000">
                                          <p:stCondLst>
                                            <p:cond delay="0"/>
                                          </p:stCondLst>
                                        </p:cTn>
                                        <p:tgtEl>
                                          <p:spTgt spid="59"/>
                                        </p:tgtEl>
                                        <p:attrNameLst>
                                          <p:attrName>style.visibility</p:attrName>
                                        </p:attrNameLst>
                                      </p:cBhvr>
                                      <p:to>
                                        <p:strVal val="visible"/>
                                      </p:to>
                                    </p:set>
                                  </p:childTnLst>
                                </p:cTn>
                              </p:par>
                            </p:childTnLst>
                          </p:cTn>
                        </p:par>
                        <p:par>
                          <p:cTn id="126" fill="hold">
                            <p:stCondLst>
                              <p:cond delay="30000"/>
                            </p:stCondLst>
                            <p:childTnLst>
                              <p:par>
                                <p:cTn id="127" presetID="11" presetClass="entr" presetSubtype="0" fill="hold" grpId="0" nodeType="afterEffect">
                                  <p:stCondLst>
                                    <p:cond delay="0"/>
                                  </p:stCondLst>
                                  <p:childTnLst>
                                    <p:set>
                                      <p:cBhvr>
                                        <p:cTn id="128" dur="1000">
                                          <p:stCondLst>
                                            <p:cond delay="0"/>
                                          </p:stCondLst>
                                        </p:cTn>
                                        <p:tgtEl>
                                          <p:spTgt spid="60"/>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61"/>
                  </p:tgtEl>
                </p:cond>
              </p:nextCondLst>
            </p:seq>
          </p:childTnLst>
        </p:cTn>
      </p:par>
    </p:tnLst>
    <p:bldLst>
      <p:bldP spid="13" grpId="0" animBg="1"/>
      <p:bldP spid="14" grpId="0" animBg="1"/>
      <p:bldP spid="15" grpId="0" animBg="1"/>
      <p:bldP spid="16" grpId="0" animBg="1"/>
      <p:bldP spid="27"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82987" y="1153343"/>
            <a:ext cx="11204802" cy="4098471"/>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Cho tam giác có ba góc bằng nhau. </a:t>
            </a:r>
          </a:p>
          <a:p>
            <a:pPr algn="ctr"/>
            <a:r>
              <a:rPr lang="en-US" sz="3600">
                <a:latin typeface="Times New Roman" panose="02020603050405020304" pitchFamily="18" charset="0"/>
                <a:cs typeface="Times New Roman" panose="02020603050405020304" pitchFamily="18" charset="0"/>
              </a:rPr>
              <a:t>Số đo mỗi góc của tam giác bằng</a:t>
            </a:r>
            <a:endParaRPr lang="vi-VN" sz="360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3" name="A"/>
              <p:cNvSpPr/>
              <p:nvPr/>
            </p:nvSpPr>
            <p:spPr>
              <a:xfrm>
                <a:off x="2524470" y="7723413"/>
                <a:ext cx="6515097" cy="119199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vi-VN" sz="2700" i="1">
                          <a:latin typeface="Cambria Math" panose="02040503050406030204" pitchFamily="18" charset="0"/>
                        </a:rPr>
                        <m:t>60</m:t>
                      </m:r>
                      <m:r>
                        <a:rPr lang="vi-VN" sz="2700">
                          <a:latin typeface="Cambria Math" panose="02040503050406030204" pitchFamily="18" charset="0"/>
                        </a:rPr>
                        <m:t>°</m:t>
                      </m:r>
                    </m:oMath>
                  </m:oMathPara>
                </a14:m>
                <a:endParaRPr lang="vi-VN" sz="2700"/>
              </a:p>
            </p:txBody>
          </p:sp>
        </mc:Choice>
        <mc:Fallback>
          <p:sp>
            <p:nvSpPr>
              <p:cNvPr id="13" name="A"/>
              <p:cNvSpPr>
                <a:spLocks noRot="1" noChangeAspect="1" noMove="1" noResize="1" noEditPoints="1" noAdjustHandles="1" noChangeArrowheads="1" noChangeShapeType="1" noTextEdit="1"/>
              </p:cNvSpPr>
              <p:nvPr/>
            </p:nvSpPr>
            <p:spPr>
              <a:xfrm>
                <a:off x="2524470" y="7723413"/>
                <a:ext cx="6515097" cy="119199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B"/>
              <p:cNvSpPr/>
              <p:nvPr/>
            </p:nvSpPr>
            <p:spPr>
              <a:xfrm flipH="1">
                <a:off x="9313748" y="5829026"/>
                <a:ext cx="6515097" cy="119199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vi-VN" sz="2700">
                          <a:latin typeface="Cambria Math" panose="02040503050406030204" pitchFamily="18" charset="0"/>
                        </a:rPr>
                        <m:t>50</m:t>
                      </m:r>
                      <m:r>
                        <a:rPr lang="vi-VN" sz="2700">
                          <a:latin typeface="Cambria Math" panose="02040503050406030204" pitchFamily="18" charset="0"/>
                        </a:rPr>
                        <m:t>°</m:t>
                      </m:r>
                    </m:oMath>
                  </m:oMathPara>
                </a14:m>
                <a:endParaRPr lang="vi-VN" sz="2700"/>
              </a:p>
            </p:txBody>
          </p:sp>
        </mc:Choice>
        <mc:Fallback>
          <p:sp>
            <p:nvSpPr>
              <p:cNvPr id="14" name="B"/>
              <p:cNvSpPr>
                <a:spLocks noRot="1" noChangeAspect="1" noMove="1" noResize="1" noEditPoints="1" noAdjustHandles="1" noChangeArrowheads="1" noChangeShapeType="1" noTextEdit="1"/>
              </p:cNvSpPr>
              <p:nvPr/>
            </p:nvSpPr>
            <p:spPr>
              <a:xfrm flipH="1">
                <a:off x="9313748" y="5829026"/>
                <a:ext cx="6515097" cy="119199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D"/>
              <p:cNvSpPr/>
              <p:nvPr/>
            </p:nvSpPr>
            <p:spPr>
              <a:xfrm flipH="1">
                <a:off x="9313748" y="7723413"/>
                <a:ext cx="6508637" cy="119199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vi-VN" sz="2700">
                          <a:latin typeface="Cambria Math" panose="02040503050406030204" pitchFamily="18" charset="0"/>
                        </a:rPr>
                        <m:t>70</m:t>
                      </m:r>
                      <m:r>
                        <a:rPr lang="vi-VN" sz="2700">
                          <a:latin typeface="Cambria Math" panose="02040503050406030204" pitchFamily="18" charset="0"/>
                        </a:rPr>
                        <m:t>°</m:t>
                      </m:r>
                    </m:oMath>
                  </m:oMathPara>
                </a14:m>
                <a:endParaRPr lang="vi-VN" sz="2700"/>
              </a:p>
            </p:txBody>
          </p:sp>
        </mc:Choice>
        <mc:Fallback>
          <p:sp>
            <p:nvSpPr>
              <p:cNvPr id="16" name="D"/>
              <p:cNvSpPr>
                <a:spLocks noRot="1" noChangeAspect="1" noMove="1" noResize="1" noEditPoints="1" noAdjustHandles="1" noChangeArrowheads="1" noChangeShapeType="1" noTextEdit="1"/>
              </p:cNvSpPr>
              <p:nvPr/>
            </p:nvSpPr>
            <p:spPr>
              <a:xfrm flipH="1">
                <a:off x="9313748" y="7723413"/>
                <a:ext cx="6508637" cy="119199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B"/>
              <p:cNvSpPr/>
              <p:nvPr/>
            </p:nvSpPr>
            <p:spPr>
              <a:xfrm>
                <a:off x="2524470" y="5976257"/>
                <a:ext cx="6515097" cy="119199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vi-VN" sz="2700">
                          <a:latin typeface="Cambria Math" panose="02040503050406030204" pitchFamily="18" charset="0"/>
                        </a:rPr>
                        <m:t>40</m:t>
                      </m:r>
                      <m:r>
                        <a:rPr lang="vi-VN" sz="2700">
                          <a:latin typeface="Cambria Math" panose="02040503050406030204" pitchFamily="18" charset="0"/>
                        </a:rPr>
                        <m:t>°</m:t>
                      </m:r>
                    </m:oMath>
                  </m:oMathPara>
                </a14:m>
                <a:endParaRPr lang="vi-VN" sz="2700"/>
              </a:p>
            </p:txBody>
          </p:sp>
        </mc:Choice>
        <mc:Fallback>
          <p:sp>
            <p:nvSpPr>
              <p:cNvPr id="21" name="B"/>
              <p:cNvSpPr>
                <a:spLocks noRot="1" noChangeAspect="1" noMove="1" noResize="1" noEditPoints="1" noAdjustHandles="1" noChangeArrowheads="1" noChangeShapeType="1" noTextEdit="1"/>
              </p:cNvSpPr>
              <p:nvPr/>
            </p:nvSpPr>
            <p:spPr>
              <a:xfrm>
                <a:off x="2524470" y="5976257"/>
                <a:ext cx="6515097" cy="119199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p:spPr>
            <p:txBody>
              <a:bodyPr/>
              <a:lstStyle/>
              <a:p>
                <a:r>
                  <a:rPr lang="en-US">
                    <a:noFill/>
                  </a:rPr>
                  <a:t> </a:t>
                </a:r>
              </a:p>
            </p:txBody>
          </p:sp>
        </mc:Fallback>
      </mc:AlternateContent>
      <p:sp>
        <p:nvSpPr>
          <p:cNvPr id="28" name="Hexagon 27">
            <a:hlinkClick r:id="rId9" action="ppaction://hlinksldjump"/>
          </p:cNvPr>
          <p:cNvSpPr/>
          <p:nvPr/>
        </p:nvSpPr>
        <p:spPr>
          <a:xfrm>
            <a:off x="2628904" y="124643"/>
            <a:ext cx="1551212" cy="702672"/>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700"/>
              <a:t>HOME</a:t>
            </a:r>
            <a:endParaRPr lang="vi-VN" sz="2700"/>
          </a:p>
        </p:txBody>
      </p:sp>
      <p:sp>
        <p:nvSpPr>
          <p:cNvPr id="27" name="Rounded Rectangle 26"/>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30</a:t>
            </a:r>
          </a:p>
        </p:txBody>
      </p:sp>
      <p:sp>
        <p:nvSpPr>
          <p:cNvPr id="29" name="Rounded Rectangle 28"/>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29</a:t>
            </a:r>
          </a:p>
        </p:txBody>
      </p:sp>
      <p:sp>
        <p:nvSpPr>
          <p:cNvPr id="30" name="Rounded Rectangle 29"/>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28</a:t>
            </a:r>
          </a:p>
        </p:txBody>
      </p:sp>
      <p:sp>
        <p:nvSpPr>
          <p:cNvPr id="31" name="Rounded Rectangle 30"/>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27</a:t>
            </a:r>
          </a:p>
        </p:txBody>
      </p:sp>
      <p:sp>
        <p:nvSpPr>
          <p:cNvPr id="32" name="Rounded Rectangle 31"/>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26</a:t>
            </a:r>
          </a:p>
        </p:txBody>
      </p:sp>
      <p:sp>
        <p:nvSpPr>
          <p:cNvPr id="33" name="Rounded Rectangle 32"/>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25</a:t>
            </a:r>
          </a:p>
        </p:txBody>
      </p:sp>
      <p:sp>
        <p:nvSpPr>
          <p:cNvPr id="34" name="Rounded Rectangle 33"/>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24</a:t>
            </a:r>
          </a:p>
        </p:txBody>
      </p:sp>
      <p:sp>
        <p:nvSpPr>
          <p:cNvPr id="35" name="Rounded Rectangle 34"/>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23</a:t>
            </a:r>
          </a:p>
        </p:txBody>
      </p:sp>
      <p:sp>
        <p:nvSpPr>
          <p:cNvPr id="36" name="Rounded Rectangle 35"/>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22</a:t>
            </a:r>
          </a:p>
        </p:txBody>
      </p:sp>
      <p:sp>
        <p:nvSpPr>
          <p:cNvPr id="37" name="Rounded Rectangle 36"/>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21</a:t>
            </a:r>
          </a:p>
        </p:txBody>
      </p:sp>
      <p:sp>
        <p:nvSpPr>
          <p:cNvPr id="38" name="Rounded Rectangle 37"/>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20</a:t>
            </a:r>
          </a:p>
        </p:txBody>
      </p:sp>
      <p:sp>
        <p:nvSpPr>
          <p:cNvPr id="39" name="Rounded Rectangle 38"/>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19</a:t>
            </a:r>
          </a:p>
        </p:txBody>
      </p:sp>
      <p:sp>
        <p:nvSpPr>
          <p:cNvPr id="40" name="Rounded Rectangle 39"/>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18</a:t>
            </a:r>
          </a:p>
        </p:txBody>
      </p:sp>
      <p:sp>
        <p:nvSpPr>
          <p:cNvPr id="41" name="Rounded Rectangle 40"/>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17</a:t>
            </a:r>
          </a:p>
        </p:txBody>
      </p:sp>
      <p:sp>
        <p:nvSpPr>
          <p:cNvPr id="42" name="Rounded Rectangle 41"/>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16</a:t>
            </a:r>
          </a:p>
        </p:txBody>
      </p:sp>
      <p:sp>
        <p:nvSpPr>
          <p:cNvPr id="43" name="Rounded Rectangle 42"/>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15</a:t>
            </a:r>
          </a:p>
        </p:txBody>
      </p:sp>
      <p:sp>
        <p:nvSpPr>
          <p:cNvPr id="44" name="Rounded Rectangle 43"/>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14</a:t>
            </a:r>
          </a:p>
        </p:txBody>
      </p:sp>
      <p:sp>
        <p:nvSpPr>
          <p:cNvPr id="45" name="Rounded Rectangle 44"/>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13</a:t>
            </a:r>
          </a:p>
        </p:txBody>
      </p:sp>
      <p:sp>
        <p:nvSpPr>
          <p:cNvPr id="46" name="Rounded Rectangle 45"/>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12</a:t>
            </a:r>
          </a:p>
        </p:txBody>
      </p:sp>
      <p:sp>
        <p:nvSpPr>
          <p:cNvPr id="47" name="Rounded Rectangle 46"/>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11</a:t>
            </a:r>
          </a:p>
        </p:txBody>
      </p:sp>
      <p:sp>
        <p:nvSpPr>
          <p:cNvPr id="48" name="Rounded Rectangle 47"/>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10</a:t>
            </a:r>
          </a:p>
        </p:txBody>
      </p:sp>
      <p:sp>
        <p:nvSpPr>
          <p:cNvPr id="49" name="Rounded Rectangle 48"/>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09</a:t>
            </a:r>
          </a:p>
        </p:txBody>
      </p:sp>
      <p:sp>
        <p:nvSpPr>
          <p:cNvPr id="50" name="Rounded Rectangle 49"/>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08</a:t>
            </a:r>
          </a:p>
        </p:txBody>
      </p:sp>
      <p:sp>
        <p:nvSpPr>
          <p:cNvPr id="51" name="Rounded Rectangle 50"/>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07</a:t>
            </a:r>
          </a:p>
        </p:txBody>
      </p:sp>
      <p:sp>
        <p:nvSpPr>
          <p:cNvPr id="52" name="Rounded Rectangle 51"/>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06</a:t>
            </a:r>
          </a:p>
        </p:txBody>
      </p:sp>
      <p:sp>
        <p:nvSpPr>
          <p:cNvPr id="53" name="Rounded Rectangle 52"/>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05</a:t>
            </a:r>
          </a:p>
        </p:txBody>
      </p:sp>
      <p:sp>
        <p:nvSpPr>
          <p:cNvPr id="54" name="Rounded Rectangle 53"/>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04</a:t>
            </a:r>
          </a:p>
        </p:txBody>
      </p:sp>
      <p:sp>
        <p:nvSpPr>
          <p:cNvPr id="55" name="Rounded Rectangle 54"/>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03</a:t>
            </a:r>
          </a:p>
        </p:txBody>
      </p:sp>
      <p:sp>
        <p:nvSpPr>
          <p:cNvPr id="56" name="Rounded Rectangle 55"/>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02</a:t>
            </a:r>
          </a:p>
        </p:txBody>
      </p:sp>
      <p:sp>
        <p:nvSpPr>
          <p:cNvPr id="57" name="Rounded Rectangle 56"/>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01</a:t>
            </a:r>
          </a:p>
        </p:txBody>
      </p:sp>
      <p:sp>
        <p:nvSpPr>
          <p:cNvPr id="58" name="Rounded Rectangle 57"/>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t>00</a:t>
            </a:r>
          </a:p>
        </p:txBody>
      </p:sp>
      <p:pic>
        <p:nvPicPr>
          <p:cNvPr id="59" name="Picture 2" descr="Káº¿t quáº£ hÃ¬nh áº£nh cho icon Äá»ng há»"/>
          <p:cNvPicPr>
            <a:picLocks noChangeAspect="1" noChangeArrowheads="1"/>
          </p:cNvPicPr>
          <p:nvPr/>
        </p:nvPicPr>
        <p:blipFill>
          <a:blip r:embed="rId10"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4605687" y="124643"/>
            <a:ext cx="1184042" cy="1185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7188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6"/>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6"/>
                                        </p:tgtEl>
                                      </p:cBhvr>
                                    </p:animEffect>
                                    <p:animScale>
                                      <p:cBhvr>
                                        <p:cTn id="21" dur="250" autoRev="1" fill="hold"/>
                                        <p:tgtEl>
                                          <p:spTgt spid="16"/>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2" restart="whenNotActive" fill="hold" evtFilter="cancelBubble" nodeType="interactiveSeq">
                <p:stCondLst>
                  <p:cond evt="onClick" delay="0">
                    <p:tgtEl>
                      <p:spTgt spid="21"/>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21"/>
                                        </p:tgtEl>
                                      </p:cBhvr>
                                    </p:animEffect>
                                    <p:animScale>
                                      <p:cBhvr>
                                        <p:cTn id="27" dur="250" autoRev="1" fill="hold"/>
                                        <p:tgtEl>
                                          <p:spTgt spid="21"/>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21"/>
                  </p:tgtEl>
                </p:cond>
              </p:nextCondLst>
            </p:seq>
            <p:seq concurrent="1" nextAc="seek">
              <p:cTn id="28" restart="whenNotActive" fill="hold" evtFilter="cancelBubble" nodeType="interactiveSeq">
                <p:stCondLst>
                  <p:cond evt="onClick" delay="0">
                    <p:tgtEl>
                      <p:spTgt spid="59"/>
                    </p:tgtEl>
                  </p:cond>
                </p:stCondLst>
                <p:endSync evt="end" delay="0">
                  <p:rtn val="all"/>
                </p:endSync>
                <p:childTnLst>
                  <p:par>
                    <p:cTn id="29" fill="hold">
                      <p:stCondLst>
                        <p:cond delay="0"/>
                      </p:stCondLst>
                      <p:childTnLst>
                        <p:par>
                          <p:cTn id="30" fill="hold">
                            <p:stCondLst>
                              <p:cond delay="0"/>
                            </p:stCondLst>
                            <p:childTnLst>
                              <p:par>
                                <p:cTn id="31" presetID="11" presetClass="entr" presetSubtype="0" fill="hold" grpId="0" nodeType="afterEffect">
                                  <p:stCondLst>
                                    <p:cond delay="0"/>
                                  </p:stCondLst>
                                  <p:childTnLst>
                                    <p:set>
                                      <p:cBhvr>
                                        <p:cTn id="32" dur="1000">
                                          <p:stCondLst>
                                            <p:cond delay="0"/>
                                          </p:stCondLst>
                                        </p:cTn>
                                        <p:tgtEl>
                                          <p:spTgt spid="27"/>
                                        </p:tgtEl>
                                        <p:attrNameLst>
                                          <p:attrName>style.visibility</p:attrName>
                                        </p:attrNameLst>
                                      </p:cBhvr>
                                      <p:to>
                                        <p:strVal val="visible"/>
                                      </p:to>
                                    </p:set>
                                  </p:childTnLst>
                                </p:cTn>
                              </p:par>
                            </p:childTnLst>
                          </p:cTn>
                        </p:par>
                        <p:par>
                          <p:cTn id="33" fill="hold">
                            <p:stCondLst>
                              <p:cond delay="1000"/>
                            </p:stCondLst>
                            <p:childTnLst>
                              <p:par>
                                <p:cTn id="34" presetID="11" presetClass="entr" presetSubtype="0" fill="hold" grpId="0" nodeType="afterEffect">
                                  <p:stCondLst>
                                    <p:cond delay="0"/>
                                  </p:stCondLst>
                                  <p:childTnLst>
                                    <p:set>
                                      <p:cBhvr>
                                        <p:cTn id="35" dur="1000">
                                          <p:stCondLst>
                                            <p:cond delay="0"/>
                                          </p:stCondLst>
                                        </p:cTn>
                                        <p:tgtEl>
                                          <p:spTgt spid="29"/>
                                        </p:tgtEl>
                                        <p:attrNameLst>
                                          <p:attrName>style.visibility</p:attrName>
                                        </p:attrNameLst>
                                      </p:cBhvr>
                                      <p:to>
                                        <p:strVal val="visible"/>
                                      </p:to>
                                    </p:set>
                                  </p:childTnLst>
                                </p:cTn>
                              </p:par>
                            </p:childTnLst>
                          </p:cTn>
                        </p:par>
                        <p:par>
                          <p:cTn id="36" fill="hold">
                            <p:stCondLst>
                              <p:cond delay="2000"/>
                            </p:stCondLst>
                            <p:childTnLst>
                              <p:par>
                                <p:cTn id="37" presetID="11" presetClass="entr" presetSubtype="0" fill="hold" grpId="0" nodeType="afterEffect">
                                  <p:stCondLst>
                                    <p:cond delay="0"/>
                                  </p:stCondLst>
                                  <p:childTnLst>
                                    <p:set>
                                      <p:cBhvr>
                                        <p:cTn id="38" dur="1000">
                                          <p:stCondLst>
                                            <p:cond delay="0"/>
                                          </p:stCondLst>
                                        </p:cTn>
                                        <p:tgtEl>
                                          <p:spTgt spid="30"/>
                                        </p:tgtEl>
                                        <p:attrNameLst>
                                          <p:attrName>style.visibility</p:attrName>
                                        </p:attrNameLst>
                                      </p:cBhvr>
                                      <p:to>
                                        <p:strVal val="visible"/>
                                      </p:to>
                                    </p:set>
                                  </p:childTnLst>
                                </p:cTn>
                              </p:par>
                            </p:childTnLst>
                          </p:cTn>
                        </p:par>
                        <p:par>
                          <p:cTn id="39" fill="hold">
                            <p:stCondLst>
                              <p:cond delay="3000"/>
                            </p:stCondLst>
                            <p:childTnLst>
                              <p:par>
                                <p:cTn id="40" presetID="11" presetClass="entr" presetSubtype="0" fill="hold" grpId="0" nodeType="afterEffect">
                                  <p:stCondLst>
                                    <p:cond delay="0"/>
                                  </p:stCondLst>
                                  <p:childTnLst>
                                    <p:set>
                                      <p:cBhvr>
                                        <p:cTn id="41" dur="1000">
                                          <p:stCondLst>
                                            <p:cond delay="0"/>
                                          </p:stCondLst>
                                        </p:cTn>
                                        <p:tgtEl>
                                          <p:spTgt spid="31"/>
                                        </p:tgtEl>
                                        <p:attrNameLst>
                                          <p:attrName>style.visibility</p:attrName>
                                        </p:attrNameLst>
                                      </p:cBhvr>
                                      <p:to>
                                        <p:strVal val="visible"/>
                                      </p:to>
                                    </p:set>
                                  </p:childTnLst>
                                </p:cTn>
                              </p:par>
                            </p:childTnLst>
                          </p:cTn>
                        </p:par>
                        <p:par>
                          <p:cTn id="42" fill="hold">
                            <p:stCondLst>
                              <p:cond delay="4000"/>
                            </p:stCondLst>
                            <p:childTnLst>
                              <p:par>
                                <p:cTn id="43" presetID="11" presetClass="entr" presetSubtype="0" fill="hold" grpId="0" nodeType="afterEffect">
                                  <p:stCondLst>
                                    <p:cond delay="0"/>
                                  </p:stCondLst>
                                  <p:childTnLst>
                                    <p:set>
                                      <p:cBhvr>
                                        <p:cTn id="44" dur="1000">
                                          <p:stCondLst>
                                            <p:cond delay="0"/>
                                          </p:stCondLst>
                                        </p:cTn>
                                        <p:tgtEl>
                                          <p:spTgt spid="32"/>
                                        </p:tgtEl>
                                        <p:attrNameLst>
                                          <p:attrName>style.visibility</p:attrName>
                                        </p:attrNameLst>
                                      </p:cBhvr>
                                      <p:to>
                                        <p:strVal val="visible"/>
                                      </p:to>
                                    </p:set>
                                  </p:childTnLst>
                                </p:cTn>
                              </p:par>
                            </p:childTnLst>
                          </p:cTn>
                        </p:par>
                        <p:par>
                          <p:cTn id="45" fill="hold">
                            <p:stCondLst>
                              <p:cond delay="5000"/>
                            </p:stCondLst>
                            <p:childTnLst>
                              <p:par>
                                <p:cTn id="46" presetID="11" presetClass="entr" presetSubtype="0" fill="hold" grpId="0" nodeType="afterEffect">
                                  <p:stCondLst>
                                    <p:cond delay="0"/>
                                  </p:stCondLst>
                                  <p:childTnLst>
                                    <p:set>
                                      <p:cBhvr>
                                        <p:cTn id="47" dur="1000">
                                          <p:stCondLst>
                                            <p:cond delay="0"/>
                                          </p:stCondLst>
                                        </p:cTn>
                                        <p:tgtEl>
                                          <p:spTgt spid="33"/>
                                        </p:tgtEl>
                                        <p:attrNameLst>
                                          <p:attrName>style.visibility</p:attrName>
                                        </p:attrNameLst>
                                      </p:cBhvr>
                                      <p:to>
                                        <p:strVal val="visible"/>
                                      </p:to>
                                    </p:set>
                                  </p:childTnLst>
                                </p:cTn>
                              </p:par>
                            </p:childTnLst>
                          </p:cTn>
                        </p:par>
                        <p:par>
                          <p:cTn id="48" fill="hold">
                            <p:stCondLst>
                              <p:cond delay="6000"/>
                            </p:stCondLst>
                            <p:childTnLst>
                              <p:par>
                                <p:cTn id="49" presetID="11" presetClass="entr" presetSubtype="0" fill="hold" grpId="0" nodeType="afterEffect">
                                  <p:stCondLst>
                                    <p:cond delay="0"/>
                                  </p:stCondLst>
                                  <p:childTnLst>
                                    <p:set>
                                      <p:cBhvr>
                                        <p:cTn id="50" dur="1000">
                                          <p:stCondLst>
                                            <p:cond delay="0"/>
                                          </p:stCondLst>
                                        </p:cTn>
                                        <p:tgtEl>
                                          <p:spTgt spid="34"/>
                                        </p:tgtEl>
                                        <p:attrNameLst>
                                          <p:attrName>style.visibility</p:attrName>
                                        </p:attrNameLst>
                                      </p:cBhvr>
                                      <p:to>
                                        <p:strVal val="visible"/>
                                      </p:to>
                                    </p:set>
                                  </p:childTnLst>
                                </p:cTn>
                              </p:par>
                            </p:childTnLst>
                          </p:cTn>
                        </p:par>
                        <p:par>
                          <p:cTn id="51" fill="hold">
                            <p:stCondLst>
                              <p:cond delay="7000"/>
                            </p:stCondLst>
                            <p:childTnLst>
                              <p:par>
                                <p:cTn id="52" presetID="11" presetClass="entr" presetSubtype="0" fill="hold" grpId="0" nodeType="afterEffect">
                                  <p:stCondLst>
                                    <p:cond delay="0"/>
                                  </p:stCondLst>
                                  <p:childTnLst>
                                    <p:set>
                                      <p:cBhvr>
                                        <p:cTn id="53" dur="1000">
                                          <p:stCondLst>
                                            <p:cond delay="0"/>
                                          </p:stCondLst>
                                        </p:cTn>
                                        <p:tgtEl>
                                          <p:spTgt spid="35"/>
                                        </p:tgtEl>
                                        <p:attrNameLst>
                                          <p:attrName>style.visibility</p:attrName>
                                        </p:attrNameLst>
                                      </p:cBhvr>
                                      <p:to>
                                        <p:strVal val="visible"/>
                                      </p:to>
                                    </p:set>
                                  </p:childTnLst>
                                </p:cTn>
                              </p:par>
                            </p:childTnLst>
                          </p:cTn>
                        </p:par>
                        <p:par>
                          <p:cTn id="54" fill="hold">
                            <p:stCondLst>
                              <p:cond delay="8000"/>
                            </p:stCondLst>
                            <p:childTnLst>
                              <p:par>
                                <p:cTn id="55" presetID="11" presetClass="entr" presetSubtype="0" fill="hold" grpId="0" nodeType="afterEffect">
                                  <p:stCondLst>
                                    <p:cond delay="0"/>
                                  </p:stCondLst>
                                  <p:childTnLst>
                                    <p:set>
                                      <p:cBhvr>
                                        <p:cTn id="56" dur="1000">
                                          <p:stCondLst>
                                            <p:cond delay="0"/>
                                          </p:stCondLst>
                                        </p:cTn>
                                        <p:tgtEl>
                                          <p:spTgt spid="36"/>
                                        </p:tgtEl>
                                        <p:attrNameLst>
                                          <p:attrName>style.visibility</p:attrName>
                                        </p:attrNameLst>
                                      </p:cBhvr>
                                      <p:to>
                                        <p:strVal val="visible"/>
                                      </p:to>
                                    </p:set>
                                  </p:childTnLst>
                                </p:cTn>
                              </p:par>
                            </p:childTnLst>
                          </p:cTn>
                        </p:par>
                        <p:par>
                          <p:cTn id="57" fill="hold">
                            <p:stCondLst>
                              <p:cond delay="9000"/>
                            </p:stCondLst>
                            <p:childTnLst>
                              <p:par>
                                <p:cTn id="58" presetID="11" presetClass="entr" presetSubtype="0" fill="hold" grpId="0" nodeType="afterEffect">
                                  <p:stCondLst>
                                    <p:cond delay="0"/>
                                  </p:stCondLst>
                                  <p:childTnLst>
                                    <p:set>
                                      <p:cBhvr>
                                        <p:cTn id="59" dur="1000">
                                          <p:stCondLst>
                                            <p:cond delay="0"/>
                                          </p:stCondLst>
                                        </p:cTn>
                                        <p:tgtEl>
                                          <p:spTgt spid="37"/>
                                        </p:tgtEl>
                                        <p:attrNameLst>
                                          <p:attrName>style.visibility</p:attrName>
                                        </p:attrNameLst>
                                      </p:cBhvr>
                                      <p:to>
                                        <p:strVal val="visible"/>
                                      </p:to>
                                    </p:set>
                                  </p:childTnLst>
                                </p:cTn>
                              </p:par>
                            </p:childTnLst>
                          </p:cTn>
                        </p:par>
                        <p:par>
                          <p:cTn id="60" fill="hold">
                            <p:stCondLst>
                              <p:cond delay="10000"/>
                            </p:stCondLst>
                            <p:childTnLst>
                              <p:par>
                                <p:cTn id="61" presetID="11" presetClass="entr" presetSubtype="0" fill="hold" grpId="0" nodeType="afterEffect">
                                  <p:stCondLst>
                                    <p:cond delay="0"/>
                                  </p:stCondLst>
                                  <p:childTnLst>
                                    <p:set>
                                      <p:cBhvr>
                                        <p:cTn id="62" dur="1000">
                                          <p:stCondLst>
                                            <p:cond delay="0"/>
                                          </p:stCondLst>
                                        </p:cTn>
                                        <p:tgtEl>
                                          <p:spTgt spid="38"/>
                                        </p:tgtEl>
                                        <p:attrNameLst>
                                          <p:attrName>style.visibility</p:attrName>
                                        </p:attrNameLst>
                                      </p:cBhvr>
                                      <p:to>
                                        <p:strVal val="visible"/>
                                      </p:to>
                                    </p:set>
                                  </p:childTnLst>
                                </p:cTn>
                              </p:par>
                            </p:childTnLst>
                          </p:cTn>
                        </p:par>
                        <p:par>
                          <p:cTn id="63" fill="hold">
                            <p:stCondLst>
                              <p:cond delay="11000"/>
                            </p:stCondLst>
                            <p:childTnLst>
                              <p:par>
                                <p:cTn id="64" presetID="11" presetClass="entr" presetSubtype="0" fill="hold" grpId="0" nodeType="afterEffect">
                                  <p:stCondLst>
                                    <p:cond delay="0"/>
                                  </p:stCondLst>
                                  <p:childTnLst>
                                    <p:set>
                                      <p:cBhvr>
                                        <p:cTn id="65" dur="1000">
                                          <p:stCondLst>
                                            <p:cond delay="0"/>
                                          </p:stCondLst>
                                        </p:cTn>
                                        <p:tgtEl>
                                          <p:spTgt spid="39"/>
                                        </p:tgtEl>
                                        <p:attrNameLst>
                                          <p:attrName>style.visibility</p:attrName>
                                        </p:attrNameLst>
                                      </p:cBhvr>
                                      <p:to>
                                        <p:strVal val="visible"/>
                                      </p:to>
                                    </p:set>
                                  </p:childTnLst>
                                </p:cTn>
                              </p:par>
                            </p:childTnLst>
                          </p:cTn>
                        </p:par>
                        <p:par>
                          <p:cTn id="66" fill="hold">
                            <p:stCondLst>
                              <p:cond delay="12000"/>
                            </p:stCondLst>
                            <p:childTnLst>
                              <p:par>
                                <p:cTn id="67" presetID="11" presetClass="entr" presetSubtype="0" fill="hold" grpId="0" nodeType="afterEffect">
                                  <p:stCondLst>
                                    <p:cond delay="0"/>
                                  </p:stCondLst>
                                  <p:childTnLst>
                                    <p:set>
                                      <p:cBhvr>
                                        <p:cTn id="68" dur="1000">
                                          <p:stCondLst>
                                            <p:cond delay="0"/>
                                          </p:stCondLst>
                                        </p:cTn>
                                        <p:tgtEl>
                                          <p:spTgt spid="40"/>
                                        </p:tgtEl>
                                        <p:attrNameLst>
                                          <p:attrName>style.visibility</p:attrName>
                                        </p:attrNameLst>
                                      </p:cBhvr>
                                      <p:to>
                                        <p:strVal val="visible"/>
                                      </p:to>
                                    </p:set>
                                  </p:childTnLst>
                                </p:cTn>
                              </p:par>
                            </p:childTnLst>
                          </p:cTn>
                        </p:par>
                        <p:par>
                          <p:cTn id="69" fill="hold">
                            <p:stCondLst>
                              <p:cond delay="13000"/>
                            </p:stCondLst>
                            <p:childTnLst>
                              <p:par>
                                <p:cTn id="70" presetID="11" presetClass="entr" presetSubtype="0" fill="hold" grpId="0" nodeType="afterEffect">
                                  <p:stCondLst>
                                    <p:cond delay="0"/>
                                  </p:stCondLst>
                                  <p:childTnLst>
                                    <p:set>
                                      <p:cBhvr>
                                        <p:cTn id="71" dur="1000">
                                          <p:stCondLst>
                                            <p:cond delay="0"/>
                                          </p:stCondLst>
                                        </p:cTn>
                                        <p:tgtEl>
                                          <p:spTgt spid="41"/>
                                        </p:tgtEl>
                                        <p:attrNameLst>
                                          <p:attrName>style.visibility</p:attrName>
                                        </p:attrNameLst>
                                      </p:cBhvr>
                                      <p:to>
                                        <p:strVal val="visible"/>
                                      </p:to>
                                    </p:set>
                                  </p:childTnLst>
                                </p:cTn>
                              </p:par>
                            </p:childTnLst>
                          </p:cTn>
                        </p:par>
                        <p:par>
                          <p:cTn id="72" fill="hold">
                            <p:stCondLst>
                              <p:cond delay="14000"/>
                            </p:stCondLst>
                            <p:childTnLst>
                              <p:par>
                                <p:cTn id="73" presetID="11" presetClass="entr" presetSubtype="0" fill="hold" grpId="0" nodeType="afterEffect">
                                  <p:stCondLst>
                                    <p:cond delay="0"/>
                                  </p:stCondLst>
                                  <p:childTnLst>
                                    <p:set>
                                      <p:cBhvr>
                                        <p:cTn id="74" dur="1000">
                                          <p:stCondLst>
                                            <p:cond delay="0"/>
                                          </p:stCondLst>
                                        </p:cTn>
                                        <p:tgtEl>
                                          <p:spTgt spid="42"/>
                                        </p:tgtEl>
                                        <p:attrNameLst>
                                          <p:attrName>style.visibility</p:attrName>
                                        </p:attrNameLst>
                                      </p:cBhvr>
                                      <p:to>
                                        <p:strVal val="visible"/>
                                      </p:to>
                                    </p:set>
                                  </p:childTnLst>
                                </p:cTn>
                              </p:par>
                            </p:childTnLst>
                          </p:cTn>
                        </p:par>
                        <p:par>
                          <p:cTn id="75" fill="hold">
                            <p:stCondLst>
                              <p:cond delay="15000"/>
                            </p:stCondLst>
                            <p:childTnLst>
                              <p:par>
                                <p:cTn id="76" presetID="11" presetClass="entr" presetSubtype="0" fill="hold" grpId="0" nodeType="afterEffect">
                                  <p:stCondLst>
                                    <p:cond delay="0"/>
                                  </p:stCondLst>
                                  <p:childTnLst>
                                    <p:set>
                                      <p:cBhvr>
                                        <p:cTn id="77" dur="1000">
                                          <p:stCondLst>
                                            <p:cond delay="0"/>
                                          </p:stCondLst>
                                        </p:cTn>
                                        <p:tgtEl>
                                          <p:spTgt spid="43"/>
                                        </p:tgtEl>
                                        <p:attrNameLst>
                                          <p:attrName>style.visibility</p:attrName>
                                        </p:attrNameLst>
                                      </p:cBhvr>
                                      <p:to>
                                        <p:strVal val="visible"/>
                                      </p:to>
                                    </p:set>
                                  </p:childTnLst>
                                </p:cTn>
                              </p:par>
                            </p:childTnLst>
                          </p:cTn>
                        </p:par>
                        <p:par>
                          <p:cTn id="78" fill="hold">
                            <p:stCondLst>
                              <p:cond delay="16000"/>
                            </p:stCondLst>
                            <p:childTnLst>
                              <p:par>
                                <p:cTn id="79" presetID="11" presetClass="entr" presetSubtype="0" fill="hold" grpId="0" nodeType="afterEffect">
                                  <p:stCondLst>
                                    <p:cond delay="0"/>
                                  </p:stCondLst>
                                  <p:childTnLst>
                                    <p:set>
                                      <p:cBhvr>
                                        <p:cTn id="80" dur="1000">
                                          <p:stCondLst>
                                            <p:cond delay="0"/>
                                          </p:stCondLst>
                                        </p:cTn>
                                        <p:tgtEl>
                                          <p:spTgt spid="44"/>
                                        </p:tgtEl>
                                        <p:attrNameLst>
                                          <p:attrName>style.visibility</p:attrName>
                                        </p:attrNameLst>
                                      </p:cBhvr>
                                      <p:to>
                                        <p:strVal val="visible"/>
                                      </p:to>
                                    </p:set>
                                  </p:childTnLst>
                                </p:cTn>
                              </p:par>
                            </p:childTnLst>
                          </p:cTn>
                        </p:par>
                        <p:par>
                          <p:cTn id="81" fill="hold">
                            <p:stCondLst>
                              <p:cond delay="17000"/>
                            </p:stCondLst>
                            <p:childTnLst>
                              <p:par>
                                <p:cTn id="82" presetID="11" presetClass="entr" presetSubtype="0" fill="hold" grpId="0" nodeType="afterEffect">
                                  <p:stCondLst>
                                    <p:cond delay="0"/>
                                  </p:stCondLst>
                                  <p:childTnLst>
                                    <p:set>
                                      <p:cBhvr>
                                        <p:cTn id="83" dur="1000">
                                          <p:stCondLst>
                                            <p:cond delay="0"/>
                                          </p:stCondLst>
                                        </p:cTn>
                                        <p:tgtEl>
                                          <p:spTgt spid="45"/>
                                        </p:tgtEl>
                                        <p:attrNameLst>
                                          <p:attrName>style.visibility</p:attrName>
                                        </p:attrNameLst>
                                      </p:cBhvr>
                                      <p:to>
                                        <p:strVal val="visible"/>
                                      </p:to>
                                    </p:set>
                                  </p:childTnLst>
                                </p:cTn>
                              </p:par>
                            </p:childTnLst>
                          </p:cTn>
                        </p:par>
                        <p:par>
                          <p:cTn id="84" fill="hold">
                            <p:stCondLst>
                              <p:cond delay="18000"/>
                            </p:stCondLst>
                            <p:childTnLst>
                              <p:par>
                                <p:cTn id="85" presetID="11" presetClass="entr" presetSubtype="0" fill="hold" grpId="0" nodeType="afterEffect">
                                  <p:stCondLst>
                                    <p:cond delay="0"/>
                                  </p:stCondLst>
                                  <p:childTnLst>
                                    <p:set>
                                      <p:cBhvr>
                                        <p:cTn id="86" dur="1000">
                                          <p:stCondLst>
                                            <p:cond delay="0"/>
                                          </p:stCondLst>
                                        </p:cTn>
                                        <p:tgtEl>
                                          <p:spTgt spid="46"/>
                                        </p:tgtEl>
                                        <p:attrNameLst>
                                          <p:attrName>style.visibility</p:attrName>
                                        </p:attrNameLst>
                                      </p:cBhvr>
                                      <p:to>
                                        <p:strVal val="visible"/>
                                      </p:to>
                                    </p:set>
                                  </p:childTnLst>
                                </p:cTn>
                              </p:par>
                            </p:childTnLst>
                          </p:cTn>
                        </p:par>
                        <p:par>
                          <p:cTn id="87" fill="hold">
                            <p:stCondLst>
                              <p:cond delay="19000"/>
                            </p:stCondLst>
                            <p:childTnLst>
                              <p:par>
                                <p:cTn id="88" presetID="11" presetClass="entr" presetSubtype="0" fill="hold" grpId="0" nodeType="afterEffect">
                                  <p:stCondLst>
                                    <p:cond delay="0"/>
                                  </p:stCondLst>
                                  <p:childTnLst>
                                    <p:set>
                                      <p:cBhvr>
                                        <p:cTn id="89" dur="1000">
                                          <p:stCondLst>
                                            <p:cond delay="0"/>
                                          </p:stCondLst>
                                        </p:cTn>
                                        <p:tgtEl>
                                          <p:spTgt spid="47"/>
                                        </p:tgtEl>
                                        <p:attrNameLst>
                                          <p:attrName>style.visibility</p:attrName>
                                        </p:attrNameLst>
                                      </p:cBhvr>
                                      <p:to>
                                        <p:strVal val="visible"/>
                                      </p:to>
                                    </p:set>
                                  </p:childTnLst>
                                </p:cTn>
                              </p:par>
                            </p:childTnLst>
                          </p:cTn>
                        </p:par>
                        <p:par>
                          <p:cTn id="90" fill="hold">
                            <p:stCondLst>
                              <p:cond delay="20000"/>
                            </p:stCondLst>
                            <p:childTnLst>
                              <p:par>
                                <p:cTn id="91" presetID="11" presetClass="entr" presetSubtype="0" fill="hold" grpId="0" nodeType="afterEffect">
                                  <p:stCondLst>
                                    <p:cond delay="0"/>
                                  </p:stCondLst>
                                  <p:childTnLst>
                                    <p:set>
                                      <p:cBhvr>
                                        <p:cTn id="92" dur="1000">
                                          <p:stCondLst>
                                            <p:cond delay="0"/>
                                          </p:stCondLst>
                                        </p:cTn>
                                        <p:tgtEl>
                                          <p:spTgt spid="48"/>
                                        </p:tgtEl>
                                        <p:attrNameLst>
                                          <p:attrName>style.visibility</p:attrName>
                                        </p:attrNameLst>
                                      </p:cBhvr>
                                      <p:to>
                                        <p:strVal val="visible"/>
                                      </p:to>
                                    </p:set>
                                  </p:childTnLst>
                                </p:cTn>
                              </p:par>
                            </p:childTnLst>
                          </p:cTn>
                        </p:par>
                        <p:par>
                          <p:cTn id="93" fill="hold">
                            <p:stCondLst>
                              <p:cond delay="21000"/>
                            </p:stCondLst>
                            <p:childTnLst>
                              <p:par>
                                <p:cTn id="94" presetID="11" presetClass="entr" presetSubtype="0" fill="hold" grpId="0" nodeType="afterEffect">
                                  <p:stCondLst>
                                    <p:cond delay="0"/>
                                  </p:stCondLst>
                                  <p:childTnLst>
                                    <p:set>
                                      <p:cBhvr>
                                        <p:cTn id="95" dur="1000">
                                          <p:stCondLst>
                                            <p:cond delay="0"/>
                                          </p:stCondLst>
                                        </p:cTn>
                                        <p:tgtEl>
                                          <p:spTgt spid="49"/>
                                        </p:tgtEl>
                                        <p:attrNameLst>
                                          <p:attrName>style.visibility</p:attrName>
                                        </p:attrNameLst>
                                      </p:cBhvr>
                                      <p:to>
                                        <p:strVal val="visible"/>
                                      </p:to>
                                    </p:set>
                                  </p:childTnLst>
                                </p:cTn>
                              </p:par>
                            </p:childTnLst>
                          </p:cTn>
                        </p:par>
                        <p:par>
                          <p:cTn id="96" fill="hold">
                            <p:stCondLst>
                              <p:cond delay="22000"/>
                            </p:stCondLst>
                            <p:childTnLst>
                              <p:par>
                                <p:cTn id="97" presetID="11" presetClass="entr" presetSubtype="0" fill="hold" grpId="0" nodeType="afterEffect">
                                  <p:stCondLst>
                                    <p:cond delay="0"/>
                                  </p:stCondLst>
                                  <p:childTnLst>
                                    <p:set>
                                      <p:cBhvr>
                                        <p:cTn id="98" dur="1000">
                                          <p:stCondLst>
                                            <p:cond delay="0"/>
                                          </p:stCondLst>
                                        </p:cTn>
                                        <p:tgtEl>
                                          <p:spTgt spid="50"/>
                                        </p:tgtEl>
                                        <p:attrNameLst>
                                          <p:attrName>style.visibility</p:attrName>
                                        </p:attrNameLst>
                                      </p:cBhvr>
                                      <p:to>
                                        <p:strVal val="visible"/>
                                      </p:to>
                                    </p:set>
                                  </p:childTnLst>
                                </p:cTn>
                              </p:par>
                            </p:childTnLst>
                          </p:cTn>
                        </p:par>
                        <p:par>
                          <p:cTn id="99" fill="hold">
                            <p:stCondLst>
                              <p:cond delay="23000"/>
                            </p:stCondLst>
                            <p:childTnLst>
                              <p:par>
                                <p:cTn id="100" presetID="11" presetClass="entr" presetSubtype="0" fill="hold" grpId="0" nodeType="afterEffect">
                                  <p:stCondLst>
                                    <p:cond delay="0"/>
                                  </p:stCondLst>
                                  <p:childTnLst>
                                    <p:set>
                                      <p:cBhvr>
                                        <p:cTn id="101" dur="1000">
                                          <p:stCondLst>
                                            <p:cond delay="0"/>
                                          </p:stCondLst>
                                        </p:cTn>
                                        <p:tgtEl>
                                          <p:spTgt spid="51"/>
                                        </p:tgtEl>
                                        <p:attrNameLst>
                                          <p:attrName>style.visibility</p:attrName>
                                        </p:attrNameLst>
                                      </p:cBhvr>
                                      <p:to>
                                        <p:strVal val="visible"/>
                                      </p:to>
                                    </p:set>
                                  </p:childTnLst>
                                </p:cTn>
                              </p:par>
                            </p:childTnLst>
                          </p:cTn>
                        </p:par>
                        <p:par>
                          <p:cTn id="102" fill="hold">
                            <p:stCondLst>
                              <p:cond delay="24000"/>
                            </p:stCondLst>
                            <p:childTnLst>
                              <p:par>
                                <p:cTn id="103" presetID="11" presetClass="entr" presetSubtype="0" fill="hold" grpId="0" nodeType="afterEffect">
                                  <p:stCondLst>
                                    <p:cond delay="0"/>
                                  </p:stCondLst>
                                  <p:childTnLst>
                                    <p:set>
                                      <p:cBhvr>
                                        <p:cTn id="104" dur="1000">
                                          <p:stCondLst>
                                            <p:cond delay="0"/>
                                          </p:stCondLst>
                                        </p:cTn>
                                        <p:tgtEl>
                                          <p:spTgt spid="52"/>
                                        </p:tgtEl>
                                        <p:attrNameLst>
                                          <p:attrName>style.visibility</p:attrName>
                                        </p:attrNameLst>
                                      </p:cBhvr>
                                      <p:to>
                                        <p:strVal val="visible"/>
                                      </p:to>
                                    </p:set>
                                  </p:childTnLst>
                                </p:cTn>
                              </p:par>
                            </p:childTnLst>
                          </p:cTn>
                        </p:par>
                        <p:par>
                          <p:cTn id="105" fill="hold">
                            <p:stCondLst>
                              <p:cond delay="25000"/>
                            </p:stCondLst>
                            <p:childTnLst>
                              <p:par>
                                <p:cTn id="106" presetID="11" presetClass="entr" presetSubtype="0" fill="hold" grpId="0" nodeType="afterEffect">
                                  <p:stCondLst>
                                    <p:cond delay="0"/>
                                  </p:stCondLst>
                                  <p:childTnLst>
                                    <p:set>
                                      <p:cBhvr>
                                        <p:cTn id="107" dur="1000">
                                          <p:stCondLst>
                                            <p:cond delay="0"/>
                                          </p:stCondLst>
                                        </p:cTn>
                                        <p:tgtEl>
                                          <p:spTgt spid="53"/>
                                        </p:tgtEl>
                                        <p:attrNameLst>
                                          <p:attrName>style.visibility</p:attrName>
                                        </p:attrNameLst>
                                      </p:cBhvr>
                                      <p:to>
                                        <p:strVal val="visible"/>
                                      </p:to>
                                    </p:set>
                                  </p:childTnLst>
                                </p:cTn>
                              </p:par>
                            </p:childTnLst>
                          </p:cTn>
                        </p:par>
                        <p:par>
                          <p:cTn id="108" fill="hold">
                            <p:stCondLst>
                              <p:cond delay="26000"/>
                            </p:stCondLst>
                            <p:childTnLst>
                              <p:par>
                                <p:cTn id="109" presetID="11" presetClass="entr" presetSubtype="0" fill="hold" grpId="0" nodeType="afterEffect">
                                  <p:stCondLst>
                                    <p:cond delay="0"/>
                                  </p:stCondLst>
                                  <p:childTnLst>
                                    <p:set>
                                      <p:cBhvr>
                                        <p:cTn id="110" dur="1000">
                                          <p:stCondLst>
                                            <p:cond delay="0"/>
                                          </p:stCondLst>
                                        </p:cTn>
                                        <p:tgtEl>
                                          <p:spTgt spid="54"/>
                                        </p:tgtEl>
                                        <p:attrNameLst>
                                          <p:attrName>style.visibility</p:attrName>
                                        </p:attrNameLst>
                                      </p:cBhvr>
                                      <p:to>
                                        <p:strVal val="visible"/>
                                      </p:to>
                                    </p:set>
                                  </p:childTnLst>
                                </p:cTn>
                              </p:par>
                            </p:childTnLst>
                          </p:cTn>
                        </p:par>
                        <p:par>
                          <p:cTn id="111" fill="hold">
                            <p:stCondLst>
                              <p:cond delay="27000"/>
                            </p:stCondLst>
                            <p:childTnLst>
                              <p:par>
                                <p:cTn id="112" presetID="11" presetClass="entr" presetSubtype="0" fill="hold" grpId="0" nodeType="afterEffect">
                                  <p:stCondLst>
                                    <p:cond delay="0"/>
                                  </p:stCondLst>
                                  <p:childTnLst>
                                    <p:set>
                                      <p:cBhvr>
                                        <p:cTn id="113" dur="1000">
                                          <p:stCondLst>
                                            <p:cond delay="0"/>
                                          </p:stCondLst>
                                        </p:cTn>
                                        <p:tgtEl>
                                          <p:spTgt spid="55"/>
                                        </p:tgtEl>
                                        <p:attrNameLst>
                                          <p:attrName>style.visibility</p:attrName>
                                        </p:attrNameLst>
                                      </p:cBhvr>
                                      <p:to>
                                        <p:strVal val="visible"/>
                                      </p:to>
                                    </p:set>
                                  </p:childTnLst>
                                </p:cTn>
                              </p:par>
                            </p:childTnLst>
                          </p:cTn>
                        </p:par>
                        <p:par>
                          <p:cTn id="114" fill="hold">
                            <p:stCondLst>
                              <p:cond delay="28000"/>
                            </p:stCondLst>
                            <p:childTnLst>
                              <p:par>
                                <p:cTn id="115" presetID="11" presetClass="entr" presetSubtype="0" fill="hold" grpId="0" nodeType="afterEffect">
                                  <p:stCondLst>
                                    <p:cond delay="0"/>
                                  </p:stCondLst>
                                  <p:childTnLst>
                                    <p:set>
                                      <p:cBhvr>
                                        <p:cTn id="116" dur="1000">
                                          <p:stCondLst>
                                            <p:cond delay="0"/>
                                          </p:stCondLst>
                                        </p:cTn>
                                        <p:tgtEl>
                                          <p:spTgt spid="56"/>
                                        </p:tgtEl>
                                        <p:attrNameLst>
                                          <p:attrName>style.visibility</p:attrName>
                                        </p:attrNameLst>
                                      </p:cBhvr>
                                      <p:to>
                                        <p:strVal val="visible"/>
                                      </p:to>
                                    </p:set>
                                  </p:childTnLst>
                                </p:cTn>
                              </p:par>
                            </p:childTnLst>
                          </p:cTn>
                        </p:par>
                        <p:par>
                          <p:cTn id="117" fill="hold">
                            <p:stCondLst>
                              <p:cond delay="29000"/>
                            </p:stCondLst>
                            <p:childTnLst>
                              <p:par>
                                <p:cTn id="118" presetID="11" presetClass="entr" presetSubtype="0" fill="hold" grpId="0" nodeType="afterEffect">
                                  <p:stCondLst>
                                    <p:cond delay="0"/>
                                  </p:stCondLst>
                                  <p:childTnLst>
                                    <p:set>
                                      <p:cBhvr>
                                        <p:cTn id="119" dur="1000">
                                          <p:stCondLst>
                                            <p:cond delay="0"/>
                                          </p:stCondLst>
                                        </p:cTn>
                                        <p:tgtEl>
                                          <p:spTgt spid="57"/>
                                        </p:tgtEl>
                                        <p:attrNameLst>
                                          <p:attrName>style.visibility</p:attrName>
                                        </p:attrNameLst>
                                      </p:cBhvr>
                                      <p:to>
                                        <p:strVal val="visible"/>
                                      </p:to>
                                    </p:set>
                                  </p:childTnLst>
                                </p:cTn>
                              </p:par>
                            </p:childTnLst>
                          </p:cTn>
                        </p:par>
                        <p:par>
                          <p:cTn id="120" fill="hold">
                            <p:stCondLst>
                              <p:cond delay="30000"/>
                            </p:stCondLst>
                            <p:childTnLst>
                              <p:par>
                                <p:cTn id="121" presetID="11" presetClass="entr" presetSubtype="0" fill="hold" grpId="0" nodeType="afterEffect">
                                  <p:stCondLst>
                                    <p:cond delay="0"/>
                                  </p:stCondLst>
                                  <p:childTnLst>
                                    <p:set>
                                      <p:cBhvr>
                                        <p:cTn id="122" dur="1000">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59"/>
                  </p:tgtEl>
                </p:cond>
              </p:nextCondLst>
            </p:seq>
          </p:childTnLst>
        </p:cTn>
      </p:par>
    </p:tnLst>
    <p:bldLst>
      <p:bldP spid="13" grpId="0" animBg="1"/>
      <p:bldP spid="14" grpId="0" animBg="1"/>
      <p:bldP spid="16" grpId="0" animBg="1"/>
      <p:bldP spid="21" grpId="0" animBg="1"/>
      <p:bldP spid="27"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Rectangle 4"/>
              <p:cNvSpPr/>
              <p:nvPr/>
            </p:nvSpPr>
            <p:spPr>
              <a:xfrm>
                <a:off x="3454437" y="1272159"/>
                <a:ext cx="11204802" cy="4098471"/>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vi-VN" sz="3600">
                    <a:latin typeface="+mj-lt"/>
                  </a:rPr>
                  <a:t>Cho </a:t>
                </a:r>
                <a14:m>
                  <m:oMath xmlns:m="http://schemas.openxmlformats.org/officeDocument/2006/math">
                    <m:r>
                      <a:rPr lang="vi-VN" sz="3600" i="1">
                        <a:latin typeface="Cambria Math" panose="02040503050406030204" pitchFamily="18" charset="0"/>
                      </a:rPr>
                      <m:t>𝛥</m:t>
                    </m:r>
                    <m:r>
                      <a:rPr lang="vi-VN" sz="3600" i="1">
                        <a:latin typeface="Cambria Math" panose="02040503050406030204" pitchFamily="18" charset="0"/>
                      </a:rPr>
                      <m:t>𝐴𝐵𝐶</m:t>
                    </m:r>
                    <m:r>
                      <a:rPr lang="vi-VN" sz="3600">
                        <a:latin typeface="Cambria Math" panose="02040503050406030204" pitchFamily="18" charset="0"/>
                      </a:rPr>
                      <m:t> </m:t>
                    </m:r>
                  </m:oMath>
                </a14:m>
                <a:r>
                  <a:rPr lang="vi-VN" sz="3600">
                    <a:latin typeface="+mj-lt"/>
                  </a:rPr>
                  <a:t>vuông tại A. Khẳng định nào dưới đây </a:t>
                </a:r>
                <a:r>
                  <a:rPr lang="vi-VN" sz="3600" b="1">
                    <a:latin typeface="+mj-lt"/>
                  </a:rPr>
                  <a:t>sai</a:t>
                </a:r>
                <a:r>
                  <a:rPr lang="vi-VN" sz="3600">
                    <a:latin typeface="+mj-lt"/>
                  </a:rPr>
                  <a:t>: </a:t>
                </a:r>
              </a:p>
            </p:txBody>
          </p:sp>
        </mc:Choice>
        <mc:Fallback>
          <p:sp>
            <p:nvSpPr>
              <p:cNvPr id="5" name="Rectangle 4"/>
              <p:cNvSpPr>
                <a:spLocks noRot="1" noChangeAspect="1" noMove="1" noResize="1" noEditPoints="1" noAdjustHandles="1" noChangeArrowheads="1" noChangeShapeType="1" noTextEdit="1"/>
              </p:cNvSpPr>
              <p:nvPr/>
            </p:nvSpPr>
            <p:spPr>
              <a:xfrm>
                <a:off x="3454437" y="1272159"/>
                <a:ext cx="11204802" cy="409847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A"/>
              <p:cNvSpPr/>
              <p:nvPr/>
            </p:nvSpPr>
            <p:spPr>
              <a:xfrm>
                <a:off x="2628903" y="7723413"/>
                <a:ext cx="6515097" cy="119199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acc>
                        <m:accPr>
                          <m:chr m:val="̂"/>
                          <m:ctrlPr>
                            <a:rPr lang="vi-VN" sz="2700" i="1">
                              <a:latin typeface="Cambria Math" panose="02040503050406030204" pitchFamily="18" charset="0"/>
                            </a:rPr>
                          </m:ctrlPr>
                        </m:accPr>
                        <m:e>
                          <m:r>
                            <a:rPr lang="vi-VN" sz="2700" i="1">
                              <a:latin typeface="Cambria Math" panose="02040503050406030204" pitchFamily="18" charset="0"/>
                            </a:rPr>
                            <m:t>𝐵</m:t>
                          </m:r>
                        </m:e>
                      </m:acc>
                      <m:r>
                        <a:rPr lang="vi-VN" sz="2700">
                          <a:latin typeface="Cambria Math" panose="02040503050406030204" pitchFamily="18" charset="0"/>
                        </a:rPr>
                        <m:t>+</m:t>
                      </m:r>
                      <m:acc>
                        <m:accPr>
                          <m:chr m:val="̂"/>
                          <m:ctrlPr>
                            <a:rPr lang="vi-VN" sz="2700" i="1">
                              <a:latin typeface="Cambria Math" panose="02040503050406030204" pitchFamily="18" charset="0"/>
                            </a:rPr>
                          </m:ctrlPr>
                        </m:accPr>
                        <m:e>
                          <m:r>
                            <a:rPr lang="vi-VN" sz="2700" i="1">
                              <a:latin typeface="Cambria Math" panose="02040503050406030204" pitchFamily="18" charset="0"/>
                            </a:rPr>
                            <m:t>𝐶</m:t>
                          </m:r>
                        </m:e>
                      </m:acc>
                      <m:r>
                        <a:rPr lang="vi-VN" sz="2700">
                          <a:latin typeface="Cambria Math" panose="02040503050406030204" pitchFamily="18" charset="0"/>
                        </a:rPr>
                        <m:t>&lt;90°</m:t>
                      </m:r>
                    </m:oMath>
                  </m:oMathPara>
                </a14:m>
                <a:endParaRPr lang="vi-VN" sz="2700"/>
              </a:p>
            </p:txBody>
          </p:sp>
        </mc:Choice>
        <mc:Fallback>
          <p:sp>
            <p:nvSpPr>
              <p:cNvPr id="13" name="A"/>
              <p:cNvSpPr>
                <a:spLocks noRot="1" noChangeAspect="1" noMove="1" noResize="1" noEditPoints="1" noAdjustHandles="1" noChangeArrowheads="1" noChangeShapeType="1" noTextEdit="1"/>
              </p:cNvSpPr>
              <p:nvPr/>
            </p:nvSpPr>
            <p:spPr>
              <a:xfrm>
                <a:off x="2628903" y="7723413"/>
                <a:ext cx="6515097" cy="119199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B"/>
              <p:cNvSpPr/>
              <p:nvPr/>
            </p:nvSpPr>
            <p:spPr>
              <a:xfrm>
                <a:off x="2628903" y="5976257"/>
                <a:ext cx="6515097" cy="119199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acc>
                        <m:accPr>
                          <m:chr m:val="̂"/>
                          <m:ctrlPr>
                            <a:rPr lang="vi-VN" sz="2700" i="1">
                              <a:latin typeface="Cambria Math" panose="02040503050406030204" pitchFamily="18" charset="0"/>
                            </a:rPr>
                          </m:ctrlPr>
                        </m:accPr>
                        <m:e>
                          <m:r>
                            <a:rPr lang="vi-VN" sz="2700" i="1">
                              <a:latin typeface="Cambria Math" panose="02040503050406030204" pitchFamily="18" charset="0"/>
                            </a:rPr>
                            <m:t>𝐵</m:t>
                          </m:r>
                        </m:e>
                      </m:acc>
                      <m:r>
                        <a:rPr lang="vi-VN" sz="2700">
                          <a:latin typeface="Cambria Math" panose="02040503050406030204" pitchFamily="18" charset="0"/>
                        </a:rPr>
                        <m:t>+</m:t>
                      </m:r>
                      <m:acc>
                        <m:accPr>
                          <m:chr m:val="̂"/>
                          <m:ctrlPr>
                            <a:rPr lang="vi-VN" sz="2700" i="1">
                              <a:latin typeface="Cambria Math" panose="02040503050406030204" pitchFamily="18" charset="0"/>
                            </a:rPr>
                          </m:ctrlPr>
                        </m:accPr>
                        <m:e>
                          <m:r>
                            <a:rPr lang="vi-VN" sz="2700" i="1">
                              <a:latin typeface="Cambria Math" panose="02040503050406030204" pitchFamily="18" charset="0"/>
                            </a:rPr>
                            <m:t>𝐶</m:t>
                          </m:r>
                        </m:e>
                      </m:acc>
                      <m:r>
                        <a:rPr lang="vi-VN" sz="2700">
                          <a:latin typeface="Cambria Math" panose="02040503050406030204" pitchFamily="18" charset="0"/>
                        </a:rPr>
                        <m:t>=</m:t>
                      </m:r>
                      <m:acc>
                        <m:accPr>
                          <m:chr m:val="̂"/>
                          <m:ctrlPr>
                            <a:rPr lang="vi-VN" sz="2700" i="1">
                              <a:latin typeface="Cambria Math" panose="02040503050406030204" pitchFamily="18" charset="0"/>
                            </a:rPr>
                          </m:ctrlPr>
                        </m:accPr>
                        <m:e>
                          <m:r>
                            <a:rPr lang="vi-VN" sz="2700" i="1">
                              <a:latin typeface="Cambria Math" panose="02040503050406030204" pitchFamily="18" charset="0"/>
                            </a:rPr>
                            <m:t>𝐴</m:t>
                          </m:r>
                        </m:e>
                      </m:acc>
                    </m:oMath>
                  </m:oMathPara>
                </a14:m>
                <a:endParaRPr lang="vi-VN" sz="2700"/>
              </a:p>
            </p:txBody>
          </p:sp>
        </mc:Choice>
        <mc:Fallback>
          <p:sp>
            <p:nvSpPr>
              <p:cNvPr id="14" name="B"/>
              <p:cNvSpPr>
                <a:spLocks noRot="1" noChangeAspect="1" noMove="1" noResize="1" noEditPoints="1" noAdjustHandles="1" noChangeArrowheads="1" noChangeShapeType="1" noTextEdit="1"/>
              </p:cNvSpPr>
              <p:nvPr/>
            </p:nvSpPr>
            <p:spPr>
              <a:xfrm>
                <a:off x="2628903" y="5976257"/>
                <a:ext cx="6515097" cy="119199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C"/>
              <p:cNvSpPr/>
              <p:nvPr/>
            </p:nvSpPr>
            <p:spPr>
              <a:xfrm flipH="1">
                <a:off x="9281092" y="5976257"/>
                <a:ext cx="6508637" cy="119199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acc>
                        <m:accPr>
                          <m:chr m:val="̂"/>
                          <m:ctrlPr>
                            <a:rPr lang="vi-VN" sz="2700" i="1">
                              <a:latin typeface="Cambria Math" panose="02040503050406030204" pitchFamily="18" charset="0"/>
                            </a:rPr>
                          </m:ctrlPr>
                        </m:accPr>
                        <m:e>
                          <m:r>
                            <a:rPr lang="vi-VN" sz="2700" i="1">
                              <a:latin typeface="Cambria Math" panose="02040503050406030204" pitchFamily="18" charset="0"/>
                            </a:rPr>
                            <m:t>𝐵</m:t>
                          </m:r>
                        </m:e>
                      </m:acc>
                      <m:r>
                        <a:rPr lang="vi-VN" sz="2700">
                          <a:latin typeface="Cambria Math" panose="02040503050406030204" pitchFamily="18" charset="0"/>
                        </a:rPr>
                        <m:t>+</m:t>
                      </m:r>
                      <m:acc>
                        <m:accPr>
                          <m:chr m:val="̂"/>
                          <m:ctrlPr>
                            <a:rPr lang="vi-VN" sz="2700" i="1">
                              <a:latin typeface="Cambria Math" panose="02040503050406030204" pitchFamily="18" charset="0"/>
                            </a:rPr>
                          </m:ctrlPr>
                        </m:accPr>
                        <m:e>
                          <m:r>
                            <a:rPr lang="vi-VN" sz="2700" i="1">
                              <a:latin typeface="Cambria Math" panose="02040503050406030204" pitchFamily="18" charset="0"/>
                            </a:rPr>
                            <m:t>𝐶</m:t>
                          </m:r>
                        </m:e>
                      </m:acc>
                      <m:r>
                        <a:rPr lang="vi-VN" sz="2700">
                          <a:latin typeface="Cambria Math" panose="02040503050406030204" pitchFamily="18" charset="0"/>
                        </a:rPr>
                        <m:t>=</m:t>
                      </m:r>
                      <m:sSup>
                        <m:sSupPr>
                          <m:ctrlPr>
                            <a:rPr lang="vi-VN" sz="2700" i="1">
                              <a:latin typeface="Cambria Math" panose="02040503050406030204" pitchFamily="18" charset="0"/>
                            </a:rPr>
                          </m:ctrlPr>
                        </m:sSupPr>
                        <m:e>
                          <m:r>
                            <a:rPr lang="vi-VN" sz="2700">
                              <a:latin typeface="Cambria Math" panose="02040503050406030204" pitchFamily="18" charset="0"/>
                            </a:rPr>
                            <m:t>90</m:t>
                          </m:r>
                        </m:e>
                        <m:sup>
                          <m:r>
                            <a:rPr lang="vi-VN" sz="2700" i="1">
                              <a:latin typeface="Cambria Math" panose="02040503050406030204" pitchFamily="18" charset="0"/>
                            </a:rPr>
                            <m:t>𝑜</m:t>
                          </m:r>
                        </m:sup>
                      </m:sSup>
                    </m:oMath>
                  </m:oMathPara>
                </a14:m>
                <a:endParaRPr lang="vi-VN" sz="2700"/>
              </a:p>
            </p:txBody>
          </p:sp>
        </mc:Choice>
        <mc:Fallback>
          <p:sp>
            <p:nvSpPr>
              <p:cNvPr id="15" name="C"/>
              <p:cNvSpPr>
                <a:spLocks noRot="1" noChangeAspect="1" noMove="1" noResize="1" noEditPoints="1" noAdjustHandles="1" noChangeArrowheads="1" noChangeShapeType="1" noTextEdit="1"/>
              </p:cNvSpPr>
              <p:nvPr/>
            </p:nvSpPr>
            <p:spPr>
              <a:xfrm flipH="1">
                <a:off x="9281092" y="5976257"/>
                <a:ext cx="6508637" cy="119199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D"/>
              <p:cNvSpPr/>
              <p:nvPr/>
            </p:nvSpPr>
            <p:spPr>
              <a:xfrm flipH="1">
                <a:off x="9313748" y="7723413"/>
                <a:ext cx="6508637" cy="119199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acc>
                        <m:accPr>
                          <m:chr m:val="̂"/>
                          <m:ctrlPr>
                            <a:rPr lang="vi-VN" sz="2700" i="1">
                              <a:latin typeface="Cambria Math" panose="02040503050406030204" pitchFamily="18" charset="0"/>
                            </a:rPr>
                          </m:ctrlPr>
                        </m:accPr>
                        <m:e>
                          <m:r>
                            <a:rPr lang="vi-VN" sz="2700" i="1">
                              <a:latin typeface="Cambria Math" panose="02040503050406030204" pitchFamily="18" charset="0"/>
                            </a:rPr>
                            <m:t>𝐴</m:t>
                          </m:r>
                        </m:e>
                      </m:acc>
                      <m:r>
                        <a:rPr lang="vi-VN" sz="2700">
                          <a:latin typeface="Cambria Math" panose="02040503050406030204" pitchFamily="18" charset="0"/>
                        </a:rPr>
                        <m:t>=90°</m:t>
                      </m:r>
                    </m:oMath>
                  </m:oMathPara>
                </a14:m>
                <a:endParaRPr lang="vi-VN" sz="2700"/>
              </a:p>
            </p:txBody>
          </p:sp>
        </mc:Choice>
        <mc:Fallback>
          <p:sp>
            <p:nvSpPr>
              <p:cNvPr id="16" name="D"/>
              <p:cNvSpPr>
                <a:spLocks noRot="1" noChangeAspect="1" noMove="1" noResize="1" noEditPoints="1" noAdjustHandles="1" noChangeArrowheads="1" noChangeShapeType="1" noTextEdit="1"/>
              </p:cNvSpPr>
              <p:nvPr/>
            </p:nvSpPr>
            <p:spPr>
              <a:xfrm flipH="1">
                <a:off x="9313748" y="7723413"/>
                <a:ext cx="6508637" cy="119199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9"/>
                <a:stretch>
                  <a:fillRect/>
                </a:stretch>
              </a:blipFill>
            </p:spPr>
            <p:txBody>
              <a:bodyPr/>
              <a:lstStyle/>
              <a:p>
                <a:r>
                  <a:rPr lang="en-US">
                    <a:noFill/>
                  </a:rPr>
                  <a:t> </a:t>
                </a:r>
              </a:p>
            </p:txBody>
          </p:sp>
        </mc:Fallback>
      </mc:AlternateContent>
      <p:sp>
        <p:nvSpPr>
          <p:cNvPr id="27" name="Hexagon 26">
            <a:hlinkClick r:id="rId10" action="ppaction://hlinksldjump"/>
          </p:cNvPr>
          <p:cNvSpPr/>
          <p:nvPr/>
        </p:nvSpPr>
        <p:spPr>
          <a:xfrm>
            <a:off x="2628904" y="124643"/>
            <a:ext cx="1551212" cy="702672"/>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700"/>
              <a:t>HOME</a:t>
            </a:r>
            <a:endParaRPr lang="vi-VN" sz="2700"/>
          </a:p>
        </p:txBody>
      </p:sp>
      <p:sp>
        <p:nvSpPr>
          <p:cNvPr id="21" name="Rounded Rectangle 20"/>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30</a:t>
            </a:r>
          </a:p>
        </p:txBody>
      </p:sp>
      <p:sp>
        <p:nvSpPr>
          <p:cNvPr id="28" name="Rounded Rectangle 27"/>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29</a:t>
            </a:r>
          </a:p>
        </p:txBody>
      </p:sp>
      <p:sp>
        <p:nvSpPr>
          <p:cNvPr id="29" name="Rounded Rectangle 28"/>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28</a:t>
            </a:r>
          </a:p>
        </p:txBody>
      </p:sp>
      <p:sp>
        <p:nvSpPr>
          <p:cNvPr id="30" name="Rounded Rectangle 29"/>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27</a:t>
            </a:r>
          </a:p>
        </p:txBody>
      </p:sp>
      <p:sp>
        <p:nvSpPr>
          <p:cNvPr id="31" name="Rounded Rectangle 30"/>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26</a:t>
            </a:r>
          </a:p>
        </p:txBody>
      </p:sp>
      <p:sp>
        <p:nvSpPr>
          <p:cNvPr id="32" name="Rounded Rectangle 31"/>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25</a:t>
            </a:r>
          </a:p>
        </p:txBody>
      </p:sp>
      <p:sp>
        <p:nvSpPr>
          <p:cNvPr id="33" name="Rounded Rectangle 32"/>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24</a:t>
            </a:r>
          </a:p>
        </p:txBody>
      </p:sp>
      <p:sp>
        <p:nvSpPr>
          <p:cNvPr id="34" name="Rounded Rectangle 33"/>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23</a:t>
            </a:r>
          </a:p>
        </p:txBody>
      </p:sp>
      <p:sp>
        <p:nvSpPr>
          <p:cNvPr id="35" name="Rounded Rectangle 34"/>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22</a:t>
            </a:r>
          </a:p>
        </p:txBody>
      </p:sp>
      <p:sp>
        <p:nvSpPr>
          <p:cNvPr id="36" name="Rounded Rectangle 35"/>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21</a:t>
            </a:r>
          </a:p>
        </p:txBody>
      </p:sp>
      <p:sp>
        <p:nvSpPr>
          <p:cNvPr id="37" name="Rounded Rectangle 36"/>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20</a:t>
            </a:r>
          </a:p>
        </p:txBody>
      </p:sp>
      <p:sp>
        <p:nvSpPr>
          <p:cNvPr id="38" name="Rounded Rectangle 37"/>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19</a:t>
            </a:r>
          </a:p>
        </p:txBody>
      </p:sp>
      <p:sp>
        <p:nvSpPr>
          <p:cNvPr id="39" name="Rounded Rectangle 38"/>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18</a:t>
            </a:r>
          </a:p>
        </p:txBody>
      </p:sp>
      <p:sp>
        <p:nvSpPr>
          <p:cNvPr id="40" name="Rounded Rectangle 39"/>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17</a:t>
            </a:r>
          </a:p>
        </p:txBody>
      </p:sp>
      <p:sp>
        <p:nvSpPr>
          <p:cNvPr id="41" name="Rounded Rectangle 40"/>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16</a:t>
            </a:r>
          </a:p>
        </p:txBody>
      </p:sp>
      <p:sp>
        <p:nvSpPr>
          <p:cNvPr id="42" name="Rounded Rectangle 41"/>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15</a:t>
            </a:r>
          </a:p>
        </p:txBody>
      </p:sp>
      <p:sp>
        <p:nvSpPr>
          <p:cNvPr id="43" name="Rounded Rectangle 42"/>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14</a:t>
            </a:r>
          </a:p>
        </p:txBody>
      </p:sp>
      <p:sp>
        <p:nvSpPr>
          <p:cNvPr id="44" name="Rounded Rectangle 43"/>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13</a:t>
            </a:r>
          </a:p>
        </p:txBody>
      </p:sp>
      <p:sp>
        <p:nvSpPr>
          <p:cNvPr id="45" name="Rounded Rectangle 44"/>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12</a:t>
            </a:r>
          </a:p>
        </p:txBody>
      </p:sp>
      <p:sp>
        <p:nvSpPr>
          <p:cNvPr id="46" name="Rounded Rectangle 45"/>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11</a:t>
            </a:r>
          </a:p>
        </p:txBody>
      </p:sp>
      <p:sp>
        <p:nvSpPr>
          <p:cNvPr id="47" name="Rounded Rectangle 46"/>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10</a:t>
            </a:r>
          </a:p>
        </p:txBody>
      </p:sp>
      <p:sp>
        <p:nvSpPr>
          <p:cNvPr id="48" name="Rounded Rectangle 47"/>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09</a:t>
            </a:r>
          </a:p>
        </p:txBody>
      </p:sp>
      <p:sp>
        <p:nvSpPr>
          <p:cNvPr id="49" name="Rounded Rectangle 48"/>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08</a:t>
            </a:r>
          </a:p>
        </p:txBody>
      </p:sp>
      <p:sp>
        <p:nvSpPr>
          <p:cNvPr id="50" name="Rounded Rectangle 49"/>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07</a:t>
            </a:r>
          </a:p>
        </p:txBody>
      </p:sp>
      <p:sp>
        <p:nvSpPr>
          <p:cNvPr id="51" name="Rounded Rectangle 50"/>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06</a:t>
            </a:r>
          </a:p>
        </p:txBody>
      </p:sp>
      <p:sp>
        <p:nvSpPr>
          <p:cNvPr id="52" name="Rounded Rectangle 51"/>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05</a:t>
            </a:r>
          </a:p>
        </p:txBody>
      </p:sp>
      <p:sp>
        <p:nvSpPr>
          <p:cNvPr id="53" name="Rounded Rectangle 52"/>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04</a:t>
            </a:r>
          </a:p>
        </p:txBody>
      </p:sp>
      <p:sp>
        <p:nvSpPr>
          <p:cNvPr id="54" name="Rounded Rectangle 53"/>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03</a:t>
            </a:r>
          </a:p>
        </p:txBody>
      </p:sp>
      <p:sp>
        <p:nvSpPr>
          <p:cNvPr id="55" name="Rounded Rectangle 54"/>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02</a:t>
            </a:r>
          </a:p>
        </p:txBody>
      </p:sp>
      <p:sp>
        <p:nvSpPr>
          <p:cNvPr id="56" name="Rounded Rectangle 55"/>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01</a:t>
            </a:r>
          </a:p>
        </p:txBody>
      </p:sp>
      <p:sp>
        <p:nvSpPr>
          <p:cNvPr id="57" name="Rounded Rectangle 56"/>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t>00</a:t>
            </a:r>
          </a:p>
        </p:txBody>
      </p:sp>
      <p:pic>
        <p:nvPicPr>
          <p:cNvPr id="58" name="Picture 2" descr="Káº¿t quáº£ hÃ¬nh áº£nh cho icon Äá»ng há»"/>
          <p:cNvPicPr>
            <a:picLocks noChangeAspect="1" noChangeArrowheads="1"/>
          </p:cNvPicPr>
          <p:nvPr/>
        </p:nvPicPr>
        <p:blipFill>
          <a:blip r:embed="rId11"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4605687" y="124643"/>
            <a:ext cx="1184042" cy="1185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2542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5"/>
                                        </p:tgtEl>
                                      </p:cBhvr>
                                    </p:animEffect>
                                    <p:animScale>
                                      <p:cBhvr>
                                        <p:cTn id="21" dur="250" autoRev="1" fill="hold"/>
                                        <p:tgtEl>
                                          <p:spTgt spid="15"/>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6"/>
                                        </p:tgtEl>
                                      </p:cBhvr>
                                    </p:animEffect>
                                    <p:animScale>
                                      <p:cBhvr>
                                        <p:cTn id="27" dur="250" autoRev="1" fill="hold"/>
                                        <p:tgtEl>
                                          <p:spTgt spid="16"/>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8" restart="whenNotActive" fill="hold" evtFilter="cancelBubble" nodeType="interactiveSeq">
                <p:stCondLst>
                  <p:cond evt="onClick" delay="0">
                    <p:tgtEl>
                      <p:spTgt spid="58"/>
                    </p:tgtEl>
                  </p:cond>
                </p:stCondLst>
                <p:endSync evt="end" delay="0">
                  <p:rtn val="all"/>
                </p:endSync>
                <p:childTnLst>
                  <p:par>
                    <p:cTn id="29" fill="hold">
                      <p:stCondLst>
                        <p:cond delay="0"/>
                      </p:stCondLst>
                      <p:childTnLst>
                        <p:par>
                          <p:cTn id="30" fill="hold">
                            <p:stCondLst>
                              <p:cond delay="0"/>
                            </p:stCondLst>
                            <p:childTnLst>
                              <p:par>
                                <p:cTn id="31" presetID="11" presetClass="entr" presetSubtype="0" fill="hold" grpId="0" nodeType="afterEffect">
                                  <p:stCondLst>
                                    <p:cond delay="0"/>
                                  </p:stCondLst>
                                  <p:childTnLst>
                                    <p:set>
                                      <p:cBhvr>
                                        <p:cTn id="32" dur="1000">
                                          <p:stCondLst>
                                            <p:cond delay="0"/>
                                          </p:stCondLst>
                                        </p:cTn>
                                        <p:tgtEl>
                                          <p:spTgt spid="21"/>
                                        </p:tgtEl>
                                        <p:attrNameLst>
                                          <p:attrName>style.visibility</p:attrName>
                                        </p:attrNameLst>
                                      </p:cBhvr>
                                      <p:to>
                                        <p:strVal val="visible"/>
                                      </p:to>
                                    </p:set>
                                  </p:childTnLst>
                                </p:cTn>
                              </p:par>
                            </p:childTnLst>
                          </p:cTn>
                        </p:par>
                        <p:par>
                          <p:cTn id="33" fill="hold">
                            <p:stCondLst>
                              <p:cond delay="1000"/>
                            </p:stCondLst>
                            <p:childTnLst>
                              <p:par>
                                <p:cTn id="34" presetID="11" presetClass="entr" presetSubtype="0" fill="hold" grpId="0" nodeType="afterEffect">
                                  <p:stCondLst>
                                    <p:cond delay="0"/>
                                  </p:stCondLst>
                                  <p:childTnLst>
                                    <p:set>
                                      <p:cBhvr>
                                        <p:cTn id="35" dur="1000">
                                          <p:stCondLst>
                                            <p:cond delay="0"/>
                                          </p:stCondLst>
                                        </p:cTn>
                                        <p:tgtEl>
                                          <p:spTgt spid="28"/>
                                        </p:tgtEl>
                                        <p:attrNameLst>
                                          <p:attrName>style.visibility</p:attrName>
                                        </p:attrNameLst>
                                      </p:cBhvr>
                                      <p:to>
                                        <p:strVal val="visible"/>
                                      </p:to>
                                    </p:set>
                                  </p:childTnLst>
                                </p:cTn>
                              </p:par>
                            </p:childTnLst>
                          </p:cTn>
                        </p:par>
                        <p:par>
                          <p:cTn id="36" fill="hold">
                            <p:stCondLst>
                              <p:cond delay="2000"/>
                            </p:stCondLst>
                            <p:childTnLst>
                              <p:par>
                                <p:cTn id="37" presetID="11" presetClass="entr" presetSubtype="0" fill="hold" grpId="0" nodeType="afterEffect">
                                  <p:stCondLst>
                                    <p:cond delay="0"/>
                                  </p:stCondLst>
                                  <p:childTnLst>
                                    <p:set>
                                      <p:cBhvr>
                                        <p:cTn id="38" dur="1000">
                                          <p:stCondLst>
                                            <p:cond delay="0"/>
                                          </p:stCondLst>
                                        </p:cTn>
                                        <p:tgtEl>
                                          <p:spTgt spid="29"/>
                                        </p:tgtEl>
                                        <p:attrNameLst>
                                          <p:attrName>style.visibility</p:attrName>
                                        </p:attrNameLst>
                                      </p:cBhvr>
                                      <p:to>
                                        <p:strVal val="visible"/>
                                      </p:to>
                                    </p:set>
                                  </p:childTnLst>
                                </p:cTn>
                              </p:par>
                            </p:childTnLst>
                          </p:cTn>
                        </p:par>
                        <p:par>
                          <p:cTn id="39" fill="hold">
                            <p:stCondLst>
                              <p:cond delay="3000"/>
                            </p:stCondLst>
                            <p:childTnLst>
                              <p:par>
                                <p:cTn id="40" presetID="11" presetClass="entr" presetSubtype="0" fill="hold" grpId="0" nodeType="afterEffect">
                                  <p:stCondLst>
                                    <p:cond delay="0"/>
                                  </p:stCondLst>
                                  <p:childTnLst>
                                    <p:set>
                                      <p:cBhvr>
                                        <p:cTn id="41" dur="1000">
                                          <p:stCondLst>
                                            <p:cond delay="0"/>
                                          </p:stCondLst>
                                        </p:cTn>
                                        <p:tgtEl>
                                          <p:spTgt spid="30"/>
                                        </p:tgtEl>
                                        <p:attrNameLst>
                                          <p:attrName>style.visibility</p:attrName>
                                        </p:attrNameLst>
                                      </p:cBhvr>
                                      <p:to>
                                        <p:strVal val="visible"/>
                                      </p:to>
                                    </p:set>
                                  </p:childTnLst>
                                </p:cTn>
                              </p:par>
                            </p:childTnLst>
                          </p:cTn>
                        </p:par>
                        <p:par>
                          <p:cTn id="42" fill="hold">
                            <p:stCondLst>
                              <p:cond delay="4000"/>
                            </p:stCondLst>
                            <p:childTnLst>
                              <p:par>
                                <p:cTn id="43" presetID="11" presetClass="entr" presetSubtype="0" fill="hold" grpId="0" nodeType="afterEffect">
                                  <p:stCondLst>
                                    <p:cond delay="0"/>
                                  </p:stCondLst>
                                  <p:childTnLst>
                                    <p:set>
                                      <p:cBhvr>
                                        <p:cTn id="44" dur="1000">
                                          <p:stCondLst>
                                            <p:cond delay="0"/>
                                          </p:stCondLst>
                                        </p:cTn>
                                        <p:tgtEl>
                                          <p:spTgt spid="31"/>
                                        </p:tgtEl>
                                        <p:attrNameLst>
                                          <p:attrName>style.visibility</p:attrName>
                                        </p:attrNameLst>
                                      </p:cBhvr>
                                      <p:to>
                                        <p:strVal val="visible"/>
                                      </p:to>
                                    </p:set>
                                  </p:childTnLst>
                                </p:cTn>
                              </p:par>
                            </p:childTnLst>
                          </p:cTn>
                        </p:par>
                        <p:par>
                          <p:cTn id="45" fill="hold">
                            <p:stCondLst>
                              <p:cond delay="5000"/>
                            </p:stCondLst>
                            <p:childTnLst>
                              <p:par>
                                <p:cTn id="46" presetID="11" presetClass="entr" presetSubtype="0" fill="hold" grpId="0" nodeType="afterEffect">
                                  <p:stCondLst>
                                    <p:cond delay="0"/>
                                  </p:stCondLst>
                                  <p:childTnLst>
                                    <p:set>
                                      <p:cBhvr>
                                        <p:cTn id="47" dur="1000">
                                          <p:stCondLst>
                                            <p:cond delay="0"/>
                                          </p:stCondLst>
                                        </p:cTn>
                                        <p:tgtEl>
                                          <p:spTgt spid="32"/>
                                        </p:tgtEl>
                                        <p:attrNameLst>
                                          <p:attrName>style.visibility</p:attrName>
                                        </p:attrNameLst>
                                      </p:cBhvr>
                                      <p:to>
                                        <p:strVal val="visible"/>
                                      </p:to>
                                    </p:set>
                                  </p:childTnLst>
                                </p:cTn>
                              </p:par>
                            </p:childTnLst>
                          </p:cTn>
                        </p:par>
                        <p:par>
                          <p:cTn id="48" fill="hold">
                            <p:stCondLst>
                              <p:cond delay="6000"/>
                            </p:stCondLst>
                            <p:childTnLst>
                              <p:par>
                                <p:cTn id="49" presetID="11" presetClass="entr" presetSubtype="0" fill="hold" grpId="0" nodeType="afterEffect">
                                  <p:stCondLst>
                                    <p:cond delay="0"/>
                                  </p:stCondLst>
                                  <p:childTnLst>
                                    <p:set>
                                      <p:cBhvr>
                                        <p:cTn id="50" dur="1000">
                                          <p:stCondLst>
                                            <p:cond delay="0"/>
                                          </p:stCondLst>
                                        </p:cTn>
                                        <p:tgtEl>
                                          <p:spTgt spid="33"/>
                                        </p:tgtEl>
                                        <p:attrNameLst>
                                          <p:attrName>style.visibility</p:attrName>
                                        </p:attrNameLst>
                                      </p:cBhvr>
                                      <p:to>
                                        <p:strVal val="visible"/>
                                      </p:to>
                                    </p:set>
                                  </p:childTnLst>
                                </p:cTn>
                              </p:par>
                            </p:childTnLst>
                          </p:cTn>
                        </p:par>
                        <p:par>
                          <p:cTn id="51" fill="hold">
                            <p:stCondLst>
                              <p:cond delay="7000"/>
                            </p:stCondLst>
                            <p:childTnLst>
                              <p:par>
                                <p:cTn id="52" presetID="11" presetClass="entr" presetSubtype="0" fill="hold" grpId="0" nodeType="afterEffect">
                                  <p:stCondLst>
                                    <p:cond delay="0"/>
                                  </p:stCondLst>
                                  <p:childTnLst>
                                    <p:set>
                                      <p:cBhvr>
                                        <p:cTn id="53" dur="1000">
                                          <p:stCondLst>
                                            <p:cond delay="0"/>
                                          </p:stCondLst>
                                        </p:cTn>
                                        <p:tgtEl>
                                          <p:spTgt spid="34"/>
                                        </p:tgtEl>
                                        <p:attrNameLst>
                                          <p:attrName>style.visibility</p:attrName>
                                        </p:attrNameLst>
                                      </p:cBhvr>
                                      <p:to>
                                        <p:strVal val="visible"/>
                                      </p:to>
                                    </p:set>
                                  </p:childTnLst>
                                </p:cTn>
                              </p:par>
                            </p:childTnLst>
                          </p:cTn>
                        </p:par>
                        <p:par>
                          <p:cTn id="54" fill="hold">
                            <p:stCondLst>
                              <p:cond delay="8000"/>
                            </p:stCondLst>
                            <p:childTnLst>
                              <p:par>
                                <p:cTn id="55" presetID="11" presetClass="entr" presetSubtype="0" fill="hold" grpId="0" nodeType="afterEffect">
                                  <p:stCondLst>
                                    <p:cond delay="0"/>
                                  </p:stCondLst>
                                  <p:childTnLst>
                                    <p:set>
                                      <p:cBhvr>
                                        <p:cTn id="56" dur="1000">
                                          <p:stCondLst>
                                            <p:cond delay="0"/>
                                          </p:stCondLst>
                                        </p:cTn>
                                        <p:tgtEl>
                                          <p:spTgt spid="35"/>
                                        </p:tgtEl>
                                        <p:attrNameLst>
                                          <p:attrName>style.visibility</p:attrName>
                                        </p:attrNameLst>
                                      </p:cBhvr>
                                      <p:to>
                                        <p:strVal val="visible"/>
                                      </p:to>
                                    </p:set>
                                  </p:childTnLst>
                                </p:cTn>
                              </p:par>
                            </p:childTnLst>
                          </p:cTn>
                        </p:par>
                        <p:par>
                          <p:cTn id="57" fill="hold">
                            <p:stCondLst>
                              <p:cond delay="9000"/>
                            </p:stCondLst>
                            <p:childTnLst>
                              <p:par>
                                <p:cTn id="58" presetID="11" presetClass="entr" presetSubtype="0" fill="hold" grpId="0" nodeType="afterEffect">
                                  <p:stCondLst>
                                    <p:cond delay="0"/>
                                  </p:stCondLst>
                                  <p:childTnLst>
                                    <p:set>
                                      <p:cBhvr>
                                        <p:cTn id="59" dur="1000">
                                          <p:stCondLst>
                                            <p:cond delay="0"/>
                                          </p:stCondLst>
                                        </p:cTn>
                                        <p:tgtEl>
                                          <p:spTgt spid="36"/>
                                        </p:tgtEl>
                                        <p:attrNameLst>
                                          <p:attrName>style.visibility</p:attrName>
                                        </p:attrNameLst>
                                      </p:cBhvr>
                                      <p:to>
                                        <p:strVal val="visible"/>
                                      </p:to>
                                    </p:set>
                                  </p:childTnLst>
                                </p:cTn>
                              </p:par>
                            </p:childTnLst>
                          </p:cTn>
                        </p:par>
                        <p:par>
                          <p:cTn id="60" fill="hold">
                            <p:stCondLst>
                              <p:cond delay="10000"/>
                            </p:stCondLst>
                            <p:childTnLst>
                              <p:par>
                                <p:cTn id="61" presetID="11" presetClass="entr" presetSubtype="0" fill="hold" grpId="0" nodeType="afterEffect">
                                  <p:stCondLst>
                                    <p:cond delay="0"/>
                                  </p:stCondLst>
                                  <p:childTnLst>
                                    <p:set>
                                      <p:cBhvr>
                                        <p:cTn id="62" dur="1000">
                                          <p:stCondLst>
                                            <p:cond delay="0"/>
                                          </p:stCondLst>
                                        </p:cTn>
                                        <p:tgtEl>
                                          <p:spTgt spid="37"/>
                                        </p:tgtEl>
                                        <p:attrNameLst>
                                          <p:attrName>style.visibility</p:attrName>
                                        </p:attrNameLst>
                                      </p:cBhvr>
                                      <p:to>
                                        <p:strVal val="visible"/>
                                      </p:to>
                                    </p:set>
                                  </p:childTnLst>
                                </p:cTn>
                              </p:par>
                            </p:childTnLst>
                          </p:cTn>
                        </p:par>
                        <p:par>
                          <p:cTn id="63" fill="hold">
                            <p:stCondLst>
                              <p:cond delay="11000"/>
                            </p:stCondLst>
                            <p:childTnLst>
                              <p:par>
                                <p:cTn id="64" presetID="11" presetClass="entr" presetSubtype="0" fill="hold" grpId="0" nodeType="afterEffect">
                                  <p:stCondLst>
                                    <p:cond delay="0"/>
                                  </p:stCondLst>
                                  <p:childTnLst>
                                    <p:set>
                                      <p:cBhvr>
                                        <p:cTn id="65" dur="1000">
                                          <p:stCondLst>
                                            <p:cond delay="0"/>
                                          </p:stCondLst>
                                        </p:cTn>
                                        <p:tgtEl>
                                          <p:spTgt spid="38"/>
                                        </p:tgtEl>
                                        <p:attrNameLst>
                                          <p:attrName>style.visibility</p:attrName>
                                        </p:attrNameLst>
                                      </p:cBhvr>
                                      <p:to>
                                        <p:strVal val="visible"/>
                                      </p:to>
                                    </p:set>
                                  </p:childTnLst>
                                </p:cTn>
                              </p:par>
                            </p:childTnLst>
                          </p:cTn>
                        </p:par>
                        <p:par>
                          <p:cTn id="66" fill="hold">
                            <p:stCondLst>
                              <p:cond delay="12000"/>
                            </p:stCondLst>
                            <p:childTnLst>
                              <p:par>
                                <p:cTn id="67" presetID="11" presetClass="entr" presetSubtype="0" fill="hold" grpId="0" nodeType="afterEffect">
                                  <p:stCondLst>
                                    <p:cond delay="0"/>
                                  </p:stCondLst>
                                  <p:childTnLst>
                                    <p:set>
                                      <p:cBhvr>
                                        <p:cTn id="68" dur="1000">
                                          <p:stCondLst>
                                            <p:cond delay="0"/>
                                          </p:stCondLst>
                                        </p:cTn>
                                        <p:tgtEl>
                                          <p:spTgt spid="39"/>
                                        </p:tgtEl>
                                        <p:attrNameLst>
                                          <p:attrName>style.visibility</p:attrName>
                                        </p:attrNameLst>
                                      </p:cBhvr>
                                      <p:to>
                                        <p:strVal val="visible"/>
                                      </p:to>
                                    </p:set>
                                  </p:childTnLst>
                                </p:cTn>
                              </p:par>
                            </p:childTnLst>
                          </p:cTn>
                        </p:par>
                        <p:par>
                          <p:cTn id="69" fill="hold">
                            <p:stCondLst>
                              <p:cond delay="13000"/>
                            </p:stCondLst>
                            <p:childTnLst>
                              <p:par>
                                <p:cTn id="70" presetID="11" presetClass="entr" presetSubtype="0" fill="hold" grpId="0" nodeType="afterEffect">
                                  <p:stCondLst>
                                    <p:cond delay="0"/>
                                  </p:stCondLst>
                                  <p:childTnLst>
                                    <p:set>
                                      <p:cBhvr>
                                        <p:cTn id="71" dur="1000">
                                          <p:stCondLst>
                                            <p:cond delay="0"/>
                                          </p:stCondLst>
                                        </p:cTn>
                                        <p:tgtEl>
                                          <p:spTgt spid="40"/>
                                        </p:tgtEl>
                                        <p:attrNameLst>
                                          <p:attrName>style.visibility</p:attrName>
                                        </p:attrNameLst>
                                      </p:cBhvr>
                                      <p:to>
                                        <p:strVal val="visible"/>
                                      </p:to>
                                    </p:set>
                                  </p:childTnLst>
                                </p:cTn>
                              </p:par>
                            </p:childTnLst>
                          </p:cTn>
                        </p:par>
                        <p:par>
                          <p:cTn id="72" fill="hold">
                            <p:stCondLst>
                              <p:cond delay="14000"/>
                            </p:stCondLst>
                            <p:childTnLst>
                              <p:par>
                                <p:cTn id="73" presetID="11" presetClass="entr" presetSubtype="0" fill="hold" grpId="0" nodeType="afterEffect">
                                  <p:stCondLst>
                                    <p:cond delay="0"/>
                                  </p:stCondLst>
                                  <p:childTnLst>
                                    <p:set>
                                      <p:cBhvr>
                                        <p:cTn id="74" dur="1000">
                                          <p:stCondLst>
                                            <p:cond delay="0"/>
                                          </p:stCondLst>
                                        </p:cTn>
                                        <p:tgtEl>
                                          <p:spTgt spid="41"/>
                                        </p:tgtEl>
                                        <p:attrNameLst>
                                          <p:attrName>style.visibility</p:attrName>
                                        </p:attrNameLst>
                                      </p:cBhvr>
                                      <p:to>
                                        <p:strVal val="visible"/>
                                      </p:to>
                                    </p:set>
                                  </p:childTnLst>
                                </p:cTn>
                              </p:par>
                            </p:childTnLst>
                          </p:cTn>
                        </p:par>
                        <p:par>
                          <p:cTn id="75" fill="hold">
                            <p:stCondLst>
                              <p:cond delay="15000"/>
                            </p:stCondLst>
                            <p:childTnLst>
                              <p:par>
                                <p:cTn id="76" presetID="11" presetClass="entr" presetSubtype="0" fill="hold" grpId="0" nodeType="afterEffect">
                                  <p:stCondLst>
                                    <p:cond delay="0"/>
                                  </p:stCondLst>
                                  <p:childTnLst>
                                    <p:set>
                                      <p:cBhvr>
                                        <p:cTn id="77" dur="1000">
                                          <p:stCondLst>
                                            <p:cond delay="0"/>
                                          </p:stCondLst>
                                        </p:cTn>
                                        <p:tgtEl>
                                          <p:spTgt spid="42"/>
                                        </p:tgtEl>
                                        <p:attrNameLst>
                                          <p:attrName>style.visibility</p:attrName>
                                        </p:attrNameLst>
                                      </p:cBhvr>
                                      <p:to>
                                        <p:strVal val="visible"/>
                                      </p:to>
                                    </p:set>
                                  </p:childTnLst>
                                </p:cTn>
                              </p:par>
                            </p:childTnLst>
                          </p:cTn>
                        </p:par>
                        <p:par>
                          <p:cTn id="78" fill="hold">
                            <p:stCondLst>
                              <p:cond delay="16000"/>
                            </p:stCondLst>
                            <p:childTnLst>
                              <p:par>
                                <p:cTn id="79" presetID="11" presetClass="entr" presetSubtype="0" fill="hold" grpId="0" nodeType="afterEffect">
                                  <p:stCondLst>
                                    <p:cond delay="0"/>
                                  </p:stCondLst>
                                  <p:childTnLst>
                                    <p:set>
                                      <p:cBhvr>
                                        <p:cTn id="80" dur="1000">
                                          <p:stCondLst>
                                            <p:cond delay="0"/>
                                          </p:stCondLst>
                                        </p:cTn>
                                        <p:tgtEl>
                                          <p:spTgt spid="43"/>
                                        </p:tgtEl>
                                        <p:attrNameLst>
                                          <p:attrName>style.visibility</p:attrName>
                                        </p:attrNameLst>
                                      </p:cBhvr>
                                      <p:to>
                                        <p:strVal val="visible"/>
                                      </p:to>
                                    </p:set>
                                  </p:childTnLst>
                                </p:cTn>
                              </p:par>
                            </p:childTnLst>
                          </p:cTn>
                        </p:par>
                        <p:par>
                          <p:cTn id="81" fill="hold">
                            <p:stCondLst>
                              <p:cond delay="17000"/>
                            </p:stCondLst>
                            <p:childTnLst>
                              <p:par>
                                <p:cTn id="82" presetID="11" presetClass="entr" presetSubtype="0" fill="hold" grpId="0" nodeType="afterEffect">
                                  <p:stCondLst>
                                    <p:cond delay="0"/>
                                  </p:stCondLst>
                                  <p:childTnLst>
                                    <p:set>
                                      <p:cBhvr>
                                        <p:cTn id="83" dur="1000">
                                          <p:stCondLst>
                                            <p:cond delay="0"/>
                                          </p:stCondLst>
                                        </p:cTn>
                                        <p:tgtEl>
                                          <p:spTgt spid="44"/>
                                        </p:tgtEl>
                                        <p:attrNameLst>
                                          <p:attrName>style.visibility</p:attrName>
                                        </p:attrNameLst>
                                      </p:cBhvr>
                                      <p:to>
                                        <p:strVal val="visible"/>
                                      </p:to>
                                    </p:set>
                                  </p:childTnLst>
                                </p:cTn>
                              </p:par>
                            </p:childTnLst>
                          </p:cTn>
                        </p:par>
                        <p:par>
                          <p:cTn id="84" fill="hold">
                            <p:stCondLst>
                              <p:cond delay="18000"/>
                            </p:stCondLst>
                            <p:childTnLst>
                              <p:par>
                                <p:cTn id="85" presetID="11" presetClass="entr" presetSubtype="0" fill="hold" grpId="0" nodeType="afterEffect">
                                  <p:stCondLst>
                                    <p:cond delay="0"/>
                                  </p:stCondLst>
                                  <p:childTnLst>
                                    <p:set>
                                      <p:cBhvr>
                                        <p:cTn id="86" dur="1000">
                                          <p:stCondLst>
                                            <p:cond delay="0"/>
                                          </p:stCondLst>
                                        </p:cTn>
                                        <p:tgtEl>
                                          <p:spTgt spid="45"/>
                                        </p:tgtEl>
                                        <p:attrNameLst>
                                          <p:attrName>style.visibility</p:attrName>
                                        </p:attrNameLst>
                                      </p:cBhvr>
                                      <p:to>
                                        <p:strVal val="visible"/>
                                      </p:to>
                                    </p:set>
                                  </p:childTnLst>
                                </p:cTn>
                              </p:par>
                            </p:childTnLst>
                          </p:cTn>
                        </p:par>
                        <p:par>
                          <p:cTn id="87" fill="hold">
                            <p:stCondLst>
                              <p:cond delay="19000"/>
                            </p:stCondLst>
                            <p:childTnLst>
                              <p:par>
                                <p:cTn id="88" presetID="11" presetClass="entr" presetSubtype="0" fill="hold" grpId="0" nodeType="afterEffect">
                                  <p:stCondLst>
                                    <p:cond delay="0"/>
                                  </p:stCondLst>
                                  <p:childTnLst>
                                    <p:set>
                                      <p:cBhvr>
                                        <p:cTn id="89" dur="1000">
                                          <p:stCondLst>
                                            <p:cond delay="0"/>
                                          </p:stCondLst>
                                        </p:cTn>
                                        <p:tgtEl>
                                          <p:spTgt spid="46"/>
                                        </p:tgtEl>
                                        <p:attrNameLst>
                                          <p:attrName>style.visibility</p:attrName>
                                        </p:attrNameLst>
                                      </p:cBhvr>
                                      <p:to>
                                        <p:strVal val="visible"/>
                                      </p:to>
                                    </p:set>
                                  </p:childTnLst>
                                </p:cTn>
                              </p:par>
                            </p:childTnLst>
                          </p:cTn>
                        </p:par>
                        <p:par>
                          <p:cTn id="90" fill="hold">
                            <p:stCondLst>
                              <p:cond delay="20000"/>
                            </p:stCondLst>
                            <p:childTnLst>
                              <p:par>
                                <p:cTn id="91" presetID="11" presetClass="entr" presetSubtype="0" fill="hold" grpId="0" nodeType="afterEffect">
                                  <p:stCondLst>
                                    <p:cond delay="0"/>
                                  </p:stCondLst>
                                  <p:childTnLst>
                                    <p:set>
                                      <p:cBhvr>
                                        <p:cTn id="92" dur="1000">
                                          <p:stCondLst>
                                            <p:cond delay="0"/>
                                          </p:stCondLst>
                                        </p:cTn>
                                        <p:tgtEl>
                                          <p:spTgt spid="47"/>
                                        </p:tgtEl>
                                        <p:attrNameLst>
                                          <p:attrName>style.visibility</p:attrName>
                                        </p:attrNameLst>
                                      </p:cBhvr>
                                      <p:to>
                                        <p:strVal val="visible"/>
                                      </p:to>
                                    </p:set>
                                  </p:childTnLst>
                                </p:cTn>
                              </p:par>
                            </p:childTnLst>
                          </p:cTn>
                        </p:par>
                        <p:par>
                          <p:cTn id="93" fill="hold">
                            <p:stCondLst>
                              <p:cond delay="21000"/>
                            </p:stCondLst>
                            <p:childTnLst>
                              <p:par>
                                <p:cTn id="94" presetID="11" presetClass="entr" presetSubtype="0" fill="hold" grpId="0" nodeType="afterEffect">
                                  <p:stCondLst>
                                    <p:cond delay="0"/>
                                  </p:stCondLst>
                                  <p:childTnLst>
                                    <p:set>
                                      <p:cBhvr>
                                        <p:cTn id="95" dur="1000">
                                          <p:stCondLst>
                                            <p:cond delay="0"/>
                                          </p:stCondLst>
                                        </p:cTn>
                                        <p:tgtEl>
                                          <p:spTgt spid="48"/>
                                        </p:tgtEl>
                                        <p:attrNameLst>
                                          <p:attrName>style.visibility</p:attrName>
                                        </p:attrNameLst>
                                      </p:cBhvr>
                                      <p:to>
                                        <p:strVal val="visible"/>
                                      </p:to>
                                    </p:set>
                                  </p:childTnLst>
                                </p:cTn>
                              </p:par>
                            </p:childTnLst>
                          </p:cTn>
                        </p:par>
                        <p:par>
                          <p:cTn id="96" fill="hold">
                            <p:stCondLst>
                              <p:cond delay="22000"/>
                            </p:stCondLst>
                            <p:childTnLst>
                              <p:par>
                                <p:cTn id="97" presetID="11" presetClass="entr" presetSubtype="0" fill="hold" grpId="0" nodeType="afterEffect">
                                  <p:stCondLst>
                                    <p:cond delay="0"/>
                                  </p:stCondLst>
                                  <p:childTnLst>
                                    <p:set>
                                      <p:cBhvr>
                                        <p:cTn id="98" dur="1000">
                                          <p:stCondLst>
                                            <p:cond delay="0"/>
                                          </p:stCondLst>
                                        </p:cTn>
                                        <p:tgtEl>
                                          <p:spTgt spid="49"/>
                                        </p:tgtEl>
                                        <p:attrNameLst>
                                          <p:attrName>style.visibility</p:attrName>
                                        </p:attrNameLst>
                                      </p:cBhvr>
                                      <p:to>
                                        <p:strVal val="visible"/>
                                      </p:to>
                                    </p:set>
                                  </p:childTnLst>
                                </p:cTn>
                              </p:par>
                            </p:childTnLst>
                          </p:cTn>
                        </p:par>
                        <p:par>
                          <p:cTn id="99" fill="hold">
                            <p:stCondLst>
                              <p:cond delay="23000"/>
                            </p:stCondLst>
                            <p:childTnLst>
                              <p:par>
                                <p:cTn id="100" presetID="11" presetClass="entr" presetSubtype="0" fill="hold" grpId="0" nodeType="afterEffect">
                                  <p:stCondLst>
                                    <p:cond delay="0"/>
                                  </p:stCondLst>
                                  <p:childTnLst>
                                    <p:set>
                                      <p:cBhvr>
                                        <p:cTn id="101" dur="1000">
                                          <p:stCondLst>
                                            <p:cond delay="0"/>
                                          </p:stCondLst>
                                        </p:cTn>
                                        <p:tgtEl>
                                          <p:spTgt spid="50"/>
                                        </p:tgtEl>
                                        <p:attrNameLst>
                                          <p:attrName>style.visibility</p:attrName>
                                        </p:attrNameLst>
                                      </p:cBhvr>
                                      <p:to>
                                        <p:strVal val="visible"/>
                                      </p:to>
                                    </p:set>
                                  </p:childTnLst>
                                </p:cTn>
                              </p:par>
                            </p:childTnLst>
                          </p:cTn>
                        </p:par>
                        <p:par>
                          <p:cTn id="102" fill="hold">
                            <p:stCondLst>
                              <p:cond delay="24000"/>
                            </p:stCondLst>
                            <p:childTnLst>
                              <p:par>
                                <p:cTn id="103" presetID="11" presetClass="entr" presetSubtype="0" fill="hold" grpId="0" nodeType="afterEffect">
                                  <p:stCondLst>
                                    <p:cond delay="0"/>
                                  </p:stCondLst>
                                  <p:childTnLst>
                                    <p:set>
                                      <p:cBhvr>
                                        <p:cTn id="104" dur="1000">
                                          <p:stCondLst>
                                            <p:cond delay="0"/>
                                          </p:stCondLst>
                                        </p:cTn>
                                        <p:tgtEl>
                                          <p:spTgt spid="51"/>
                                        </p:tgtEl>
                                        <p:attrNameLst>
                                          <p:attrName>style.visibility</p:attrName>
                                        </p:attrNameLst>
                                      </p:cBhvr>
                                      <p:to>
                                        <p:strVal val="visible"/>
                                      </p:to>
                                    </p:set>
                                  </p:childTnLst>
                                </p:cTn>
                              </p:par>
                            </p:childTnLst>
                          </p:cTn>
                        </p:par>
                        <p:par>
                          <p:cTn id="105" fill="hold">
                            <p:stCondLst>
                              <p:cond delay="25000"/>
                            </p:stCondLst>
                            <p:childTnLst>
                              <p:par>
                                <p:cTn id="106" presetID="11" presetClass="entr" presetSubtype="0" fill="hold" grpId="0" nodeType="afterEffect">
                                  <p:stCondLst>
                                    <p:cond delay="0"/>
                                  </p:stCondLst>
                                  <p:childTnLst>
                                    <p:set>
                                      <p:cBhvr>
                                        <p:cTn id="107" dur="1000">
                                          <p:stCondLst>
                                            <p:cond delay="0"/>
                                          </p:stCondLst>
                                        </p:cTn>
                                        <p:tgtEl>
                                          <p:spTgt spid="52"/>
                                        </p:tgtEl>
                                        <p:attrNameLst>
                                          <p:attrName>style.visibility</p:attrName>
                                        </p:attrNameLst>
                                      </p:cBhvr>
                                      <p:to>
                                        <p:strVal val="visible"/>
                                      </p:to>
                                    </p:set>
                                  </p:childTnLst>
                                </p:cTn>
                              </p:par>
                            </p:childTnLst>
                          </p:cTn>
                        </p:par>
                        <p:par>
                          <p:cTn id="108" fill="hold">
                            <p:stCondLst>
                              <p:cond delay="26000"/>
                            </p:stCondLst>
                            <p:childTnLst>
                              <p:par>
                                <p:cTn id="109" presetID="11" presetClass="entr" presetSubtype="0" fill="hold" grpId="0" nodeType="afterEffect">
                                  <p:stCondLst>
                                    <p:cond delay="0"/>
                                  </p:stCondLst>
                                  <p:childTnLst>
                                    <p:set>
                                      <p:cBhvr>
                                        <p:cTn id="110" dur="1000">
                                          <p:stCondLst>
                                            <p:cond delay="0"/>
                                          </p:stCondLst>
                                        </p:cTn>
                                        <p:tgtEl>
                                          <p:spTgt spid="53"/>
                                        </p:tgtEl>
                                        <p:attrNameLst>
                                          <p:attrName>style.visibility</p:attrName>
                                        </p:attrNameLst>
                                      </p:cBhvr>
                                      <p:to>
                                        <p:strVal val="visible"/>
                                      </p:to>
                                    </p:set>
                                  </p:childTnLst>
                                </p:cTn>
                              </p:par>
                            </p:childTnLst>
                          </p:cTn>
                        </p:par>
                        <p:par>
                          <p:cTn id="111" fill="hold">
                            <p:stCondLst>
                              <p:cond delay="27000"/>
                            </p:stCondLst>
                            <p:childTnLst>
                              <p:par>
                                <p:cTn id="112" presetID="11" presetClass="entr" presetSubtype="0" fill="hold" grpId="0" nodeType="afterEffect">
                                  <p:stCondLst>
                                    <p:cond delay="0"/>
                                  </p:stCondLst>
                                  <p:childTnLst>
                                    <p:set>
                                      <p:cBhvr>
                                        <p:cTn id="113" dur="1000">
                                          <p:stCondLst>
                                            <p:cond delay="0"/>
                                          </p:stCondLst>
                                        </p:cTn>
                                        <p:tgtEl>
                                          <p:spTgt spid="54"/>
                                        </p:tgtEl>
                                        <p:attrNameLst>
                                          <p:attrName>style.visibility</p:attrName>
                                        </p:attrNameLst>
                                      </p:cBhvr>
                                      <p:to>
                                        <p:strVal val="visible"/>
                                      </p:to>
                                    </p:set>
                                  </p:childTnLst>
                                </p:cTn>
                              </p:par>
                            </p:childTnLst>
                          </p:cTn>
                        </p:par>
                        <p:par>
                          <p:cTn id="114" fill="hold">
                            <p:stCondLst>
                              <p:cond delay="28000"/>
                            </p:stCondLst>
                            <p:childTnLst>
                              <p:par>
                                <p:cTn id="115" presetID="11" presetClass="entr" presetSubtype="0" fill="hold" grpId="0" nodeType="afterEffect">
                                  <p:stCondLst>
                                    <p:cond delay="0"/>
                                  </p:stCondLst>
                                  <p:childTnLst>
                                    <p:set>
                                      <p:cBhvr>
                                        <p:cTn id="116" dur="1000">
                                          <p:stCondLst>
                                            <p:cond delay="0"/>
                                          </p:stCondLst>
                                        </p:cTn>
                                        <p:tgtEl>
                                          <p:spTgt spid="55"/>
                                        </p:tgtEl>
                                        <p:attrNameLst>
                                          <p:attrName>style.visibility</p:attrName>
                                        </p:attrNameLst>
                                      </p:cBhvr>
                                      <p:to>
                                        <p:strVal val="visible"/>
                                      </p:to>
                                    </p:set>
                                  </p:childTnLst>
                                </p:cTn>
                              </p:par>
                            </p:childTnLst>
                          </p:cTn>
                        </p:par>
                        <p:par>
                          <p:cTn id="117" fill="hold">
                            <p:stCondLst>
                              <p:cond delay="29000"/>
                            </p:stCondLst>
                            <p:childTnLst>
                              <p:par>
                                <p:cTn id="118" presetID="11" presetClass="entr" presetSubtype="0" fill="hold" grpId="0" nodeType="afterEffect">
                                  <p:stCondLst>
                                    <p:cond delay="0"/>
                                  </p:stCondLst>
                                  <p:childTnLst>
                                    <p:set>
                                      <p:cBhvr>
                                        <p:cTn id="119" dur="1000">
                                          <p:stCondLst>
                                            <p:cond delay="0"/>
                                          </p:stCondLst>
                                        </p:cTn>
                                        <p:tgtEl>
                                          <p:spTgt spid="56"/>
                                        </p:tgtEl>
                                        <p:attrNameLst>
                                          <p:attrName>style.visibility</p:attrName>
                                        </p:attrNameLst>
                                      </p:cBhvr>
                                      <p:to>
                                        <p:strVal val="visible"/>
                                      </p:to>
                                    </p:set>
                                  </p:childTnLst>
                                </p:cTn>
                              </p:par>
                            </p:childTnLst>
                          </p:cTn>
                        </p:par>
                        <p:par>
                          <p:cTn id="120" fill="hold">
                            <p:stCondLst>
                              <p:cond delay="30000"/>
                            </p:stCondLst>
                            <p:childTnLst>
                              <p:par>
                                <p:cTn id="121" presetID="11" presetClass="entr" presetSubtype="0" fill="hold" grpId="0" nodeType="afterEffect">
                                  <p:stCondLst>
                                    <p:cond delay="0"/>
                                  </p:stCondLst>
                                  <p:childTnLst>
                                    <p:set>
                                      <p:cBhvr>
                                        <p:cTn id="122" dur="1000">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58"/>
                  </p:tgtEl>
                </p:cond>
              </p:nextCondLst>
            </p:seq>
          </p:childTnLst>
        </p:cTn>
      </p:par>
    </p:tnLst>
    <p:bldLst>
      <p:bldP spid="13" grpId="0" animBg="1"/>
      <p:bldP spid="14" grpId="0" animBg="1"/>
      <p:bldP spid="15" grpId="0" animBg="1"/>
      <p:bldP spid="16" grpId="0" animBg="1"/>
      <p:bldP spid="21"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3627" y="1448711"/>
            <a:ext cx="11204802" cy="4098471"/>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K</a:t>
            </a:r>
            <a:r>
              <a:rPr lang="vi-VN" sz="3600">
                <a:latin typeface="Times New Roman" panose="02020603050405020304" pitchFamily="18" charset="0"/>
                <a:cs typeface="Times New Roman" panose="02020603050405020304" pitchFamily="18" charset="0"/>
              </a:rPr>
              <a:t>hẳng định nào dưới đây </a:t>
            </a:r>
            <a:r>
              <a:rPr lang="vi-VN" sz="3600" b="1">
                <a:latin typeface="Times New Roman" panose="02020603050405020304" pitchFamily="18" charset="0"/>
                <a:cs typeface="Times New Roman" panose="02020603050405020304" pitchFamily="18" charset="0"/>
              </a:rPr>
              <a:t>sai</a:t>
            </a:r>
            <a:r>
              <a:rPr lang="vi-VN" sz="3600">
                <a:latin typeface="Times New Roman" panose="02020603050405020304" pitchFamily="18" charset="0"/>
                <a:cs typeface="Times New Roman" panose="02020603050405020304" pitchFamily="18" charset="0"/>
              </a:rPr>
              <a:t>?</a:t>
            </a:r>
            <a:endParaRPr lang="vi-VN" sz="3600">
              <a:solidFill>
                <a:srgbClr val="FF0000"/>
              </a:solidFill>
              <a:latin typeface="Times New Roman" panose="02020603050405020304" pitchFamily="18" charset="0"/>
              <a:cs typeface="Times New Roman" panose="02020603050405020304" pitchFamily="18" charset="0"/>
            </a:endParaRPr>
          </a:p>
        </p:txBody>
      </p:sp>
      <p:sp>
        <p:nvSpPr>
          <p:cNvPr id="13" name="A"/>
          <p:cNvSpPr/>
          <p:nvPr/>
        </p:nvSpPr>
        <p:spPr>
          <a:xfrm flipH="1">
            <a:off x="9274631" y="7723413"/>
            <a:ext cx="6515097" cy="119199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2700"/>
              <a:t>D. Trong một tam giác vuông,</a:t>
            </a:r>
          </a:p>
          <a:p>
            <a:pPr algn="ctr"/>
            <a:r>
              <a:rPr lang="vi-VN" sz="2700"/>
              <a:t> hai góc nhọn bù nhau. </a:t>
            </a:r>
          </a:p>
        </p:txBody>
      </p:sp>
      <p:sp>
        <p:nvSpPr>
          <p:cNvPr id="14" name="B"/>
          <p:cNvSpPr/>
          <p:nvPr/>
        </p:nvSpPr>
        <p:spPr>
          <a:xfrm>
            <a:off x="2530931" y="7723413"/>
            <a:ext cx="6515097" cy="119199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700"/>
              <a:t>C. </a:t>
            </a:r>
            <a:r>
              <a:rPr lang="vi-VN" sz="2700"/>
              <a:t>Một tam giác có thể có ba góc nhọn. </a:t>
            </a:r>
          </a:p>
        </p:txBody>
      </p:sp>
      <p:sp>
        <p:nvSpPr>
          <p:cNvPr id="15" name="C"/>
          <p:cNvSpPr/>
          <p:nvPr/>
        </p:nvSpPr>
        <p:spPr>
          <a:xfrm flipH="1">
            <a:off x="9281092" y="5976257"/>
            <a:ext cx="6508637" cy="119199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r"/>
            <a:r>
              <a:rPr lang="vi-VN" sz="2700"/>
              <a:t>B. Một tam giác có thể có nhiều nhất </a:t>
            </a:r>
          </a:p>
          <a:p>
            <a:pPr algn="ctr"/>
            <a:r>
              <a:rPr lang="vi-VN" sz="2700"/>
              <a:t>một góc vuông</a:t>
            </a:r>
          </a:p>
        </p:txBody>
      </p:sp>
      <p:sp>
        <p:nvSpPr>
          <p:cNvPr id="16" name="D"/>
          <p:cNvSpPr/>
          <p:nvPr/>
        </p:nvSpPr>
        <p:spPr>
          <a:xfrm>
            <a:off x="2530931" y="5976257"/>
            <a:ext cx="6508637" cy="119199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2700"/>
              <a:t>A. Một tam giác có thể có nhiều nhất</a:t>
            </a:r>
          </a:p>
          <a:p>
            <a:pPr algn="ctr"/>
            <a:r>
              <a:rPr lang="vi-VN" sz="2700"/>
              <a:t>một góc tù</a:t>
            </a:r>
          </a:p>
        </p:txBody>
      </p:sp>
      <p:sp>
        <p:nvSpPr>
          <p:cNvPr id="27" name="Hexagon 26">
            <a:hlinkClick r:id="rId5" action="ppaction://hlinksldjump"/>
          </p:cNvPr>
          <p:cNvSpPr/>
          <p:nvPr/>
        </p:nvSpPr>
        <p:spPr>
          <a:xfrm>
            <a:off x="2628904" y="124643"/>
            <a:ext cx="1551212" cy="702672"/>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700"/>
              <a:t>HOME</a:t>
            </a:r>
            <a:endParaRPr lang="vi-VN" sz="2700"/>
          </a:p>
        </p:txBody>
      </p:sp>
      <p:sp>
        <p:nvSpPr>
          <p:cNvPr id="26" name="Rounded Rectangle 25"/>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30</a:t>
            </a:r>
          </a:p>
        </p:txBody>
      </p:sp>
      <p:sp>
        <p:nvSpPr>
          <p:cNvPr id="28" name="Rounded Rectangle 27"/>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29</a:t>
            </a:r>
          </a:p>
        </p:txBody>
      </p:sp>
      <p:sp>
        <p:nvSpPr>
          <p:cNvPr id="29" name="Rounded Rectangle 28"/>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28</a:t>
            </a:r>
          </a:p>
        </p:txBody>
      </p:sp>
      <p:sp>
        <p:nvSpPr>
          <p:cNvPr id="30" name="Rounded Rectangle 29"/>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27</a:t>
            </a:r>
          </a:p>
        </p:txBody>
      </p:sp>
      <p:sp>
        <p:nvSpPr>
          <p:cNvPr id="31" name="Rounded Rectangle 30"/>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26</a:t>
            </a:r>
          </a:p>
        </p:txBody>
      </p:sp>
      <p:sp>
        <p:nvSpPr>
          <p:cNvPr id="32" name="Rounded Rectangle 31"/>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25</a:t>
            </a:r>
          </a:p>
        </p:txBody>
      </p:sp>
      <p:sp>
        <p:nvSpPr>
          <p:cNvPr id="33" name="Rounded Rectangle 32"/>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24</a:t>
            </a:r>
          </a:p>
        </p:txBody>
      </p:sp>
      <p:sp>
        <p:nvSpPr>
          <p:cNvPr id="34" name="Rounded Rectangle 33"/>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23</a:t>
            </a:r>
          </a:p>
        </p:txBody>
      </p:sp>
      <p:sp>
        <p:nvSpPr>
          <p:cNvPr id="35" name="Rounded Rectangle 34"/>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22</a:t>
            </a:r>
          </a:p>
        </p:txBody>
      </p:sp>
      <p:sp>
        <p:nvSpPr>
          <p:cNvPr id="36" name="Rounded Rectangle 35"/>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21</a:t>
            </a:r>
          </a:p>
        </p:txBody>
      </p:sp>
      <p:sp>
        <p:nvSpPr>
          <p:cNvPr id="37" name="Rounded Rectangle 36"/>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20</a:t>
            </a:r>
          </a:p>
        </p:txBody>
      </p:sp>
      <p:sp>
        <p:nvSpPr>
          <p:cNvPr id="38" name="Rounded Rectangle 37"/>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19</a:t>
            </a:r>
          </a:p>
        </p:txBody>
      </p:sp>
      <p:sp>
        <p:nvSpPr>
          <p:cNvPr id="39" name="Rounded Rectangle 38"/>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18</a:t>
            </a:r>
          </a:p>
        </p:txBody>
      </p:sp>
      <p:sp>
        <p:nvSpPr>
          <p:cNvPr id="40" name="Rounded Rectangle 39"/>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17</a:t>
            </a:r>
          </a:p>
        </p:txBody>
      </p:sp>
      <p:sp>
        <p:nvSpPr>
          <p:cNvPr id="41" name="Rounded Rectangle 40"/>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16</a:t>
            </a:r>
          </a:p>
        </p:txBody>
      </p:sp>
      <p:sp>
        <p:nvSpPr>
          <p:cNvPr id="42" name="Rounded Rectangle 41"/>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15</a:t>
            </a:r>
          </a:p>
        </p:txBody>
      </p:sp>
      <p:sp>
        <p:nvSpPr>
          <p:cNvPr id="43" name="Rounded Rectangle 42"/>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14</a:t>
            </a:r>
          </a:p>
        </p:txBody>
      </p:sp>
      <p:sp>
        <p:nvSpPr>
          <p:cNvPr id="44" name="Rounded Rectangle 43"/>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13</a:t>
            </a:r>
          </a:p>
        </p:txBody>
      </p:sp>
      <p:sp>
        <p:nvSpPr>
          <p:cNvPr id="45" name="Rounded Rectangle 44"/>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12</a:t>
            </a:r>
          </a:p>
        </p:txBody>
      </p:sp>
      <p:sp>
        <p:nvSpPr>
          <p:cNvPr id="46" name="Rounded Rectangle 45"/>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11</a:t>
            </a:r>
          </a:p>
        </p:txBody>
      </p:sp>
      <p:sp>
        <p:nvSpPr>
          <p:cNvPr id="47" name="Rounded Rectangle 46"/>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10</a:t>
            </a:r>
          </a:p>
        </p:txBody>
      </p:sp>
      <p:sp>
        <p:nvSpPr>
          <p:cNvPr id="48" name="Rounded Rectangle 47"/>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09</a:t>
            </a:r>
          </a:p>
        </p:txBody>
      </p:sp>
      <p:sp>
        <p:nvSpPr>
          <p:cNvPr id="49" name="Rounded Rectangle 48"/>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08</a:t>
            </a:r>
          </a:p>
        </p:txBody>
      </p:sp>
      <p:sp>
        <p:nvSpPr>
          <p:cNvPr id="50" name="Rounded Rectangle 49"/>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07</a:t>
            </a:r>
          </a:p>
        </p:txBody>
      </p:sp>
      <p:sp>
        <p:nvSpPr>
          <p:cNvPr id="51" name="Rounded Rectangle 50"/>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06</a:t>
            </a:r>
          </a:p>
        </p:txBody>
      </p:sp>
      <p:sp>
        <p:nvSpPr>
          <p:cNvPr id="52" name="Rounded Rectangle 51"/>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05</a:t>
            </a:r>
          </a:p>
        </p:txBody>
      </p:sp>
      <p:sp>
        <p:nvSpPr>
          <p:cNvPr id="53" name="Rounded Rectangle 52"/>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04</a:t>
            </a:r>
          </a:p>
        </p:txBody>
      </p:sp>
      <p:sp>
        <p:nvSpPr>
          <p:cNvPr id="54" name="Rounded Rectangle 53"/>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03</a:t>
            </a:r>
          </a:p>
        </p:txBody>
      </p:sp>
      <p:sp>
        <p:nvSpPr>
          <p:cNvPr id="55" name="Rounded Rectangle 54"/>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02</a:t>
            </a:r>
          </a:p>
        </p:txBody>
      </p:sp>
      <p:sp>
        <p:nvSpPr>
          <p:cNvPr id="56" name="Rounded Rectangle 55"/>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t>01</a:t>
            </a:r>
          </a:p>
        </p:txBody>
      </p:sp>
      <p:sp>
        <p:nvSpPr>
          <p:cNvPr id="57" name="Rounded Rectangle 56"/>
          <p:cNvSpPr/>
          <p:nvPr/>
        </p:nvSpPr>
        <p:spPr>
          <a:xfrm>
            <a:off x="12433986" y="317525"/>
            <a:ext cx="16002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t>00</a:t>
            </a:r>
          </a:p>
        </p:txBody>
      </p:sp>
      <p:pic>
        <p:nvPicPr>
          <p:cNvPr id="58" name="Picture 2" descr="Káº¿t quáº£ hÃ¬nh áº£nh cho icon Äá»ng há»"/>
          <p:cNvPicPr>
            <a:picLocks noChangeAspect="1" noChangeArrowheads="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4605687" y="124643"/>
            <a:ext cx="1184042" cy="1185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725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5"/>
                                        </p:tgtEl>
                                      </p:cBhvr>
                                    </p:animEffect>
                                    <p:animScale>
                                      <p:cBhvr>
                                        <p:cTn id="21" dur="250" autoRev="1" fill="hold"/>
                                        <p:tgtEl>
                                          <p:spTgt spid="15"/>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6"/>
                                        </p:tgtEl>
                                      </p:cBhvr>
                                    </p:animEffect>
                                    <p:animScale>
                                      <p:cBhvr>
                                        <p:cTn id="27" dur="250" autoRev="1" fill="hold"/>
                                        <p:tgtEl>
                                          <p:spTgt spid="16"/>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8" restart="whenNotActive" fill="hold" evtFilter="cancelBubble" nodeType="interactiveSeq">
                <p:stCondLst>
                  <p:cond evt="onClick" delay="0">
                    <p:tgtEl>
                      <p:spTgt spid="58"/>
                    </p:tgtEl>
                  </p:cond>
                </p:stCondLst>
                <p:endSync evt="end" delay="0">
                  <p:rtn val="all"/>
                </p:endSync>
                <p:childTnLst>
                  <p:par>
                    <p:cTn id="29" fill="hold">
                      <p:stCondLst>
                        <p:cond delay="0"/>
                      </p:stCondLst>
                      <p:childTnLst>
                        <p:par>
                          <p:cTn id="30" fill="hold">
                            <p:stCondLst>
                              <p:cond delay="0"/>
                            </p:stCondLst>
                            <p:childTnLst>
                              <p:par>
                                <p:cTn id="31" presetID="11" presetClass="entr" presetSubtype="0" fill="hold" grpId="0" nodeType="afterEffect">
                                  <p:stCondLst>
                                    <p:cond delay="0"/>
                                  </p:stCondLst>
                                  <p:childTnLst>
                                    <p:set>
                                      <p:cBhvr>
                                        <p:cTn id="32" dur="1000">
                                          <p:stCondLst>
                                            <p:cond delay="0"/>
                                          </p:stCondLst>
                                        </p:cTn>
                                        <p:tgtEl>
                                          <p:spTgt spid="26"/>
                                        </p:tgtEl>
                                        <p:attrNameLst>
                                          <p:attrName>style.visibility</p:attrName>
                                        </p:attrNameLst>
                                      </p:cBhvr>
                                      <p:to>
                                        <p:strVal val="visible"/>
                                      </p:to>
                                    </p:set>
                                  </p:childTnLst>
                                </p:cTn>
                              </p:par>
                            </p:childTnLst>
                          </p:cTn>
                        </p:par>
                        <p:par>
                          <p:cTn id="33" fill="hold">
                            <p:stCondLst>
                              <p:cond delay="1000"/>
                            </p:stCondLst>
                            <p:childTnLst>
                              <p:par>
                                <p:cTn id="34" presetID="11" presetClass="entr" presetSubtype="0" fill="hold" grpId="0" nodeType="afterEffect">
                                  <p:stCondLst>
                                    <p:cond delay="0"/>
                                  </p:stCondLst>
                                  <p:childTnLst>
                                    <p:set>
                                      <p:cBhvr>
                                        <p:cTn id="35" dur="1000">
                                          <p:stCondLst>
                                            <p:cond delay="0"/>
                                          </p:stCondLst>
                                        </p:cTn>
                                        <p:tgtEl>
                                          <p:spTgt spid="28"/>
                                        </p:tgtEl>
                                        <p:attrNameLst>
                                          <p:attrName>style.visibility</p:attrName>
                                        </p:attrNameLst>
                                      </p:cBhvr>
                                      <p:to>
                                        <p:strVal val="visible"/>
                                      </p:to>
                                    </p:set>
                                  </p:childTnLst>
                                </p:cTn>
                              </p:par>
                            </p:childTnLst>
                          </p:cTn>
                        </p:par>
                        <p:par>
                          <p:cTn id="36" fill="hold">
                            <p:stCondLst>
                              <p:cond delay="2000"/>
                            </p:stCondLst>
                            <p:childTnLst>
                              <p:par>
                                <p:cTn id="37" presetID="11" presetClass="entr" presetSubtype="0" fill="hold" grpId="0" nodeType="afterEffect">
                                  <p:stCondLst>
                                    <p:cond delay="0"/>
                                  </p:stCondLst>
                                  <p:childTnLst>
                                    <p:set>
                                      <p:cBhvr>
                                        <p:cTn id="38" dur="1000">
                                          <p:stCondLst>
                                            <p:cond delay="0"/>
                                          </p:stCondLst>
                                        </p:cTn>
                                        <p:tgtEl>
                                          <p:spTgt spid="29"/>
                                        </p:tgtEl>
                                        <p:attrNameLst>
                                          <p:attrName>style.visibility</p:attrName>
                                        </p:attrNameLst>
                                      </p:cBhvr>
                                      <p:to>
                                        <p:strVal val="visible"/>
                                      </p:to>
                                    </p:set>
                                  </p:childTnLst>
                                </p:cTn>
                              </p:par>
                            </p:childTnLst>
                          </p:cTn>
                        </p:par>
                        <p:par>
                          <p:cTn id="39" fill="hold">
                            <p:stCondLst>
                              <p:cond delay="3000"/>
                            </p:stCondLst>
                            <p:childTnLst>
                              <p:par>
                                <p:cTn id="40" presetID="11" presetClass="entr" presetSubtype="0" fill="hold" grpId="0" nodeType="afterEffect">
                                  <p:stCondLst>
                                    <p:cond delay="0"/>
                                  </p:stCondLst>
                                  <p:childTnLst>
                                    <p:set>
                                      <p:cBhvr>
                                        <p:cTn id="41" dur="1000">
                                          <p:stCondLst>
                                            <p:cond delay="0"/>
                                          </p:stCondLst>
                                        </p:cTn>
                                        <p:tgtEl>
                                          <p:spTgt spid="30"/>
                                        </p:tgtEl>
                                        <p:attrNameLst>
                                          <p:attrName>style.visibility</p:attrName>
                                        </p:attrNameLst>
                                      </p:cBhvr>
                                      <p:to>
                                        <p:strVal val="visible"/>
                                      </p:to>
                                    </p:set>
                                  </p:childTnLst>
                                </p:cTn>
                              </p:par>
                            </p:childTnLst>
                          </p:cTn>
                        </p:par>
                        <p:par>
                          <p:cTn id="42" fill="hold">
                            <p:stCondLst>
                              <p:cond delay="4000"/>
                            </p:stCondLst>
                            <p:childTnLst>
                              <p:par>
                                <p:cTn id="43" presetID="11" presetClass="entr" presetSubtype="0" fill="hold" grpId="0" nodeType="afterEffect">
                                  <p:stCondLst>
                                    <p:cond delay="0"/>
                                  </p:stCondLst>
                                  <p:childTnLst>
                                    <p:set>
                                      <p:cBhvr>
                                        <p:cTn id="44" dur="1000">
                                          <p:stCondLst>
                                            <p:cond delay="0"/>
                                          </p:stCondLst>
                                        </p:cTn>
                                        <p:tgtEl>
                                          <p:spTgt spid="31"/>
                                        </p:tgtEl>
                                        <p:attrNameLst>
                                          <p:attrName>style.visibility</p:attrName>
                                        </p:attrNameLst>
                                      </p:cBhvr>
                                      <p:to>
                                        <p:strVal val="visible"/>
                                      </p:to>
                                    </p:set>
                                  </p:childTnLst>
                                </p:cTn>
                              </p:par>
                            </p:childTnLst>
                          </p:cTn>
                        </p:par>
                        <p:par>
                          <p:cTn id="45" fill="hold">
                            <p:stCondLst>
                              <p:cond delay="5000"/>
                            </p:stCondLst>
                            <p:childTnLst>
                              <p:par>
                                <p:cTn id="46" presetID="11" presetClass="entr" presetSubtype="0" fill="hold" grpId="0" nodeType="afterEffect">
                                  <p:stCondLst>
                                    <p:cond delay="0"/>
                                  </p:stCondLst>
                                  <p:childTnLst>
                                    <p:set>
                                      <p:cBhvr>
                                        <p:cTn id="47" dur="1000">
                                          <p:stCondLst>
                                            <p:cond delay="0"/>
                                          </p:stCondLst>
                                        </p:cTn>
                                        <p:tgtEl>
                                          <p:spTgt spid="32"/>
                                        </p:tgtEl>
                                        <p:attrNameLst>
                                          <p:attrName>style.visibility</p:attrName>
                                        </p:attrNameLst>
                                      </p:cBhvr>
                                      <p:to>
                                        <p:strVal val="visible"/>
                                      </p:to>
                                    </p:set>
                                  </p:childTnLst>
                                </p:cTn>
                              </p:par>
                            </p:childTnLst>
                          </p:cTn>
                        </p:par>
                        <p:par>
                          <p:cTn id="48" fill="hold">
                            <p:stCondLst>
                              <p:cond delay="6000"/>
                            </p:stCondLst>
                            <p:childTnLst>
                              <p:par>
                                <p:cTn id="49" presetID="11" presetClass="entr" presetSubtype="0" fill="hold" grpId="0" nodeType="afterEffect">
                                  <p:stCondLst>
                                    <p:cond delay="0"/>
                                  </p:stCondLst>
                                  <p:childTnLst>
                                    <p:set>
                                      <p:cBhvr>
                                        <p:cTn id="50" dur="1000">
                                          <p:stCondLst>
                                            <p:cond delay="0"/>
                                          </p:stCondLst>
                                        </p:cTn>
                                        <p:tgtEl>
                                          <p:spTgt spid="33"/>
                                        </p:tgtEl>
                                        <p:attrNameLst>
                                          <p:attrName>style.visibility</p:attrName>
                                        </p:attrNameLst>
                                      </p:cBhvr>
                                      <p:to>
                                        <p:strVal val="visible"/>
                                      </p:to>
                                    </p:set>
                                  </p:childTnLst>
                                </p:cTn>
                              </p:par>
                            </p:childTnLst>
                          </p:cTn>
                        </p:par>
                        <p:par>
                          <p:cTn id="51" fill="hold">
                            <p:stCondLst>
                              <p:cond delay="7000"/>
                            </p:stCondLst>
                            <p:childTnLst>
                              <p:par>
                                <p:cTn id="52" presetID="11" presetClass="entr" presetSubtype="0" fill="hold" grpId="0" nodeType="afterEffect">
                                  <p:stCondLst>
                                    <p:cond delay="0"/>
                                  </p:stCondLst>
                                  <p:childTnLst>
                                    <p:set>
                                      <p:cBhvr>
                                        <p:cTn id="53" dur="1000">
                                          <p:stCondLst>
                                            <p:cond delay="0"/>
                                          </p:stCondLst>
                                        </p:cTn>
                                        <p:tgtEl>
                                          <p:spTgt spid="34"/>
                                        </p:tgtEl>
                                        <p:attrNameLst>
                                          <p:attrName>style.visibility</p:attrName>
                                        </p:attrNameLst>
                                      </p:cBhvr>
                                      <p:to>
                                        <p:strVal val="visible"/>
                                      </p:to>
                                    </p:set>
                                  </p:childTnLst>
                                </p:cTn>
                              </p:par>
                            </p:childTnLst>
                          </p:cTn>
                        </p:par>
                        <p:par>
                          <p:cTn id="54" fill="hold">
                            <p:stCondLst>
                              <p:cond delay="8000"/>
                            </p:stCondLst>
                            <p:childTnLst>
                              <p:par>
                                <p:cTn id="55" presetID="11" presetClass="entr" presetSubtype="0" fill="hold" grpId="0" nodeType="afterEffect">
                                  <p:stCondLst>
                                    <p:cond delay="0"/>
                                  </p:stCondLst>
                                  <p:childTnLst>
                                    <p:set>
                                      <p:cBhvr>
                                        <p:cTn id="56" dur="1000">
                                          <p:stCondLst>
                                            <p:cond delay="0"/>
                                          </p:stCondLst>
                                        </p:cTn>
                                        <p:tgtEl>
                                          <p:spTgt spid="35"/>
                                        </p:tgtEl>
                                        <p:attrNameLst>
                                          <p:attrName>style.visibility</p:attrName>
                                        </p:attrNameLst>
                                      </p:cBhvr>
                                      <p:to>
                                        <p:strVal val="visible"/>
                                      </p:to>
                                    </p:set>
                                  </p:childTnLst>
                                </p:cTn>
                              </p:par>
                            </p:childTnLst>
                          </p:cTn>
                        </p:par>
                        <p:par>
                          <p:cTn id="57" fill="hold">
                            <p:stCondLst>
                              <p:cond delay="9000"/>
                            </p:stCondLst>
                            <p:childTnLst>
                              <p:par>
                                <p:cTn id="58" presetID="11" presetClass="entr" presetSubtype="0" fill="hold" grpId="0" nodeType="afterEffect">
                                  <p:stCondLst>
                                    <p:cond delay="0"/>
                                  </p:stCondLst>
                                  <p:childTnLst>
                                    <p:set>
                                      <p:cBhvr>
                                        <p:cTn id="59" dur="1000">
                                          <p:stCondLst>
                                            <p:cond delay="0"/>
                                          </p:stCondLst>
                                        </p:cTn>
                                        <p:tgtEl>
                                          <p:spTgt spid="36"/>
                                        </p:tgtEl>
                                        <p:attrNameLst>
                                          <p:attrName>style.visibility</p:attrName>
                                        </p:attrNameLst>
                                      </p:cBhvr>
                                      <p:to>
                                        <p:strVal val="visible"/>
                                      </p:to>
                                    </p:set>
                                  </p:childTnLst>
                                </p:cTn>
                              </p:par>
                            </p:childTnLst>
                          </p:cTn>
                        </p:par>
                        <p:par>
                          <p:cTn id="60" fill="hold">
                            <p:stCondLst>
                              <p:cond delay="10000"/>
                            </p:stCondLst>
                            <p:childTnLst>
                              <p:par>
                                <p:cTn id="61" presetID="11" presetClass="entr" presetSubtype="0" fill="hold" grpId="0" nodeType="afterEffect">
                                  <p:stCondLst>
                                    <p:cond delay="0"/>
                                  </p:stCondLst>
                                  <p:childTnLst>
                                    <p:set>
                                      <p:cBhvr>
                                        <p:cTn id="62" dur="1000">
                                          <p:stCondLst>
                                            <p:cond delay="0"/>
                                          </p:stCondLst>
                                        </p:cTn>
                                        <p:tgtEl>
                                          <p:spTgt spid="37"/>
                                        </p:tgtEl>
                                        <p:attrNameLst>
                                          <p:attrName>style.visibility</p:attrName>
                                        </p:attrNameLst>
                                      </p:cBhvr>
                                      <p:to>
                                        <p:strVal val="visible"/>
                                      </p:to>
                                    </p:set>
                                  </p:childTnLst>
                                </p:cTn>
                              </p:par>
                            </p:childTnLst>
                          </p:cTn>
                        </p:par>
                        <p:par>
                          <p:cTn id="63" fill="hold">
                            <p:stCondLst>
                              <p:cond delay="11000"/>
                            </p:stCondLst>
                            <p:childTnLst>
                              <p:par>
                                <p:cTn id="64" presetID="11" presetClass="entr" presetSubtype="0" fill="hold" grpId="0" nodeType="afterEffect">
                                  <p:stCondLst>
                                    <p:cond delay="0"/>
                                  </p:stCondLst>
                                  <p:childTnLst>
                                    <p:set>
                                      <p:cBhvr>
                                        <p:cTn id="65" dur="1000">
                                          <p:stCondLst>
                                            <p:cond delay="0"/>
                                          </p:stCondLst>
                                        </p:cTn>
                                        <p:tgtEl>
                                          <p:spTgt spid="38"/>
                                        </p:tgtEl>
                                        <p:attrNameLst>
                                          <p:attrName>style.visibility</p:attrName>
                                        </p:attrNameLst>
                                      </p:cBhvr>
                                      <p:to>
                                        <p:strVal val="visible"/>
                                      </p:to>
                                    </p:set>
                                  </p:childTnLst>
                                </p:cTn>
                              </p:par>
                            </p:childTnLst>
                          </p:cTn>
                        </p:par>
                        <p:par>
                          <p:cTn id="66" fill="hold">
                            <p:stCondLst>
                              <p:cond delay="12000"/>
                            </p:stCondLst>
                            <p:childTnLst>
                              <p:par>
                                <p:cTn id="67" presetID="11" presetClass="entr" presetSubtype="0" fill="hold" grpId="0" nodeType="afterEffect">
                                  <p:stCondLst>
                                    <p:cond delay="0"/>
                                  </p:stCondLst>
                                  <p:childTnLst>
                                    <p:set>
                                      <p:cBhvr>
                                        <p:cTn id="68" dur="1000">
                                          <p:stCondLst>
                                            <p:cond delay="0"/>
                                          </p:stCondLst>
                                        </p:cTn>
                                        <p:tgtEl>
                                          <p:spTgt spid="39"/>
                                        </p:tgtEl>
                                        <p:attrNameLst>
                                          <p:attrName>style.visibility</p:attrName>
                                        </p:attrNameLst>
                                      </p:cBhvr>
                                      <p:to>
                                        <p:strVal val="visible"/>
                                      </p:to>
                                    </p:set>
                                  </p:childTnLst>
                                </p:cTn>
                              </p:par>
                            </p:childTnLst>
                          </p:cTn>
                        </p:par>
                        <p:par>
                          <p:cTn id="69" fill="hold">
                            <p:stCondLst>
                              <p:cond delay="13000"/>
                            </p:stCondLst>
                            <p:childTnLst>
                              <p:par>
                                <p:cTn id="70" presetID="11" presetClass="entr" presetSubtype="0" fill="hold" grpId="0" nodeType="afterEffect">
                                  <p:stCondLst>
                                    <p:cond delay="0"/>
                                  </p:stCondLst>
                                  <p:childTnLst>
                                    <p:set>
                                      <p:cBhvr>
                                        <p:cTn id="71" dur="1000">
                                          <p:stCondLst>
                                            <p:cond delay="0"/>
                                          </p:stCondLst>
                                        </p:cTn>
                                        <p:tgtEl>
                                          <p:spTgt spid="40"/>
                                        </p:tgtEl>
                                        <p:attrNameLst>
                                          <p:attrName>style.visibility</p:attrName>
                                        </p:attrNameLst>
                                      </p:cBhvr>
                                      <p:to>
                                        <p:strVal val="visible"/>
                                      </p:to>
                                    </p:set>
                                  </p:childTnLst>
                                </p:cTn>
                              </p:par>
                            </p:childTnLst>
                          </p:cTn>
                        </p:par>
                        <p:par>
                          <p:cTn id="72" fill="hold">
                            <p:stCondLst>
                              <p:cond delay="14000"/>
                            </p:stCondLst>
                            <p:childTnLst>
                              <p:par>
                                <p:cTn id="73" presetID="11" presetClass="entr" presetSubtype="0" fill="hold" grpId="0" nodeType="afterEffect">
                                  <p:stCondLst>
                                    <p:cond delay="0"/>
                                  </p:stCondLst>
                                  <p:childTnLst>
                                    <p:set>
                                      <p:cBhvr>
                                        <p:cTn id="74" dur="1000">
                                          <p:stCondLst>
                                            <p:cond delay="0"/>
                                          </p:stCondLst>
                                        </p:cTn>
                                        <p:tgtEl>
                                          <p:spTgt spid="41"/>
                                        </p:tgtEl>
                                        <p:attrNameLst>
                                          <p:attrName>style.visibility</p:attrName>
                                        </p:attrNameLst>
                                      </p:cBhvr>
                                      <p:to>
                                        <p:strVal val="visible"/>
                                      </p:to>
                                    </p:set>
                                  </p:childTnLst>
                                </p:cTn>
                              </p:par>
                            </p:childTnLst>
                          </p:cTn>
                        </p:par>
                        <p:par>
                          <p:cTn id="75" fill="hold">
                            <p:stCondLst>
                              <p:cond delay="15000"/>
                            </p:stCondLst>
                            <p:childTnLst>
                              <p:par>
                                <p:cTn id="76" presetID="11" presetClass="entr" presetSubtype="0" fill="hold" grpId="0" nodeType="afterEffect">
                                  <p:stCondLst>
                                    <p:cond delay="0"/>
                                  </p:stCondLst>
                                  <p:childTnLst>
                                    <p:set>
                                      <p:cBhvr>
                                        <p:cTn id="77" dur="1000">
                                          <p:stCondLst>
                                            <p:cond delay="0"/>
                                          </p:stCondLst>
                                        </p:cTn>
                                        <p:tgtEl>
                                          <p:spTgt spid="42"/>
                                        </p:tgtEl>
                                        <p:attrNameLst>
                                          <p:attrName>style.visibility</p:attrName>
                                        </p:attrNameLst>
                                      </p:cBhvr>
                                      <p:to>
                                        <p:strVal val="visible"/>
                                      </p:to>
                                    </p:set>
                                  </p:childTnLst>
                                </p:cTn>
                              </p:par>
                            </p:childTnLst>
                          </p:cTn>
                        </p:par>
                        <p:par>
                          <p:cTn id="78" fill="hold">
                            <p:stCondLst>
                              <p:cond delay="16000"/>
                            </p:stCondLst>
                            <p:childTnLst>
                              <p:par>
                                <p:cTn id="79" presetID="11" presetClass="entr" presetSubtype="0" fill="hold" grpId="0" nodeType="afterEffect">
                                  <p:stCondLst>
                                    <p:cond delay="0"/>
                                  </p:stCondLst>
                                  <p:childTnLst>
                                    <p:set>
                                      <p:cBhvr>
                                        <p:cTn id="80" dur="1000">
                                          <p:stCondLst>
                                            <p:cond delay="0"/>
                                          </p:stCondLst>
                                        </p:cTn>
                                        <p:tgtEl>
                                          <p:spTgt spid="43"/>
                                        </p:tgtEl>
                                        <p:attrNameLst>
                                          <p:attrName>style.visibility</p:attrName>
                                        </p:attrNameLst>
                                      </p:cBhvr>
                                      <p:to>
                                        <p:strVal val="visible"/>
                                      </p:to>
                                    </p:set>
                                  </p:childTnLst>
                                </p:cTn>
                              </p:par>
                            </p:childTnLst>
                          </p:cTn>
                        </p:par>
                        <p:par>
                          <p:cTn id="81" fill="hold">
                            <p:stCondLst>
                              <p:cond delay="17000"/>
                            </p:stCondLst>
                            <p:childTnLst>
                              <p:par>
                                <p:cTn id="82" presetID="11" presetClass="entr" presetSubtype="0" fill="hold" grpId="0" nodeType="afterEffect">
                                  <p:stCondLst>
                                    <p:cond delay="0"/>
                                  </p:stCondLst>
                                  <p:childTnLst>
                                    <p:set>
                                      <p:cBhvr>
                                        <p:cTn id="83" dur="1000">
                                          <p:stCondLst>
                                            <p:cond delay="0"/>
                                          </p:stCondLst>
                                        </p:cTn>
                                        <p:tgtEl>
                                          <p:spTgt spid="44"/>
                                        </p:tgtEl>
                                        <p:attrNameLst>
                                          <p:attrName>style.visibility</p:attrName>
                                        </p:attrNameLst>
                                      </p:cBhvr>
                                      <p:to>
                                        <p:strVal val="visible"/>
                                      </p:to>
                                    </p:set>
                                  </p:childTnLst>
                                </p:cTn>
                              </p:par>
                            </p:childTnLst>
                          </p:cTn>
                        </p:par>
                        <p:par>
                          <p:cTn id="84" fill="hold">
                            <p:stCondLst>
                              <p:cond delay="18000"/>
                            </p:stCondLst>
                            <p:childTnLst>
                              <p:par>
                                <p:cTn id="85" presetID="11" presetClass="entr" presetSubtype="0" fill="hold" grpId="0" nodeType="afterEffect">
                                  <p:stCondLst>
                                    <p:cond delay="0"/>
                                  </p:stCondLst>
                                  <p:childTnLst>
                                    <p:set>
                                      <p:cBhvr>
                                        <p:cTn id="86" dur="1000">
                                          <p:stCondLst>
                                            <p:cond delay="0"/>
                                          </p:stCondLst>
                                        </p:cTn>
                                        <p:tgtEl>
                                          <p:spTgt spid="45"/>
                                        </p:tgtEl>
                                        <p:attrNameLst>
                                          <p:attrName>style.visibility</p:attrName>
                                        </p:attrNameLst>
                                      </p:cBhvr>
                                      <p:to>
                                        <p:strVal val="visible"/>
                                      </p:to>
                                    </p:set>
                                  </p:childTnLst>
                                </p:cTn>
                              </p:par>
                            </p:childTnLst>
                          </p:cTn>
                        </p:par>
                        <p:par>
                          <p:cTn id="87" fill="hold">
                            <p:stCondLst>
                              <p:cond delay="19000"/>
                            </p:stCondLst>
                            <p:childTnLst>
                              <p:par>
                                <p:cTn id="88" presetID="11" presetClass="entr" presetSubtype="0" fill="hold" grpId="0" nodeType="afterEffect">
                                  <p:stCondLst>
                                    <p:cond delay="0"/>
                                  </p:stCondLst>
                                  <p:childTnLst>
                                    <p:set>
                                      <p:cBhvr>
                                        <p:cTn id="89" dur="1000">
                                          <p:stCondLst>
                                            <p:cond delay="0"/>
                                          </p:stCondLst>
                                        </p:cTn>
                                        <p:tgtEl>
                                          <p:spTgt spid="46"/>
                                        </p:tgtEl>
                                        <p:attrNameLst>
                                          <p:attrName>style.visibility</p:attrName>
                                        </p:attrNameLst>
                                      </p:cBhvr>
                                      <p:to>
                                        <p:strVal val="visible"/>
                                      </p:to>
                                    </p:set>
                                  </p:childTnLst>
                                </p:cTn>
                              </p:par>
                            </p:childTnLst>
                          </p:cTn>
                        </p:par>
                        <p:par>
                          <p:cTn id="90" fill="hold">
                            <p:stCondLst>
                              <p:cond delay="20000"/>
                            </p:stCondLst>
                            <p:childTnLst>
                              <p:par>
                                <p:cTn id="91" presetID="11" presetClass="entr" presetSubtype="0" fill="hold" grpId="0" nodeType="afterEffect">
                                  <p:stCondLst>
                                    <p:cond delay="0"/>
                                  </p:stCondLst>
                                  <p:childTnLst>
                                    <p:set>
                                      <p:cBhvr>
                                        <p:cTn id="92" dur="1000">
                                          <p:stCondLst>
                                            <p:cond delay="0"/>
                                          </p:stCondLst>
                                        </p:cTn>
                                        <p:tgtEl>
                                          <p:spTgt spid="47"/>
                                        </p:tgtEl>
                                        <p:attrNameLst>
                                          <p:attrName>style.visibility</p:attrName>
                                        </p:attrNameLst>
                                      </p:cBhvr>
                                      <p:to>
                                        <p:strVal val="visible"/>
                                      </p:to>
                                    </p:set>
                                  </p:childTnLst>
                                </p:cTn>
                              </p:par>
                            </p:childTnLst>
                          </p:cTn>
                        </p:par>
                        <p:par>
                          <p:cTn id="93" fill="hold">
                            <p:stCondLst>
                              <p:cond delay="21000"/>
                            </p:stCondLst>
                            <p:childTnLst>
                              <p:par>
                                <p:cTn id="94" presetID="11" presetClass="entr" presetSubtype="0" fill="hold" grpId="0" nodeType="afterEffect">
                                  <p:stCondLst>
                                    <p:cond delay="0"/>
                                  </p:stCondLst>
                                  <p:childTnLst>
                                    <p:set>
                                      <p:cBhvr>
                                        <p:cTn id="95" dur="1000">
                                          <p:stCondLst>
                                            <p:cond delay="0"/>
                                          </p:stCondLst>
                                        </p:cTn>
                                        <p:tgtEl>
                                          <p:spTgt spid="48"/>
                                        </p:tgtEl>
                                        <p:attrNameLst>
                                          <p:attrName>style.visibility</p:attrName>
                                        </p:attrNameLst>
                                      </p:cBhvr>
                                      <p:to>
                                        <p:strVal val="visible"/>
                                      </p:to>
                                    </p:set>
                                  </p:childTnLst>
                                </p:cTn>
                              </p:par>
                            </p:childTnLst>
                          </p:cTn>
                        </p:par>
                        <p:par>
                          <p:cTn id="96" fill="hold">
                            <p:stCondLst>
                              <p:cond delay="22000"/>
                            </p:stCondLst>
                            <p:childTnLst>
                              <p:par>
                                <p:cTn id="97" presetID="11" presetClass="entr" presetSubtype="0" fill="hold" grpId="0" nodeType="afterEffect">
                                  <p:stCondLst>
                                    <p:cond delay="0"/>
                                  </p:stCondLst>
                                  <p:childTnLst>
                                    <p:set>
                                      <p:cBhvr>
                                        <p:cTn id="98" dur="1000">
                                          <p:stCondLst>
                                            <p:cond delay="0"/>
                                          </p:stCondLst>
                                        </p:cTn>
                                        <p:tgtEl>
                                          <p:spTgt spid="49"/>
                                        </p:tgtEl>
                                        <p:attrNameLst>
                                          <p:attrName>style.visibility</p:attrName>
                                        </p:attrNameLst>
                                      </p:cBhvr>
                                      <p:to>
                                        <p:strVal val="visible"/>
                                      </p:to>
                                    </p:set>
                                  </p:childTnLst>
                                </p:cTn>
                              </p:par>
                            </p:childTnLst>
                          </p:cTn>
                        </p:par>
                        <p:par>
                          <p:cTn id="99" fill="hold">
                            <p:stCondLst>
                              <p:cond delay="23000"/>
                            </p:stCondLst>
                            <p:childTnLst>
                              <p:par>
                                <p:cTn id="100" presetID="11" presetClass="entr" presetSubtype="0" fill="hold" grpId="0" nodeType="afterEffect">
                                  <p:stCondLst>
                                    <p:cond delay="0"/>
                                  </p:stCondLst>
                                  <p:childTnLst>
                                    <p:set>
                                      <p:cBhvr>
                                        <p:cTn id="101" dur="1000">
                                          <p:stCondLst>
                                            <p:cond delay="0"/>
                                          </p:stCondLst>
                                        </p:cTn>
                                        <p:tgtEl>
                                          <p:spTgt spid="50"/>
                                        </p:tgtEl>
                                        <p:attrNameLst>
                                          <p:attrName>style.visibility</p:attrName>
                                        </p:attrNameLst>
                                      </p:cBhvr>
                                      <p:to>
                                        <p:strVal val="visible"/>
                                      </p:to>
                                    </p:set>
                                  </p:childTnLst>
                                </p:cTn>
                              </p:par>
                            </p:childTnLst>
                          </p:cTn>
                        </p:par>
                        <p:par>
                          <p:cTn id="102" fill="hold">
                            <p:stCondLst>
                              <p:cond delay="24000"/>
                            </p:stCondLst>
                            <p:childTnLst>
                              <p:par>
                                <p:cTn id="103" presetID="11" presetClass="entr" presetSubtype="0" fill="hold" grpId="0" nodeType="afterEffect">
                                  <p:stCondLst>
                                    <p:cond delay="0"/>
                                  </p:stCondLst>
                                  <p:childTnLst>
                                    <p:set>
                                      <p:cBhvr>
                                        <p:cTn id="104" dur="1000">
                                          <p:stCondLst>
                                            <p:cond delay="0"/>
                                          </p:stCondLst>
                                        </p:cTn>
                                        <p:tgtEl>
                                          <p:spTgt spid="51"/>
                                        </p:tgtEl>
                                        <p:attrNameLst>
                                          <p:attrName>style.visibility</p:attrName>
                                        </p:attrNameLst>
                                      </p:cBhvr>
                                      <p:to>
                                        <p:strVal val="visible"/>
                                      </p:to>
                                    </p:set>
                                  </p:childTnLst>
                                </p:cTn>
                              </p:par>
                            </p:childTnLst>
                          </p:cTn>
                        </p:par>
                        <p:par>
                          <p:cTn id="105" fill="hold">
                            <p:stCondLst>
                              <p:cond delay="25000"/>
                            </p:stCondLst>
                            <p:childTnLst>
                              <p:par>
                                <p:cTn id="106" presetID="11" presetClass="entr" presetSubtype="0" fill="hold" grpId="0" nodeType="afterEffect">
                                  <p:stCondLst>
                                    <p:cond delay="0"/>
                                  </p:stCondLst>
                                  <p:childTnLst>
                                    <p:set>
                                      <p:cBhvr>
                                        <p:cTn id="107" dur="1000">
                                          <p:stCondLst>
                                            <p:cond delay="0"/>
                                          </p:stCondLst>
                                        </p:cTn>
                                        <p:tgtEl>
                                          <p:spTgt spid="52"/>
                                        </p:tgtEl>
                                        <p:attrNameLst>
                                          <p:attrName>style.visibility</p:attrName>
                                        </p:attrNameLst>
                                      </p:cBhvr>
                                      <p:to>
                                        <p:strVal val="visible"/>
                                      </p:to>
                                    </p:set>
                                  </p:childTnLst>
                                </p:cTn>
                              </p:par>
                            </p:childTnLst>
                          </p:cTn>
                        </p:par>
                        <p:par>
                          <p:cTn id="108" fill="hold">
                            <p:stCondLst>
                              <p:cond delay="26000"/>
                            </p:stCondLst>
                            <p:childTnLst>
                              <p:par>
                                <p:cTn id="109" presetID="11" presetClass="entr" presetSubtype="0" fill="hold" grpId="0" nodeType="afterEffect">
                                  <p:stCondLst>
                                    <p:cond delay="0"/>
                                  </p:stCondLst>
                                  <p:childTnLst>
                                    <p:set>
                                      <p:cBhvr>
                                        <p:cTn id="110" dur="1000">
                                          <p:stCondLst>
                                            <p:cond delay="0"/>
                                          </p:stCondLst>
                                        </p:cTn>
                                        <p:tgtEl>
                                          <p:spTgt spid="53"/>
                                        </p:tgtEl>
                                        <p:attrNameLst>
                                          <p:attrName>style.visibility</p:attrName>
                                        </p:attrNameLst>
                                      </p:cBhvr>
                                      <p:to>
                                        <p:strVal val="visible"/>
                                      </p:to>
                                    </p:set>
                                  </p:childTnLst>
                                </p:cTn>
                              </p:par>
                            </p:childTnLst>
                          </p:cTn>
                        </p:par>
                        <p:par>
                          <p:cTn id="111" fill="hold">
                            <p:stCondLst>
                              <p:cond delay="27000"/>
                            </p:stCondLst>
                            <p:childTnLst>
                              <p:par>
                                <p:cTn id="112" presetID="11" presetClass="entr" presetSubtype="0" fill="hold" grpId="0" nodeType="afterEffect">
                                  <p:stCondLst>
                                    <p:cond delay="0"/>
                                  </p:stCondLst>
                                  <p:childTnLst>
                                    <p:set>
                                      <p:cBhvr>
                                        <p:cTn id="113" dur="1000">
                                          <p:stCondLst>
                                            <p:cond delay="0"/>
                                          </p:stCondLst>
                                        </p:cTn>
                                        <p:tgtEl>
                                          <p:spTgt spid="54"/>
                                        </p:tgtEl>
                                        <p:attrNameLst>
                                          <p:attrName>style.visibility</p:attrName>
                                        </p:attrNameLst>
                                      </p:cBhvr>
                                      <p:to>
                                        <p:strVal val="visible"/>
                                      </p:to>
                                    </p:set>
                                  </p:childTnLst>
                                </p:cTn>
                              </p:par>
                            </p:childTnLst>
                          </p:cTn>
                        </p:par>
                        <p:par>
                          <p:cTn id="114" fill="hold">
                            <p:stCondLst>
                              <p:cond delay="28000"/>
                            </p:stCondLst>
                            <p:childTnLst>
                              <p:par>
                                <p:cTn id="115" presetID="11" presetClass="entr" presetSubtype="0" fill="hold" grpId="0" nodeType="afterEffect">
                                  <p:stCondLst>
                                    <p:cond delay="0"/>
                                  </p:stCondLst>
                                  <p:childTnLst>
                                    <p:set>
                                      <p:cBhvr>
                                        <p:cTn id="116" dur="1000">
                                          <p:stCondLst>
                                            <p:cond delay="0"/>
                                          </p:stCondLst>
                                        </p:cTn>
                                        <p:tgtEl>
                                          <p:spTgt spid="55"/>
                                        </p:tgtEl>
                                        <p:attrNameLst>
                                          <p:attrName>style.visibility</p:attrName>
                                        </p:attrNameLst>
                                      </p:cBhvr>
                                      <p:to>
                                        <p:strVal val="visible"/>
                                      </p:to>
                                    </p:set>
                                  </p:childTnLst>
                                </p:cTn>
                              </p:par>
                            </p:childTnLst>
                          </p:cTn>
                        </p:par>
                        <p:par>
                          <p:cTn id="117" fill="hold">
                            <p:stCondLst>
                              <p:cond delay="29000"/>
                            </p:stCondLst>
                            <p:childTnLst>
                              <p:par>
                                <p:cTn id="118" presetID="11" presetClass="entr" presetSubtype="0" fill="hold" grpId="0" nodeType="afterEffect">
                                  <p:stCondLst>
                                    <p:cond delay="0"/>
                                  </p:stCondLst>
                                  <p:childTnLst>
                                    <p:set>
                                      <p:cBhvr>
                                        <p:cTn id="119" dur="1000">
                                          <p:stCondLst>
                                            <p:cond delay="0"/>
                                          </p:stCondLst>
                                        </p:cTn>
                                        <p:tgtEl>
                                          <p:spTgt spid="56"/>
                                        </p:tgtEl>
                                        <p:attrNameLst>
                                          <p:attrName>style.visibility</p:attrName>
                                        </p:attrNameLst>
                                      </p:cBhvr>
                                      <p:to>
                                        <p:strVal val="visible"/>
                                      </p:to>
                                    </p:set>
                                  </p:childTnLst>
                                </p:cTn>
                              </p:par>
                            </p:childTnLst>
                          </p:cTn>
                        </p:par>
                        <p:par>
                          <p:cTn id="120" fill="hold">
                            <p:stCondLst>
                              <p:cond delay="30000"/>
                            </p:stCondLst>
                            <p:childTnLst>
                              <p:par>
                                <p:cTn id="121" presetID="11" presetClass="entr" presetSubtype="0" fill="hold" grpId="0" nodeType="afterEffect">
                                  <p:stCondLst>
                                    <p:cond delay="0"/>
                                  </p:stCondLst>
                                  <p:childTnLst>
                                    <p:set>
                                      <p:cBhvr>
                                        <p:cTn id="122" dur="1000">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58"/>
                  </p:tgtEl>
                </p:cond>
              </p:nextCondLst>
            </p:seq>
          </p:childTnLst>
        </p:cTn>
      </p:par>
    </p:tnLst>
    <p:bldLst>
      <p:bldP spid="13" grpId="0" animBg="1"/>
      <p:bldP spid="14" grpId="0" animBg="1"/>
      <p:bldP spid="15" grpId="0" animBg="1"/>
      <p:bldP spid="16"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ết quả hình ảnh cho Con đê"/>
          <p:cNvPicPr/>
          <p:nvPr/>
        </p:nvPicPr>
        <p:blipFill>
          <a:blip r:embed="rId2">
            <a:extLst>
              <a:ext uri="{28A0092B-C50C-407E-A947-70E740481C1C}">
                <a14:useLocalDpi xmlns:a14="http://schemas.microsoft.com/office/drawing/2010/main" val="0"/>
              </a:ext>
            </a:extLst>
          </a:blip>
          <a:srcRect/>
          <a:stretch>
            <a:fillRect/>
          </a:stretch>
        </p:blipFill>
        <p:spPr bwMode="auto">
          <a:xfrm>
            <a:off x="2845254" y="660353"/>
            <a:ext cx="7143750" cy="3088005"/>
          </a:xfrm>
          <a:prstGeom prst="rect">
            <a:avLst/>
          </a:prstGeom>
          <a:noFill/>
          <a:ln>
            <a:noFill/>
          </a:ln>
        </p:spPr>
      </p:pic>
      <mc:AlternateContent xmlns:mc="http://schemas.openxmlformats.org/markup-compatibility/2006">
        <mc:Choice xmlns:a14="http://schemas.microsoft.com/office/drawing/2010/main" Requires="a14">
          <p:sp>
            <p:nvSpPr>
              <p:cNvPr id="5" name="Rectangle 4"/>
              <p:cNvSpPr/>
              <p:nvPr/>
            </p:nvSpPr>
            <p:spPr>
              <a:xfrm>
                <a:off x="2498271" y="4331432"/>
                <a:ext cx="13030200" cy="5072158"/>
              </a:xfrm>
              <a:prstGeom prst="rect">
                <a:avLst/>
              </a:prstGeom>
            </p:spPr>
            <p:txBody>
              <a:bodyPr wrap="square">
                <a:spAutoFit/>
              </a:bodyPr>
              <a:lstStyle/>
              <a:p>
                <a:pPr algn="just">
                  <a:lnSpc>
                    <a:spcPct val="130000"/>
                  </a:lnSpc>
                  <a:spcAft>
                    <a:spcPts val="1200"/>
                  </a:spcAft>
                </a:pPr>
                <a:r>
                  <a:rPr lang="en-US" sz="3300">
                    <a:latin typeface="Times New Roman" panose="02020603050405020304" pitchFamily="18" charset="0"/>
                    <a:ea typeface="Arial" panose="020B0604020202020204" pitchFamily="34" charset="0"/>
                    <a:cs typeface="Times New Roman" panose="02020603050405020304" pitchFamily="18" charset="0"/>
                  </a:rPr>
                  <a:t>Hình ảnh một con đê bao quanh cánh đồng. Người ta đi lại ở mặt trên của con đê. Hai bên của đê gọi là hai mặt bên, hay mặt nghiêng của đê. Tiếp giáp giữa hai mặt nghiêng và mặt đất gọi là chân đê.</a:t>
                </a:r>
                <a:endParaRPr lang="vi-VN" sz="3300">
                  <a:latin typeface="Times New Roman" panose="02020603050405020304" pitchFamily="18" charset="0"/>
                  <a:ea typeface="Arial" panose="020B0604020202020204" pitchFamily="34" charset="0"/>
                  <a:cs typeface="Times New Roman" panose="02020603050405020304" pitchFamily="18" charset="0"/>
                </a:endParaRPr>
              </a:p>
              <a:p>
                <a:pPr>
                  <a:lnSpc>
                    <a:spcPct val="130000"/>
                  </a:lnSpc>
                  <a:spcAft>
                    <a:spcPts val="1200"/>
                  </a:spcAft>
                </a:pPr>
                <a:r>
                  <a:rPr lang="en-US" sz="3300">
                    <a:latin typeface="Times New Roman" panose="02020603050405020304" pitchFamily="18" charset="0"/>
                    <a:ea typeface="Arial" panose="020B0604020202020204" pitchFamily="34" charset="0"/>
                    <a:cs typeface="Times New Roman" panose="02020603050405020304" pitchFamily="18" charset="0"/>
                  </a:rPr>
                  <a:t>Hình 1 biểu diễn mặt cắt ngang của một con đê.</a:t>
                </a:r>
              </a:p>
              <a:p>
                <a:pPr algn="just"/>
                <a:r>
                  <a:rPr lang="en-US" sz="3300">
                    <a:latin typeface="Times New Roman" panose="02020603050405020304" pitchFamily="18" charset="0"/>
                    <a:cs typeface="Times New Roman" panose="02020603050405020304" pitchFamily="18" charset="0"/>
                  </a:rPr>
                  <a:t>Để đo góc </a:t>
                </a:r>
                <a14:m>
                  <m:oMath xmlns:m="http://schemas.openxmlformats.org/officeDocument/2006/math">
                    <m:r>
                      <a:rPr lang="en-US" sz="3300" i="1">
                        <a:latin typeface="Cambria Math" panose="02040503050406030204" pitchFamily="18" charset="0"/>
                        <a:cs typeface="Times New Roman" panose="02020603050405020304" pitchFamily="18" charset="0"/>
                      </a:rPr>
                      <m:t>𝑀𝑂𝑃</m:t>
                    </m:r>
                  </m:oMath>
                </a14:m>
                <a:r>
                  <a:rPr lang="en-US" sz="3300">
                    <a:latin typeface="Times New Roman" panose="02020603050405020304" pitchFamily="18" charset="0"/>
                    <a:cs typeface="Times New Roman" panose="02020603050405020304" pitchFamily="18" charset="0"/>
                  </a:rPr>
                  <a:t> tạo bởi mặt nghiêng của con đê với phương nằm ngang, người ta dùng thước chữ T và thước đo độ đặt như hình vẽ.</a:t>
                </a:r>
                <a:endParaRPr lang="vi-VN" sz="3300">
                  <a:latin typeface="Times New Roman" panose="02020603050405020304" pitchFamily="18" charset="0"/>
                  <a:cs typeface="Times New Roman" panose="02020603050405020304" pitchFamily="18" charset="0"/>
                </a:endParaRPr>
              </a:p>
              <a:p>
                <a:r>
                  <a:rPr lang="en-US" sz="3300">
                    <a:latin typeface="Times New Roman" panose="02020603050405020304" pitchFamily="18" charset="0"/>
                    <a:cs typeface="Times New Roman" panose="02020603050405020304" pitchFamily="18" charset="0"/>
                  </a:rPr>
                  <a:t>Người ta chỉ cần nhìn vào góc giữa dây dọi </a:t>
                </a:r>
                <a14:m>
                  <m:oMath xmlns:m="http://schemas.openxmlformats.org/officeDocument/2006/math">
                    <m:r>
                      <a:rPr lang="en-US" sz="3300" i="1">
                        <a:latin typeface="Cambria Math" panose="02040503050406030204" pitchFamily="18" charset="0"/>
                        <a:cs typeface="Times New Roman" panose="02020603050405020304" pitchFamily="18" charset="0"/>
                      </a:rPr>
                      <m:t>𝐵𝐷</m:t>
                    </m:r>
                  </m:oMath>
                </a14:m>
                <a:r>
                  <a:rPr lang="en-US" sz="3300">
                    <a:latin typeface="Times New Roman" panose="02020603050405020304" pitchFamily="18" charset="0"/>
                    <a:cs typeface="Times New Roman" panose="02020603050405020304" pitchFamily="18" charset="0"/>
                  </a:rPr>
                  <a:t> và trục của thước chữ T (</a:t>
                </a:r>
                <a14:m>
                  <m:oMath xmlns:m="http://schemas.openxmlformats.org/officeDocument/2006/math">
                    <m:r>
                      <a:rPr lang="en-US" sz="3300" i="1">
                        <a:latin typeface="Cambria Math" panose="02040503050406030204" pitchFamily="18" charset="0"/>
                        <a:cs typeface="Times New Roman" panose="02020603050405020304" pitchFamily="18" charset="0"/>
                      </a:rPr>
                      <m:t>𝐵𝐴</m:t>
                    </m:r>
                  </m:oMath>
                </a14:m>
                <a:r>
                  <a:rPr lang="en-US" sz="3300">
                    <a:latin typeface="Times New Roman" panose="02020603050405020304" pitchFamily="18" charset="0"/>
                    <a:cs typeface="Times New Roman" panose="02020603050405020304" pitchFamily="18" charset="0"/>
                  </a:rPr>
                  <a:t>) là biết được số đo góc </a:t>
                </a:r>
                <a14:m>
                  <m:oMath xmlns:m="http://schemas.openxmlformats.org/officeDocument/2006/math">
                    <m:r>
                      <a:rPr lang="en-US" sz="3300" i="1">
                        <a:latin typeface="Cambria Math" panose="02040503050406030204" pitchFamily="18" charset="0"/>
                        <a:cs typeface="Times New Roman" panose="02020603050405020304" pitchFamily="18" charset="0"/>
                      </a:rPr>
                      <m:t>𝑀𝑂𝑃</m:t>
                    </m:r>
                  </m:oMath>
                </a14:m>
                <a:r>
                  <a:rPr lang="en-US" sz="3300">
                    <a:latin typeface="Times New Roman" panose="02020603050405020304" pitchFamily="18" charset="0"/>
                    <a:cs typeface="Times New Roman" panose="02020603050405020304" pitchFamily="18" charset="0"/>
                  </a:rPr>
                  <a:t> . Em hãy giải thích tại sao?</a:t>
                </a:r>
                <a:endParaRPr lang="vi-VN" sz="3300">
                  <a:latin typeface="Times New Roman" panose="02020603050405020304" pitchFamily="18"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2498271" y="4331432"/>
                <a:ext cx="13030200" cy="5072158"/>
              </a:xfrm>
              <a:prstGeom prst="rect">
                <a:avLst/>
              </a:prstGeom>
              <a:blipFill>
                <a:blip r:embed="rId3"/>
                <a:stretch>
                  <a:fillRect l="-1263" t="-120" r="-1263" b="-3125"/>
                </a:stretch>
              </a:blipFill>
            </p:spPr>
            <p:txBody>
              <a:bodyPr/>
              <a:lstStyle/>
              <a:p>
                <a:r>
                  <a:rPr lang="en-US">
                    <a:noFill/>
                  </a:rPr>
                  <a:t> </a:t>
                </a:r>
              </a:p>
            </p:txBody>
          </p:sp>
        </mc:Fallback>
      </mc:AlternateContent>
      <p:grpSp>
        <p:nvGrpSpPr>
          <p:cNvPr id="8" name="Group 7"/>
          <p:cNvGrpSpPr/>
          <p:nvPr/>
        </p:nvGrpSpPr>
        <p:grpSpPr>
          <a:xfrm>
            <a:off x="10531929" y="1289957"/>
            <a:ext cx="4996542" cy="2462450"/>
            <a:chOff x="5529943" y="642257"/>
            <a:chExt cx="3331028" cy="1641633"/>
          </a:xfrm>
        </p:grpSpPr>
        <p:pic>
          <p:nvPicPr>
            <p:cNvPr id="6" name="Picture 5"/>
            <p:cNvPicPr/>
            <p:nvPr/>
          </p:nvPicPr>
          <p:blipFill>
            <a:blip r:embed="rId4"/>
            <a:stretch>
              <a:fillRect/>
            </a:stretch>
          </p:blipFill>
          <p:spPr>
            <a:xfrm>
              <a:off x="5529943" y="642257"/>
              <a:ext cx="3331028" cy="1317172"/>
            </a:xfrm>
            <a:prstGeom prst="rect">
              <a:avLst/>
            </a:prstGeom>
          </p:spPr>
        </p:pic>
        <p:sp>
          <p:nvSpPr>
            <p:cNvPr id="7" name="Rectangle 6"/>
            <p:cNvSpPr/>
            <p:nvPr/>
          </p:nvSpPr>
          <p:spPr>
            <a:xfrm>
              <a:off x="6669789" y="1945336"/>
              <a:ext cx="815608" cy="338554"/>
            </a:xfrm>
            <a:prstGeom prst="rect">
              <a:avLst/>
            </a:prstGeom>
          </p:spPr>
          <p:txBody>
            <a:bodyPr wrap="none">
              <a:spAutoFit/>
            </a:bodyPr>
            <a:lstStyle/>
            <a:p>
              <a:r>
                <a:rPr lang="en-US" sz="2700">
                  <a:latin typeface="Times New Roman" panose="02020603050405020304" pitchFamily="18" charset="0"/>
                  <a:ea typeface="Arial" panose="020B0604020202020204" pitchFamily="34" charset="0"/>
                  <a:cs typeface="Times New Roman" panose="02020603050405020304" pitchFamily="18" charset="0"/>
                </a:rPr>
                <a:t>Hình 1 </a:t>
              </a:r>
              <a:endParaRPr lang="vi-VN" sz="2700"/>
            </a:p>
          </p:txBody>
        </p:sp>
      </p:grpSp>
    </p:spTree>
    <p:extLst>
      <p:ext uri="{BB962C8B-B14F-4D97-AF65-F5344CB8AC3E}">
        <p14:creationId xmlns:p14="http://schemas.microsoft.com/office/powerpoint/2010/main" val="329440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grpSp>
        <p:nvGrpSpPr>
          <p:cNvPr id="2" name="Group 2"/>
          <p:cNvGrpSpPr/>
          <p:nvPr/>
        </p:nvGrpSpPr>
        <p:grpSpPr>
          <a:xfrm>
            <a:off x="2115781" y="2563677"/>
            <a:ext cx="2212714" cy="1155567"/>
            <a:chOff x="0" y="0"/>
            <a:chExt cx="2950285" cy="947668"/>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1165" b="6826"/>
            <a:stretch>
              <a:fillRect/>
            </a:stretch>
          </p:blipFill>
          <p:spPr>
            <a:xfrm rot="26016">
              <a:off x="1550909" y="57107"/>
              <a:ext cx="1396046" cy="885292"/>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6972" r="66563"/>
            <a:stretch>
              <a:fillRect/>
            </a:stretch>
          </p:blipFill>
          <p:spPr>
            <a:xfrm rot="26016">
              <a:off x="3512" y="6464"/>
              <a:ext cx="1711954" cy="934739"/>
            </a:xfrm>
            <a:prstGeom prst="rect">
              <a:avLst/>
            </a:prstGeom>
          </p:spPr>
        </p:pic>
      </p:grpSp>
      <p:grpSp>
        <p:nvGrpSpPr>
          <p:cNvPr id="5" name="Group 5"/>
          <p:cNvGrpSpPr/>
          <p:nvPr/>
        </p:nvGrpSpPr>
        <p:grpSpPr>
          <a:xfrm>
            <a:off x="2114120" y="4288998"/>
            <a:ext cx="2212714" cy="1155567"/>
            <a:chOff x="0" y="0"/>
            <a:chExt cx="2950285" cy="947668"/>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1165" b="6826"/>
            <a:stretch>
              <a:fillRect/>
            </a:stretch>
          </p:blipFill>
          <p:spPr>
            <a:xfrm rot="26016">
              <a:off x="1550909" y="57107"/>
              <a:ext cx="1396046" cy="885292"/>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6972" r="66563"/>
            <a:stretch>
              <a:fillRect/>
            </a:stretch>
          </p:blipFill>
          <p:spPr>
            <a:xfrm rot="26016">
              <a:off x="3512" y="6464"/>
              <a:ext cx="1711954" cy="934739"/>
            </a:xfrm>
            <a:prstGeom prst="rect">
              <a:avLst/>
            </a:prstGeom>
          </p:spPr>
        </p:pic>
      </p:gr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6775" r="36459" b="6790"/>
          <a:stretch>
            <a:fillRect/>
          </a:stretch>
        </p:blipFill>
        <p:spPr>
          <a:xfrm rot="850390">
            <a:off x="13714995" y="3731226"/>
            <a:ext cx="5523215" cy="7226403"/>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482083" y="3034073"/>
            <a:ext cx="3891172" cy="8807178"/>
          </a:xfrm>
          <a:prstGeom prst="rect">
            <a:avLst/>
          </a:prstGeom>
        </p:spPr>
      </p:pic>
      <p:sp>
        <p:nvSpPr>
          <p:cNvPr id="16" name="TextBox 16"/>
          <p:cNvSpPr txBox="1"/>
          <p:nvPr/>
        </p:nvSpPr>
        <p:spPr>
          <a:xfrm>
            <a:off x="3810000" y="1104900"/>
            <a:ext cx="11052321" cy="828675"/>
          </a:xfrm>
          <a:prstGeom prst="rect">
            <a:avLst/>
          </a:prstGeom>
        </p:spPr>
        <p:txBody>
          <a:bodyPr lIns="0" tIns="0" rIns="0" bIns="0" rtlCol="0" anchor="t">
            <a:spAutoFit/>
          </a:bodyPr>
          <a:lstStyle/>
          <a:p>
            <a:pPr algn="ctr">
              <a:lnSpc>
                <a:spcPts val="6479"/>
              </a:lnSpc>
            </a:pPr>
            <a:r>
              <a:rPr lang="en-US" sz="6600" b="1" dirty="0">
                <a:solidFill>
                  <a:schemeClr val="accent4">
                    <a:lumMod val="75000"/>
                  </a:schemeClr>
                </a:solidFill>
                <a:latin typeface="Arial" panose="020B0604020202020204" pitchFamily="34" charset="0"/>
                <a:cs typeface="Arial" panose="020B0604020202020204" pitchFamily="34" charset="0"/>
              </a:rPr>
              <a:t>HƯỚNG DẪN VỀ NHÀ</a:t>
            </a:r>
          </a:p>
        </p:txBody>
      </p:sp>
      <p:sp>
        <p:nvSpPr>
          <p:cNvPr id="17" name="TextBox 17"/>
          <p:cNvSpPr txBox="1"/>
          <p:nvPr/>
        </p:nvSpPr>
        <p:spPr>
          <a:xfrm>
            <a:off x="2461062" y="2924795"/>
            <a:ext cx="1546817" cy="628377"/>
          </a:xfrm>
          <a:prstGeom prst="rect">
            <a:avLst/>
          </a:prstGeom>
        </p:spPr>
        <p:txBody>
          <a:bodyPr lIns="0" tIns="0" rIns="0" bIns="0" rtlCol="0" anchor="t">
            <a:spAutoFit/>
          </a:bodyPr>
          <a:lstStyle/>
          <a:p>
            <a:pPr algn="ctr">
              <a:lnSpc>
                <a:spcPts val="4900"/>
              </a:lnSpc>
              <a:spcBef>
                <a:spcPct val="0"/>
              </a:spcBef>
            </a:pPr>
            <a:r>
              <a:rPr lang="en-US" sz="4800" b="1" dirty="0">
                <a:solidFill>
                  <a:srgbClr val="231F20"/>
                </a:solidFill>
                <a:latin typeface="Arial" panose="020B0604020202020204" pitchFamily="34" charset="0"/>
                <a:cs typeface="Arial" panose="020B0604020202020204" pitchFamily="34" charset="0"/>
              </a:rPr>
              <a:t>01</a:t>
            </a:r>
          </a:p>
        </p:txBody>
      </p:sp>
      <p:sp>
        <p:nvSpPr>
          <p:cNvPr id="19" name="TextBox 19"/>
          <p:cNvSpPr txBox="1"/>
          <p:nvPr/>
        </p:nvSpPr>
        <p:spPr>
          <a:xfrm>
            <a:off x="2421071" y="4614010"/>
            <a:ext cx="1663245" cy="628377"/>
          </a:xfrm>
          <a:prstGeom prst="rect">
            <a:avLst/>
          </a:prstGeom>
        </p:spPr>
        <p:txBody>
          <a:bodyPr lIns="0" tIns="0" rIns="0" bIns="0" rtlCol="0" anchor="t">
            <a:spAutoFit/>
          </a:bodyPr>
          <a:lstStyle/>
          <a:p>
            <a:pPr algn="ctr">
              <a:lnSpc>
                <a:spcPts val="4900"/>
              </a:lnSpc>
              <a:spcBef>
                <a:spcPct val="0"/>
              </a:spcBef>
            </a:pPr>
            <a:r>
              <a:rPr lang="en-US" sz="4800" b="1" dirty="0">
                <a:solidFill>
                  <a:srgbClr val="231F20"/>
                </a:solidFill>
                <a:latin typeface="Arial" panose="020B0604020202020204" pitchFamily="34" charset="0"/>
                <a:cs typeface="Arial" panose="020B0604020202020204" pitchFamily="34" charset="0"/>
              </a:rPr>
              <a:t>02</a:t>
            </a:r>
          </a:p>
        </p:txBody>
      </p:sp>
      <p:sp>
        <p:nvSpPr>
          <p:cNvPr id="25" name="TextBox 24"/>
          <p:cNvSpPr txBox="1"/>
          <p:nvPr/>
        </p:nvSpPr>
        <p:spPr>
          <a:xfrm>
            <a:off x="4709350" y="2787517"/>
            <a:ext cx="6477000" cy="707886"/>
          </a:xfrm>
          <a:prstGeom prst="rect">
            <a:avLst/>
          </a:prstGeom>
          <a:noFill/>
        </p:spPr>
        <p:txBody>
          <a:bodyPr wrap="square" rtlCol="0">
            <a:spAutoFit/>
          </a:bodyPr>
          <a:lstStyle/>
          <a:p>
            <a:r>
              <a:rPr lang="en-US" sz="4000" dirty="0" err="1">
                <a:latin typeface="Arial" panose="020B0604020202020204" pitchFamily="34" charset="0"/>
                <a:cs typeface="Arial" panose="020B0604020202020204" pitchFamily="34" charset="0"/>
              </a:rPr>
              <a:t>Ghi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nhớ</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endParaRPr lang="en-US" sz="4000" dirty="0">
              <a:latin typeface="Arial" panose="020B0604020202020204" pitchFamily="34" charset="0"/>
              <a:cs typeface="Arial" panose="020B0604020202020204" pitchFamily="34" charset="0"/>
            </a:endParaRPr>
          </a:p>
        </p:txBody>
      </p:sp>
      <p:sp>
        <p:nvSpPr>
          <p:cNvPr id="26" name="Rectangle 25"/>
          <p:cNvSpPr/>
          <p:nvPr/>
        </p:nvSpPr>
        <p:spPr>
          <a:xfrm>
            <a:off x="4720668" y="4015736"/>
            <a:ext cx="7970103" cy="1824923"/>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SBT,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SGK</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ppt_y</p:attrName>
                                        </p:attrNameLst>
                                      </p:cBhvr>
                                      <p:tavLst>
                                        <p:tav tm="0">
                                          <p:val>
                                            <p:strVal val="#ppt_y+#ppt_h*1.125000"/>
                                          </p:val>
                                        </p:tav>
                                        <p:tav tm="100000">
                                          <p:val>
                                            <p:strVal val="#ppt_y"/>
                                          </p:val>
                                        </p:tav>
                                      </p:tavLst>
                                    </p:anim>
                                    <p:animEffect transition="in" filter="wipe(up)">
                                      <p:cBhvr>
                                        <p:cTn id="8" dur="500"/>
                                        <p:tgtEl>
                                          <p:spTgt spid="17"/>
                                        </p:tgtEl>
                                      </p:cBhvr>
                                    </p:animEffect>
                                  </p:childTnLst>
                                </p:cTn>
                              </p:par>
                              <p:par>
                                <p:cTn id="9" presetID="1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up)">
                                      <p:cBhvr>
                                        <p:cTn id="12" dur="500"/>
                                        <p:tgtEl>
                                          <p:spTgt spid="2"/>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p:tgtEl>
                                          <p:spTgt spid="25"/>
                                        </p:tgtEl>
                                        <p:attrNameLst>
                                          <p:attrName>ppt_y</p:attrName>
                                        </p:attrNameLst>
                                      </p:cBhvr>
                                      <p:tavLst>
                                        <p:tav tm="0">
                                          <p:val>
                                            <p:strVal val="#ppt_y+#ppt_h*1.125000"/>
                                          </p:val>
                                        </p:tav>
                                        <p:tav tm="100000">
                                          <p:val>
                                            <p:strVal val="#ppt_y"/>
                                          </p:val>
                                        </p:tav>
                                      </p:tavLst>
                                    </p:anim>
                                    <p:animEffect transition="in" filter="wipe(up)">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5"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6429"/>
          <a:stretch>
            <a:fillRect/>
          </a:stretch>
        </p:blipFill>
        <p:spPr>
          <a:xfrm rot="200098" flipH="1">
            <a:off x="-252665" y="5507267"/>
            <a:ext cx="5472294" cy="473335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23058" y="2880474"/>
            <a:ext cx="3369758" cy="333299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385709" y="4610100"/>
            <a:ext cx="5728266" cy="6177541"/>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380719">
            <a:off x="16989537" y="123596"/>
            <a:ext cx="974262" cy="1679763"/>
          </a:xfrm>
          <a:prstGeom prst="rect">
            <a:avLst/>
          </a:prstGeom>
        </p:spPr>
      </p:pic>
      <p:sp>
        <p:nvSpPr>
          <p:cNvPr id="17" name="TextBox 16"/>
          <p:cNvSpPr txBox="1"/>
          <p:nvPr/>
        </p:nvSpPr>
        <p:spPr>
          <a:xfrm>
            <a:off x="3505200" y="2095500"/>
            <a:ext cx="12280371" cy="3557512"/>
          </a:xfrm>
          <a:prstGeom prst="rect">
            <a:avLst/>
          </a:prstGeom>
          <a:noFill/>
        </p:spPr>
        <p:txBody>
          <a:bodyPr wrap="square" rtlCol="0">
            <a:spAutoFit/>
          </a:bodyPr>
          <a:lstStyle/>
          <a:p>
            <a:pPr algn="ctr">
              <a:lnSpc>
                <a:spcPct val="150000"/>
              </a:lnSpc>
            </a:pPr>
            <a:r>
              <a:rPr lang="en-US" sz="8000" b="1" dirty="0">
                <a:solidFill>
                  <a:schemeClr val="accent4">
                    <a:lumMod val="50000"/>
                  </a:schemeClr>
                </a:solidFill>
                <a:latin typeface="Arial" panose="020B0604020202020204" pitchFamily="34" charset="0"/>
                <a:cs typeface="Arial" panose="020B0604020202020204" pitchFamily="34" charset="0"/>
              </a:rPr>
              <a:t>HẸN GẶP LẠI CÁC EM TRONG TIẾT HỌC SAU!</a:t>
            </a: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785190">
            <a:off x="14527623" y="-601325"/>
            <a:ext cx="3937807" cy="308860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986724">
            <a:off x="171078" y="6726229"/>
            <a:ext cx="1667229" cy="1561132"/>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917651" flipH="1">
            <a:off x="423581" y="6721278"/>
            <a:ext cx="729079" cy="1045346"/>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813697">
            <a:off x="727374" y="7532163"/>
            <a:ext cx="1785670" cy="2372268"/>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52308">
            <a:off x="17132462" y="2526373"/>
            <a:ext cx="851920" cy="1468828"/>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30833">
            <a:off x="806671" y="903467"/>
            <a:ext cx="5502039" cy="1079775"/>
          </a:xfrm>
          <a:prstGeom prst="rect">
            <a:avLst/>
          </a:prstGeom>
        </p:spPr>
      </p:pic>
      <p:sp>
        <p:nvSpPr>
          <p:cNvPr id="13" name="TextBox 13"/>
          <p:cNvSpPr txBox="1"/>
          <p:nvPr/>
        </p:nvSpPr>
        <p:spPr>
          <a:xfrm>
            <a:off x="1028700" y="942975"/>
            <a:ext cx="4838700" cy="913648"/>
          </a:xfrm>
          <a:prstGeom prst="rect">
            <a:avLst/>
          </a:prstGeom>
        </p:spPr>
        <p:txBody>
          <a:bodyPr wrap="square" lIns="0" tIns="0" rIns="0" bIns="0" rtlCol="0" anchor="t">
            <a:spAutoFit/>
          </a:bodyPr>
          <a:lstStyle/>
          <a:p>
            <a:pPr algn="ctr">
              <a:lnSpc>
                <a:spcPts val="7839"/>
              </a:lnSpc>
              <a:spcBef>
                <a:spcPct val="0"/>
              </a:spcBef>
            </a:pPr>
            <a:r>
              <a:rPr lang="en-US" sz="5600" b="1" dirty="0">
                <a:solidFill>
                  <a:srgbClr val="231F20"/>
                </a:solidFill>
                <a:latin typeface="Arial" panose="020B0604020202020204" pitchFamily="34" charset="0"/>
                <a:cs typeface="Arial" panose="020B0604020202020204" pitchFamily="34" charset="0"/>
              </a:rPr>
              <a:t>KHỞI ĐỘNG</a:t>
            </a:r>
          </a:p>
        </p:txBody>
      </p:sp>
      <p:pic>
        <p:nvPicPr>
          <p:cNvPr id="2" name="Picture 1">
            <a:extLst>
              <a:ext uri="{FF2B5EF4-FFF2-40B4-BE49-F238E27FC236}">
                <a16:creationId xmlns:a16="http://schemas.microsoft.com/office/drawing/2014/main" id="{8EA9B39E-AFF2-28CC-E335-3B048761BC4A}"/>
              </a:ext>
            </a:extLst>
          </p:cNvPr>
          <p:cNvPicPr>
            <a:picLocks noChangeAspect="1"/>
          </p:cNvPicPr>
          <p:nvPr/>
        </p:nvPicPr>
        <p:blipFill>
          <a:blip r:embed="rId14"/>
          <a:stretch>
            <a:fillRect/>
          </a:stretch>
        </p:blipFill>
        <p:spPr>
          <a:xfrm>
            <a:off x="2253041" y="3315540"/>
            <a:ext cx="5492497" cy="4005996"/>
          </a:xfrm>
          <a:prstGeom prst="rect">
            <a:avLst/>
          </a:prstGeom>
        </p:spPr>
      </p:pic>
      <p:sp>
        <p:nvSpPr>
          <p:cNvPr id="3" name="TextBox 2">
            <a:extLst>
              <a:ext uri="{FF2B5EF4-FFF2-40B4-BE49-F238E27FC236}">
                <a16:creationId xmlns:a16="http://schemas.microsoft.com/office/drawing/2014/main" id="{6A129A6F-C6F3-1F71-7A8E-046E7E363E0B}"/>
              </a:ext>
            </a:extLst>
          </p:cNvPr>
          <p:cNvSpPr txBox="1"/>
          <p:nvPr/>
        </p:nvSpPr>
        <p:spPr>
          <a:xfrm>
            <a:off x="4458703" y="2413947"/>
            <a:ext cx="7801421" cy="901593"/>
          </a:xfrm>
          <a:prstGeom prst="rect">
            <a:avLst/>
          </a:prstGeom>
          <a:noFill/>
        </p:spPr>
        <p:txBody>
          <a:bodyPr wrap="square" rtlCol="0">
            <a:spAutoFit/>
          </a:bodyPr>
          <a:lstStyle/>
          <a:p>
            <a:pPr algn="just">
              <a:lnSpc>
                <a:spcPct val="150000"/>
              </a:lnSpc>
            </a:pPr>
            <a:r>
              <a:rPr lang="en-US" sz="4000" b="1">
                <a:latin typeface="Arial" panose="020B0604020202020204" pitchFamily="34" charset="0"/>
                <a:cs typeface="Arial" panose="020B0604020202020204" pitchFamily="34" charset="0"/>
              </a:rPr>
              <a:t>Các viên gạch hình tam giác</a:t>
            </a:r>
            <a:endParaRPr lang="en-US" sz="40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475737D-C3B5-75C8-E78E-8C0A229B8437}"/>
              </a:ext>
            </a:extLst>
          </p:cNvPr>
          <p:cNvPicPr>
            <a:picLocks noChangeAspect="1"/>
          </p:cNvPicPr>
          <p:nvPr/>
        </p:nvPicPr>
        <p:blipFill>
          <a:blip r:embed="rId14"/>
          <a:stretch>
            <a:fillRect/>
          </a:stretch>
        </p:blipFill>
        <p:spPr>
          <a:xfrm>
            <a:off x="9373650" y="3641963"/>
            <a:ext cx="5492497" cy="4005996"/>
          </a:xfrm>
          <a:prstGeom prst="rect">
            <a:avLst/>
          </a:prstGeom>
        </p:spPr>
      </p:pic>
      <p:pic>
        <p:nvPicPr>
          <p:cNvPr id="5" name="Picture 4">
            <a:extLst>
              <a:ext uri="{FF2B5EF4-FFF2-40B4-BE49-F238E27FC236}">
                <a16:creationId xmlns:a16="http://schemas.microsoft.com/office/drawing/2014/main" id="{F1BEBA88-92AA-1569-A8E7-C2F0E5490742}"/>
              </a:ext>
            </a:extLst>
          </p:cNvPr>
          <p:cNvPicPr>
            <a:picLocks noChangeAspect="1"/>
          </p:cNvPicPr>
          <p:nvPr/>
        </p:nvPicPr>
        <p:blipFill>
          <a:blip r:embed="rId14"/>
          <a:stretch>
            <a:fillRect/>
          </a:stretch>
        </p:blipFill>
        <p:spPr>
          <a:xfrm>
            <a:off x="4876357" y="6307218"/>
            <a:ext cx="5492497" cy="4005996"/>
          </a:xfrm>
          <a:prstGeom prst="rect">
            <a:avLst/>
          </a:prstGeom>
        </p:spPr>
      </p:pic>
    </p:spTree>
    <p:extLst>
      <p:ext uri="{BB962C8B-B14F-4D97-AF65-F5344CB8AC3E}">
        <p14:creationId xmlns:p14="http://schemas.microsoft.com/office/powerpoint/2010/main" val="4009844180"/>
      </p:ext>
    </p:extLst>
  </p:cSld>
  <p:clrMapOvr>
    <a:masterClrMapping/>
  </p:clrMapOvr>
  <p:transition spd="slow">
    <p:wedg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0833">
            <a:off x="18548" y="-147325"/>
            <a:ext cx="5502039" cy="1079775"/>
          </a:xfrm>
          <a:prstGeom prst="rect">
            <a:avLst/>
          </a:prstGeom>
        </p:spPr>
      </p:pic>
      <p:sp>
        <p:nvSpPr>
          <p:cNvPr id="13" name="TextBox 13"/>
          <p:cNvSpPr txBox="1"/>
          <p:nvPr/>
        </p:nvSpPr>
        <p:spPr>
          <a:xfrm>
            <a:off x="254933" y="61701"/>
            <a:ext cx="4838700" cy="913648"/>
          </a:xfrm>
          <a:prstGeom prst="rect">
            <a:avLst/>
          </a:prstGeom>
        </p:spPr>
        <p:txBody>
          <a:bodyPr wrap="square" lIns="0" tIns="0" rIns="0" bIns="0" rtlCol="0" anchor="t">
            <a:spAutoFit/>
          </a:bodyPr>
          <a:lstStyle/>
          <a:p>
            <a:pPr algn="ctr">
              <a:lnSpc>
                <a:spcPts val="7839"/>
              </a:lnSpc>
              <a:spcBef>
                <a:spcPct val="0"/>
              </a:spcBef>
            </a:pPr>
            <a:r>
              <a:rPr lang="en-US" sz="5600" b="1" dirty="0">
                <a:solidFill>
                  <a:srgbClr val="231F20"/>
                </a:solidFill>
                <a:latin typeface="Arial" panose="020B0604020202020204" pitchFamily="34" charset="0"/>
                <a:cs typeface="Arial" panose="020B0604020202020204" pitchFamily="34" charset="0"/>
              </a:rPr>
              <a:t>KHỞI ĐỘNG</a:t>
            </a:r>
          </a:p>
        </p:txBody>
      </p:sp>
      <p:sp>
        <p:nvSpPr>
          <p:cNvPr id="3" name="TextBox 2">
            <a:extLst>
              <a:ext uri="{FF2B5EF4-FFF2-40B4-BE49-F238E27FC236}">
                <a16:creationId xmlns:a16="http://schemas.microsoft.com/office/drawing/2014/main" id="{6A129A6F-C6F3-1F71-7A8E-046E7E363E0B}"/>
              </a:ext>
            </a:extLst>
          </p:cNvPr>
          <p:cNvSpPr txBox="1"/>
          <p:nvPr/>
        </p:nvSpPr>
        <p:spPr>
          <a:xfrm>
            <a:off x="381000" y="791653"/>
            <a:ext cx="17652067" cy="901593"/>
          </a:xfrm>
          <a:prstGeom prst="rect">
            <a:avLst/>
          </a:prstGeom>
          <a:noFill/>
        </p:spPr>
        <p:txBody>
          <a:bodyPr wrap="square" rtlCol="0">
            <a:spAutoFit/>
          </a:bodyPr>
          <a:lstStyle/>
          <a:p>
            <a:pPr algn="just">
              <a:lnSpc>
                <a:spcPct val="150000"/>
              </a:lnSpc>
            </a:pPr>
            <a:r>
              <a:rPr lang="en-US" sz="4000" b="1">
                <a:latin typeface="Arial" panose="020B0604020202020204" pitchFamily="34" charset="0"/>
                <a:cs typeface="Arial" panose="020B0604020202020204" pitchFamily="34" charset="0"/>
              </a:rPr>
              <a:t>Xếp các viên gạch hình tam giác giống hệt nhau để trang trí như sau:</a:t>
            </a:r>
            <a:endParaRPr lang="en-US" sz="4000" b="1" dirty="0">
              <a:latin typeface="Arial" panose="020B0604020202020204" pitchFamily="34" charset="0"/>
              <a:cs typeface="Arial" panose="020B0604020202020204" pitchFamily="34" charset="0"/>
            </a:endParaRPr>
          </a:p>
        </p:txBody>
      </p:sp>
      <p:sp>
        <p:nvSpPr>
          <p:cNvPr id="12" name="Cloud 11">
            <a:hlinkClick r:id="rId4" action="ppaction://hlinkfile"/>
            <a:extLst>
              <a:ext uri="{FF2B5EF4-FFF2-40B4-BE49-F238E27FC236}">
                <a16:creationId xmlns:a16="http://schemas.microsoft.com/office/drawing/2014/main" id="{D8C5A56A-5EBD-27E5-FF76-EAE4745BD5DD}"/>
              </a:ext>
            </a:extLst>
          </p:cNvPr>
          <p:cNvSpPr/>
          <p:nvPr/>
        </p:nvSpPr>
        <p:spPr>
          <a:xfrm>
            <a:off x="15011400" y="8648700"/>
            <a:ext cx="1981200" cy="107524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Times New Roman" panose="02020603050405020304" pitchFamily="18" charset="0"/>
                <a:cs typeface="Times New Roman" panose="02020603050405020304" pitchFamily="18" charset="0"/>
              </a:rPr>
              <a:t>GSP</a:t>
            </a:r>
          </a:p>
        </p:txBody>
      </p:sp>
    </p:spTree>
    <p:extLst>
      <p:ext uri="{BB962C8B-B14F-4D97-AF65-F5344CB8AC3E}">
        <p14:creationId xmlns:p14="http://schemas.microsoft.com/office/powerpoint/2010/main" val="810451003"/>
      </p:ext>
    </p:extLst>
  </p:cSld>
  <p:clrMapOvr>
    <a:masterClrMapping/>
  </p:clrMapOvr>
  <p:transition spd="slow">
    <p:wedg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0833">
            <a:off x="18548" y="-147325"/>
            <a:ext cx="5502039" cy="1079775"/>
          </a:xfrm>
          <a:prstGeom prst="rect">
            <a:avLst/>
          </a:prstGeom>
        </p:spPr>
      </p:pic>
      <p:sp>
        <p:nvSpPr>
          <p:cNvPr id="13" name="TextBox 13"/>
          <p:cNvSpPr txBox="1"/>
          <p:nvPr/>
        </p:nvSpPr>
        <p:spPr>
          <a:xfrm>
            <a:off x="254933" y="61701"/>
            <a:ext cx="4838700" cy="913648"/>
          </a:xfrm>
          <a:prstGeom prst="rect">
            <a:avLst/>
          </a:prstGeom>
        </p:spPr>
        <p:txBody>
          <a:bodyPr wrap="square" lIns="0" tIns="0" rIns="0" bIns="0" rtlCol="0" anchor="t">
            <a:spAutoFit/>
          </a:bodyPr>
          <a:lstStyle/>
          <a:p>
            <a:pPr algn="ctr">
              <a:lnSpc>
                <a:spcPts val="7839"/>
              </a:lnSpc>
              <a:spcBef>
                <a:spcPct val="0"/>
              </a:spcBef>
            </a:pPr>
            <a:r>
              <a:rPr lang="en-US" sz="5600" b="1" dirty="0">
                <a:solidFill>
                  <a:srgbClr val="231F20"/>
                </a:solidFill>
                <a:latin typeface="Arial" panose="020B0604020202020204" pitchFamily="34" charset="0"/>
                <a:cs typeface="Arial" panose="020B0604020202020204" pitchFamily="34" charset="0"/>
              </a:rPr>
              <a:t>KHỞI ĐỘNG</a:t>
            </a:r>
          </a:p>
        </p:txBody>
      </p:sp>
      <p:pic>
        <p:nvPicPr>
          <p:cNvPr id="2" name="Picture 1">
            <a:extLst>
              <a:ext uri="{FF2B5EF4-FFF2-40B4-BE49-F238E27FC236}">
                <a16:creationId xmlns:a16="http://schemas.microsoft.com/office/drawing/2014/main" id="{97B8F94F-32A3-F6E8-E8B8-279E3E53FED0}"/>
              </a:ext>
            </a:extLst>
          </p:cNvPr>
          <p:cNvPicPr>
            <a:picLocks noChangeAspect="1"/>
          </p:cNvPicPr>
          <p:nvPr/>
        </p:nvPicPr>
        <p:blipFill>
          <a:blip r:embed="rId4"/>
          <a:stretch>
            <a:fillRect/>
          </a:stretch>
        </p:blipFill>
        <p:spPr>
          <a:xfrm>
            <a:off x="1371600" y="1459762"/>
            <a:ext cx="13416096" cy="3938476"/>
          </a:xfrm>
          <a:prstGeom prst="rect">
            <a:avLst/>
          </a:prstGeom>
        </p:spPr>
      </p:pic>
      <p:sp>
        <p:nvSpPr>
          <p:cNvPr id="4" name="TextBox 3">
            <a:extLst>
              <a:ext uri="{FF2B5EF4-FFF2-40B4-BE49-F238E27FC236}">
                <a16:creationId xmlns:a16="http://schemas.microsoft.com/office/drawing/2014/main" id="{5354C8F6-6650-38FE-C90F-786D4E67A723}"/>
              </a:ext>
            </a:extLst>
          </p:cNvPr>
          <p:cNvSpPr txBox="1"/>
          <p:nvPr/>
        </p:nvSpPr>
        <p:spPr>
          <a:xfrm>
            <a:off x="1600200" y="5856055"/>
            <a:ext cx="13894678" cy="901593"/>
          </a:xfrm>
          <a:prstGeom prst="rect">
            <a:avLst/>
          </a:prstGeom>
          <a:noFill/>
        </p:spPr>
        <p:txBody>
          <a:bodyPr wrap="square" rtlCol="0">
            <a:spAutoFit/>
          </a:bodyPr>
          <a:lstStyle/>
          <a:p>
            <a:pPr algn="just">
              <a:lnSpc>
                <a:spcPct val="150000"/>
              </a:lnSpc>
            </a:pPr>
            <a:r>
              <a:rPr lang="en-US" sz="4000" b="1">
                <a:latin typeface="Arial" panose="020B0604020202020204" pitchFamily="34" charset="0"/>
                <a:cs typeface="Arial" panose="020B0604020202020204" pitchFamily="34" charset="0"/>
              </a:rPr>
              <a:t>Em rút ra kết luận gì về vị trí của ba điểm A, B,C?</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0717844"/>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3C4D4"/>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544" b="28221"/>
          <a:stretch>
            <a:fillRect/>
          </a:stretch>
        </p:blipFill>
        <p:spPr>
          <a:xfrm rot="461708">
            <a:off x="105709" y="631218"/>
            <a:ext cx="3237015" cy="1022203"/>
          </a:xfrm>
          <a:prstGeom prst="rect">
            <a:avLst/>
          </a:prstGeom>
        </p:spPr>
      </p:pic>
      <p:sp>
        <p:nvSpPr>
          <p:cNvPr id="11" name="Rounded Rectangle 10"/>
          <p:cNvSpPr/>
          <p:nvPr/>
        </p:nvSpPr>
        <p:spPr>
          <a:xfrm>
            <a:off x="1295399" y="1638300"/>
            <a:ext cx="15842609" cy="720955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483626" y="2404940"/>
            <a:ext cx="12867935" cy="2951064"/>
          </a:xfrm>
          <a:prstGeom prst="rect">
            <a:avLst/>
          </a:prstGeom>
          <a:noFill/>
        </p:spPr>
        <p:txBody>
          <a:bodyPr wrap="square" rtlCol="0">
            <a:spAutoFit/>
          </a:bodyPr>
          <a:lstStyle/>
          <a:p>
            <a:pPr algn="ctr">
              <a:lnSpc>
                <a:spcPct val="150000"/>
              </a:lnSpc>
            </a:pPr>
            <a:r>
              <a:rPr lang="en-US" sz="6600" b="1">
                <a:latin typeface="Arial" panose="020B0604020202020204" pitchFamily="34" charset="0"/>
                <a:cs typeface="Arial" panose="020B0604020202020204" pitchFamily="34" charset="0"/>
              </a:rPr>
              <a:t>BÀI 12: TỔNG CÁC GÓC TRONG MỘT TAM GIÁC</a:t>
            </a:r>
            <a:endParaRPr lang="en-US" sz="6600" b="1" dirty="0">
              <a:latin typeface="Arial" panose="020B0604020202020204" pitchFamily="34" charset="0"/>
              <a:cs typeface="Arial" panose="020B0604020202020204" pitchFamily="34" charset="0"/>
            </a:endParaRPr>
          </a:p>
        </p:txBody>
      </p:sp>
      <p:pic>
        <p:nvPicPr>
          <p:cNvPr id="13"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31221"/>
          <a:stretch>
            <a:fillRect/>
          </a:stretch>
        </p:blipFill>
        <p:spPr>
          <a:xfrm rot="4165144">
            <a:off x="-2302993" y="6210834"/>
            <a:ext cx="6380959" cy="3878037"/>
          </a:xfrm>
          <a:prstGeom prst="rect">
            <a:avLst/>
          </a:prstGeom>
        </p:spPr>
      </p:pic>
      <p:pic>
        <p:nvPicPr>
          <p:cNvPr id="14" name="Picture 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60305" y="7408856"/>
            <a:ext cx="1536789" cy="1438994"/>
          </a:xfrm>
          <a:prstGeom prst="rect">
            <a:avLst/>
          </a:prstGeom>
        </p:spPr>
      </p:pic>
      <p:pic>
        <p:nvPicPr>
          <p:cNvPr id="15" name="Picture 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977385" flipH="1">
            <a:off x="530091" y="7147327"/>
            <a:ext cx="729079" cy="1045346"/>
          </a:xfrm>
          <a:prstGeom prst="rect">
            <a:avLst/>
          </a:prstGeom>
        </p:spPr>
      </p:pic>
      <p:pic>
        <p:nvPicPr>
          <p:cNvPr id="16"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r="46333"/>
          <a:stretch>
            <a:fillRect/>
          </a:stretch>
        </p:blipFill>
        <p:spPr>
          <a:xfrm rot="-944740">
            <a:off x="15524227" y="-627969"/>
            <a:ext cx="3470146" cy="4114800"/>
          </a:xfrm>
          <a:prstGeom prst="rect">
            <a:avLst/>
          </a:prstGeom>
        </p:spPr>
      </p:pic>
      <p:pic>
        <p:nvPicPr>
          <p:cNvPr id="17"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380719">
            <a:off x="16691813" y="2714726"/>
            <a:ext cx="1134974" cy="195685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6775" r="36459" b="6790"/>
          <a:stretch>
            <a:fillRect/>
          </a:stretch>
        </p:blipFill>
        <p:spPr>
          <a:xfrm rot="850390">
            <a:off x="13714995" y="3731226"/>
            <a:ext cx="5523215" cy="722640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16102" b="9245"/>
          <a:stretch>
            <a:fillRect/>
          </a:stretch>
        </p:blipFill>
        <p:spPr>
          <a:xfrm>
            <a:off x="11484338" y="2653201"/>
            <a:ext cx="7018599" cy="763379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452818">
            <a:off x="17115441" y="2384456"/>
            <a:ext cx="1667229" cy="1561132"/>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451557" flipH="1">
            <a:off x="17305818" y="2764318"/>
            <a:ext cx="729079" cy="1045346"/>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977385" flipH="1">
            <a:off x="12277466" y="8886873"/>
            <a:ext cx="729079" cy="1045346"/>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71600" y="2985595"/>
            <a:ext cx="1302060" cy="1219200"/>
          </a:xfrm>
          <a:prstGeom prst="rect">
            <a:avLst/>
          </a:prstGeom>
        </p:spPr>
      </p:pic>
      <p:pic>
        <p:nvPicPr>
          <p:cNvPr id="17" name="Picture 1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71600" y="5676900"/>
            <a:ext cx="1302060" cy="1219200"/>
          </a:xfrm>
          <a:prstGeom prst="rect">
            <a:avLst/>
          </a:prstGeom>
        </p:spPr>
      </p:pic>
      <p:sp>
        <p:nvSpPr>
          <p:cNvPr id="19" name="TextBox 19"/>
          <p:cNvSpPr txBox="1"/>
          <p:nvPr/>
        </p:nvSpPr>
        <p:spPr>
          <a:xfrm>
            <a:off x="1066800" y="1106491"/>
            <a:ext cx="13123792" cy="906145"/>
          </a:xfrm>
          <a:prstGeom prst="rect">
            <a:avLst/>
          </a:prstGeom>
        </p:spPr>
        <p:txBody>
          <a:bodyPr lIns="0" tIns="0" rIns="0" bIns="0" rtlCol="0" anchor="t">
            <a:spAutoFit/>
          </a:bodyPr>
          <a:lstStyle/>
          <a:p>
            <a:pPr algn="ctr">
              <a:lnSpc>
                <a:spcPts val="7560"/>
              </a:lnSpc>
              <a:spcBef>
                <a:spcPct val="0"/>
              </a:spcBef>
            </a:pPr>
            <a:r>
              <a:rPr lang="en-US" sz="6000" b="1" dirty="0">
                <a:solidFill>
                  <a:schemeClr val="accent2">
                    <a:lumMod val="75000"/>
                  </a:schemeClr>
                </a:solidFill>
                <a:latin typeface="Arial" panose="020B0604020202020204" pitchFamily="34" charset="0"/>
                <a:cs typeface="Arial" panose="020B0604020202020204" pitchFamily="34" charset="0"/>
              </a:rPr>
              <a:t>NỘI DUNG BÀI HỌC</a:t>
            </a:r>
          </a:p>
        </p:txBody>
      </p:sp>
      <p:sp>
        <p:nvSpPr>
          <p:cNvPr id="20" name="TextBox 19"/>
          <p:cNvSpPr txBox="1"/>
          <p:nvPr/>
        </p:nvSpPr>
        <p:spPr>
          <a:xfrm>
            <a:off x="1542567" y="3179696"/>
            <a:ext cx="997260"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01</a:t>
            </a:r>
          </a:p>
        </p:txBody>
      </p:sp>
      <p:sp>
        <p:nvSpPr>
          <p:cNvPr id="21" name="TextBox 20"/>
          <p:cNvSpPr txBox="1"/>
          <p:nvPr/>
        </p:nvSpPr>
        <p:spPr>
          <a:xfrm>
            <a:off x="1524000" y="5871001"/>
            <a:ext cx="997260"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02</a:t>
            </a:r>
          </a:p>
        </p:txBody>
      </p:sp>
      <p:sp>
        <p:nvSpPr>
          <p:cNvPr id="22" name="TextBox 21"/>
          <p:cNvSpPr txBox="1"/>
          <p:nvPr/>
        </p:nvSpPr>
        <p:spPr>
          <a:xfrm>
            <a:off x="3168259" y="2686826"/>
            <a:ext cx="7801421" cy="1824923"/>
          </a:xfrm>
          <a:prstGeom prst="rect">
            <a:avLst/>
          </a:prstGeom>
          <a:noFill/>
        </p:spPr>
        <p:txBody>
          <a:bodyPr wrap="square" rtlCol="0">
            <a:spAutoFit/>
          </a:bodyPr>
          <a:lstStyle/>
          <a:p>
            <a:pPr algn="just">
              <a:lnSpc>
                <a:spcPct val="150000"/>
              </a:lnSpc>
            </a:pPr>
            <a:r>
              <a:rPr lang="en-US" sz="4000" b="1">
                <a:latin typeface="Arial" panose="020B0604020202020204" pitchFamily="34" charset="0"/>
                <a:cs typeface="Arial" panose="020B0604020202020204" pitchFamily="34" charset="0"/>
              </a:rPr>
              <a:t>Tổng các góc trong một tam giác</a:t>
            </a:r>
            <a:endParaRPr lang="en-US" sz="4000" b="1" dirty="0">
              <a:latin typeface="Arial" panose="020B0604020202020204" pitchFamily="34" charset="0"/>
              <a:cs typeface="Arial" panose="020B0604020202020204" pitchFamily="34" charset="0"/>
            </a:endParaRPr>
          </a:p>
        </p:txBody>
      </p:sp>
      <p:sp>
        <p:nvSpPr>
          <p:cNvPr id="23" name="TextBox 22"/>
          <p:cNvSpPr txBox="1"/>
          <p:nvPr/>
        </p:nvSpPr>
        <p:spPr>
          <a:xfrm>
            <a:off x="3168259" y="5317003"/>
            <a:ext cx="7801421" cy="1824923"/>
          </a:xfrm>
          <a:prstGeom prst="rect">
            <a:avLst/>
          </a:prstGeom>
          <a:noFill/>
        </p:spPr>
        <p:txBody>
          <a:bodyPr wrap="square" rtlCol="0">
            <a:spAutoFit/>
          </a:bodyPr>
          <a:lstStyle/>
          <a:p>
            <a:pPr algn="just">
              <a:lnSpc>
                <a:spcPct val="150000"/>
              </a:lnSpc>
            </a:pPr>
            <a:r>
              <a:rPr lang="en-US" sz="4000" b="1">
                <a:latin typeface="Arial" panose="020B0604020202020204" pitchFamily="34" charset="0"/>
                <a:cs typeface="Arial" panose="020B0604020202020204" pitchFamily="34" charset="0"/>
              </a:rPr>
              <a:t>Định lý về tổng các góc của một tam giác</a:t>
            </a:r>
            <a:endParaRPr lang="en-US" sz="4000" b="1" dirty="0">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09636" y="800101"/>
            <a:ext cx="12577764" cy="15240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085396">
            <a:off x="-1328322" y="7580729"/>
            <a:ext cx="4475917" cy="3659063"/>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669657">
            <a:off x="-1689638" y="7466293"/>
            <a:ext cx="4325528" cy="424442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38560">
            <a:off x="-44072" y="6846371"/>
            <a:ext cx="1005352" cy="1733366"/>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b="31221"/>
          <a:stretch>
            <a:fillRect/>
          </a:stretch>
        </p:blipFill>
        <p:spPr>
          <a:xfrm rot="-5638647">
            <a:off x="14068821" y="913145"/>
            <a:ext cx="6380959" cy="3878037"/>
          </a:xfrm>
          <a:prstGeom prst="rect">
            <a:avLst/>
          </a:prstGeom>
        </p:spPr>
      </p:pic>
      <p:sp>
        <p:nvSpPr>
          <p:cNvPr id="16" name="TextBox 15"/>
          <p:cNvSpPr txBox="1"/>
          <p:nvPr/>
        </p:nvSpPr>
        <p:spPr>
          <a:xfrm>
            <a:off x="1490795" y="928771"/>
            <a:ext cx="11996605" cy="901593"/>
          </a:xfrm>
          <a:prstGeom prst="rect">
            <a:avLst/>
          </a:prstGeom>
          <a:noFill/>
        </p:spPr>
        <p:txBody>
          <a:bodyPr wrap="square" rtlCol="0">
            <a:spAutoFit/>
          </a:bodyPr>
          <a:lstStyle/>
          <a:p>
            <a:pPr algn="just">
              <a:lnSpc>
                <a:spcPct val="150000"/>
              </a:lnSpc>
            </a:pPr>
            <a:r>
              <a:rPr lang="en-US" sz="4000" b="1">
                <a:latin typeface="Arial" panose="020B0604020202020204" pitchFamily="34" charset="0"/>
                <a:cs typeface="Arial" panose="020B0604020202020204" pitchFamily="34" charset="0"/>
              </a:rPr>
              <a:t>Tổng các góc trong một tam giác</a:t>
            </a:r>
            <a:endParaRPr lang="en-US" sz="4000" b="1" dirty="0">
              <a:latin typeface="Arial" panose="020B0604020202020204" pitchFamily="34" charset="0"/>
              <a:cs typeface="Arial" panose="020B0604020202020204" pitchFamily="34" charset="0"/>
            </a:endParaRPr>
          </a:p>
        </p:txBody>
      </p:sp>
      <p:sp>
        <p:nvSpPr>
          <p:cNvPr id="17" name="TextBox 16"/>
          <p:cNvSpPr txBox="1"/>
          <p:nvPr/>
        </p:nvSpPr>
        <p:spPr>
          <a:xfrm>
            <a:off x="2819400" y="2584513"/>
            <a:ext cx="9829800" cy="707886"/>
          </a:xfrm>
          <a:prstGeom prst="rect">
            <a:avLst/>
          </a:prstGeom>
          <a:noFill/>
        </p:spPr>
        <p:txBody>
          <a:bodyPr wrap="square" rtlCol="0">
            <a:spAutoFit/>
          </a:bodyPr>
          <a:lstStyle/>
          <a:p>
            <a:r>
              <a:rPr lang="en-US" sz="4000" b="1" i="1">
                <a:latin typeface="Arial" panose="020B0604020202020204" pitchFamily="34" charset="0"/>
                <a:cs typeface="Arial" panose="020B0604020202020204" pitchFamily="34" charset="0"/>
              </a:rPr>
              <a:t>Thực hành HĐ1</a:t>
            </a:r>
            <a:endParaRPr lang="en-US" sz="4000" b="1" i="1" dirty="0">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68814" y="2375556"/>
            <a:ext cx="1284924" cy="1125800"/>
          </a:xfrm>
          <a:prstGeom prst="rect">
            <a:avLst/>
          </a:prstGeom>
        </p:spPr>
      </p:pic>
      <p:pic>
        <p:nvPicPr>
          <p:cNvPr id="14" name="Picture 13">
            <a:extLst>
              <a:ext uri="{FF2B5EF4-FFF2-40B4-BE49-F238E27FC236}">
                <a16:creationId xmlns:a16="http://schemas.microsoft.com/office/drawing/2014/main" id="{476AD273-DCAB-0FF1-4228-18900D7CD15B}"/>
              </a:ext>
            </a:extLst>
          </p:cNvPr>
          <p:cNvPicPr>
            <a:picLocks noChangeAspect="1"/>
          </p:cNvPicPr>
          <p:nvPr/>
        </p:nvPicPr>
        <p:blipFill>
          <a:blip r:embed="rId13"/>
          <a:stretch>
            <a:fillRect/>
          </a:stretch>
        </p:blipFill>
        <p:spPr>
          <a:xfrm>
            <a:off x="1069620" y="3679277"/>
            <a:ext cx="17201815" cy="4108570"/>
          </a:xfrm>
          <a:prstGeom prst="rect">
            <a:avLst/>
          </a:prstGeom>
        </p:spPr>
      </p:pic>
      <p:sp>
        <p:nvSpPr>
          <p:cNvPr id="15" name="Rectangle: Rounded Corners 14">
            <a:hlinkClick r:id="rId14" action="ppaction://hlinkfile"/>
            <a:extLst>
              <a:ext uri="{FF2B5EF4-FFF2-40B4-BE49-F238E27FC236}">
                <a16:creationId xmlns:a16="http://schemas.microsoft.com/office/drawing/2014/main" id="{80630D9C-5A24-48C0-D4A7-C2D878C7B0F3}"/>
              </a:ext>
            </a:extLst>
          </p:cNvPr>
          <p:cNvSpPr/>
          <p:nvPr/>
        </p:nvSpPr>
        <p:spPr>
          <a:xfrm>
            <a:off x="15849600" y="8666978"/>
            <a:ext cx="2057400" cy="11247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GSP</a:t>
            </a:r>
          </a:p>
        </p:txBody>
      </p:sp>
    </p:spTree>
    <p:extLst>
      <p:ext uri="{BB962C8B-B14F-4D97-AF65-F5344CB8AC3E}">
        <p14:creationId xmlns:p14="http://schemas.microsoft.com/office/powerpoint/2010/main" val="310014974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0833">
            <a:off x="1704454" y="1016317"/>
            <a:ext cx="2472554" cy="979466"/>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299772">
            <a:off x="14327728" y="-1028700"/>
            <a:ext cx="5033394" cy="4114800"/>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709535">
            <a:off x="15107697" y="-722964"/>
            <a:ext cx="4883228" cy="4791667"/>
          </a:xfrm>
          <a:prstGeom prst="rect">
            <a:avLst/>
          </a:prstGeom>
        </p:spPr>
      </p:pic>
      <p:sp>
        <p:nvSpPr>
          <p:cNvPr id="17" name="TextBox 17"/>
          <p:cNvSpPr txBox="1"/>
          <p:nvPr/>
        </p:nvSpPr>
        <p:spPr>
          <a:xfrm>
            <a:off x="1991654" y="1005671"/>
            <a:ext cx="1898152" cy="878638"/>
          </a:xfrm>
          <a:prstGeom prst="rect">
            <a:avLst/>
          </a:prstGeom>
        </p:spPr>
        <p:txBody>
          <a:bodyPr wrap="square" lIns="0" tIns="0" rIns="0" bIns="0" rtlCol="0" anchor="t">
            <a:spAutoFit/>
          </a:bodyPr>
          <a:lstStyle/>
          <a:p>
            <a:pPr algn="ctr">
              <a:lnSpc>
                <a:spcPts val="7839"/>
              </a:lnSpc>
              <a:spcBef>
                <a:spcPct val="0"/>
              </a:spcBef>
            </a:pPr>
            <a:r>
              <a:rPr lang="en-US" sz="4400" b="1" dirty="0">
                <a:solidFill>
                  <a:srgbClr val="231F20"/>
                </a:solidFill>
                <a:latin typeface="Arial" panose="020B0604020202020204" pitchFamily="34" charset="0"/>
                <a:cs typeface="Arial" panose="020B0604020202020204" pitchFamily="34" charset="0"/>
              </a:rPr>
              <a:t>HĐ2</a:t>
            </a:r>
          </a:p>
        </p:txBody>
      </p:sp>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2340" y="-768033"/>
            <a:ext cx="3206774" cy="2810500"/>
          </a:xfrm>
          <a:prstGeom prst="rect">
            <a:avLst/>
          </a:prstGeom>
        </p:spPr>
      </p:pic>
      <p:sp>
        <p:nvSpPr>
          <p:cNvPr id="24" name="Rectangle 23"/>
          <p:cNvSpPr/>
          <p:nvPr/>
        </p:nvSpPr>
        <p:spPr>
          <a:xfrm>
            <a:off x="4483593" y="969633"/>
            <a:ext cx="7949213" cy="901593"/>
          </a:xfrm>
          <a:prstGeom prst="rect">
            <a:avLst/>
          </a:prstGeom>
        </p:spPr>
        <p:txBody>
          <a:bodyPr wrap="square">
            <a:spAutoFit/>
          </a:bodyPr>
          <a:lstStyle/>
          <a:p>
            <a:pPr algn="just">
              <a:lnSpc>
                <a:spcPct val="150000"/>
              </a:lnSpc>
            </a:pPr>
            <a:r>
              <a:rPr lang="en-US" sz="4000">
                <a:solidFill>
                  <a:srgbClr val="0070C0"/>
                </a:solidFill>
                <a:latin typeface="Arial" panose="020B0604020202020204" pitchFamily="34" charset="0"/>
                <a:cs typeface="Arial" panose="020B0604020202020204" pitchFamily="34" charset="0"/>
              </a:rPr>
              <a:t>Thực hành: Quan sát mô phỏng</a:t>
            </a:r>
            <a:endParaRPr lang="en-US" sz="4000" dirty="0">
              <a:solidFill>
                <a:srgbClr val="0070C0"/>
              </a:solidFill>
              <a:latin typeface="Arial" panose="020B0604020202020204" pitchFamily="34" charset="0"/>
              <a:cs typeface="Arial" panose="020B0604020202020204" pitchFamily="34" charset="0"/>
            </a:endParaRPr>
          </a:p>
        </p:txBody>
      </p:sp>
      <p:sp>
        <p:nvSpPr>
          <p:cNvPr id="2" name="Rectangle: Rounded Corners 1">
            <a:hlinkClick r:id="rId9" action="ppaction://hlinkfile"/>
            <a:extLst>
              <a:ext uri="{FF2B5EF4-FFF2-40B4-BE49-F238E27FC236}">
                <a16:creationId xmlns:a16="http://schemas.microsoft.com/office/drawing/2014/main" id="{4447F615-8B9C-AD6F-D4B3-031475FA9533}"/>
              </a:ext>
            </a:extLst>
          </p:cNvPr>
          <p:cNvSpPr/>
          <p:nvPr/>
        </p:nvSpPr>
        <p:spPr>
          <a:xfrm>
            <a:off x="14173200" y="7558997"/>
            <a:ext cx="30480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9Slide03 Jura Bold" panose="00000800000000000000" pitchFamily="2" charset="0"/>
              </a:rPr>
              <a:t>GSP</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2256</TotalTime>
  <Words>1039</Words>
  <PresentationFormat>Custom</PresentationFormat>
  <Paragraphs>296</Paragraphs>
  <Slides>27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#9Slide03 Jura Bold</vt:lpstr>
      <vt:lpstr>Calibri</vt:lpstr>
      <vt:lpstr>Cambria Math</vt:lpstr>
      <vt:lpstr>Times New Roman</vt:lpstr>
      <vt:lpstr>Arial</vt:lpstr>
      <vt:lpstr>UVN Chim Bien Nang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2022-10-11T14:25:42Z</dcterms:modified>
  <dc:identifier>DAFD8QqN0sk</dc:identifier>
</cp:coreProperties>
</file>