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7" r:id="rId2"/>
    <p:sldId id="258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35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16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45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33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29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26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27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0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7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13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9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VỆ SINH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1428750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hông xả rá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4111" y="6246132"/>
            <a:ext cx="487363" cy="487363"/>
          </a:xfrm>
          <a:prstGeom prst="rect">
            <a:avLst/>
          </a:prstGeom>
        </p:spPr>
      </p:pic>
      <p:sp>
        <p:nvSpPr>
          <p:cNvPr id="6" name="Wave 5"/>
          <p:cNvSpPr/>
          <p:nvPr/>
        </p:nvSpPr>
        <p:spPr>
          <a:xfrm>
            <a:off x="1589314" y="2077810"/>
            <a:ext cx="9013372" cy="2702381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4" y="812348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336" y="1190844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1137" y="6427112"/>
            <a:ext cx="10940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9" t="39165" r="10214" b="15715"/>
          <a:stretch/>
        </p:blipFill>
        <p:spPr>
          <a:xfrm>
            <a:off x="244928" y="1590954"/>
            <a:ext cx="11691257" cy="48361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VỆ SINH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5409" y="880700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799" y="1234630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624291" y="1717963"/>
            <a:ext cx="2567709" cy="3796145"/>
            <a:chOff x="9624291" y="1717963"/>
            <a:chExt cx="2567709" cy="3796145"/>
          </a:xfrm>
        </p:grpSpPr>
        <p:sp>
          <p:nvSpPr>
            <p:cNvPr id="4" name="Vertical Scroll 3"/>
            <p:cNvSpPr/>
            <p:nvPr/>
          </p:nvSpPr>
          <p:spPr>
            <a:xfrm>
              <a:off x="9624291" y="1717963"/>
              <a:ext cx="2567709" cy="3796145"/>
            </a:xfrm>
            <a:prstGeom prst="vertic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62877" y="2346420"/>
              <a:ext cx="185739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6195" y="1603962"/>
            <a:ext cx="3105193" cy="2688771"/>
            <a:chOff x="155242" y="1613584"/>
            <a:chExt cx="3105193" cy="268877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7" t="16700" r="59556" b="70094"/>
            <a:stretch/>
          </p:blipFill>
          <p:spPr>
            <a:xfrm>
              <a:off x="155242" y="1613584"/>
              <a:ext cx="3105193" cy="2679149"/>
            </a:xfrm>
            <a:prstGeom prst="rect">
              <a:avLst/>
            </a:prstGeom>
          </p:spPr>
        </p:pic>
        <p:sp>
          <p:nvSpPr>
            <p:cNvPr id="17" name="Right Triangle 16"/>
            <p:cNvSpPr/>
            <p:nvPr/>
          </p:nvSpPr>
          <p:spPr>
            <a:xfrm rot="16200000">
              <a:off x="2372710" y="3427726"/>
              <a:ext cx="580100" cy="116915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89825" y="1603962"/>
            <a:ext cx="3230378" cy="2688770"/>
            <a:chOff x="3389825" y="1603962"/>
            <a:chExt cx="3230378" cy="268877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39" t="16700" r="40475" b="70161"/>
            <a:stretch/>
          </p:blipFill>
          <p:spPr>
            <a:xfrm>
              <a:off x="3389825" y="1603962"/>
              <a:ext cx="3230376" cy="2688770"/>
            </a:xfrm>
            <a:prstGeom prst="rect">
              <a:avLst/>
            </a:prstGeom>
          </p:spPr>
        </p:pic>
        <p:sp>
          <p:nvSpPr>
            <p:cNvPr id="19" name="Right Triangle 18"/>
            <p:cNvSpPr/>
            <p:nvPr/>
          </p:nvSpPr>
          <p:spPr>
            <a:xfrm>
              <a:off x="3389825" y="3611418"/>
              <a:ext cx="1200648" cy="67220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Triangle 19"/>
            <p:cNvSpPr/>
            <p:nvPr/>
          </p:nvSpPr>
          <p:spPr>
            <a:xfrm rot="16200000">
              <a:off x="5687563" y="3350980"/>
              <a:ext cx="672202" cy="119307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749591" y="1585612"/>
            <a:ext cx="3036412" cy="2688771"/>
            <a:chOff x="6749591" y="1585612"/>
            <a:chExt cx="3036412" cy="268877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30" t="16700" r="21335" b="69825"/>
            <a:stretch/>
          </p:blipFill>
          <p:spPr>
            <a:xfrm>
              <a:off x="6749591" y="1585612"/>
              <a:ext cx="3036412" cy="2688771"/>
            </a:xfrm>
            <a:prstGeom prst="rect">
              <a:avLst/>
            </a:prstGeom>
          </p:spPr>
        </p:pic>
        <p:sp>
          <p:nvSpPr>
            <p:cNvPr id="22" name="Right Triangle 21"/>
            <p:cNvSpPr/>
            <p:nvPr/>
          </p:nvSpPr>
          <p:spPr>
            <a:xfrm>
              <a:off x="6749591" y="3611417"/>
              <a:ext cx="1369173" cy="66296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4442" y="4313371"/>
            <a:ext cx="3049776" cy="2575983"/>
            <a:chOff x="1374442" y="4313371"/>
            <a:chExt cx="3049776" cy="25759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46" t="27818" r="49778" b="58788"/>
            <a:stretch/>
          </p:blipFill>
          <p:spPr>
            <a:xfrm>
              <a:off x="1374442" y="4322992"/>
              <a:ext cx="3049776" cy="2566362"/>
            </a:xfrm>
            <a:prstGeom prst="rect">
              <a:avLst/>
            </a:prstGeom>
          </p:spPr>
        </p:pic>
        <p:sp>
          <p:nvSpPr>
            <p:cNvPr id="24" name="Right Triangle 23"/>
            <p:cNvSpPr/>
            <p:nvPr/>
          </p:nvSpPr>
          <p:spPr>
            <a:xfrm rot="5400000">
              <a:off x="1546203" y="4141610"/>
              <a:ext cx="711199" cy="10547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Triangle 24"/>
            <p:cNvSpPr/>
            <p:nvPr/>
          </p:nvSpPr>
          <p:spPr>
            <a:xfrm rot="10800000">
              <a:off x="3177308" y="4332105"/>
              <a:ext cx="1246909" cy="55380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98109" y="4309744"/>
            <a:ext cx="2946400" cy="2538336"/>
            <a:chOff x="4498109" y="4309744"/>
            <a:chExt cx="2946400" cy="25383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28" t="27751" r="30507" b="58788"/>
            <a:stretch/>
          </p:blipFill>
          <p:spPr>
            <a:xfrm>
              <a:off x="4498109" y="4322992"/>
              <a:ext cx="2946400" cy="2525088"/>
            </a:xfrm>
            <a:prstGeom prst="rect">
              <a:avLst/>
            </a:prstGeom>
          </p:spPr>
        </p:pic>
        <p:sp>
          <p:nvSpPr>
            <p:cNvPr id="27" name="Right Triangle 26"/>
            <p:cNvSpPr/>
            <p:nvPr/>
          </p:nvSpPr>
          <p:spPr>
            <a:xfrm rot="5400000">
              <a:off x="4744869" y="4070492"/>
              <a:ext cx="576170" cy="105467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/>
            <p:cNvSpPr/>
            <p:nvPr/>
          </p:nvSpPr>
          <p:spPr>
            <a:xfrm rot="10800000">
              <a:off x="6188364" y="4322991"/>
              <a:ext cx="1256144" cy="58151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VỆ SINH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5" y="889655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632" y="1315805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255" y="6244452"/>
            <a:ext cx="1113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1" t="56759" r="11828" b="28022"/>
          <a:stretch/>
        </p:blipFill>
        <p:spPr>
          <a:xfrm>
            <a:off x="6147703" y="1685137"/>
            <a:ext cx="5905752" cy="4438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56759" r="49895" b="28022"/>
          <a:stretch/>
        </p:blipFill>
        <p:spPr>
          <a:xfrm>
            <a:off x="134255" y="1710121"/>
            <a:ext cx="5934036" cy="44135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VỆ SINH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35599" y="1151165"/>
            <a:ext cx="9455707" cy="2488021"/>
            <a:chOff x="2635599" y="1151165"/>
            <a:chExt cx="9455707" cy="2488021"/>
          </a:xfrm>
        </p:grpSpPr>
        <p:sp>
          <p:nvSpPr>
            <p:cNvPr id="14" name="TextBox 13"/>
            <p:cNvSpPr txBox="1"/>
            <p:nvPr/>
          </p:nvSpPr>
          <p:spPr>
            <a:xfrm>
              <a:off x="2635599" y="1711034"/>
              <a:ext cx="9103820" cy="120032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khỏe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3041195" y="1151165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0" t="80681" r="70761" b="5313"/>
          <a:stretch/>
        </p:blipFill>
        <p:spPr>
          <a:xfrm>
            <a:off x="129310" y="1230742"/>
            <a:ext cx="2825971" cy="46897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VỆ SINH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149</TotalTime>
  <Words>191</Words>
  <PresentationFormat>Widescreen</PresentationFormat>
  <Paragraphs>24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Times New Roman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2020-08-21T06:37:37Z</dcterms:created>
  <dcterms:modified xsi:type="dcterms:W3CDTF">2020-08-21T23:38:15Z</dcterms:modified>
</cp:coreProperties>
</file>