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534"/>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8" y="2176224"/>
            <a:ext cx="3453690" cy="1447832"/>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92013"/>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3" y="4014260"/>
            <a:ext cx="3457178"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PASTEL 01">
      <a:dk1>
        <a:srgbClr val="32363F"/>
      </a:dk1>
      <a:lt1>
        <a:sysClr val="window" lastClr="FFFFF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ASTEL 01">
      <a:dk1>
        <a:srgbClr val="32363F"/>
      </a:dk1>
      <a:lt1>
        <a:sysClr val="window" lastClr="FFFFFF"/>
      </a:lt1>
      <a:dk2>
        <a:srgbClr val="313C41"/>
      </a:dk2>
      <a:lt2>
        <a:srgbClr val="FFFFFF"/>
      </a:lt2>
      <a:accent1>
        <a:srgbClr val="9FC1FB"/>
      </a:accent1>
      <a:accent2>
        <a:srgbClr val="FFA39A"/>
      </a:accent2>
      <a:accent3>
        <a:srgbClr val="96E9B1"/>
      </a:accent3>
      <a:accent4>
        <a:srgbClr val="AEA4F6"/>
      </a:accent4>
      <a:accent5>
        <a:srgbClr val="FFB6E6"/>
      </a:accent5>
      <a:accent6>
        <a:srgbClr val="FFD49C"/>
      </a:accent6>
      <a:hlink>
        <a:srgbClr val="FF9604"/>
      </a:hlink>
      <a:folHlink>
        <a:srgbClr val="FB1553"/>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29761</TotalTime>
  <Words>1865</Words>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2018-12-05T18:19:15Z</dcterms:created>
  <dcterms:modified xsi:type="dcterms:W3CDTF">2020-09-21T05:32:05Z</dcterms:modified>
</cp:coreProperties>
</file>