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1" r:id="rId6"/>
    <p:sldId id="279" r:id="rId7"/>
    <p:sldId id="352" r:id="rId8"/>
    <p:sldId id="281" r:id="rId9"/>
    <p:sldId id="315" r:id="rId10"/>
    <p:sldId id="316" r:id="rId11"/>
    <p:sldId id="317" r:id="rId12"/>
    <p:sldId id="333" r:id="rId13"/>
    <p:sldId id="283" r:id="rId14"/>
    <p:sldId id="335" r:id="rId15"/>
    <p:sldId id="336" r:id="rId16"/>
    <p:sldId id="337" r:id="rId17"/>
    <p:sldId id="353" r:id="rId18"/>
    <p:sldId id="313" r:id="rId19"/>
    <p:sldId id="344" r:id="rId20"/>
    <p:sldId id="340" r:id="rId21"/>
    <p:sldId id="341" r:id="rId22"/>
    <p:sldId id="354" r:id="rId23"/>
    <p:sldId id="343" r:id="rId24"/>
    <p:sldId id="346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995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77445" y="17395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27882" y="67832"/>
        <a:ext cx="3783365" cy="932326"/>
      </dsp:txXfrm>
    </dsp:sp>
    <dsp:sp modelId="{0943D2D3-D540-4B67-9430-6AB54FD11AEA}">
      <dsp:nvSpPr>
        <dsp:cNvPr id="0" name=""/>
        <dsp:cNvSpPr/>
      </dsp:nvSpPr>
      <dsp:spPr>
        <a:xfrm>
          <a:off x="0" y="2121596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277445" y="1604996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27882" y="1655433"/>
        <a:ext cx="378336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</a:t>
            </a:r>
            <a:r>
              <a:rPr lang="en-US" sz="3600" b="1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626C4-B241-4E7D-8D7E-FA043C626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kʌləd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94285"/>
              </p:ext>
            </p:extLst>
          </p:nvPr>
        </p:nvGraphicFramePr>
        <p:xfrm>
          <a:off x="1407180" y="1614697"/>
          <a:ext cx="10047824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986"/>
          <a:stretch/>
        </p:blipFill>
        <p:spPr>
          <a:xfrm>
            <a:off x="2379343" y="196283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vegetables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617"/>
              </p:ext>
            </p:extLst>
          </p:nvPr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C48ED7D-13EB-4100-84E5-928FB35A6C09}"/>
              </a:ext>
            </a:extLst>
          </p:cNvPr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EF4E1-9E99-4B51-8D43-BDE96A4C07D6}"/>
              </a:ext>
            </a:extLst>
          </p:cNvPr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2F93D-61D1-46B2-9425-AB9B56E49F57}"/>
              </a:ext>
            </a:extLst>
          </p:cNvPr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7587"/>
              </p:ext>
            </p:extLst>
          </p:nvPr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854421-FE3E-4682-A49E-82E0921287C3}"/>
              </a:ext>
            </a:extLst>
          </p:cNvPr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62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</a:t>
            </a:r>
            <a:r>
              <a:rPr lang="en-US" sz="2400" smtClean="0"/>
              <a:t>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96094097"/>
              </p:ext>
            </p:extLst>
          </p:nvPr>
        </p:nvGraphicFramePr>
        <p:xfrm>
          <a:off x="3372567" y="3035170"/>
          <a:ext cx="5548913" cy="30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026" y="5646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369" y="5900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77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47673-8B0B-4900-869C-1AB750030F32}"/>
              </a:ext>
            </a:extLst>
          </p:cNvPr>
          <p:cNvSpPr txBox="1"/>
          <p:nvPr/>
        </p:nvSpPr>
        <p:spPr>
          <a:xfrm>
            <a:off x="1903272" y="3123841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</a:t>
            </a:r>
            <a:r>
              <a:rPr lang="en-US" sz="3200">
                <a:latin typeface="ChronicaPro-Book"/>
              </a:rPr>
              <a:t>fish</a:t>
            </a:r>
            <a:r>
              <a:rPr lang="en-US" sz="3200" smtClean="0">
                <a:latin typeface="ChronicaPro-Book"/>
              </a:rPr>
              <a:t>.</a:t>
            </a: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the topic </a:t>
            </a:r>
            <a:r>
              <a:rPr lang="en-US" sz="2800"/>
              <a:t>Healthy </a:t>
            </a:r>
            <a:r>
              <a:rPr lang="en-US" sz="2800" smtClean="0"/>
              <a:t>living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words about healthy activities and </a:t>
            </a:r>
            <a:r>
              <a:rPr lang="en-US" sz="2800"/>
              <a:t>health </a:t>
            </a:r>
            <a:r>
              <a:rPr lang="en-US" sz="2800" smtClean="0"/>
              <a:t>problems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/f/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>
                <a:solidFill>
                  <a:schemeClr val="accent5"/>
                </a:solidFill>
              </a:rPr>
              <a:t>v</a:t>
            </a:r>
            <a:r>
              <a:rPr lang="en-US" sz="2800" smtClean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6436" y="5974111"/>
            <a:ext cx="1950733" cy="6242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1804" y="5468081"/>
            <a:ext cx="1419911" cy="5060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2127" y="597682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54" y="2882482"/>
            <a:ext cx="578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9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FACE TO FACE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095882" y="1535957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ACTIVITIES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3049" y="4305661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0" y="3987670"/>
            <a:ext cx="5428312" cy="2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C94B5-6F4F-4787-84EB-87E48AFA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924</Words>
  <PresentationFormat>Widescreen</PresentationFormat>
  <Paragraphs>190</Paragraphs>
  <Slides>27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2023-04-19T03:34:28Z</dcterms:modified>
</cp:coreProperties>
</file>