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5" r:id="rId5"/>
    <p:sldId id="279" r:id="rId6"/>
    <p:sldId id="281" r:id="rId7"/>
    <p:sldId id="280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4438"/>
    <a:srgbClr val="FD6F4B"/>
    <a:srgbClr val="FFB200"/>
    <a:srgbClr val="BFC932"/>
    <a:srgbClr val="7DB343"/>
    <a:srgbClr val="007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28"/>
            <a:ext cx="12192000" cy="684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706" y="1611034"/>
            <a:ext cx="785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6604" y="384048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522" y="2417237"/>
            <a:ext cx="933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6: VỆ SINH LỚP HỌC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5046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5CECE802-FF96-4503-842C-1863CC1B4AEA}"/>
              </a:ext>
            </a:extLst>
          </p:cNvPr>
          <p:cNvSpPr txBox="1"/>
          <p:nvPr/>
        </p:nvSpPr>
        <p:spPr>
          <a:xfrm>
            <a:off x="2278779" y="1378716"/>
            <a:ext cx="76075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6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E5FA0EE-54BE-46F3-AB42-CE53291D25B1}"/>
              </a:ext>
            </a:extLst>
          </p:cNvPr>
          <p:cNvSpPr txBox="1"/>
          <p:nvPr/>
        </p:nvSpPr>
        <p:spPr>
          <a:xfrm>
            <a:off x="3849959" y="267632"/>
            <a:ext cx="43015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endParaRPr lang="en-US" sz="4400" dirty="0">
              <a:solidFill>
                <a:srgbClr val="0000FF"/>
              </a:solidFill>
            </a:endParaRP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3705DFE9-5AC7-40D0-94AC-C8CF8B729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22703"/>
              </p:ext>
            </p:extLst>
          </p:nvPr>
        </p:nvGraphicFramePr>
        <p:xfrm>
          <a:off x="802888" y="1137424"/>
          <a:ext cx="10515600" cy="5435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0093628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840196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90907602"/>
                    </a:ext>
                  </a:extLst>
                </a:gridCol>
              </a:tblGrid>
              <a:tr h="18587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26055"/>
                  </a:ext>
                </a:extLst>
              </a:tr>
              <a:tr h="883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3330538"/>
                  </a:ext>
                </a:extLst>
              </a:tr>
              <a:tr h="926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1.HĐ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x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276385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638796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22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0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5CECE802-FF96-4503-842C-1863CC1B4AEA}"/>
              </a:ext>
            </a:extLst>
          </p:cNvPr>
          <p:cNvSpPr txBox="1"/>
          <p:nvPr/>
        </p:nvSpPr>
        <p:spPr>
          <a:xfrm>
            <a:off x="2278779" y="1378716"/>
            <a:ext cx="7607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40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4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FCD0F7-81B7-439F-9604-E9C77AEA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48" y="-52320"/>
            <a:ext cx="11131826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82E7C0C2-15E7-4896-A94B-B23F3D679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3" t="13778" r="59037" b="61553"/>
          <a:stretch/>
        </p:blipFill>
        <p:spPr>
          <a:xfrm>
            <a:off x="2249555" y="1095109"/>
            <a:ext cx="7043532" cy="57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5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5CECE802-FF96-4503-842C-1863CC1B4AEA}"/>
              </a:ext>
            </a:extLst>
          </p:cNvPr>
          <p:cNvSpPr txBox="1"/>
          <p:nvPr/>
        </p:nvSpPr>
        <p:spPr>
          <a:xfrm>
            <a:off x="2278779" y="1736524"/>
            <a:ext cx="760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 ta nhớ giữ vệ sinh khi tham gia các hoạt động ở trường.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2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3"/>
          <a:stretch/>
        </p:blipFill>
        <p:spPr>
          <a:xfrm>
            <a:off x="-1" y="-1"/>
            <a:ext cx="12192001" cy="68753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371599" y="1031965"/>
            <a:ext cx="9470572" cy="4167051"/>
          </a:xfrm>
          <a:prstGeom prst="rect">
            <a:avLst/>
          </a:prstGeom>
          <a:solidFill>
            <a:srgbClr val="004438"/>
          </a:solidFill>
          <a:ln>
            <a:solidFill>
              <a:srgbClr val="004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599" y="950226"/>
            <a:ext cx="9065623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những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xuyên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2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142</Words>
  <PresentationFormat>Màn hình rộng</PresentationFormat>
  <Paragraphs>26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Kể tên những việc em đã làm để giữ vệ sinh trường học: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2020-08-14T09:53:18Z</dcterms:created>
  <dcterms:modified xsi:type="dcterms:W3CDTF">2021-07-30T14:54:01Z</dcterms:modified>
</cp:coreProperties>
</file>