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3" r:id="rId8"/>
    <p:sldId id="266" r:id="rId9"/>
    <p:sldId id="265" r:id="rId10"/>
    <p:sldId id="267" r:id="rId11"/>
    <p:sldId id="262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1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2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7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9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7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7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9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9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F80E-A70A-44EF-8417-302BAFDE6BD9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5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52" y="626276"/>
            <a:ext cx="10239469" cy="5694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8090" y="640674"/>
            <a:ext cx="308723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4721380" y="1914347"/>
            <a:ext cx="2643612" cy="22692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TẾ BÀ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48379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1412" y="581189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34922" y="4068774"/>
            <a:ext cx="1643958" cy="2247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48464" y="555028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55313" y="4295869"/>
            <a:ext cx="2219610" cy="7333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23728" y="3341762"/>
            <a:ext cx="178240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5485" y="2885964"/>
            <a:ext cx="27718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34535" y="626276"/>
            <a:ext cx="149834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 rot="1574511">
            <a:off x="787712" y="918937"/>
            <a:ext cx="4141205" cy="20921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8543" y="96475"/>
            <a:ext cx="3892990" cy="17122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7148464" cy="20189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do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9C3DED-2A6D-A50D-35ED-CD9B721ED772}"/>
              </a:ext>
            </a:extLst>
          </p:cNvPr>
          <p:cNvSpPr txBox="1"/>
          <p:nvPr/>
        </p:nvSpPr>
        <p:spPr>
          <a:xfrm>
            <a:off x="150701" y="5912118"/>
            <a:ext cx="6146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189692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32491"/>
            <a:ext cx="11949066" cy="144417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162962" y="5326061"/>
            <a:ext cx="11949066" cy="1521373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147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32491"/>
            <a:ext cx="11949066" cy="144417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-479834" y="5152672"/>
            <a:ext cx="12973616" cy="169189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50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3612" y="598854"/>
            <a:ext cx="901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035658"/>
              </p:ext>
            </p:extLst>
          </p:nvPr>
        </p:nvGraphicFramePr>
        <p:xfrm>
          <a:off x="197666" y="1253784"/>
          <a:ext cx="11914362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8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466296" y="2446407"/>
            <a:ext cx="45897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0746" y="2238657"/>
            <a:ext cx="52721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38743" y="3177315"/>
            <a:ext cx="10619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½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641" y="2536495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700" dirty="0"/>
          </a:p>
        </p:txBody>
      </p:sp>
      <p:sp>
        <p:nvSpPr>
          <p:cNvPr id="12" name="Rectangle 11"/>
          <p:cNvSpPr/>
          <p:nvPr/>
        </p:nvSpPr>
        <p:spPr>
          <a:xfrm>
            <a:off x="108640" y="3282996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700" dirty="0"/>
          </a:p>
        </p:txBody>
      </p:sp>
      <p:sp>
        <p:nvSpPr>
          <p:cNvPr id="14" name="Rectangle 13"/>
          <p:cNvSpPr/>
          <p:nvPr/>
        </p:nvSpPr>
        <p:spPr>
          <a:xfrm>
            <a:off x="108640" y="4495624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700" dirty="0"/>
          </a:p>
        </p:txBody>
      </p:sp>
      <p:sp>
        <p:nvSpPr>
          <p:cNvPr id="13" name="Rectangle 12"/>
          <p:cNvSpPr/>
          <p:nvPr/>
        </p:nvSpPr>
        <p:spPr>
          <a:xfrm>
            <a:off x="1438742" y="4017650"/>
            <a:ext cx="106191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Explosion 2 14"/>
          <p:cNvSpPr/>
          <p:nvPr/>
        </p:nvSpPr>
        <p:spPr>
          <a:xfrm>
            <a:off x="-99592" y="290978"/>
            <a:ext cx="2743204" cy="1457608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9176" y="5824932"/>
            <a:ext cx="11912852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7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7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217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3" grpId="0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" y="715255"/>
            <a:ext cx="5844248" cy="589823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658417" y="776318"/>
            <a:ext cx="5930020" cy="2888055"/>
          </a:xfrm>
          <a:prstGeom prst="cloudCallout">
            <a:avLst>
              <a:gd name="adj1" fmla="val -48633"/>
              <a:gd name="adj2" fmla="val 515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cây.Màu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823762" y="865941"/>
            <a:ext cx="5599329" cy="2531420"/>
          </a:xfrm>
          <a:prstGeom prst="cloudCallout">
            <a:avLst>
              <a:gd name="adj1" fmla="val -44657"/>
              <a:gd name="adj2" fmla="val 4139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257504" y="3172084"/>
            <a:ext cx="4887241" cy="35199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13653" y="3172084"/>
            <a:ext cx="297292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71414" y="5805475"/>
            <a:ext cx="165848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75407" y="5092045"/>
            <a:ext cx="109536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9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52" y="626276"/>
            <a:ext cx="10239469" cy="5694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8090" y="640674"/>
            <a:ext cx="308723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4721380" y="1914347"/>
            <a:ext cx="2643612" cy="22692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TẾ BÀ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48379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1412" y="581189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34922" y="4068774"/>
            <a:ext cx="1643958" cy="2247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48464" y="555028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55313" y="4295869"/>
            <a:ext cx="2219610" cy="7333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23728" y="3341762"/>
            <a:ext cx="178240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5485" y="2885964"/>
            <a:ext cx="27718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34535" y="626276"/>
            <a:ext cx="149834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 rot="1574511">
            <a:off x="787712" y="918937"/>
            <a:ext cx="4141205" cy="20921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374" y="84240"/>
            <a:ext cx="3892990" cy="290597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nào?và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250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8229"/>
            <a:ext cx="9144000" cy="1137955"/>
          </a:xfrm>
        </p:spPr>
        <p:txBody>
          <a:bodyPr>
            <a:norm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514" y="1279731"/>
            <a:ext cx="2662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7" t="29710" b="21083"/>
          <a:stretch/>
        </p:blipFill>
        <p:spPr>
          <a:xfrm>
            <a:off x="5223850" y="1297833"/>
            <a:ext cx="6547020" cy="516727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81481" y="2527229"/>
            <a:ext cx="4255128" cy="3448994"/>
          </a:xfrm>
          <a:prstGeom prst="wedgeEllipseCallout">
            <a:avLst>
              <a:gd name="adj1" fmla="val 57123"/>
              <a:gd name="adj2" fmla="val 8113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TT SGK: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6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66566"/>
            <a:ext cx="12032055" cy="1137955"/>
          </a:xfrm>
        </p:spPr>
        <p:txBody>
          <a:bodyPr>
            <a:norm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7" t="29709" b="32726"/>
          <a:stretch/>
        </p:blipFill>
        <p:spPr>
          <a:xfrm>
            <a:off x="1891426" y="1199957"/>
            <a:ext cx="8872396" cy="4801521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17694" y="751438"/>
            <a:ext cx="4725910" cy="2319569"/>
          </a:xfrm>
          <a:prstGeom prst="wedgeEllipseCallout">
            <a:avLst>
              <a:gd name="adj1" fmla="val 37332"/>
              <a:gd name="adj2" fmla="val 3991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chất,tham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8242" y="1092953"/>
            <a:ext cx="2850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0" y="3313569"/>
            <a:ext cx="3784349" cy="3440316"/>
          </a:xfrm>
          <a:prstGeom prst="wedgeEllipseCallout">
            <a:avLst>
              <a:gd name="adj1" fmla="val 55426"/>
              <a:gd name="adj2" fmla="val -731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7505323" y="1199958"/>
            <a:ext cx="4296485" cy="2982743"/>
          </a:xfrm>
          <a:prstGeom prst="wedgeEllipseCallout">
            <a:avLst>
              <a:gd name="adj1" fmla="val -51110"/>
              <a:gd name="adj2" fmla="val 2533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7831396" y="1199957"/>
            <a:ext cx="4230688" cy="3833769"/>
          </a:xfrm>
          <a:prstGeom prst="wedgeEllipseCallout">
            <a:avLst>
              <a:gd name="adj1" fmla="val -45332"/>
              <a:gd name="adj2" fmla="val 3517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 flipH="1" flipV="1">
            <a:off x="7974150" y="4075569"/>
            <a:ext cx="45719" cy="49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V="1">
            <a:off x="7031820" y="2978591"/>
            <a:ext cx="45719" cy="92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982135" y="4277921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25514" y="4430321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60621" y="4320179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68183" y="3929354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748152" y="3656253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36341" y="3247339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197803" y="311002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58853" y="297271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10850" y="2844442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99038" y="2779558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133313" y="272373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412469" y="2667897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664462" y="2657354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689295" y="3805638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907395" y="2646793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84480" y="5488071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90790" y="5595210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002457" y="5747598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282553" y="5862658"/>
            <a:ext cx="6779531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04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760" y="695821"/>
            <a:ext cx="5780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8" t="39235" r="8759" b="44018"/>
          <a:stretch/>
        </p:blipFill>
        <p:spPr>
          <a:xfrm>
            <a:off x="4345663" y="1219041"/>
            <a:ext cx="7686392" cy="492508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02904" y="1367073"/>
            <a:ext cx="3784348" cy="5269117"/>
          </a:xfrm>
          <a:prstGeom prst="wedgeEllipseCallout">
            <a:avLst>
              <a:gd name="adj1" fmla="val 57295"/>
              <a:gd name="adj2" fmla="val -983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 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47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5992" y="535095"/>
            <a:ext cx="622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8" t="39235" r="8759" b="44018"/>
          <a:stretch/>
        </p:blipFill>
        <p:spPr>
          <a:xfrm>
            <a:off x="1236930" y="965545"/>
            <a:ext cx="9855451" cy="222127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465823"/>
              </p:ext>
            </p:extLst>
          </p:nvPr>
        </p:nvGraphicFramePr>
        <p:xfrm>
          <a:off x="102009" y="2971012"/>
          <a:ext cx="12010019" cy="3745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9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1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7745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25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5566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7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031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98847" y="3355661"/>
            <a:ext cx="28103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7447828" y="3346767"/>
            <a:ext cx="41825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6953" y="3871186"/>
            <a:ext cx="73885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0585" y="4311572"/>
            <a:ext cx="5310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0582" y="4423054"/>
            <a:ext cx="56748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Ribosome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36930" y="6078076"/>
            <a:ext cx="56236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8346" y="6065898"/>
            <a:ext cx="400301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5992" y="535095"/>
            <a:ext cx="622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8" t="39235" r="8759" b="44018"/>
          <a:stretch/>
        </p:blipFill>
        <p:spPr>
          <a:xfrm>
            <a:off x="1236930" y="965545"/>
            <a:ext cx="9855451" cy="222127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2009" y="2971012"/>
          <a:ext cx="12010019" cy="3745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9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1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7745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25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5566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7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031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98847" y="3355661"/>
            <a:ext cx="28103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7447828" y="3346767"/>
            <a:ext cx="41825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6953" y="3871186"/>
            <a:ext cx="73885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0585" y="4311572"/>
            <a:ext cx="5310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0582" y="4423054"/>
            <a:ext cx="56748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Ribosome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36930" y="6078076"/>
            <a:ext cx="56236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8346" y="6065898"/>
            <a:ext cx="400301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84131"/>
            <a:ext cx="11949066" cy="139253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2.3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2.4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4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543208" y="1079186"/>
            <a:ext cx="4363770" cy="26780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107980"/>
            <a:ext cx="5015618" cy="285207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07175" y="1079186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35700" y="3140656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45296" y="2849791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571525"/>
              </p:ext>
            </p:extLst>
          </p:nvPr>
        </p:nvGraphicFramePr>
        <p:xfrm>
          <a:off x="258022" y="3479208"/>
          <a:ext cx="11813265" cy="329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8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5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8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192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1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48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1356</Words>
  <Application>Microsoft Office PowerPoint</Application>
  <PresentationFormat>Widescreen</PresentationFormat>
  <Paragraphs>121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BÀI 19: CẤU TẠO VÀ CHỨC NĂNG CÁC THÀNH PHẦN CỦA TẾ BÀO</vt:lpstr>
      <vt:lpstr>BÀI 19: CẤU TẠO VÀ CHỨC NĂNG CÁC THÀNH PHẦN CỦA TẾ BÀO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2021-05-02T11:12:37Z</dcterms:created>
  <dcterms:modified xsi:type="dcterms:W3CDTF">2023-12-13T17:22:56Z</dcterms:modified>
</cp:coreProperties>
</file>