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00" r:id="rId2"/>
    <p:sldId id="350" r:id="rId3"/>
    <p:sldId id="302" r:id="rId4"/>
    <p:sldId id="292" r:id="rId5"/>
    <p:sldId id="407" r:id="rId6"/>
    <p:sldId id="408" r:id="rId7"/>
    <p:sldId id="409" r:id="rId8"/>
    <p:sldId id="395" r:id="rId9"/>
    <p:sldId id="334" r:id="rId10"/>
    <p:sldId id="306" r:id="rId11"/>
    <p:sldId id="396" r:id="rId12"/>
    <p:sldId id="398" r:id="rId13"/>
    <p:sldId id="399" r:id="rId14"/>
    <p:sldId id="400" r:id="rId15"/>
    <p:sldId id="401" r:id="rId16"/>
    <p:sldId id="402" r:id="rId17"/>
    <p:sldId id="403" r:id="rId18"/>
    <p:sldId id="397" r:id="rId19"/>
    <p:sldId id="356" r:id="rId20"/>
    <p:sldId id="372" r:id="rId21"/>
    <p:sldId id="373" r:id="rId22"/>
    <p:sldId id="374" r:id="rId23"/>
    <p:sldId id="380" r:id="rId24"/>
    <p:sldId id="390" r:id="rId25"/>
    <p:sldId id="391" r:id="rId26"/>
    <p:sldId id="392" r:id="rId27"/>
    <p:sldId id="393" r:id="rId28"/>
    <p:sldId id="394" r:id="rId29"/>
    <p:sldId id="376" r:id="rId30"/>
    <p:sldId id="383" r:id="rId31"/>
    <p:sldId id="381" r:id="rId32"/>
    <p:sldId id="382" r:id="rId33"/>
    <p:sldId id="357" r:id="rId34"/>
    <p:sldId id="337" r:id="rId35"/>
    <p:sldId id="404" r:id="rId36"/>
    <p:sldId id="358" r:id="rId37"/>
    <p:sldId id="405" r:id="rId38"/>
    <p:sldId id="385" r:id="rId39"/>
    <p:sldId id="384" r:id="rId40"/>
    <p:sldId id="315" r:id="rId41"/>
    <p:sldId id="386" r:id="rId42"/>
    <p:sldId id="389" r:id="rId43"/>
    <p:sldId id="406" r:id="rId44"/>
    <p:sldId id="331" r:id="rId45"/>
    <p:sldId id="295" r:id="rId46"/>
    <p:sldId id="329" r:id="rId47"/>
    <p:sldId id="34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7030A0"/>
    <a:srgbClr val="FFFF00"/>
    <a:srgbClr val="FF3300"/>
    <a:srgbClr val="006699"/>
    <a:srgbClr val="44C844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84787" autoAdjust="0"/>
  </p:normalViewPr>
  <p:slideViewPr>
    <p:cSldViewPr snapToGrid="0">
      <p:cViewPr varScale="1">
        <p:scale>
          <a:sx n="63" d="100"/>
          <a:sy n="63" d="100"/>
        </p:scale>
        <p:origin x="10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headphone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.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16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22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08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&gt; </a:t>
            </a:r>
            <a:r>
              <a:rPr lang="en-US" dirty="0" err="1"/>
              <a:t>sẽ</a:t>
            </a:r>
            <a:r>
              <a:rPr lang="en-US" dirty="0"/>
              <a:t> bay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mất</a:t>
            </a:r>
            <a:endParaRPr lang="en-US" dirty="0"/>
          </a:p>
          <a:p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: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vỗ</a:t>
            </a:r>
            <a:r>
              <a:rPr lang="en-US" dirty="0"/>
              <a:t> </a:t>
            </a:r>
            <a:r>
              <a:rPr lang="en-US"/>
              <a:t>tay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04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50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80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picture to hear the sound</a:t>
            </a:r>
          </a:p>
          <a:p>
            <a:r>
              <a:rPr lang="en-US" dirty="0"/>
              <a:t>Click on incorrect answer-&gt; disappear</a:t>
            </a:r>
          </a:p>
          <a:p>
            <a:r>
              <a:rPr lang="en-US" dirty="0"/>
              <a:t>Click on correct answer-&gt;applause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6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6.jpe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6.jpe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6.jpe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6.jpe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6.jpe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4.png"/><Relationship Id="rId1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3.png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8.png"/><Relationship Id="rId10" Type="http://schemas.openxmlformats.org/officeDocument/2006/relationships/audio" Target="../media/media5.mp3"/><Relationship Id="rId19" Type="http://schemas.openxmlformats.org/officeDocument/2006/relationships/image" Target="../media/image16.jpe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eduhome.com.vn/DHALesson?idGrade=3&amp;idSubject=1&amp;idSeries=119&amp;idTheme=1068&amp;IdLevel=2&amp;idThemeServer=76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8: Food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119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knife</a:t>
            </a:r>
          </a:p>
          <a:p>
            <a:pPr algn="ctr"/>
            <a:r>
              <a:rPr lang="en-US" sz="3600" i="1" dirty="0"/>
              <a:t>fork</a:t>
            </a:r>
          </a:p>
          <a:p>
            <a:pPr algn="ctr"/>
            <a:r>
              <a:rPr lang="en-US" sz="3600" i="1" dirty="0"/>
              <a:t>spoon</a:t>
            </a:r>
          </a:p>
          <a:p>
            <a:pPr algn="ctr"/>
            <a:r>
              <a:rPr lang="en-US" sz="3600" i="1" dirty="0"/>
              <a:t>chopsticks</a:t>
            </a:r>
          </a:p>
          <a:p>
            <a:pPr algn="ctr"/>
            <a:r>
              <a:rPr lang="en-US" sz="3600" i="1" dirty="0"/>
              <a:t>noodles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77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noodles">
            <a:hlinkClick r:id="" action="ppaction://media"/>
            <a:extLst>
              <a:ext uri="{FF2B5EF4-FFF2-40B4-BE49-F238E27FC236}">
                <a16:creationId xmlns:a16="http://schemas.microsoft.com/office/drawing/2014/main" id="{E172BA72-8B15-411B-9F10-569A37F99C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38686" y="401213"/>
            <a:ext cx="609600" cy="609600"/>
          </a:xfrm>
          <a:prstGeom prst="rect">
            <a:avLst/>
          </a:prstGeom>
        </p:spPr>
      </p:pic>
      <p:pic>
        <p:nvPicPr>
          <p:cNvPr id="35" name="chopsticks">
            <a:hlinkClick r:id="" action="ppaction://media"/>
            <a:extLst>
              <a:ext uri="{FF2B5EF4-FFF2-40B4-BE49-F238E27FC236}">
                <a16:creationId xmlns:a16="http://schemas.microsoft.com/office/drawing/2014/main" id="{CAEA4A65-B2DA-4751-A15D-3540C3461C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21482" y="362797"/>
            <a:ext cx="609600" cy="609600"/>
          </a:xfrm>
          <a:prstGeom prst="rect">
            <a:avLst/>
          </a:prstGeom>
        </p:spPr>
      </p:pic>
      <p:pic>
        <p:nvPicPr>
          <p:cNvPr id="34" name="spoon">
            <a:hlinkClick r:id="" action="ppaction://media"/>
            <a:extLst>
              <a:ext uri="{FF2B5EF4-FFF2-40B4-BE49-F238E27FC236}">
                <a16:creationId xmlns:a16="http://schemas.microsoft.com/office/drawing/2014/main" id="{A58A189C-E51C-4A9D-A224-362AAAD751F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30084" y="411100"/>
            <a:ext cx="609600" cy="609600"/>
          </a:xfrm>
          <a:prstGeom prst="rect">
            <a:avLst/>
          </a:prstGeom>
        </p:spPr>
      </p:pic>
      <p:pic>
        <p:nvPicPr>
          <p:cNvPr id="33" name="fork">
            <a:hlinkClick r:id="" action="ppaction://media"/>
            <a:extLst>
              <a:ext uri="{FF2B5EF4-FFF2-40B4-BE49-F238E27FC236}">
                <a16:creationId xmlns:a16="http://schemas.microsoft.com/office/drawing/2014/main" id="{21D2BD1F-460C-409A-A854-491A28EF595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18305" y="420987"/>
            <a:ext cx="609600" cy="609600"/>
          </a:xfrm>
          <a:prstGeom prst="rect">
            <a:avLst/>
          </a:prstGeom>
        </p:spPr>
      </p:pic>
      <p:pic>
        <p:nvPicPr>
          <p:cNvPr id="32" name="knife">
            <a:hlinkClick r:id="" action="ppaction://media"/>
            <a:extLst>
              <a:ext uri="{FF2B5EF4-FFF2-40B4-BE49-F238E27FC236}">
                <a16:creationId xmlns:a16="http://schemas.microsoft.com/office/drawing/2014/main" id="{EF2F7DF1-82D3-4650-80D5-4D38A88E21D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22461" y="459403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85246" y="2660852"/>
            <a:ext cx="2731373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knife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27927" y="1463614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34084" y="388504"/>
            <a:ext cx="1023257" cy="9002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Giấu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icon audio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06640" y="3911600"/>
            <a:ext cx="2731373" cy="126188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/</a:t>
            </a:r>
            <a:r>
              <a:rPr lang="en-US" sz="3600" dirty="0" err="1"/>
              <a:t>naɪf</a:t>
            </a:r>
            <a:r>
              <a:rPr lang="en-US" sz="3600" dirty="0"/>
              <a:t>/</a:t>
            </a:r>
          </a:p>
          <a:p>
            <a:pPr algn="ctr"/>
            <a:r>
              <a:rPr lang="en-US" sz="4000" dirty="0"/>
              <a:t>Con </a:t>
            </a:r>
            <a:r>
              <a:rPr lang="en-US" sz="4000" dirty="0" err="1"/>
              <a:t>dao</a:t>
            </a:r>
            <a:endParaRPr lang="en-US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AC6580-B9AD-4E6C-A622-7DCDB842E8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2886" y="1869500"/>
            <a:ext cx="4837674" cy="40216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986A20E-8122-419D-9CF7-D97FCC5E54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3826" y="335578"/>
            <a:ext cx="6829425" cy="8572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0326" y="327483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8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0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3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noodles">
            <a:hlinkClick r:id="" action="ppaction://media"/>
            <a:extLst>
              <a:ext uri="{FF2B5EF4-FFF2-40B4-BE49-F238E27FC236}">
                <a16:creationId xmlns:a16="http://schemas.microsoft.com/office/drawing/2014/main" id="{E172BA72-8B15-411B-9F10-569A37F99C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38686" y="401213"/>
            <a:ext cx="609600" cy="609600"/>
          </a:xfrm>
          <a:prstGeom prst="rect">
            <a:avLst/>
          </a:prstGeom>
        </p:spPr>
      </p:pic>
      <p:pic>
        <p:nvPicPr>
          <p:cNvPr id="35" name="chopsticks">
            <a:hlinkClick r:id="" action="ppaction://media"/>
            <a:extLst>
              <a:ext uri="{FF2B5EF4-FFF2-40B4-BE49-F238E27FC236}">
                <a16:creationId xmlns:a16="http://schemas.microsoft.com/office/drawing/2014/main" id="{CAEA4A65-B2DA-4751-A15D-3540C3461C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21482" y="362797"/>
            <a:ext cx="609600" cy="609600"/>
          </a:xfrm>
          <a:prstGeom prst="rect">
            <a:avLst/>
          </a:prstGeom>
        </p:spPr>
      </p:pic>
      <p:pic>
        <p:nvPicPr>
          <p:cNvPr id="34" name="spoon">
            <a:hlinkClick r:id="" action="ppaction://media"/>
            <a:extLst>
              <a:ext uri="{FF2B5EF4-FFF2-40B4-BE49-F238E27FC236}">
                <a16:creationId xmlns:a16="http://schemas.microsoft.com/office/drawing/2014/main" id="{A58A189C-E51C-4A9D-A224-362AAAD751F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30084" y="411100"/>
            <a:ext cx="609600" cy="609600"/>
          </a:xfrm>
          <a:prstGeom prst="rect">
            <a:avLst/>
          </a:prstGeom>
        </p:spPr>
      </p:pic>
      <p:pic>
        <p:nvPicPr>
          <p:cNvPr id="33" name="fork">
            <a:hlinkClick r:id="" action="ppaction://media"/>
            <a:extLst>
              <a:ext uri="{FF2B5EF4-FFF2-40B4-BE49-F238E27FC236}">
                <a16:creationId xmlns:a16="http://schemas.microsoft.com/office/drawing/2014/main" id="{21D2BD1F-460C-409A-A854-491A28EF595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18305" y="420987"/>
            <a:ext cx="609600" cy="609600"/>
          </a:xfrm>
          <a:prstGeom prst="rect">
            <a:avLst/>
          </a:prstGeom>
        </p:spPr>
      </p:pic>
      <p:pic>
        <p:nvPicPr>
          <p:cNvPr id="32" name="knife">
            <a:hlinkClick r:id="" action="ppaction://media"/>
            <a:extLst>
              <a:ext uri="{FF2B5EF4-FFF2-40B4-BE49-F238E27FC236}">
                <a16:creationId xmlns:a16="http://schemas.microsoft.com/office/drawing/2014/main" id="{EF2F7DF1-82D3-4650-80D5-4D38A88E21D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22461" y="459403"/>
            <a:ext cx="609600" cy="609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27927" y="1463614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34084" y="388504"/>
            <a:ext cx="1023257" cy="9002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Giấu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icon audio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54742" y="3562796"/>
            <a:ext cx="1630955" cy="114716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/</a:t>
            </a:r>
            <a:r>
              <a:rPr lang="en-US" sz="3600" dirty="0" err="1"/>
              <a:t>fɔːrk</a:t>
            </a:r>
            <a:r>
              <a:rPr lang="en-US" sz="3600" dirty="0"/>
              <a:t>/</a:t>
            </a:r>
          </a:p>
          <a:p>
            <a:pPr algn="ctr"/>
            <a:r>
              <a:rPr lang="en-US" sz="4000" dirty="0" err="1"/>
              <a:t>Cái</a:t>
            </a:r>
            <a:r>
              <a:rPr lang="en-US" sz="4000" dirty="0"/>
              <a:t> </a:t>
            </a:r>
            <a:r>
              <a:rPr lang="en-US" sz="4000" dirty="0" err="1"/>
              <a:t>nĩa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2BF27E-1D9F-435F-A6E2-3B1B35D4161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46017" y="1976445"/>
            <a:ext cx="4424754" cy="37740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A5D53FE-DF5B-49C2-9D96-F07DCC89DB35}"/>
              </a:ext>
            </a:extLst>
          </p:cNvPr>
          <p:cNvSpPr txBox="1"/>
          <p:nvPr/>
        </p:nvSpPr>
        <p:spPr>
          <a:xfrm>
            <a:off x="8554743" y="2473246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fork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986A20E-8122-419D-9CF7-D97FCC5E54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3826" y="335578"/>
            <a:ext cx="6829425" cy="8572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0326" y="327483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0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8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20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noodles">
            <a:hlinkClick r:id="" action="ppaction://media"/>
            <a:extLst>
              <a:ext uri="{FF2B5EF4-FFF2-40B4-BE49-F238E27FC236}">
                <a16:creationId xmlns:a16="http://schemas.microsoft.com/office/drawing/2014/main" id="{E172BA72-8B15-411B-9F10-569A37F99C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38686" y="401213"/>
            <a:ext cx="609600" cy="609600"/>
          </a:xfrm>
          <a:prstGeom prst="rect">
            <a:avLst/>
          </a:prstGeom>
        </p:spPr>
      </p:pic>
      <p:pic>
        <p:nvPicPr>
          <p:cNvPr id="35" name="chopsticks">
            <a:hlinkClick r:id="" action="ppaction://media"/>
            <a:extLst>
              <a:ext uri="{FF2B5EF4-FFF2-40B4-BE49-F238E27FC236}">
                <a16:creationId xmlns:a16="http://schemas.microsoft.com/office/drawing/2014/main" id="{CAEA4A65-B2DA-4751-A15D-3540C3461C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21482" y="362797"/>
            <a:ext cx="609600" cy="609600"/>
          </a:xfrm>
          <a:prstGeom prst="rect">
            <a:avLst/>
          </a:prstGeom>
        </p:spPr>
      </p:pic>
      <p:pic>
        <p:nvPicPr>
          <p:cNvPr id="34" name="spoon">
            <a:hlinkClick r:id="" action="ppaction://media"/>
            <a:extLst>
              <a:ext uri="{FF2B5EF4-FFF2-40B4-BE49-F238E27FC236}">
                <a16:creationId xmlns:a16="http://schemas.microsoft.com/office/drawing/2014/main" id="{A58A189C-E51C-4A9D-A224-362AAAD751F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30084" y="411100"/>
            <a:ext cx="609600" cy="609600"/>
          </a:xfrm>
          <a:prstGeom prst="rect">
            <a:avLst/>
          </a:prstGeom>
        </p:spPr>
      </p:pic>
      <p:pic>
        <p:nvPicPr>
          <p:cNvPr id="33" name="fork">
            <a:hlinkClick r:id="" action="ppaction://media"/>
            <a:extLst>
              <a:ext uri="{FF2B5EF4-FFF2-40B4-BE49-F238E27FC236}">
                <a16:creationId xmlns:a16="http://schemas.microsoft.com/office/drawing/2014/main" id="{21D2BD1F-460C-409A-A854-491A28EF595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18305" y="420987"/>
            <a:ext cx="609600" cy="609600"/>
          </a:xfrm>
          <a:prstGeom prst="rect">
            <a:avLst/>
          </a:prstGeom>
        </p:spPr>
      </p:pic>
      <p:pic>
        <p:nvPicPr>
          <p:cNvPr id="32" name="knife">
            <a:hlinkClick r:id="" action="ppaction://media"/>
            <a:extLst>
              <a:ext uri="{FF2B5EF4-FFF2-40B4-BE49-F238E27FC236}">
                <a16:creationId xmlns:a16="http://schemas.microsoft.com/office/drawing/2014/main" id="{EF2F7DF1-82D3-4650-80D5-4D38A88E21D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22461" y="459403"/>
            <a:ext cx="609600" cy="609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27927" y="1463614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34084" y="388504"/>
            <a:ext cx="1023257" cy="9002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Giấu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icon audio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13242" y="3751204"/>
            <a:ext cx="3033772" cy="126188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/</a:t>
            </a:r>
            <a:r>
              <a:rPr lang="en-US" sz="3600" dirty="0" err="1"/>
              <a:t>spuːn</a:t>
            </a:r>
            <a:r>
              <a:rPr lang="en-US" sz="3600" dirty="0"/>
              <a:t>/</a:t>
            </a:r>
          </a:p>
          <a:p>
            <a:pPr algn="ctr"/>
            <a:r>
              <a:rPr lang="en-US" sz="4000" dirty="0" err="1"/>
              <a:t>Cái</a:t>
            </a:r>
            <a:r>
              <a:rPr lang="en-US" sz="4000" dirty="0"/>
              <a:t> </a:t>
            </a:r>
            <a:r>
              <a:rPr lang="en-US" sz="4000" dirty="0" err="1"/>
              <a:t>thìa</a:t>
            </a:r>
            <a:endParaRPr lang="en-US" sz="40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1634DC2-A904-4232-9922-DEFADF8D12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91419" y="1863724"/>
            <a:ext cx="4392334" cy="366331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613DFC5-E4EF-4356-BB18-428A91E22365}"/>
              </a:ext>
            </a:extLst>
          </p:cNvPr>
          <p:cNvSpPr txBox="1"/>
          <p:nvPr/>
        </p:nvSpPr>
        <p:spPr>
          <a:xfrm>
            <a:off x="7900312" y="2434269"/>
            <a:ext cx="3033772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spoon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986A20E-8122-419D-9CF7-D97FCC5E54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3826" y="335578"/>
            <a:ext cx="6829425" cy="8572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0326" y="327483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1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5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noodles">
            <a:hlinkClick r:id="" action="ppaction://media"/>
            <a:extLst>
              <a:ext uri="{FF2B5EF4-FFF2-40B4-BE49-F238E27FC236}">
                <a16:creationId xmlns:a16="http://schemas.microsoft.com/office/drawing/2014/main" id="{E172BA72-8B15-411B-9F10-569A37F99C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38686" y="401213"/>
            <a:ext cx="609600" cy="609600"/>
          </a:xfrm>
          <a:prstGeom prst="rect">
            <a:avLst/>
          </a:prstGeom>
        </p:spPr>
      </p:pic>
      <p:pic>
        <p:nvPicPr>
          <p:cNvPr id="35" name="chopsticks">
            <a:hlinkClick r:id="" action="ppaction://media"/>
            <a:extLst>
              <a:ext uri="{FF2B5EF4-FFF2-40B4-BE49-F238E27FC236}">
                <a16:creationId xmlns:a16="http://schemas.microsoft.com/office/drawing/2014/main" id="{CAEA4A65-B2DA-4751-A15D-3540C3461C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21482" y="362797"/>
            <a:ext cx="609600" cy="609600"/>
          </a:xfrm>
          <a:prstGeom prst="rect">
            <a:avLst/>
          </a:prstGeom>
        </p:spPr>
      </p:pic>
      <p:pic>
        <p:nvPicPr>
          <p:cNvPr id="34" name="spoon">
            <a:hlinkClick r:id="" action="ppaction://media"/>
            <a:extLst>
              <a:ext uri="{FF2B5EF4-FFF2-40B4-BE49-F238E27FC236}">
                <a16:creationId xmlns:a16="http://schemas.microsoft.com/office/drawing/2014/main" id="{A58A189C-E51C-4A9D-A224-362AAAD751F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30084" y="411100"/>
            <a:ext cx="609600" cy="609600"/>
          </a:xfrm>
          <a:prstGeom prst="rect">
            <a:avLst/>
          </a:prstGeom>
        </p:spPr>
      </p:pic>
      <p:pic>
        <p:nvPicPr>
          <p:cNvPr id="33" name="fork">
            <a:hlinkClick r:id="" action="ppaction://media"/>
            <a:extLst>
              <a:ext uri="{FF2B5EF4-FFF2-40B4-BE49-F238E27FC236}">
                <a16:creationId xmlns:a16="http://schemas.microsoft.com/office/drawing/2014/main" id="{21D2BD1F-460C-409A-A854-491A28EF595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18305" y="420987"/>
            <a:ext cx="609600" cy="609600"/>
          </a:xfrm>
          <a:prstGeom prst="rect">
            <a:avLst/>
          </a:prstGeom>
        </p:spPr>
      </p:pic>
      <p:pic>
        <p:nvPicPr>
          <p:cNvPr id="32" name="knife">
            <a:hlinkClick r:id="" action="ppaction://media"/>
            <a:extLst>
              <a:ext uri="{FF2B5EF4-FFF2-40B4-BE49-F238E27FC236}">
                <a16:creationId xmlns:a16="http://schemas.microsoft.com/office/drawing/2014/main" id="{EF2F7DF1-82D3-4650-80D5-4D38A88E21D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22461" y="459403"/>
            <a:ext cx="609600" cy="609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27927" y="1463614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34084" y="388504"/>
            <a:ext cx="1023257" cy="9002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Giấu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icon audio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24283" y="3908558"/>
            <a:ext cx="3594022" cy="126188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/ˈ</a:t>
            </a:r>
            <a:r>
              <a:rPr lang="en-US" sz="3600" dirty="0" err="1"/>
              <a:t>tʃɑːpstɪks</a:t>
            </a:r>
            <a:r>
              <a:rPr lang="en-US" sz="3600" dirty="0"/>
              <a:t>/</a:t>
            </a:r>
          </a:p>
          <a:p>
            <a:pPr algn="ctr"/>
            <a:r>
              <a:rPr lang="en-US" sz="4000" dirty="0" err="1"/>
              <a:t>Đôi</a:t>
            </a:r>
            <a:r>
              <a:rPr lang="en-US" sz="4000" dirty="0"/>
              <a:t> </a:t>
            </a:r>
            <a:r>
              <a:rPr lang="en-US" sz="4000" dirty="0" err="1"/>
              <a:t>đũa</a:t>
            </a:r>
            <a:endParaRPr lang="en-US" sz="40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A663ADE-ED6D-439A-8049-C069436C19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3842" y="1991367"/>
            <a:ext cx="4155917" cy="341258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3CB647D-C73D-4B8A-A616-BB8FF8812DC4}"/>
              </a:ext>
            </a:extLst>
          </p:cNvPr>
          <p:cNvSpPr txBox="1"/>
          <p:nvPr/>
        </p:nvSpPr>
        <p:spPr>
          <a:xfrm>
            <a:off x="7313966" y="2566917"/>
            <a:ext cx="3629414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chopsticks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986A20E-8122-419D-9CF7-D97FCC5E54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3826" y="335578"/>
            <a:ext cx="6829425" cy="8572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0326" y="327483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0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92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22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noodles">
            <a:hlinkClick r:id="" action="ppaction://media"/>
            <a:extLst>
              <a:ext uri="{FF2B5EF4-FFF2-40B4-BE49-F238E27FC236}">
                <a16:creationId xmlns:a16="http://schemas.microsoft.com/office/drawing/2014/main" id="{E172BA72-8B15-411B-9F10-569A37F99C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38686" y="401213"/>
            <a:ext cx="609600" cy="609600"/>
          </a:xfrm>
          <a:prstGeom prst="rect">
            <a:avLst/>
          </a:prstGeom>
        </p:spPr>
      </p:pic>
      <p:pic>
        <p:nvPicPr>
          <p:cNvPr id="35" name="chopsticks">
            <a:hlinkClick r:id="" action="ppaction://media"/>
            <a:extLst>
              <a:ext uri="{FF2B5EF4-FFF2-40B4-BE49-F238E27FC236}">
                <a16:creationId xmlns:a16="http://schemas.microsoft.com/office/drawing/2014/main" id="{CAEA4A65-B2DA-4751-A15D-3540C3461C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21482" y="362797"/>
            <a:ext cx="609600" cy="609600"/>
          </a:xfrm>
          <a:prstGeom prst="rect">
            <a:avLst/>
          </a:prstGeom>
        </p:spPr>
      </p:pic>
      <p:pic>
        <p:nvPicPr>
          <p:cNvPr id="34" name="spoon">
            <a:hlinkClick r:id="" action="ppaction://media"/>
            <a:extLst>
              <a:ext uri="{FF2B5EF4-FFF2-40B4-BE49-F238E27FC236}">
                <a16:creationId xmlns:a16="http://schemas.microsoft.com/office/drawing/2014/main" id="{A58A189C-E51C-4A9D-A224-362AAAD751F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30084" y="411100"/>
            <a:ext cx="609600" cy="609600"/>
          </a:xfrm>
          <a:prstGeom prst="rect">
            <a:avLst/>
          </a:prstGeom>
        </p:spPr>
      </p:pic>
      <p:pic>
        <p:nvPicPr>
          <p:cNvPr id="33" name="fork">
            <a:hlinkClick r:id="" action="ppaction://media"/>
            <a:extLst>
              <a:ext uri="{FF2B5EF4-FFF2-40B4-BE49-F238E27FC236}">
                <a16:creationId xmlns:a16="http://schemas.microsoft.com/office/drawing/2014/main" id="{21D2BD1F-460C-409A-A854-491A28EF595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18305" y="420987"/>
            <a:ext cx="609600" cy="609600"/>
          </a:xfrm>
          <a:prstGeom prst="rect">
            <a:avLst/>
          </a:prstGeom>
        </p:spPr>
      </p:pic>
      <p:pic>
        <p:nvPicPr>
          <p:cNvPr id="32" name="knife">
            <a:hlinkClick r:id="" action="ppaction://media"/>
            <a:extLst>
              <a:ext uri="{FF2B5EF4-FFF2-40B4-BE49-F238E27FC236}">
                <a16:creationId xmlns:a16="http://schemas.microsoft.com/office/drawing/2014/main" id="{EF2F7DF1-82D3-4650-80D5-4D38A88E21D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22461" y="459403"/>
            <a:ext cx="609600" cy="609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27927" y="1463614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34084" y="388504"/>
            <a:ext cx="1023257" cy="9002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Giấu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icon audio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A352FA1-D99D-4133-BD52-72A2689257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7646" y="1863724"/>
            <a:ext cx="3990514" cy="348736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A2C3076-0C5C-4E72-8FBD-024F6A8A14B8}"/>
              </a:ext>
            </a:extLst>
          </p:cNvPr>
          <p:cNvSpPr txBox="1"/>
          <p:nvPr/>
        </p:nvSpPr>
        <p:spPr>
          <a:xfrm>
            <a:off x="6565099" y="2470602"/>
            <a:ext cx="3672781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noodles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C92237-03F3-4005-A708-FB2855A7556F}"/>
              </a:ext>
            </a:extLst>
          </p:cNvPr>
          <p:cNvSpPr txBox="1"/>
          <p:nvPr/>
        </p:nvSpPr>
        <p:spPr>
          <a:xfrm>
            <a:off x="6565098" y="3819345"/>
            <a:ext cx="3672781" cy="126188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/ˈ</a:t>
            </a:r>
            <a:r>
              <a:rPr lang="en-US" sz="3600" dirty="0" err="1"/>
              <a:t>nuːdlz</a:t>
            </a:r>
            <a:r>
              <a:rPr lang="en-US" sz="3600" dirty="0"/>
              <a:t>/</a:t>
            </a:r>
            <a:endParaRPr lang="en-US" sz="4000" dirty="0"/>
          </a:p>
          <a:p>
            <a:pPr algn="ctr"/>
            <a:r>
              <a:rPr lang="en-US" sz="4000" dirty="0" err="1"/>
              <a:t>mì</a:t>
            </a:r>
            <a:r>
              <a:rPr lang="en-US" sz="4000" dirty="0"/>
              <a:t>, </a:t>
            </a:r>
            <a:r>
              <a:rPr lang="en-US" sz="4000" dirty="0" err="1"/>
              <a:t>bún</a:t>
            </a:r>
            <a:r>
              <a:rPr lang="en-US" sz="4000" dirty="0"/>
              <a:t>, </a:t>
            </a:r>
            <a:r>
              <a:rPr lang="en-US" sz="4000" dirty="0" err="1"/>
              <a:t>phở</a:t>
            </a:r>
            <a:endParaRPr lang="en-US" sz="40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986A20E-8122-419D-9CF7-D97FCC5E54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3826" y="335578"/>
            <a:ext cx="6829425" cy="8572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0326" y="327483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2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4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noodles">
            <a:hlinkClick r:id="" action="ppaction://media"/>
            <a:extLst>
              <a:ext uri="{FF2B5EF4-FFF2-40B4-BE49-F238E27FC236}">
                <a16:creationId xmlns:a16="http://schemas.microsoft.com/office/drawing/2014/main" id="{E172BA72-8B15-411B-9F10-569A37F99C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38686" y="401213"/>
            <a:ext cx="609600" cy="609600"/>
          </a:xfrm>
          <a:prstGeom prst="rect">
            <a:avLst/>
          </a:prstGeom>
        </p:spPr>
      </p:pic>
      <p:pic>
        <p:nvPicPr>
          <p:cNvPr id="35" name="chopsticks">
            <a:hlinkClick r:id="" action="ppaction://media"/>
            <a:extLst>
              <a:ext uri="{FF2B5EF4-FFF2-40B4-BE49-F238E27FC236}">
                <a16:creationId xmlns:a16="http://schemas.microsoft.com/office/drawing/2014/main" id="{CAEA4A65-B2DA-4751-A15D-3540C3461C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21482" y="362797"/>
            <a:ext cx="609600" cy="609600"/>
          </a:xfrm>
          <a:prstGeom prst="rect">
            <a:avLst/>
          </a:prstGeom>
        </p:spPr>
      </p:pic>
      <p:pic>
        <p:nvPicPr>
          <p:cNvPr id="34" name="spoon">
            <a:hlinkClick r:id="" action="ppaction://media"/>
            <a:extLst>
              <a:ext uri="{FF2B5EF4-FFF2-40B4-BE49-F238E27FC236}">
                <a16:creationId xmlns:a16="http://schemas.microsoft.com/office/drawing/2014/main" id="{A58A189C-E51C-4A9D-A224-362AAAD751F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30084" y="411100"/>
            <a:ext cx="609600" cy="609600"/>
          </a:xfrm>
          <a:prstGeom prst="rect">
            <a:avLst/>
          </a:prstGeom>
        </p:spPr>
      </p:pic>
      <p:pic>
        <p:nvPicPr>
          <p:cNvPr id="33" name="fork">
            <a:hlinkClick r:id="" action="ppaction://media"/>
            <a:extLst>
              <a:ext uri="{FF2B5EF4-FFF2-40B4-BE49-F238E27FC236}">
                <a16:creationId xmlns:a16="http://schemas.microsoft.com/office/drawing/2014/main" id="{21D2BD1F-460C-409A-A854-491A28EF595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18305" y="420987"/>
            <a:ext cx="609600" cy="609600"/>
          </a:xfrm>
          <a:prstGeom prst="rect">
            <a:avLst/>
          </a:prstGeom>
        </p:spPr>
      </p:pic>
      <p:pic>
        <p:nvPicPr>
          <p:cNvPr id="32" name="knife">
            <a:hlinkClick r:id="" action="ppaction://media"/>
            <a:extLst>
              <a:ext uri="{FF2B5EF4-FFF2-40B4-BE49-F238E27FC236}">
                <a16:creationId xmlns:a16="http://schemas.microsoft.com/office/drawing/2014/main" id="{EF2F7DF1-82D3-4650-80D5-4D38A88E21D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22461" y="459403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667" y="4185733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knife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27927" y="1463614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34084" y="388504"/>
            <a:ext cx="1023257" cy="9002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Giấu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icon audio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1061" y="5150305"/>
            <a:ext cx="1630955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/>
              <a:t>naɪf</a:t>
            </a:r>
            <a:r>
              <a:rPr lang="en-US" dirty="0"/>
              <a:t>/</a:t>
            </a:r>
          </a:p>
          <a:p>
            <a:pPr algn="ctr"/>
            <a:r>
              <a:rPr lang="en-US" sz="2000" dirty="0"/>
              <a:t>Con </a:t>
            </a:r>
            <a:r>
              <a:rPr lang="en-US" sz="2000" dirty="0" err="1"/>
              <a:t>dao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733062" y="5202157"/>
            <a:ext cx="1630955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/>
              <a:t>fɔːrk</a:t>
            </a:r>
            <a:r>
              <a:rPr lang="en-US" dirty="0"/>
              <a:t>/</a:t>
            </a:r>
          </a:p>
          <a:p>
            <a:pPr algn="ctr"/>
            <a:r>
              <a:rPr lang="en-US" sz="2000" dirty="0" err="1"/>
              <a:t>Cái</a:t>
            </a:r>
            <a:r>
              <a:rPr lang="en-US" sz="2000" dirty="0"/>
              <a:t> </a:t>
            </a:r>
            <a:r>
              <a:rPr lang="en-US" sz="2000" dirty="0" err="1"/>
              <a:t>nĩa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129402" y="5209038"/>
            <a:ext cx="1630955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/>
              <a:t>spuːn</a:t>
            </a:r>
            <a:r>
              <a:rPr lang="en-US" dirty="0"/>
              <a:t>/</a:t>
            </a:r>
          </a:p>
          <a:p>
            <a:pPr algn="ctr"/>
            <a:r>
              <a:rPr lang="en-US" sz="2000" dirty="0" err="1"/>
              <a:t>Cái</a:t>
            </a:r>
            <a:r>
              <a:rPr lang="en-US" sz="2000" dirty="0"/>
              <a:t> </a:t>
            </a:r>
            <a:r>
              <a:rPr lang="en-US" sz="2000" dirty="0" err="1"/>
              <a:t>thìa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7517323" y="5209038"/>
            <a:ext cx="1630955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tʃɑːpstɪks</a:t>
            </a:r>
            <a:r>
              <a:rPr lang="en-US" dirty="0"/>
              <a:t>/</a:t>
            </a:r>
          </a:p>
          <a:p>
            <a:pPr algn="ctr"/>
            <a:r>
              <a:rPr lang="en-US" sz="2000" dirty="0" err="1"/>
              <a:t>Đôi</a:t>
            </a:r>
            <a:r>
              <a:rPr lang="en-US" sz="2000" dirty="0"/>
              <a:t> </a:t>
            </a:r>
            <a:r>
              <a:rPr lang="en-US" sz="2000" dirty="0" err="1"/>
              <a:t>đũa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AC6580-B9AD-4E6C-A622-7DCDB842E8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428" y="1932678"/>
            <a:ext cx="2371725" cy="1971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2BF27E-1D9F-435F-A6E2-3B1B35D416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38497" y="1976445"/>
            <a:ext cx="2266950" cy="19335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1634DC2-A904-4232-9922-DEFADF8D12A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06779" y="1991273"/>
            <a:ext cx="2295525" cy="19145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A663ADE-ED6D-439A-8049-C069436C19B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43120" y="1981207"/>
            <a:ext cx="2343150" cy="19240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A352FA1-D99D-4133-BD52-72A26892574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27086" y="1932678"/>
            <a:ext cx="2190750" cy="19145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A5D53FE-DF5B-49C2-9D96-F07DCC89DB35}"/>
              </a:ext>
            </a:extLst>
          </p:cNvPr>
          <p:cNvSpPr txBox="1"/>
          <p:nvPr/>
        </p:nvSpPr>
        <p:spPr>
          <a:xfrm>
            <a:off x="2733063" y="4169966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fork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13DFC5-E4EF-4356-BB18-428A91E22365}"/>
              </a:ext>
            </a:extLst>
          </p:cNvPr>
          <p:cNvSpPr txBox="1"/>
          <p:nvPr/>
        </p:nvSpPr>
        <p:spPr>
          <a:xfrm>
            <a:off x="5116472" y="4176584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spoon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CB647D-C73D-4B8A-A616-BB8FF8812DC4}"/>
              </a:ext>
            </a:extLst>
          </p:cNvPr>
          <p:cNvSpPr txBox="1"/>
          <p:nvPr/>
        </p:nvSpPr>
        <p:spPr>
          <a:xfrm>
            <a:off x="7349439" y="4182357"/>
            <a:ext cx="2295524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chopsticks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2C3076-0C5C-4E72-8FBD-024F6A8A14B8}"/>
              </a:ext>
            </a:extLst>
          </p:cNvPr>
          <p:cNvSpPr txBox="1"/>
          <p:nvPr/>
        </p:nvSpPr>
        <p:spPr>
          <a:xfrm>
            <a:off x="10049981" y="4116522"/>
            <a:ext cx="1907360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noodles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C92237-03F3-4005-A708-FB2855A7556F}"/>
              </a:ext>
            </a:extLst>
          </p:cNvPr>
          <p:cNvSpPr txBox="1"/>
          <p:nvPr/>
        </p:nvSpPr>
        <p:spPr>
          <a:xfrm>
            <a:off x="10326386" y="5150305"/>
            <a:ext cx="1630955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nuːdlz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Mì,bún</a:t>
            </a:r>
            <a:r>
              <a:rPr lang="en-US" sz="2000" dirty="0"/>
              <a:t>, </a:t>
            </a:r>
            <a:r>
              <a:rPr lang="en-US" sz="2000" dirty="0" err="1"/>
              <a:t>phở</a:t>
            </a:r>
            <a:endParaRPr lang="en-US" sz="20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986A20E-8122-419D-9CF7-D97FCC5E549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3826" y="335578"/>
            <a:ext cx="6829425" cy="8572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0326" y="327483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2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20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58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2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84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65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02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7658BF-3B81-487F-A73F-4D052B5B8C3D}"/>
              </a:ext>
            </a:extLst>
          </p:cNvPr>
          <p:cNvSpPr txBox="1"/>
          <p:nvPr/>
        </p:nvSpPr>
        <p:spPr>
          <a:xfrm>
            <a:off x="618035" y="598267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936539-F602-442C-8649-2BF9B53336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49" y="1894548"/>
            <a:ext cx="3342808" cy="3747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EE1533-146D-4200-87F8-85FBAEA858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5531" y="1894548"/>
            <a:ext cx="3096088" cy="3707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4B349D-BB5F-4449-9ABC-60F4C92461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2745" y="1894548"/>
            <a:ext cx="3002746" cy="3796652"/>
          </a:xfrm>
          <a:prstGeom prst="rect">
            <a:avLst/>
          </a:prstGeom>
        </p:spPr>
      </p:pic>
      <p:pic>
        <p:nvPicPr>
          <p:cNvPr id="2" name="fork">
            <a:hlinkClick r:id="" action="ppaction://media"/>
            <a:extLst>
              <a:ext uri="{FF2B5EF4-FFF2-40B4-BE49-F238E27FC236}">
                <a16:creationId xmlns:a16="http://schemas.microsoft.com/office/drawing/2014/main" id="{2CC67DA7-EF05-4787-8695-143E4E203D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53338" y="557200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F9F0D8-18FE-4BAB-BED0-7450CC1F38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732" y="495900"/>
            <a:ext cx="1557510" cy="1066579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724928A2-FEBE-443F-94D2-285DF5A073D5}"/>
              </a:ext>
            </a:extLst>
          </p:cNvPr>
          <p:cNvSpPr/>
          <p:nvPr/>
        </p:nvSpPr>
        <p:spPr>
          <a:xfrm>
            <a:off x="7531619" y="557200"/>
            <a:ext cx="1798291" cy="797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Sound here</a:t>
            </a:r>
          </a:p>
        </p:txBody>
      </p:sp>
    </p:spTree>
    <p:extLst>
      <p:ext uri="{BB962C8B-B14F-4D97-AF65-F5344CB8AC3E}">
        <p14:creationId xmlns:p14="http://schemas.microsoft.com/office/powerpoint/2010/main" val="234539872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566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92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hopsticks">
            <a:hlinkClick r:id="" action="ppaction://media"/>
            <a:extLst>
              <a:ext uri="{FF2B5EF4-FFF2-40B4-BE49-F238E27FC236}">
                <a16:creationId xmlns:a16="http://schemas.microsoft.com/office/drawing/2014/main" id="{84FF4622-F7EE-4C54-9648-335D01B634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85960" y="586596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D95C92-2F72-4844-AEE1-7963817DCFDC}"/>
              </a:ext>
            </a:extLst>
          </p:cNvPr>
          <p:cNvSpPr txBox="1"/>
          <p:nvPr/>
        </p:nvSpPr>
        <p:spPr>
          <a:xfrm>
            <a:off x="1869057" y="586596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5D3C47-80C9-4560-A87C-A9C863C00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20" y="2706113"/>
            <a:ext cx="3644230" cy="2554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B0E8E4-CB4E-4442-90D1-67CAB7ED04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0756" y="2706113"/>
            <a:ext cx="3377127" cy="2554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95881F-4BC1-4501-B535-108D02E3E4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0965" y="2199642"/>
            <a:ext cx="2156513" cy="3244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CB41EC-99D3-4D33-BFEA-B49CEAA0225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221" y="416896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6125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9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oodles">
            <a:hlinkClick r:id="" action="ppaction://media"/>
            <a:extLst>
              <a:ext uri="{FF2B5EF4-FFF2-40B4-BE49-F238E27FC236}">
                <a16:creationId xmlns:a16="http://schemas.microsoft.com/office/drawing/2014/main" id="{2015C6EE-EE16-4FDE-95AE-99E60D1078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3343" y="85878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C9B234-4B61-4498-965A-691E8468A358}"/>
              </a:ext>
            </a:extLst>
          </p:cNvPr>
          <p:cNvSpPr txBox="1"/>
          <p:nvPr/>
        </p:nvSpPr>
        <p:spPr>
          <a:xfrm>
            <a:off x="0" y="387979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9CF332-30D8-4F3F-93BD-2308BA0AD3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7869" y="1871742"/>
            <a:ext cx="2078119" cy="39715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5DFDC8-F280-4FC5-BF7A-7AF64E78AA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1010" y="1831553"/>
            <a:ext cx="1904721" cy="38990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8DA5A1-85BD-4BD8-A520-42F8A17BE5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0109" y="2322523"/>
            <a:ext cx="4237884" cy="3205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CA7C95-1393-494F-942E-3366E114B1F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1133" y="680367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2672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8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nife">
            <a:hlinkClick r:id="" action="ppaction://media"/>
            <a:extLst>
              <a:ext uri="{FF2B5EF4-FFF2-40B4-BE49-F238E27FC236}">
                <a16:creationId xmlns:a16="http://schemas.microsoft.com/office/drawing/2014/main" id="{FA489FCA-9EEA-4798-9057-16DD41CB07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35654" y="555972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815294-FD77-4F07-9CA8-9067690197E3}"/>
              </a:ext>
            </a:extLst>
          </p:cNvPr>
          <p:cNvSpPr txBox="1"/>
          <p:nvPr/>
        </p:nvSpPr>
        <p:spPr>
          <a:xfrm>
            <a:off x="1869057" y="586596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633485-013F-4847-B193-EA5CCBBF4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442" y="2673740"/>
            <a:ext cx="3606800" cy="23134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974F4F-E7C7-4FB9-AFEB-A072F5A8E2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3200" y="2149479"/>
            <a:ext cx="2071028" cy="3689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79B175-6351-4A18-BAEC-11D80A9BBF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8145" y="2099721"/>
            <a:ext cx="1557509" cy="3788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3F2F27-CFBA-43FF-9593-36411C0E1C1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0326" y="327483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9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poon">
            <a:hlinkClick r:id="" action="ppaction://media"/>
            <a:extLst>
              <a:ext uri="{FF2B5EF4-FFF2-40B4-BE49-F238E27FC236}">
                <a16:creationId xmlns:a16="http://schemas.microsoft.com/office/drawing/2014/main" id="{D07E2FB5-4D83-4413-9402-FBC24D5D07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9467" y="439464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C9B234-4B61-4498-965A-691E8468A358}"/>
              </a:ext>
            </a:extLst>
          </p:cNvPr>
          <p:cNvSpPr txBox="1"/>
          <p:nvPr/>
        </p:nvSpPr>
        <p:spPr>
          <a:xfrm>
            <a:off x="0" y="387979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9CF332-30D8-4F3F-93BD-2308BA0AD3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7869" y="1871742"/>
            <a:ext cx="2078119" cy="39715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5DFDC8-F280-4FC5-BF7A-7AF64E78AA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1010" y="1831553"/>
            <a:ext cx="1904721" cy="38990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8DA5A1-85BD-4BD8-A520-42F8A17BE5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0109" y="2322523"/>
            <a:ext cx="4237884" cy="3205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CA7C95-1393-494F-942E-3366E114B1F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5512" y="357830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2778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6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arredondado 106">
            <a:extLst>
              <a:ext uri="{FF2B5EF4-FFF2-40B4-BE49-F238E27FC236}">
                <a16:creationId xmlns:a16="http://schemas.microsoft.com/office/drawing/2014/main" id="{0C88EA89-3C4D-4766-ACDC-9C9AD59817D8}"/>
              </a:ext>
            </a:extLst>
          </p:cNvPr>
          <p:cNvSpPr/>
          <p:nvPr/>
        </p:nvSpPr>
        <p:spPr>
          <a:xfrm>
            <a:off x="2106061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4F119-095D-4239-947A-9BACFB38F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239" y="1901869"/>
            <a:ext cx="4262353" cy="35053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DE04FD4-C078-4261-814E-DE4FD856C6A8}"/>
              </a:ext>
            </a:extLst>
          </p:cNvPr>
          <p:cNvSpPr/>
          <p:nvPr/>
        </p:nvSpPr>
        <p:spPr>
          <a:xfrm>
            <a:off x="7388386" y="5101282"/>
            <a:ext cx="3014076" cy="755999"/>
          </a:xfrm>
          <a:prstGeom prst="rect">
            <a:avLst/>
          </a:prstGeom>
          <a:solidFill>
            <a:srgbClr val="009900"/>
          </a:solidFill>
          <a:ln w="76200" cap="rnd" cmpd="dbl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spoon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872D58-30D2-4981-874C-984D82ED30DD}"/>
              </a:ext>
            </a:extLst>
          </p:cNvPr>
          <p:cNvSpPr/>
          <p:nvPr/>
        </p:nvSpPr>
        <p:spPr>
          <a:xfrm>
            <a:off x="7388386" y="4076141"/>
            <a:ext cx="3014076" cy="755999"/>
          </a:xfrm>
          <a:prstGeom prst="rect">
            <a:avLst/>
          </a:prstGeom>
          <a:solidFill>
            <a:srgbClr val="006699"/>
          </a:solidFill>
          <a:ln w="76200" cap="rnd" cmpd="dbl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chopsticks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A0ABA2-D6BA-4043-A0DC-85F7F00CD2B7}"/>
              </a:ext>
            </a:extLst>
          </p:cNvPr>
          <p:cNvSpPr/>
          <p:nvPr/>
        </p:nvSpPr>
        <p:spPr>
          <a:xfrm>
            <a:off x="7388386" y="3051000"/>
            <a:ext cx="3014076" cy="755999"/>
          </a:xfrm>
          <a:prstGeom prst="rect">
            <a:avLst/>
          </a:prstGeom>
          <a:solidFill>
            <a:srgbClr val="7030A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knife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6C79F0-5E90-4951-A114-74DFECA3616D}"/>
              </a:ext>
            </a:extLst>
          </p:cNvPr>
          <p:cNvSpPr/>
          <p:nvPr/>
        </p:nvSpPr>
        <p:spPr>
          <a:xfrm>
            <a:off x="7388386" y="2054320"/>
            <a:ext cx="3014076" cy="755999"/>
          </a:xfrm>
          <a:prstGeom prst="rect">
            <a:avLst/>
          </a:prstGeom>
          <a:solidFill>
            <a:srgbClr val="FF33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noodles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DED9E-3695-4775-A91E-259BFE9DDC85}"/>
              </a:ext>
            </a:extLst>
          </p:cNvPr>
          <p:cNvSpPr/>
          <p:nvPr/>
        </p:nvSpPr>
        <p:spPr>
          <a:xfrm>
            <a:off x="7388386" y="1061399"/>
            <a:ext cx="3014076" cy="755999"/>
          </a:xfrm>
          <a:prstGeom prst="rect">
            <a:avLst/>
          </a:prstGeom>
          <a:solidFill>
            <a:srgbClr val="FFFF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folk</a:t>
            </a: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BFD36C-852A-4E1F-AC44-C12B44C2E711}"/>
              </a:ext>
            </a:extLst>
          </p:cNvPr>
          <p:cNvSpPr txBox="1"/>
          <p:nvPr/>
        </p:nvSpPr>
        <p:spPr>
          <a:xfrm>
            <a:off x="316523" y="5857281"/>
            <a:ext cx="6752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F0"/>
                </a:solidFill>
              </a:rPr>
              <a:t>Click the picture to see the answer</a:t>
            </a:r>
          </a:p>
        </p:txBody>
      </p:sp>
    </p:spTree>
    <p:extLst>
      <p:ext uri="{BB962C8B-B14F-4D97-AF65-F5344CB8AC3E}">
        <p14:creationId xmlns:p14="http://schemas.microsoft.com/office/powerpoint/2010/main" val="200057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9AE9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9AE9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arredondado 106">
            <a:extLst>
              <a:ext uri="{FF2B5EF4-FFF2-40B4-BE49-F238E27FC236}">
                <a16:creationId xmlns:a16="http://schemas.microsoft.com/office/drawing/2014/main" id="{0C88EA89-3C4D-4766-ACDC-9C9AD59817D8}"/>
              </a:ext>
            </a:extLst>
          </p:cNvPr>
          <p:cNvSpPr/>
          <p:nvPr/>
        </p:nvSpPr>
        <p:spPr>
          <a:xfrm>
            <a:off x="2106061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E04FD4-C078-4261-814E-DE4FD856C6A8}"/>
              </a:ext>
            </a:extLst>
          </p:cNvPr>
          <p:cNvSpPr/>
          <p:nvPr/>
        </p:nvSpPr>
        <p:spPr>
          <a:xfrm>
            <a:off x="7388386" y="5101282"/>
            <a:ext cx="3014076" cy="755999"/>
          </a:xfrm>
          <a:prstGeom prst="rect">
            <a:avLst/>
          </a:prstGeom>
          <a:solidFill>
            <a:srgbClr val="009900"/>
          </a:solidFill>
          <a:ln w="76200" cap="rnd" cmpd="dbl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spoon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872D58-30D2-4981-874C-984D82ED30DD}"/>
              </a:ext>
            </a:extLst>
          </p:cNvPr>
          <p:cNvSpPr/>
          <p:nvPr/>
        </p:nvSpPr>
        <p:spPr>
          <a:xfrm>
            <a:off x="7388386" y="4076141"/>
            <a:ext cx="3014076" cy="755999"/>
          </a:xfrm>
          <a:prstGeom prst="rect">
            <a:avLst/>
          </a:prstGeom>
          <a:solidFill>
            <a:srgbClr val="006699"/>
          </a:solidFill>
          <a:ln w="76200" cap="rnd" cmpd="dbl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chopsticks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A0ABA2-D6BA-4043-A0DC-85F7F00CD2B7}"/>
              </a:ext>
            </a:extLst>
          </p:cNvPr>
          <p:cNvSpPr/>
          <p:nvPr/>
        </p:nvSpPr>
        <p:spPr>
          <a:xfrm>
            <a:off x="7388386" y="3051000"/>
            <a:ext cx="3014076" cy="755999"/>
          </a:xfrm>
          <a:prstGeom prst="rect">
            <a:avLst/>
          </a:prstGeom>
          <a:solidFill>
            <a:srgbClr val="7030A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knife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6C79F0-5E90-4951-A114-74DFECA3616D}"/>
              </a:ext>
            </a:extLst>
          </p:cNvPr>
          <p:cNvSpPr/>
          <p:nvPr/>
        </p:nvSpPr>
        <p:spPr>
          <a:xfrm>
            <a:off x="7388386" y="2093715"/>
            <a:ext cx="3014076" cy="755999"/>
          </a:xfrm>
          <a:prstGeom prst="rect">
            <a:avLst/>
          </a:prstGeom>
          <a:solidFill>
            <a:srgbClr val="FF33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noodles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DED9E-3695-4775-A91E-259BFE9DDC85}"/>
              </a:ext>
            </a:extLst>
          </p:cNvPr>
          <p:cNvSpPr/>
          <p:nvPr/>
        </p:nvSpPr>
        <p:spPr>
          <a:xfrm>
            <a:off x="7388386" y="1100794"/>
            <a:ext cx="3014076" cy="755999"/>
          </a:xfrm>
          <a:prstGeom prst="rect">
            <a:avLst/>
          </a:prstGeom>
          <a:solidFill>
            <a:srgbClr val="FFFF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folk</a:t>
            </a:r>
          </a:p>
          <a:p>
            <a:pPr algn="ctr"/>
            <a:endParaRPr lang="en-US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73276A-B603-4AB2-ADD7-E73E2CA0A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68" y="1522822"/>
            <a:ext cx="5009032" cy="42814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A9313C-0ED2-41C8-A681-B437D31DF279}"/>
              </a:ext>
            </a:extLst>
          </p:cNvPr>
          <p:cNvSpPr txBox="1"/>
          <p:nvPr/>
        </p:nvSpPr>
        <p:spPr>
          <a:xfrm>
            <a:off x="316523" y="5857281"/>
            <a:ext cx="6752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F0"/>
                </a:solidFill>
              </a:rPr>
              <a:t>Click the picture to see the answer</a:t>
            </a:r>
          </a:p>
        </p:txBody>
      </p:sp>
    </p:spTree>
    <p:extLst>
      <p:ext uri="{BB962C8B-B14F-4D97-AF65-F5344CB8AC3E}">
        <p14:creationId xmlns:p14="http://schemas.microsoft.com/office/powerpoint/2010/main" val="260763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6923C"/>
                                      </p:to>
                                    </p:animClr>
                                    <p:animClr clrSpc="rgb" dir="cw">
                                      <p:cBhvr>
                                        <p:cTn id="20" dur="1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6923C"/>
                                      </p:to>
                                    </p:animClr>
                                    <p:set>
                                      <p:cBhvr>
                                        <p:cTn id="21" dur="1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arredondado 106">
            <a:extLst>
              <a:ext uri="{FF2B5EF4-FFF2-40B4-BE49-F238E27FC236}">
                <a16:creationId xmlns:a16="http://schemas.microsoft.com/office/drawing/2014/main" id="{0C88EA89-3C4D-4766-ACDC-9C9AD59817D8}"/>
              </a:ext>
            </a:extLst>
          </p:cNvPr>
          <p:cNvSpPr/>
          <p:nvPr/>
        </p:nvSpPr>
        <p:spPr>
          <a:xfrm>
            <a:off x="2106061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E04FD4-C078-4261-814E-DE4FD856C6A8}"/>
              </a:ext>
            </a:extLst>
          </p:cNvPr>
          <p:cNvSpPr/>
          <p:nvPr/>
        </p:nvSpPr>
        <p:spPr>
          <a:xfrm>
            <a:off x="7388386" y="5101282"/>
            <a:ext cx="3014076" cy="755999"/>
          </a:xfrm>
          <a:prstGeom prst="rect">
            <a:avLst/>
          </a:prstGeom>
          <a:solidFill>
            <a:srgbClr val="009900"/>
          </a:solidFill>
          <a:ln w="76200" cap="rnd" cmpd="dbl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spoon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872D58-30D2-4981-874C-984D82ED30DD}"/>
              </a:ext>
            </a:extLst>
          </p:cNvPr>
          <p:cNvSpPr/>
          <p:nvPr/>
        </p:nvSpPr>
        <p:spPr>
          <a:xfrm>
            <a:off x="7388386" y="4076141"/>
            <a:ext cx="3014076" cy="755999"/>
          </a:xfrm>
          <a:prstGeom prst="rect">
            <a:avLst/>
          </a:prstGeom>
          <a:solidFill>
            <a:srgbClr val="006699"/>
          </a:solidFill>
          <a:ln w="76200" cap="rnd" cmpd="dbl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chopsticks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A0ABA2-D6BA-4043-A0DC-85F7F00CD2B7}"/>
              </a:ext>
            </a:extLst>
          </p:cNvPr>
          <p:cNvSpPr/>
          <p:nvPr/>
        </p:nvSpPr>
        <p:spPr>
          <a:xfrm>
            <a:off x="7388386" y="3051000"/>
            <a:ext cx="3014076" cy="755999"/>
          </a:xfrm>
          <a:prstGeom prst="rect">
            <a:avLst/>
          </a:prstGeom>
          <a:solidFill>
            <a:srgbClr val="7030A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knife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6C79F0-5E90-4951-A114-74DFECA3616D}"/>
              </a:ext>
            </a:extLst>
          </p:cNvPr>
          <p:cNvSpPr/>
          <p:nvPr/>
        </p:nvSpPr>
        <p:spPr>
          <a:xfrm>
            <a:off x="7388386" y="2093715"/>
            <a:ext cx="3014076" cy="755999"/>
          </a:xfrm>
          <a:prstGeom prst="rect">
            <a:avLst/>
          </a:prstGeom>
          <a:solidFill>
            <a:srgbClr val="FF33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noodles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DED9E-3695-4775-A91E-259BFE9DDC85}"/>
              </a:ext>
            </a:extLst>
          </p:cNvPr>
          <p:cNvSpPr/>
          <p:nvPr/>
        </p:nvSpPr>
        <p:spPr>
          <a:xfrm>
            <a:off x="7388386" y="1100794"/>
            <a:ext cx="3014076" cy="755999"/>
          </a:xfrm>
          <a:prstGeom prst="rect">
            <a:avLst/>
          </a:prstGeom>
          <a:solidFill>
            <a:srgbClr val="FFFF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folk</a:t>
            </a:r>
          </a:p>
          <a:p>
            <a:pPr algn="ctr"/>
            <a:endParaRPr lang="en-US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541581-3E49-4EB1-A951-95B8F7F6D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364" y="1856793"/>
            <a:ext cx="4471621" cy="37721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C3BCD6-278B-4E99-9E84-53701010101F}"/>
              </a:ext>
            </a:extLst>
          </p:cNvPr>
          <p:cNvSpPr txBox="1"/>
          <p:nvPr/>
        </p:nvSpPr>
        <p:spPr>
          <a:xfrm>
            <a:off x="316523" y="5857281"/>
            <a:ext cx="6752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F0"/>
                </a:solidFill>
              </a:rPr>
              <a:t>Click the picture to see the answer</a:t>
            </a:r>
          </a:p>
        </p:txBody>
      </p:sp>
    </p:spTree>
    <p:extLst>
      <p:ext uri="{BB962C8B-B14F-4D97-AF65-F5344CB8AC3E}">
        <p14:creationId xmlns:p14="http://schemas.microsoft.com/office/powerpoint/2010/main" val="326213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9AE9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9AE9"/>
                                      </p:to>
                                    </p:animClr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arredondado 106">
            <a:extLst>
              <a:ext uri="{FF2B5EF4-FFF2-40B4-BE49-F238E27FC236}">
                <a16:creationId xmlns:a16="http://schemas.microsoft.com/office/drawing/2014/main" id="{0C88EA89-3C4D-4766-ACDC-9C9AD59817D8}"/>
              </a:ext>
            </a:extLst>
          </p:cNvPr>
          <p:cNvSpPr/>
          <p:nvPr/>
        </p:nvSpPr>
        <p:spPr>
          <a:xfrm>
            <a:off x="2106061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E04FD4-C078-4261-814E-DE4FD856C6A8}"/>
              </a:ext>
            </a:extLst>
          </p:cNvPr>
          <p:cNvSpPr/>
          <p:nvPr/>
        </p:nvSpPr>
        <p:spPr>
          <a:xfrm>
            <a:off x="7388386" y="5101282"/>
            <a:ext cx="3014076" cy="755999"/>
          </a:xfrm>
          <a:prstGeom prst="rect">
            <a:avLst/>
          </a:prstGeom>
          <a:solidFill>
            <a:srgbClr val="009900"/>
          </a:solidFill>
          <a:ln w="76200" cap="rnd" cmpd="dbl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spoon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872D58-30D2-4981-874C-984D82ED30DD}"/>
              </a:ext>
            </a:extLst>
          </p:cNvPr>
          <p:cNvSpPr/>
          <p:nvPr/>
        </p:nvSpPr>
        <p:spPr>
          <a:xfrm>
            <a:off x="7388386" y="4076141"/>
            <a:ext cx="3014076" cy="755999"/>
          </a:xfrm>
          <a:prstGeom prst="rect">
            <a:avLst/>
          </a:prstGeom>
          <a:solidFill>
            <a:srgbClr val="006699"/>
          </a:solidFill>
          <a:ln w="76200" cap="rnd" cmpd="dbl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chopsticks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A0ABA2-D6BA-4043-A0DC-85F7F00CD2B7}"/>
              </a:ext>
            </a:extLst>
          </p:cNvPr>
          <p:cNvSpPr/>
          <p:nvPr/>
        </p:nvSpPr>
        <p:spPr>
          <a:xfrm>
            <a:off x="7388386" y="3051000"/>
            <a:ext cx="3014076" cy="755999"/>
          </a:xfrm>
          <a:prstGeom prst="rect">
            <a:avLst/>
          </a:prstGeom>
          <a:solidFill>
            <a:srgbClr val="7030A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knife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6C79F0-5E90-4951-A114-74DFECA3616D}"/>
              </a:ext>
            </a:extLst>
          </p:cNvPr>
          <p:cNvSpPr/>
          <p:nvPr/>
        </p:nvSpPr>
        <p:spPr>
          <a:xfrm>
            <a:off x="7388386" y="2093715"/>
            <a:ext cx="3014076" cy="755999"/>
          </a:xfrm>
          <a:prstGeom prst="rect">
            <a:avLst/>
          </a:prstGeom>
          <a:solidFill>
            <a:srgbClr val="FF33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noodles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DED9E-3695-4775-A91E-259BFE9DDC85}"/>
              </a:ext>
            </a:extLst>
          </p:cNvPr>
          <p:cNvSpPr/>
          <p:nvPr/>
        </p:nvSpPr>
        <p:spPr>
          <a:xfrm>
            <a:off x="7388386" y="1100794"/>
            <a:ext cx="3014076" cy="755999"/>
          </a:xfrm>
          <a:prstGeom prst="rect">
            <a:avLst/>
          </a:prstGeom>
          <a:solidFill>
            <a:srgbClr val="FFFF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folk</a:t>
            </a:r>
          </a:p>
          <a:p>
            <a:pPr algn="ctr"/>
            <a:endParaRPr lang="en-US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FD7A06-916C-4DE1-B431-FADF21564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31" y="1856793"/>
            <a:ext cx="4463561" cy="37816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23A811-F865-4551-9286-FC79A50C9894}"/>
              </a:ext>
            </a:extLst>
          </p:cNvPr>
          <p:cNvSpPr txBox="1"/>
          <p:nvPr/>
        </p:nvSpPr>
        <p:spPr>
          <a:xfrm>
            <a:off x="316523" y="5857281"/>
            <a:ext cx="6752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F0"/>
                </a:solidFill>
              </a:rPr>
              <a:t>Click the picture to see the answer</a:t>
            </a:r>
          </a:p>
        </p:txBody>
      </p:sp>
    </p:spTree>
    <p:extLst>
      <p:ext uri="{BB962C8B-B14F-4D97-AF65-F5344CB8AC3E}">
        <p14:creationId xmlns:p14="http://schemas.microsoft.com/office/powerpoint/2010/main" val="173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9AE9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9AE9"/>
                                      </p:to>
                                    </p:animClr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arredondado 106">
            <a:extLst>
              <a:ext uri="{FF2B5EF4-FFF2-40B4-BE49-F238E27FC236}">
                <a16:creationId xmlns:a16="http://schemas.microsoft.com/office/drawing/2014/main" id="{0C88EA89-3C4D-4766-ACDC-9C9AD59817D8}"/>
              </a:ext>
            </a:extLst>
          </p:cNvPr>
          <p:cNvSpPr/>
          <p:nvPr/>
        </p:nvSpPr>
        <p:spPr>
          <a:xfrm>
            <a:off x="2106061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E04FD4-C078-4261-814E-DE4FD856C6A8}"/>
              </a:ext>
            </a:extLst>
          </p:cNvPr>
          <p:cNvSpPr/>
          <p:nvPr/>
        </p:nvSpPr>
        <p:spPr>
          <a:xfrm>
            <a:off x="7388386" y="5101282"/>
            <a:ext cx="3014076" cy="755999"/>
          </a:xfrm>
          <a:prstGeom prst="rect">
            <a:avLst/>
          </a:prstGeom>
          <a:solidFill>
            <a:srgbClr val="009900"/>
          </a:solidFill>
          <a:ln w="76200" cap="rnd" cmpd="dbl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spoon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872D58-30D2-4981-874C-984D82ED30DD}"/>
              </a:ext>
            </a:extLst>
          </p:cNvPr>
          <p:cNvSpPr/>
          <p:nvPr/>
        </p:nvSpPr>
        <p:spPr>
          <a:xfrm>
            <a:off x="7388386" y="4076141"/>
            <a:ext cx="3014076" cy="755999"/>
          </a:xfrm>
          <a:prstGeom prst="rect">
            <a:avLst/>
          </a:prstGeom>
          <a:solidFill>
            <a:srgbClr val="006699"/>
          </a:solidFill>
          <a:ln w="76200" cap="rnd" cmpd="dbl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chopsticks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A0ABA2-D6BA-4043-A0DC-85F7F00CD2B7}"/>
              </a:ext>
            </a:extLst>
          </p:cNvPr>
          <p:cNvSpPr/>
          <p:nvPr/>
        </p:nvSpPr>
        <p:spPr>
          <a:xfrm>
            <a:off x="7388386" y="3051000"/>
            <a:ext cx="3014076" cy="755999"/>
          </a:xfrm>
          <a:prstGeom prst="rect">
            <a:avLst/>
          </a:prstGeom>
          <a:solidFill>
            <a:srgbClr val="7030A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knife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6C79F0-5E90-4951-A114-74DFECA3616D}"/>
              </a:ext>
            </a:extLst>
          </p:cNvPr>
          <p:cNvSpPr/>
          <p:nvPr/>
        </p:nvSpPr>
        <p:spPr>
          <a:xfrm>
            <a:off x="7388386" y="2093715"/>
            <a:ext cx="3014076" cy="755999"/>
          </a:xfrm>
          <a:prstGeom prst="rect">
            <a:avLst/>
          </a:prstGeom>
          <a:solidFill>
            <a:srgbClr val="FF33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noodles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DED9E-3695-4775-A91E-259BFE9DDC85}"/>
              </a:ext>
            </a:extLst>
          </p:cNvPr>
          <p:cNvSpPr/>
          <p:nvPr/>
        </p:nvSpPr>
        <p:spPr>
          <a:xfrm>
            <a:off x="7388386" y="1144822"/>
            <a:ext cx="3014076" cy="755999"/>
          </a:xfrm>
          <a:prstGeom prst="rect">
            <a:avLst/>
          </a:prstGeom>
          <a:solidFill>
            <a:srgbClr val="FFFF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folk</a:t>
            </a:r>
          </a:p>
          <a:p>
            <a:pPr algn="ctr"/>
            <a:endParaRPr lang="en-US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776859-B0C9-4A7F-B2FA-474D2802D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839" y="1630826"/>
            <a:ext cx="4857973" cy="39952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8873A8-1DD1-401D-A397-AF677BE5E792}"/>
              </a:ext>
            </a:extLst>
          </p:cNvPr>
          <p:cNvSpPr txBox="1"/>
          <p:nvPr/>
        </p:nvSpPr>
        <p:spPr>
          <a:xfrm>
            <a:off x="316523" y="5857281"/>
            <a:ext cx="6752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F0"/>
                </a:solidFill>
              </a:rPr>
              <a:t>Click the picture to see the answer</a:t>
            </a:r>
          </a:p>
        </p:txBody>
      </p:sp>
    </p:spTree>
    <p:extLst>
      <p:ext uri="{BB962C8B-B14F-4D97-AF65-F5344CB8AC3E}">
        <p14:creationId xmlns:p14="http://schemas.microsoft.com/office/powerpoint/2010/main" val="25940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9AE9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9AE9"/>
                                      </p:to>
                                    </p:animClr>
                                    <p:set>
                                      <p:cBhvr>
                                        <p:cTn id="22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hopsticks">
            <a:hlinkClick r:id="" action="ppaction://media"/>
            <a:extLst>
              <a:ext uri="{FF2B5EF4-FFF2-40B4-BE49-F238E27FC236}">
                <a16:creationId xmlns:a16="http://schemas.microsoft.com/office/drawing/2014/main" id="{40735A65-5C00-4753-AA3B-225E909D82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49467" y="561771"/>
            <a:ext cx="609600" cy="6096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F1C2DFD-35AD-480A-B4A7-1D6B991EC965}"/>
              </a:ext>
            </a:extLst>
          </p:cNvPr>
          <p:cNvCxnSpPr/>
          <p:nvPr/>
        </p:nvCxnSpPr>
        <p:spPr>
          <a:xfrm>
            <a:off x="764875" y="2966768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5122E3-5100-4D00-B3A9-4586EBB9E246}"/>
              </a:ext>
            </a:extLst>
          </p:cNvPr>
          <p:cNvCxnSpPr/>
          <p:nvPr/>
        </p:nvCxnSpPr>
        <p:spPr>
          <a:xfrm>
            <a:off x="764875" y="4338368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exagon 3">
            <a:extLst>
              <a:ext uri="{FF2B5EF4-FFF2-40B4-BE49-F238E27FC236}">
                <a16:creationId xmlns:a16="http://schemas.microsoft.com/office/drawing/2014/main" id="{C217774E-F7F5-48EE-9AFF-78C8AFDAEAFD}"/>
              </a:ext>
            </a:extLst>
          </p:cNvPr>
          <p:cNvSpPr/>
          <p:nvPr/>
        </p:nvSpPr>
        <p:spPr>
          <a:xfrm>
            <a:off x="1679275" y="2738168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spoon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82FE7CF1-8021-48EE-B177-45C34A0C494B}"/>
              </a:ext>
            </a:extLst>
          </p:cNvPr>
          <p:cNvSpPr/>
          <p:nvPr/>
        </p:nvSpPr>
        <p:spPr>
          <a:xfrm>
            <a:off x="6403675" y="2700068"/>
            <a:ext cx="35052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B. chopsticks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2E09D0CD-3A26-4EC2-9084-4A579887FA3B}"/>
              </a:ext>
            </a:extLst>
          </p:cNvPr>
          <p:cNvSpPr/>
          <p:nvPr/>
        </p:nvSpPr>
        <p:spPr>
          <a:xfrm>
            <a:off x="1679275" y="4071668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C. fork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54380925-A0E2-4622-9B87-149074423307}"/>
              </a:ext>
            </a:extLst>
          </p:cNvPr>
          <p:cNvSpPr/>
          <p:nvPr/>
        </p:nvSpPr>
        <p:spPr>
          <a:xfrm>
            <a:off x="6403675" y="4033568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noodles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ED47C1-13B0-40BA-91DC-97416CFCD64A}"/>
              </a:ext>
            </a:extLst>
          </p:cNvPr>
          <p:cNvSpPr txBox="1"/>
          <p:nvPr/>
        </p:nvSpPr>
        <p:spPr>
          <a:xfrm>
            <a:off x="1869057" y="586596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8DCF96-10E8-481E-84E9-192969C3EA9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5512" y="357830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7885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9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learn and practice </a:t>
            </a:r>
            <a:r>
              <a:rPr lang="en-US" sz="3600" i="1" dirty="0">
                <a:solidFill>
                  <a:srgbClr val="00B050"/>
                </a:solidFill>
              </a:rPr>
              <a:t>knife, spoon, chopsticks, fork, noodles</a:t>
            </a:r>
            <a:endParaRPr lang="en-US" sz="3600" dirty="0">
              <a:solidFill>
                <a:srgbClr val="00B05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learn and practice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</a:t>
            </a:r>
            <a:r>
              <a:rPr lang="en-US" sz="3600" i="1" dirty="0">
                <a:solidFill>
                  <a:srgbClr val="00B050"/>
                </a:solidFill>
              </a:rPr>
              <a:t>We eat ____with a ____.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                   We often eat ____.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                   My favorite food is ____.</a:t>
            </a:r>
            <a:endParaRPr lang="en-US" sz="3600" dirty="0">
              <a:solidFill>
                <a:srgbClr val="00B050"/>
              </a:solidFill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noodles">
            <a:hlinkClick r:id="" action="ppaction://media"/>
            <a:extLst>
              <a:ext uri="{FF2B5EF4-FFF2-40B4-BE49-F238E27FC236}">
                <a16:creationId xmlns:a16="http://schemas.microsoft.com/office/drawing/2014/main" id="{6FC86C8A-8B1D-4C1A-A986-914AD33E62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1126" y="632475"/>
            <a:ext cx="609600" cy="6096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F1C2DFD-35AD-480A-B4A7-1D6B991EC965}"/>
              </a:ext>
            </a:extLst>
          </p:cNvPr>
          <p:cNvCxnSpPr/>
          <p:nvPr/>
        </p:nvCxnSpPr>
        <p:spPr>
          <a:xfrm>
            <a:off x="764875" y="2966768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5122E3-5100-4D00-B3A9-4586EBB9E246}"/>
              </a:ext>
            </a:extLst>
          </p:cNvPr>
          <p:cNvCxnSpPr/>
          <p:nvPr/>
        </p:nvCxnSpPr>
        <p:spPr>
          <a:xfrm>
            <a:off x="764875" y="4338368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exagon 3">
            <a:extLst>
              <a:ext uri="{FF2B5EF4-FFF2-40B4-BE49-F238E27FC236}">
                <a16:creationId xmlns:a16="http://schemas.microsoft.com/office/drawing/2014/main" id="{C217774E-F7F5-48EE-9AFF-78C8AFDAEAFD}"/>
              </a:ext>
            </a:extLst>
          </p:cNvPr>
          <p:cNvSpPr/>
          <p:nvPr/>
        </p:nvSpPr>
        <p:spPr>
          <a:xfrm>
            <a:off x="6288273" y="2676265"/>
            <a:ext cx="3419709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C. chopsticks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82FE7CF1-8021-48EE-B177-45C34A0C494B}"/>
              </a:ext>
            </a:extLst>
          </p:cNvPr>
          <p:cNvSpPr/>
          <p:nvPr/>
        </p:nvSpPr>
        <p:spPr>
          <a:xfrm>
            <a:off x="6096000" y="4104736"/>
            <a:ext cx="35052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noodles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2E09D0CD-3A26-4EC2-9084-4A579887FA3B}"/>
              </a:ext>
            </a:extLst>
          </p:cNvPr>
          <p:cNvSpPr/>
          <p:nvPr/>
        </p:nvSpPr>
        <p:spPr>
          <a:xfrm>
            <a:off x="1679275" y="4071668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B. fork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54380925-A0E2-4622-9B87-149074423307}"/>
              </a:ext>
            </a:extLst>
          </p:cNvPr>
          <p:cNvSpPr/>
          <p:nvPr/>
        </p:nvSpPr>
        <p:spPr>
          <a:xfrm>
            <a:off x="1523999" y="2700068"/>
            <a:ext cx="2669875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spoon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ED47C1-13B0-40BA-91DC-97416CFCD64A}"/>
              </a:ext>
            </a:extLst>
          </p:cNvPr>
          <p:cNvSpPr txBox="1"/>
          <p:nvPr/>
        </p:nvSpPr>
        <p:spPr>
          <a:xfrm>
            <a:off x="1869057" y="586596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8DCF96-10E8-481E-84E9-192969C3EA9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8080" y="528589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3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nife">
            <a:hlinkClick r:id="" action="ppaction://media"/>
            <a:extLst>
              <a:ext uri="{FF2B5EF4-FFF2-40B4-BE49-F238E27FC236}">
                <a16:creationId xmlns:a16="http://schemas.microsoft.com/office/drawing/2014/main" id="{01ECBAB9-9320-45FC-80EC-7FE2317807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39388" y="605022"/>
            <a:ext cx="609600" cy="6096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F1C2DFD-35AD-480A-B4A7-1D6B991EC965}"/>
              </a:ext>
            </a:extLst>
          </p:cNvPr>
          <p:cNvCxnSpPr/>
          <p:nvPr/>
        </p:nvCxnSpPr>
        <p:spPr>
          <a:xfrm>
            <a:off x="764875" y="2966768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5122E3-5100-4D00-B3A9-4586EBB9E246}"/>
              </a:ext>
            </a:extLst>
          </p:cNvPr>
          <p:cNvCxnSpPr/>
          <p:nvPr/>
        </p:nvCxnSpPr>
        <p:spPr>
          <a:xfrm>
            <a:off x="764875" y="4338368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exagon 3">
            <a:extLst>
              <a:ext uri="{FF2B5EF4-FFF2-40B4-BE49-F238E27FC236}">
                <a16:creationId xmlns:a16="http://schemas.microsoft.com/office/drawing/2014/main" id="{C217774E-F7F5-48EE-9AFF-78C8AFDAEAFD}"/>
              </a:ext>
            </a:extLst>
          </p:cNvPr>
          <p:cNvSpPr/>
          <p:nvPr/>
        </p:nvSpPr>
        <p:spPr>
          <a:xfrm>
            <a:off x="1679275" y="2738168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spoon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82FE7CF1-8021-48EE-B177-45C34A0C494B}"/>
              </a:ext>
            </a:extLst>
          </p:cNvPr>
          <p:cNvSpPr/>
          <p:nvPr/>
        </p:nvSpPr>
        <p:spPr>
          <a:xfrm>
            <a:off x="6175075" y="2700068"/>
            <a:ext cx="35052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B. knife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2E09D0CD-3A26-4EC2-9084-4A579887FA3B}"/>
              </a:ext>
            </a:extLst>
          </p:cNvPr>
          <p:cNvSpPr/>
          <p:nvPr/>
        </p:nvSpPr>
        <p:spPr>
          <a:xfrm>
            <a:off x="1679275" y="4071668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C. fork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54380925-A0E2-4622-9B87-149074423307}"/>
              </a:ext>
            </a:extLst>
          </p:cNvPr>
          <p:cNvSpPr/>
          <p:nvPr/>
        </p:nvSpPr>
        <p:spPr>
          <a:xfrm>
            <a:off x="6403675" y="4033568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noodles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ED47C1-13B0-40BA-91DC-97416CFCD64A}"/>
              </a:ext>
            </a:extLst>
          </p:cNvPr>
          <p:cNvSpPr txBox="1"/>
          <p:nvPr/>
        </p:nvSpPr>
        <p:spPr>
          <a:xfrm>
            <a:off x="1869057" y="586596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8DCF96-10E8-481E-84E9-192969C3EA9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433" y="345693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0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poon">
            <a:hlinkClick r:id="" action="ppaction://media"/>
            <a:extLst>
              <a:ext uri="{FF2B5EF4-FFF2-40B4-BE49-F238E27FC236}">
                <a16:creationId xmlns:a16="http://schemas.microsoft.com/office/drawing/2014/main" id="{C4BAB9B1-DFC4-44A7-9C24-931BBAF88A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84137" y="618323"/>
            <a:ext cx="609600" cy="6096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F1C2DFD-35AD-480A-B4A7-1D6B991EC965}"/>
              </a:ext>
            </a:extLst>
          </p:cNvPr>
          <p:cNvCxnSpPr/>
          <p:nvPr/>
        </p:nvCxnSpPr>
        <p:spPr>
          <a:xfrm>
            <a:off x="764875" y="2966768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5122E3-5100-4D00-B3A9-4586EBB9E246}"/>
              </a:ext>
            </a:extLst>
          </p:cNvPr>
          <p:cNvCxnSpPr/>
          <p:nvPr/>
        </p:nvCxnSpPr>
        <p:spPr>
          <a:xfrm>
            <a:off x="764875" y="4338368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exagon 3">
            <a:extLst>
              <a:ext uri="{FF2B5EF4-FFF2-40B4-BE49-F238E27FC236}">
                <a16:creationId xmlns:a16="http://schemas.microsoft.com/office/drawing/2014/main" id="{C217774E-F7F5-48EE-9AFF-78C8AFDAEAFD}"/>
              </a:ext>
            </a:extLst>
          </p:cNvPr>
          <p:cNvSpPr/>
          <p:nvPr/>
        </p:nvSpPr>
        <p:spPr>
          <a:xfrm>
            <a:off x="6403675" y="2700069"/>
            <a:ext cx="2808058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B. knife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82FE7CF1-8021-48EE-B177-45C34A0C494B}"/>
              </a:ext>
            </a:extLst>
          </p:cNvPr>
          <p:cNvSpPr/>
          <p:nvPr/>
        </p:nvSpPr>
        <p:spPr>
          <a:xfrm>
            <a:off x="1679275" y="2619217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spoon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2E09D0CD-3A26-4EC2-9084-4A579887FA3B}"/>
              </a:ext>
            </a:extLst>
          </p:cNvPr>
          <p:cNvSpPr/>
          <p:nvPr/>
        </p:nvSpPr>
        <p:spPr>
          <a:xfrm>
            <a:off x="1679275" y="4071668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C. fork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54380925-A0E2-4622-9B87-149074423307}"/>
              </a:ext>
            </a:extLst>
          </p:cNvPr>
          <p:cNvSpPr/>
          <p:nvPr/>
        </p:nvSpPr>
        <p:spPr>
          <a:xfrm>
            <a:off x="6403675" y="4033568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noodles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ED47C1-13B0-40BA-91DC-97416CFCD64A}"/>
              </a:ext>
            </a:extLst>
          </p:cNvPr>
          <p:cNvSpPr txBox="1"/>
          <p:nvPr/>
        </p:nvSpPr>
        <p:spPr>
          <a:xfrm>
            <a:off x="1869057" y="586596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8DCF96-10E8-481E-84E9-192969C3EA9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9585" y="389833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0C6B1-51D7-49FB-A7CC-706E63993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75" y="574375"/>
            <a:ext cx="6971941" cy="5988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0B78E6-CCBE-49EB-922E-806D682B11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74" y="1876094"/>
            <a:ext cx="3878627" cy="33959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6838D7-4DF9-4F02-B4B3-B3E26D18DC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743" y="1911807"/>
            <a:ext cx="3878627" cy="3431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DD6D90-F3F4-4EC3-BE0E-174C11D91A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213" y="1913598"/>
            <a:ext cx="3922504" cy="340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97811" y="896961"/>
            <a:ext cx="6349042" cy="506407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r>
              <a:rPr lang="en-US" sz="3600" i="1" dirty="0">
                <a:solidFill>
                  <a:schemeClr val="bg1"/>
                </a:solidFill>
              </a:rPr>
              <a:t>We eat __with a ____.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 We often eat ____.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My favorite food is___.</a:t>
            </a:r>
            <a:endParaRPr lang="en-US" sz="36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276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3-TRACK 65">
            <a:hlinkClick r:id="" action="ppaction://media"/>
            <a:extLst>
              <a:ext uri="{FF2B5EF4-FFF2-40B4-BE49-F238E27FC236}">
                <a16:creationId xmlns:a16="http://schemas.microsoft.com/office/drawing/2014/main" id="{1B87148B-5B9B-4334-89B4-176BED38EA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68960" y="736600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99B760-A4FC-493C-B21F-B724389CD9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857" y="395845"/>
            <a:ext cx="10326358" cy="32548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992B9A-9F2B-4811-92FE-9E29122F47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8560" y="3824248"/>
            <a:ext cx="2880504" cy="261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78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192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F436E9-E066-400F-87FA-898916C03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629"/>
            <a:ext cx="5686425" cy="600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0A0CDF-E196-44A6-8A89-8C0FF908E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03" y="1565804"/>
            <a:ext cx="11517541" cy="28199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5B5964-CC70-4B47-881F-3458E8C6E4EF}"/>
              </a:ext>
            </a:extLst>
          </p:cNvPr>
          <p:cNvSpPr txBox="1"/>
          <p:nvPr/>
        </p:nvSpPr>
        <p:spPr>
          <a:xfrm>
            <a:off x="2843212" y="3589866"/>
            <a:ext cx="2099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AC105F-5BB8-4F0B-A5E4-9B285C84893F}"/>
              </a:ext>
            </a:extLst>
          </p:cNvPr>
          <p:cNvSpPr txBox="1"/>
          <p:nvPr/>
        </p:nvSpPr>
        <p:spPr>
          <a:xfrm>
            <a:off x="8636000" y="2652602"/>
            <a:ext cx="2099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with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46B3A9-1850-4F54-AA95-70D122206787}"/>
              </a:ext>
            </a:extLst>
          </p:cNvPr>
          <p:cNvSpPr txBox="1"/>
          <p:nvPr/>
        </p:nvSpPr>
        <p:spPr>
          <a:xfrm>
            <a:off x="7515755" y="3589866"/>
            <a:ext cx="201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favorite</a:t>
            </a:r>
          </a:p>
        </p:txBody>
      </p:sp>
    </p:spTree>
    <p:extLst>
      <p:ext uri="{BB962C8B-B14F-4D97-AF65-F5344CB8AC3E}">
        <p14:creationId xmlns:p14="http://schemas.microsoft.com/office/powerpoint/2010/main" val="64359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FA881D-73CA-4666-8276-20A0DD3D2DD2}"/>
              </a:ext>
            </a:extLst>
          </p:cNvPr>
          <p:cNvSpPr txBox="1"/>
          <p:nvPr/>
        </p:nvSpPr>
        <p:spPr>
          <a:xfrm>
            <a:off x="86264" y="295779"/>
            <a:ext cx="4761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Let’s talk about yourself</a:t>
            </a: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F2A12A85-9E43-4D20-8477-C00158DB5B0A}"/>
              </a:ext>
            </a:extLst>
          </p:cNvPr>
          <p:cNvSpPr/>
          <p:nvPr/>
        </p:nvSpPr>
        <p:spPr>
          <a:xfrm>
            <a:off x="560977" y="942110"/>
            <a:ext cx="4761780" cy="5391509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tx1"/>
              </a:solidFill>
            </a:endParaRPr>
          </a:p>
          <a:p>
            <a:pPr algn="ctr"/>
            <a:r>
              <a:rPr lang="en-US" sz="3000" dirty="0">
                <a:solidFill>
                  <a:schemeClr val="tx1"/>
                </a:solidFill>
              </a:rPr>
              <a:t>What is your favorite food?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</a:rPr>
              <a:t>What do you often eat?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</a:rPr>
              <a:t>What do you eat with a spoon?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</a:rPr>
              <a:t>What do you eat with chopsticks?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</a:rPr>
              <a:t>What do you eat ice cream with?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</a:rPr>
              <a:t>What do you eat noodles with?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9D5041D-7826-4E83-B92E-FFA6B312ED45}"/>
              </a:ext>
            </a:extLst>
          </p:cNvPr>
          <p:cNvSpPr/>
          <p:nvPr/>
        </p:nvSpPr>
        <p:spPr>
          <a:xfrm>
            <a:off x="5571228" y="2819400"/>
            <a:ext cx="886364" cy="609600"/>
          </a:xfrm>
          <a:prstGeom prst="rightArrow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D7910090-F3AD-47D1-9AFF-C7B11551EEDD}"/>
              </a:ext>
            </a:extLst>
          </p:cNvPr>
          <p:cNvSpPr/>
          <p:nvPr/>
        </p:nvSpPr>
        <p:spPr>
          <a:xfrm rot="21430679">
            <a:off x="7323677" y="541945"/>
            <a:ext cx="4167732" cy="5774111"/>
          </a:xfrm>
          <a:prstGeom prst="foldedCorner">
            <a:avLst/>
          </a:prstGeom>
          <a:solidFill>
            <a:schemeClr val="bg2"/>
          </a:solidFill>
          <a:ln w="57150">
            <a:solidFill>
              <a:srgbClr val="00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000" dirty="0">
              <a:solidFill>
                <a:schemeClr val="tx1"/>
              </a:solidFill>
            </a:endParaRPr>
          </a:p>
          <a:p>
            <a:pPr algn="ctr"/>
            <a:r>
              <a:rPr lang="en-US" sz="3000" dirty="0">
                <a:solidFill>
                  <a:srgbClr val="FF0000"/>
                </a:solidFill>
              </a:rPr>
              <a:t>My favorite food is…….</a:t>
            </a:r>
          </a:p>
          <a:p>
            <a:pPr algn="ctr"/>
            <a:r>
              <a:rPr lang="en-US" sz="3000" dirty="0">
                <a:solidFill>
                  <a:srgbClr val="FF0000"/>
                </a:solidFill>
              </a:rPr>
              <a:t>I often eat…….</a:t>
            </a:r>
          </a:p>
          <a:p>
            <a:pPr algn="ctr"/>
            <a:r>
              <a:rPr lang="en-US" sz="3000" dirty="0">
                <a:solidFill>
                  <a:srgbClr val="FF0000"/>
                </a:solidFill>
              </a:rPr>
              <a:t>I eat…..with a spoon.</a:t>
            </a:r>
          </a:p>
          <a:p>
            <a:pPr algn="ctr"/>
            <a:r>
              <a:rPr lang="en-US" sz="3000" dirty="0">
                <a:solidFill>
                  <a:srgbClr val="FF0000"/>
                </a:solidFill>
              </a:rPr>
              <a:t>I eat……with chopsticks.</a:t>
            </a:r>
          </a:p>
          <a:p>
            <a:pPr algn="ctr"/>
            <a:r>
              <a:rPr lang="en-US" sz="3000" dirty="0">
                <a:solidFill>
                  <a:srgbClr val="FF0000"/>
                </a:solidFill>
              </a:rPr>
              <a:t>I eat ice cream with……</a:t>
            </a:r>
          </a:p>
          <a:p>
            <a:pPr algn="ctr"/>
            <a:r>
              <a:rPr lang="en-US" sz="3000" dirty="0">
                <a:solidFill>
                  <a:srgbClr val="FF0000"/>
                </a:solidFill>
              </a:rPr>
              <a:t>I eat noodles with……</a:t>
            </a:r>
          </a:p>
        </p:txBody>
      </p:sp>
    </p:spTree>
    <p:extLst>
      <p:ext uri="{BB962C8B-B14F-4D97-AF65-F5344CB8AC3E}">
        <p14:creationId xmlns:p14="http://schemas.microsoft.com/office/powerpoint/2010/main" val="3694124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CB24C2-3E8D-490D-B587-438DE1DF2F6F}"/>
              </a:ext>
            </a:extLst>
          </p:cNvPr>
          <p:cNvSpPr txBox="1"/>
          <p:nvPr/>
        </p:nvSpPr>
        <p:spPr>
          <a:xfrm>
            <a:off x="214605" y="475862"/>
            <a:ext cx="1532915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WB, P. 88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EE2D27-FF7B-47F8-8385-167CF5F3A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872" y="454278"/>
            <a:ext cx="4010025" cy="619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510951-A355-4B59-9EE3-8221363AA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799" y="1456244"/>
            <a:ext cx="4010024" cy="4369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8A497A-378D-4874-99F9-AD1C43EFB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336" y="1439697"/>
            <a:ext cx="4671981" cy="43861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49F1F8-7FDE-40F4-9480-48CE96B2F88B}"/>
              </a:ext>
            </a:extLst>
          </p:cNvPr>
          <p:cNvSpPr txBox="1"/>
          <p:nvPr/>
        </p:nvSpPr>
        <p:spPr>
          <a:xfrm>
            <a:off x="8280399" y="5181600"/>
            <a:ext cx="2511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noodles</a:t>
            </a:r>
          </a:p>
        </p:txBody>
      </p:sp>
    </p:spTree>
    <p:extLst>
      <p:ext uri="{BB962C8B-B14F-4D97-AF65-F5344CB8AC3E}">
        <p14:creationId xmlns:p14="http://schemas.microsoft.com/office/powerpoint/2010/main" val="35730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A9EB52-CCB7-4B69-810B-617DCA050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05" y="386545"/>
            <a:ext cx="4010025" cy="619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1C7AA4-7630-4B8A-AA7A-AA577C784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74" y="1404937"/>
            <a:ext cx="4306595" cy="45253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215E53-4E4F-4AF4-9616-A13F34B21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532" y="1404937"/>
            <a:ext cx="4174068" cy="44803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DA0AE2-BDA3-444F-A9E9-A19888E90C4D}"/>
              </a:ext>
            </a:extLst>
          </p:cNvPr>
          <p:cNvSpPr txBox="1"/>
          <p:nvPr/>
        </p:nvSpPr>
        <p:spPr>
          <a:xfrm>
            <a:off x="2321217" y="5283985"/>
            <a:ext cx="257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chopsticks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2ADB9F-ACAB-4753-BF68-377837768EDF}"/>
              </a:ext>
            </a:extLst>
          </p:cNvPr>
          <p:cNvSpPr txBox="1"/>
          <p:nvPr/>
        </p:nvSpPr>
        <p:spPr>
          <a:xfrm>
            <a:off x="8771465" y="5239454"/>
            <a:ext cx="257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knife</a:t>
            </a:r>
          </a:p>
        </p:txBody>
      </p:sp>
    </p:spTree>
    <p:extLst>
      <p:ext uri="{BB962C8B-B14F-4D97-AF65-F5344CB8AC3E}">
        <p14:creationId xmlns:p14="http://schemas.microsoft.com/office/powerpoint/2010/main" val="429218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777532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231838" y="3493302"/>
            <a:ext cx="1994995" cy="6158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Click here to play the games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261" y="1950720"/>
            <a:ext cx="9272051" cy="405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647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i="1" dirty="0">
                <a:solidFill>
                  <a:srgbClr val="00B0F0"/>
                </a:solidFill>
              </a:rPr>
              <a:t>Spoon</a:t>
            </a:r>
          </a:p>
          <a:p>
            <a:r>
              <a:rPr lang="en-US" sz="3600" i="1" dirty="0">
                <a:solidFill>
                  <a:srgbClr val="00B0F0"/>
                </a:solidFill>
              </a:rPr>
              <a:t>Knife</a:t>
            </a:r>
          </a:p>
          <a:p>
            <a:r>
              <a:rPr lang="en-US" sz="3600" i="1" dirty="0">
                <a:solidFill>
                  <a:srgbClr val="00B0F0"/>
                </a:solidFill>
              </a:rPr>
              <a:t>Fork</a:t>
            </a:r>
          </a:p>
          <a:p>
            <a:r>
              <a:rPr lang="en-US" sz="3600" i="1" dirty="0">
                <a:solidFill>
                  <a:srgbClr val="00B0F0"/>
                </a:solidFill>
              </a:rPr>
              <a:t>Chopsticks</a:t>
            </a:r>
          </a:p>
          <a:p>
            <a:r>
              <a:rPr lang="en-US" sz="3600" i="1" dirty="0">
                <a:solidFill>
                  <a:srgbClr val="00B0F0"/>
                </a:solidFill>
              </a:rPr>
              <a:t>Noodles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00B0F0"/>
              </a:solidFill>
            </a:endParaRPr>
          </a:p>
          <a:p>
            <a:r>
              <a:rPr lang="en-US" sz="3600" i="1" dirty="0">
                <a:solidFill>
                  <a:srgbClr val="00B0F0"/>
                </a:solidFill>
              </a:rPr>
              <a:t>We eat __with a ____.</a:t>
            </a:r>
          </a:p>
          <a:p>
            <a:r>
              <a:rPr lang="en-US" sz="3600" i="1" dirty="0">
                <a:solidFill>
                  <a:srgbClr val="00B0F0"/>
                </a:solidFill>
              </a:rPr>
              <a:t> We often eat ____.</a:t>
            </a:r>
          </a:p>
          <a:p>
            <a:r>
              <a:rPr lang="en-US" sz="3600" i="1" dirty="0">
                <a:solidFill>
                  <a:srgbClr val="00B0F0"/>
                </a:solidFill>
              </a:rPr>
              <a:t>My favorite food is___.</a:t>
            </a:r>
            <a:endParaRPr lang="en-US" sz="3600" dirty="0">
              <a:solidFill>
                <a:srgbClr val="00B0F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84)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120 SB)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F3E2F4-DAE5-4311-A1B1-76C13F89CF65}"/>
              </a:ext>
            </a:extLst>
          </p:cNvPr>
          <p:cNvSpPr/>
          <p:nvPr/>
        </p:nvSpPr>
        <p:spPr>
          <a:xfrm>
            <a:off x="1439335" y="1212207"/>
            <a:ext cx="10312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Vocabulary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61E802-C011-44A6-9323-6765E7F17B41}"/>
              </a:ext>
            </a:extLst>
          </p:cNvPr>
          <p:cNvSpPr/>
          <p:nvPr/>
        </p:nvSpPr>
        <p:spPr>
          <a:xfrm>
            <a:off x="237068" y="2535646"/>
            <a:ext cx="5367865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en-US" sz="9000" b="0" cap="none" spc="0" dirty="0">
                <a:ln w="5715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BINGGO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968EF2-2AE5-462B-A566-30DE796AA1A6}"/>
              </a:ext>
            </a:extLst>
          </p:cNvPr>
          <p:cNvSpPr/>
          <p:nvPr/>
        </p:nvSpPr>
        <p:spPr>
          <a:xfrm>
            <a:off x="6299200" y="1367700"/>
            <a:ext cx="5215467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How to play?</a:t>
            </a:r>
          </a:p>
          <a:p>
            <a:r>
              <a:rPr lang="en-US" sz="3600" dirty="0"/>
              <a:t>- T will call out the words</a:t>
            </a:r>
          </a:p>
          <a:p>
            <a:r>
              <a:rPr lang="en-US" sz="3600" dirty="0"/>
              <a:t>- Cross off ONE square that has the word</a:t>
            </a:r>
          </a:p>
          <a:p>
            <a:r>
              <a:rPr lang="en-US" sz="3600" dirty="0"/>
              <a:t>- If you get the pattern, say BINGGO,  you win!</a:t>
            </a:r>
          </a:p>
        </p:txBody>
      </p:sp>
    </p:spTree>
    <p:extLst>
      <p:ext uri="{BB962C8B-B14F-4D97-AF65-F5344CB8AC3E}">
        <p14:creationId xmlns:p14="http://schemas.microsoft.com/office/powerpoint/2010/main" val="613764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EDE99682-A6CB-406B-84CF-C1768A69D2D7}"/>
              </a:ext>
            </a:extLst>
          </p:cNvPr>
          <p:cNvSpPr/>
          <p:nvPr/>
        </p:nvSpPr>
        <p:spPr>
          <a:xfrm>
            <a:off x="567266" y="660400"/>
            <a:ext cx="11057467" cy="4995333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42CAEB-D192-4351-A3FF-70E1D5DC61D3}"/>
              </a:ext>
            </a:extLst>
          </p:cNvPr>
          <p:cNvSpPr txBox="1"/>
          <p:nvPr/>
        </p:nvSpPr>
        <p:spPr>
          <a:xfrm>
            <a:off x="795867" y="1066800"/>
            <a:ext cx="101938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Word list to choose</a:t>
            </a:r>
          </a:p>
          <a:p>
            <a:r>
              <a:rPr lang="en-US" sz="3600" dirty="0"/>
              <a:t>apple                  banana        carrot             some     </a:t>
            </a:r>
          </a:p>
          <a:p>
            <a:r>
              <a:rPr lang="en-US" sz="3600" dirty="0"/>
              <a:t>cupcake             donut           onion              any </a:t>
            </a:r>
          </a:p>
          <a:p>
            <a:r>
              <a:rPr lang="en-US" sz="3600" dirty="0"/>
              <a:t> </a:t>
            </a:r>
            <a:r>
              <a:rPr lang="it-IT" sz="3600" dirty="0"/>
              <a:t>tomato              potato         lime                 like</a:t>
            </a:r>
          </a:p>
          <a:p>
            <a:r>
              <a:rPr lang="it-IT" sz="3600" dirty="0"/>
              <a:t>egg                      </a:t>
            </a:r>
            <a:r>
              <a:rPr lang="en-US" sz="3600" dirty="0"/>
              <a:t>fries             pizza                please</a:t>
            </a:r>
          </a:p>
          <a:p>
            <a:r>
              <a:rPr lang="en-US" sz="3600" dirty="0"/>
              <a:t>cake                    chicken       ice cream        fish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620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D67CA6-FC39-45A7-80A6-BE9EBB671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6" y="1737600"/>
            <a:ext cx="5452534" cy="393243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CE5A4E-0D46-4800-BE01-5976DECB331A}"/>
              </a:ext>
            </a:extLst>
          </p:cNvPr>
          <p:cNvSpPr/>
          <p:nvPr/>
        </p:nvSpPr>
        <p:spPr>
          <a:xfrm>
            <a:off x="1770734" y="633968"/>
            <a:ext cx="94508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i="1" dirty="0">
                <a:solidFill>
                  <a:srgbClr val="00B0F0"/>
                </a:solidFill>
              </a:rPr>
              <a:t>Fill in this BINGO card with vocabulary from the list in slide 6</a:t>
            </a:r>
          </a:p>
        </p:txBody>
      </p:sp>
    </p:spTree>
    <p:extLst>
      <p:ext uri="{BB962C8B-B14F-4D97-AF65-F5344CB8AC3E}">
        <p14:creationId xmlns:p14="http://schemas.microsoft.com/office/powerpoint/2010/main" val="3133494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0BE0BD5-9CAA-443A-BE87-70635705FAB1}"/>
              </a:ext>
            </a:extLst>
          </p:cNvPr>
          <p:cNvSpPr/>
          <p:nvPr/>
        </p:nvSpPr>
        <p:spPr>
          <a:xfrm>
            <a:off x="487665" y="1661578"/>
            <a:ext cx="21370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 dirty="0">
                <a:solidFill>
                  <a:srgbClr val="00B0F0"/>
                </a:solidFill>
              </a:rPr>
              <a:t>Any Straight Line Pattern like this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4406E86-B12F-40E9-B191-E81F408F1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370" y="1188004"/>
            <a:ext cx="6176963" cy="473734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52520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6633</TotalTime>
  <Words>775</Words>
  <Application>Microsoft Office PowerPoint</Application>
  <PresentationFormat>Màn hình rộng</PresentationFormat>
  <Paragraphs>212</Paragraphs>
  <Slides>47</Slides>
  <Notes>7</Notes>
  <HiddenSlides>0</HiddenSlides>
  <MMClips>40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47</vt:i4>
      </vt:variant>
    </vt:vector>
  </HeadingPairs>
  <TitlesOfParts>
    <vt:vector size="52" baseType="lpstr">
      <vt:lpstr>Arial</vt:lpstr>
      <vt:lpstr>Calibri</vt:lpstr>
      <vt:lpstr>Comic Sans MS</vt:lpstr>
      <vt:lpstr>Forte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148</cp:revision>
  <dcterms:created xsi:type="dcterms:W3CDTF">2020-12-08T03:17:05Z</dcterms:created>
  <dcterms:modified xsi:type="dcterms:W3CDTF">2022-08-02T02:32:58Z</dcterms:modified>
</cp:coreProperties>
</file>