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9" r:id="rId2"/>
    <p:sldId id="271" r:id="rId3"/>
    <p:sldId id="272" r:id="rId4"/>
    <p:sldId id="270" r:id="rId5"/>
    <p:sldId id="264" r:id="rId6"/>
    <p:sldId id="258" r:id="rId7"/>
    <p:sldId id="257" r:id="rId8"/>
    <p:sldId id="262" r:id="rId9"/>
    <p:sldId id="260" r:id="rId10"/>
    <p:sldId id="273" r:id="rId11"/>
    <p:sldId id="274" r:id="rId12"/>
    <p:sldId id="275" r:id="rId13"/>
    <p:sldId id="279" r:id="rId14"/>
    <p:sldId id="276" r:id="rId15"/>
    <p:sldId id="277" r:id="rId16"/>
    <p:sldId id="278" r:id="rId17"/>
    <p:sldId id="280" r:id="rId18"/>
    <p:sldId id="283" r:id="rId19"/>
    <p:sldId id="284" r:id="rId20"/>
    <p:sldId id="285" r:id="rId21"/>
    <p:sldId id="281" r:id="rId22"/>
    <p:sldId id="286" r:id="rId23"/>
    <p:sldId id="287" r:id="rId24"/>
    <p:sldId id="282" r:id="rId25"/>
    <p:sldId id="288" r:id="rId26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HP001 4 hàng" panose="020B0603050302020204" pitchFamily="34" charset="0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A348"/>
    <a:srgbClr val="FCC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56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0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4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0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2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8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5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1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9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9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4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9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7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19.png"/><Relationship Id="rId5" Type="http://schemas.openxmlformats.org/officeDocument/2006/relationships/image" Target="../media/image16.gif"/><Relationship Id="rId15" Type="http://schemas.openxmlformats.org/officeDocument/2006/relationships/image" Target="../media/image23.jpeg"/><Relationship Id="rId10" Type="http://schemas.openxmlformats.org/officeDocument/2006/relationships/image" Target="../media/image15.gif"/><Relationship Id="rId4" Type="http://schemas.openxmlformats.org/officeDocument/2006/relationships/audio" Target="../media/audio4.wav"/><Relationship Id="rId9" Type="http://schemas.openxmlformats.org/officeDocument/2006/relationships/image" Target="../media/image17.gif"/><Relationship Id="rId1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openxmlformats.org/officeDocument/2006/relationships/image" Target="../media/image15.gif"/><Relationship Id="rId5" Type="http://schemas.openxmlformats.org/officeDocument/2006/relationships/image" Target="../media/image16.gif"/><Relationship Id="rId15" Type="http://schemas.microsoft.com/office/2007/relationships/hdphoto" Target="../media/hdphoto1.wdp"/><Relationship Id="rId10" Type="http://schemas.openxmlformats.org/officeDocument/2006/relationships/image" Target="../media/image17.gif"/><Relationship Id="rId4" Type="http://schemas.openxmlformats.org/officeDocument/2006/relationships/audio" Target="../media/audio4.wav"/><Relationship Id="rId9" Type="http://schemas.openxmlformats.org/officeDocument/2006/relationships/image" Target="../media/image6.gif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11" Type="http://schemas.openxmlformats.org/officeDocument/2006/relationships/image" Target="../media/image18.gif"/><Relationship Id="rId5" Type="http://schemas.openxmlformats.org/officeDocument/2006/relationships/audio" Target="../media/audio4.wav"/><Relationship Id="rId15" Type="http://schemas.openxmlformats.org/officeDocument/2006/relationships/image" Target="../media/image20.gif"/><Relationship Id="rId10" Type="http://schemas.openxmlformats.org/officeDocument/2006/relationships/image" Target="../media/image15.gif"/><Relationship Id="rId4" Type="http://schemas.openxmlformats.org/officeDocument/2006/relationships/audio" Target="../media/audio3.wav"/><Relationship Id="rId9" Type="http://schemas.openxmlformats.org/officeDocument/2006/relationships/image" Target="../media/image17.gif"/><Relationship Id="rId1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6.gif"/><Relationship Id="rId18" Type="http://schemas.openxmlformats.org/officeDocument/2006/relationships/image" Target="../media/image10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7.gif"/><Relationship Id="rId17" Type="http://schemas.openxmlformats.org/officeDocument/2006/relationships/image" Target="../media/image15.gif"/><Relationship Id="rId2" Type="http://schemas.openxmlformats.org/officeDocument/2006/relationships/audio" Target="../media/media2.mp3"/><Relationship Id="rId16" Type="http://schemas.openxmlformats.org/officeDocument/2006/relationships/image" Target="../media/image14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.xml"/><Relationship Id="rId5" Type="http://schemas.microsoft.com/office/2007/relationships/media" Target="../media/media4.mp3"/><Relationship Id="rId15" Type="http://schemas.openxmlformats.org/officeDocument/2006/relationships/image" Target="../media/image13.gif"/><Relationship Id="rId10" Type="http://schemas.openxmlformats.org/officeDocument/2006/relationships/audio" Target="../media/media6.mp3"/><Relationship Id="rId19" Type="http://schemas.openxmlformats.org/officeDocument/2006/relationships/image" Target="../media/image11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11" Type="http://schemas.openxmlformats.org/officeDocument/2006/relationships/image" Target="../media/image18.gif"/><Relationship Id="rId5" Type="http://schemas.openxmlformats.org/officeDocument/2006/relationships/audio" Target="../media/audio4.wav"/><Relationship Id="rId15" Type="http://schemas.openxmlformats.org/officeDocument/2006/relationships/image" Target="../media/image20.gif"/><Relationship Id="rId10" Type="http://schemas.openxmlformats.org/officeDocument/2006/relationships/image" Target="../media/image15.gif"/><Relationship Id="rId4" Type="http://schemas.openxmlformats.org/officeDocument/2006/relationships/audio" Target="../media/audio3.wav"/><Relationship Id="rId9" Type="http://schemas.openxmlformats.org/officeDocument/2006/relationships/image" Target="../media/image17.gif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audio" Target="../media/audio3.wav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openxmlformats.org/officeDocument/2006/relationships/image" Target="../media/image15.gif"/><Relationship Id="rId5" Type="http://schemas.openxmlformats.org/officeDocument/2006/relationships/image" Target="../media/image16.gif"/><Relationship Id="rId15" Type="http://schemas.microsoft.com/office/2007/relationships/hdphoto" Target="../media/hdphoto1.wdp"/><Relationship Id="rId10" Type="http://schemas.openxmlformats.org/officeDocument/2006/relationships/image" Target="../media/image17.gif"/><Relationship Id="rId4" Type="http://schemas.openxmlformats.org/officeDocument/2006/relationships/audio" Target="../media/audio4.wav"/><Relationship Id="rId9" Type="http://schemas.openxmlformats.org/officeDocument/2006/relationships/image" Target="../media/image6.gif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6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9.png"/><Relationship Id="rId5" Type="http://schemas.openxmlformats.org/officeDocument/2006/relationships/image" Target="../media/image16.gif"/><Relationship Id="rId10" Type="http://schemas.openxmlformats.org/officeDocument/2006/relationships/image" Target="../media/image18.gif"/><Relationship Id="rId4" Type="http://schemas.openxmlformats.org/officeDocument/2006/relationships/audio" Target="../media/audio4.wav"/><Relationship Id="rId9" Type="http://schemas.openxmlformats.org/officeDocument/2006/relationships/image" Target="../media/image15.gif"/><Relationship Id="rId1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1448" y="2066545"/>
            <a:ext cx="4059936" cy="1169098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9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337188" y="8859"/>
            <a:ext cx="7331196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4" t="10783" r="13195" b="9577"/>
          <a:stretch/>
        </p:blipFill>
        <p:spPr>
          <a:xfrm>
            <a:off x="5493908" y="1481123"/>
            <a:ext cx="3512826" cy="182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1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79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4332084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+ 10 = ?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0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8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 – 10 = ?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5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58296" y="118872"/>
            <a:ext cx="5358581" cy="834857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189703" y="1120878"/>
            <a:ext cx="2998839" cy="21237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+ 31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 + 15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881716" y="1120878"/>
            <a:ext cx="2998839" cy="21237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 – 12 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– 12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8026" y="3529781"/>
            <a:ext cx="14748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52052" y="5545394"/>
            <a:ext cx="1268361" cy="19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55406" y="4122089"/>
            <a:ext cx="432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8026" y="5761441"/>
            <a:ext cx="1229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5485" y="3475758"/>
            <a:ext cx="14748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02944" y="3470788"/>
            <a:ext cx="14748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10403" y="3470788"/>
            <a:ext cx="14748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998839" y="5535300"/>
            <a:ext cx="1268361" cy="19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999704" y="5525227"/>
            <a:ext cx="1268361" cy="19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877665" y="5505563"/>
            <a:ext cx="1268361" cy="19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95485" y="5702490"/>
            <a:ext cx="1229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66105" y="4173249"/>
            <a:ext cx="432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58813" y="4117118"/>
            <a:ext cx="432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77783" y="4072677"/>
            <a:ext cx="432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2944" y="5663270"/>
            <a:ext cx="1229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3" y="5642942"/>
            <a:ext cx="1229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4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3" grpId="0"/>
      <p:bldP spid="14" grpId="0"/>
      <p:bldP spid="17" grpId="0"/>
      <p:bldP spid="18" grpId="0"/>
      <p:bldP spid="19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" y="118872"/>
            <a:ext cx="8156448" cy="1631269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2" t="42668" r="72314" b="19271"/>
          <a:stretch/>
        </p:blipFill>
        <p:spPr>
          <a:xfrm>
            <a:off x="4673634" y="1750141"/>
            <a:ext cx="4756612" cy="4205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176" y="2133573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8155" y="2225905"/>
            <a:ext cx="569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54176" y="3333372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47844" y="2442548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6088466" y="2442548"/>
            <a:ext cx="569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54176" y="4360843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30529" y="3460955"/>
            <a:ext cx="403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5593" y="3427343"/>
            <a:ext cx="403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28967" y="4360843"/>
            <a:ext cx="403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67275" y="4337366"/>
            <a:ext cx="403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4176" y="5418311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9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6" grpId="1"/>
      <p:bldP spid="7" grpId="0"/>
      <p:bldP spid="8" grpId="0"/>
      <p:bldP spid="8" grpId="1"/>
      <p:bldP spid="9" grpId="0"/>
      <p:bldP spid="9" grpId="1"/>
      <p:bldP spid="10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" y="118872"/>
            <a:ext cx="8156448" cy="1631269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7" t="31812" r="49905" b="15148"/>
          <a:stretch/>
        </p:blipFill>
        <p:spPr>
          <a:xfrm>
            <a:off x="5053781" y="1940651"/>
            <a:ext cx="3637935" cy="4765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176" y="2133573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176" y="3333372"/>
            <a:ext cx="483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176" y="4360843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176" y="5418311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9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0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" y="118872"/>
            <a:ext cx="8156448" cy="1631269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3" t="22360" r="13029" b="15589"/>
          <a:stretch/>
        </p:blipFill>
        <p:spPr>
          <a:xfrm>
            <a:off x="4857136" y="2133573"/>
            <a:ext cx="4286864" cy="3682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176" y="2133573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176" y="3333372"/>
            <a:ext cx="483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176" y="4360843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176" y="5418311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87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0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955" y="2646363"/>
            <a:ext cx="7772400" cy="2387600"/>
          </a:xfrm>
        </p:spPr>
        <p:txBody>
          <a:bodyPr/>
          <a:lstStyle/>
          <a:p>
            <a:r>
              <a:rPr lang="en-US" b="1" dirty="0" err="1" smtClean="0">
                <a:latin typeface="HP001 4 hàng" panose="020B0603050302020204" pitchFamily="34" charset="0"/>
              </a:rPr>
              <a:t>Thư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giãn</a:t>
            </a:r>
            <a:endParaRPr lang="en-US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6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79" y="118871"/>
            <a:ext cx="8607159" cy="2063889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4473" y="4417424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186" y="5831266"/>
            <a:ext cx="932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379407" y="4395020"/>
            <a:ext cx="1120877" cy="96356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03406" y="4262284"/>
            <a:ext cx="1219200" cy="122903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25728" y="4351143"/>
            <a:ext cx="1120877" cy="96356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38102" y="4351141"/>
            <a:ext cx="1120877" cy="96356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24034" y="5641872"/>
            <a:ext cx="1120877" cy="96356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2879" y="4772841"/>
            <a:ext cx="932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79" y="2192039"/>
            <a:ext cx="4060723" cy="18158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35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422704" y="1140982"/>
            <a:ext cx="18335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07208" y="1549020"/>
            <a:ext cx="18335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867721" y="1564209"/>
            <a:ext cx="18335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48961" y="2020969"/>
            <a:ext cx="18335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89165" y="4528242"/>
            <a:ext cx="427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07625" y="4478978"/>
            <a:ext cx="84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35</a:t>
            </a:r>
            <a:endParaRPr lang="en-US" sz="4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718510" y="4611657"/>
            <a:ext cx="84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30</a:t>
            </a:r>
            <a:endParaRPr lang="en-US" sz="4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654412" y="4437915"/>
            <a:ext cx="84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65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422975" y="5718136"/>
            <a:ext cx="84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65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968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79" y="118871"/>
            <a:ext cx="8607159" cy="2063889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4473" y="4417424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186" y="5831266"/>
            <a:ext cx="932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379407" y="4395020"/>
            <a:ext cx="1120877" cy="96356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03406" y="4262284"/>
            <a:ext cx="1219200" cy="122903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25728" y="4351143"/>
            <a:ext cx="1120877" cy="96356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38102" y="4351141"/>
            <a:ext cx="1120877" cy="96356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24034" y="5641872"/>
            <a:ext cx="1120877" cy="96356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2879" y="4772841"/>
            <a:ext cx="932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79" y="2192039"/>
            <a:ext cx="5652779" cy="18158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6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13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883472" y="1150374"/>
            <a:ext cx="2824153" cy="4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17771" y="1150374"/>
            <a:ext cx="22904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45905" y="1573161"/>
            <a:ext cx="810947" cy="205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271465" y="1573161"/>
            <a:ext cx="1292620" cy="205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89165" y="4528242"/>
            <a:ext cx="427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-</a:t>
            </a:r>
            <a:endParaRPr lang="en-US" sz="4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707625" y="4478978"/>
            <a:ext cx="84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13</a:t>
            </a:r>
            <a:endParaRPr lang="en-US" sz="4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718510" y="4611657"/>
            <a:ext cx="84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65</a:t>
            </a:r>
            <a:endParaRPr lang="en-US" sz="4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654412" y="4437915"/>
            <a:ext cx="84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52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422975" y="5718136"/>
            <a:ext cx="84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52</a:t>
            </a:r>
            <a:endParaRPr lang="en-US" sz="4000" b="1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257096" y="2002647"/>
            <a:ext cx="2347291" cy="194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688853" y="714845"/>
            <a:ext cx="2824153" cy="4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04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85216" y="1344169"/>
            <a:ext cx="7882128" cy="14996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4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85216" y="1344169"/>
            <a:ext cx="7882128" cy="14996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1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7" t="14706" r="70161" b="9275"/>
          <a:stretch/>
        </p:blipFill>
        <p:spPr>
          <a:xfrm>
            <a:off x="676656" y="2259014"/>
            <a:ext cx="1481328" cy="3034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6656" y="411480"/>
            <a:ext cx="7342632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8" t="42426" r="6033" b="7185"/>
          <a:stretch/>
        </p:blipFill>
        <p:spPr>
          <a:xfrm>
            <a:off x="2532888" y="2962656"/>
            <a:ext cx="5486400" cy="2011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9916" y="5371076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3882" y="5371076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7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016" b="82922" l="12924" r="207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07" t="14706" r="70161" b="9275"/>
          <a:stretch/>
        </p:blipFill>
        <p:spPr>
          <a:xfrm>
            <a:off x="1630385" y="2052535"/>
            <a:ext cx="1481328" cy="3034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6656" y="411480"/>
            <a:ext cx="7342632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727" r="969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38" y="-635717"/>
            <a:ext cx="5238750" cy="5238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059" y="2655629"/>
            <a:ext cx="3344921" cy="334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7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6656" y="411480"/>
            <a:ext cx="7342632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9916" y="5371076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2giờ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0889" y="5371076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11giờ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2" t="15374" r="19180" b="2319"/>
          <a:stretch/>
        </p:blipFill>
        <p:spPr>
          <a:xfrm>
            <a:off x="676655" y="1386349"/>
            <a:ext cx="7343915" cy="37067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7972" y="5371076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7701" y="5360093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28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148" y="982915"/>
            <a:ext cx="8598375" cy="144655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quay kim đồng hồ và đố bạn đọc giờ.</a:t>
            </a:r>
            <a:endParaRPr lang="en-SG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29028" r="-1458" b="270"/>
          <a:stretch/>
        </p:blipFill>
        <p:spPr bwMode="auto">
          <a:xfrm>
            <a:off x="-587938" y="2977280"/>
            <a:ext cx="1079182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11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12349" y="3550674"/>
            <a:ext cx="55626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5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7987" y="2112264"/>
            <a:ext cx="8908026" cy="156362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t="21798" r="6062" b="21303"/>
          <a:stretch/>
        </p:blipFill>
        <p:spPr>
          <a:xfrm>
            <a:off x="182880" y="1170432"/>
            <a:ext cx="8558784" cy="168249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2880" y="118873"/>
            <a:ext cx="8156448" cy="768096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649792">
            <a:off x="420624" y="1920240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80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 rot="21127369">
            <a:off x="1224279" y="1548045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82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12524" y="1456605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83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3231" y="1456605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84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 rot="275384">
            <a:off x="2361691" y="1591358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85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57104" y="1720185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86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 rot="283221">
            <a:off x="3000755" y="1877482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87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47433" y="1981984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90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82116" y="1981984"/>
            <a:ext cx="473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89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 rot="21303487">
            <a:off x="4808709" y="1813120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9</a:t>
            </a:r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 rot="21159853">
            <a:off x="5175085" y="1720184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93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 rot="21127369">
            <a:off x="5530540" y="1604974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94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 rot="21127369">
            <a:off x="5864459" y="1548045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95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 rot="21127369">
            <a:off x="6251098" y="1422775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96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 rot="21127369">
            <a:off x="6612000" y="1422773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97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 rot="21362494">
            <a:off x="6921183" y="1439091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98</a:t>
            </a:r>
            <a:endParaRPr lang="en-US" sz="2000" b="1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2562" y="3529766"/>
            <a:ext cx="6885432" cy="768096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5078752"/>
            <a:ext cx="7013448" cy="768096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58167" y="3529766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81787" y="5015851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76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6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4" y="2379173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8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12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284901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41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571629" y="1276350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405342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84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64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64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06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34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06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+ 4 = ?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79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4332084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0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4" t="10783" r="13195" b="9577"/>
          <a:stretch/>
        </p:blipFill>
        <p:spPr>
          <a:xfrm>
            <a:off x="5493908" y="1481123"/>
            <a:ext cx="3512826" cy="182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– 3 = ?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</TotalTime>
  <Words>625</Words>
  <Application>Microsoft Office PowerPoint</Application>
  <PresentationFormat>On-screen Show (4:3)</PresentationFormat>
  <Paragraphs>154</Paragraphs>
  <Slides>25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 Light</vt:lpstr>
      <vt:lpstr>Calibri</vt:lpstr>
      <vt:lpstr>HP001 4 hàng</vt:lpstr>
      <vt:lpstr>Times New Roman</vt:lpstr>
      <vt:lpstr>Arial</vt:lpstr>
      <vt:lpstr>Office Theme</vt:lpstr>
      <vt:lpstr>ÔN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trường nguyễn</cp:lastModifiedBy>
  <cp:revision>66</cp:revision>
  <dcterms:created xsi:type="dcterms:W3CDTF">2018-03-07T03:31:56Z</dcterms:created>
  <dcterms:modified xsi:type="dcterms:W3CDTF">2020-08-22T00:34:05Z</dcterms:modified>
</cp:coreProperties>
</file>