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91" r:id="rId3"/>
    <p:sldId id="315" r:id="rId4"/>
    <p:sldId id="307" r:id="rId5"/>
    <p:sldId id="316" r:id="rId6"/>
    <p:sldId id="308" r:id="rId7"/>
    <p:sldId id="309" r:id="rId8"/>
    <p:sldId id="310" r:id="rId9"/>
    <p:sldId id="311" r:id="rId10"/>
    <p:sldId id="301" r:id="rId11"/>
    <p:sldId id="313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xmlns="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8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C27E7-3EBB-44E4-B587-606D4BE648FB}"/>
              </a:ext>
            </a:extLst>
          </p:cNvPr>
          <p:cNvSpPr txBox="1"/>
          <p:nvPr/>
        </p:nvSpPr>
        <p:spPr>
          <a:xfrm>
            <a:off x="3530010" y="2945218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9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137" y="493266"/>
            <a:ext cx="11479158" cy="1203187"/>
          </a:xfrm>
          <a:prstGeom prst="roundRect">
            <a:avLst/>
          </a:prstGeom>
          <a:solidFill>
            <a:srgbClr val="FDC7B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85" y="4188426"/>
            <a:ext cx="2435352" cy="24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9744548" y="-181888"/>
            <a:ext cx="2359349" cy="2072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7663" y="1983814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281" y="2700698"/>
            <a:ext cx="301396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té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2627" y="364246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94476" y="451320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7396" y="5416992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s://img.loigiaihay.com/picture/question_lgh/2021_41/1621481224-kat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5" t="-2204"/>
          <a:stretch/>
        </p:blipFill>
        <p:spPr bwMode="auto">
          <a:xfrm>
            <a:off x="7506862" y="1583104"/>
            <a:ext cx="3272589" cy="34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000593" y="2700698"/>
            <a:ext cx="785218" cy="604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97423" y="4066486"/>
            <a:ext cx="896672" cy="57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0433" y="5322292"/>
            <a:ext cx="953662" cy="549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631E-6 4.81481E-6 L -0.14393 -0.07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1759 L -0.09952 -0.130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0718 L -0.16087 0.374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2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137" y="0"/>
            <a:ext cx="11479158" cy="1203187"/>
          </a:xfrm>
          <a:prstGeom prst="roundRect">
            <a:avLst/>
          </a:prstGeom>
          <a:solidFill>
            <a:srgbClr val="FDC7B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85" y="4188426"/>
            <a:ext cx="2435352" cy="24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9832651" y="-489128"/>
            <a:ext cx="2359349" cy="2072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587" y="1290716"/>
            <a:ext cx="2884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688" y="1896035"/>
            <a:ext cx="32768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9710" y="348698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655" y="4188425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6575" y="4164976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6698" y="2152235"/>
            <a:ext cx="785218" cy="482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9707" y="3040266"/>
            <a:ext cx="896672" cy="446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69707" y="3913867"/>
            <a:ext cx="981964" cy="406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5543" y="4027288"/>
            <a:ext cx="3427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question_lgh/2021_41/1621481224-lo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r="1947" b="52781"/>
          <a:stretch/>
        </p:blipFill>
        <p:spPr bwMode="auto">
          <a:xfrm>
            <a:off x="7869313" y="1322959"/>
            <a:ext cx="3025874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898009" y="4785771"/>
            <a:ext cx="953662" cy="395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1344" y="5680956"/>
            <a:ext cx="175231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895E-6 1.85185E-6 L -0.10564 -0.086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9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694E-6 -3.7037E-7 L -0.14615 0.274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8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5438E-6 -2.96296E-6 L 0.27537 -0.114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8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694E-6 3.33333E-6 L 0.25765 0.357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3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question_lgh/2021_41/1621481224-dhq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6" y="1622267"/>
            <a:ext cx="10705514" cy="52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174" y="79275"/>
            <a:ext cx="12155826" cy="1117418"/>
          </a:xfrm>
          <a:prstGeom prst="roundRect">
            <a:avLst/>
          </a:prstGeom>
          <a:solidFill>
            <a:srgbClr val="FDC7B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9317464" y="1196693"/>
            <a:ext cx="2359349" cy="207223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25641" y="751524"/>
            <a:ext cx="6928710" cy="406667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 là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vi-VN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43865" y="3898230"/>
            <a:ext cx="5107239" cy="26469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2D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269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BC5670-8E1B-477A-9700-5A130607E8F4}"/>
              </a:ext>
            </a:extLst>
          </p:cNvPr>
          <p:cNvSpPr txBox="1"/>
          <p:nvPr/>
        </p:nvSpPr>
        <p:spPr>
          <a:xfrm>
            <a:off x="618591" y="1038615"/>
            <a:ext cx="11776609" cy="48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vi-VN" sz="32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Viết 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– 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5</a:t>
            </a:r>
            <a:r>
              <a:rPr lang="vi-VN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3200" b="1" kern="0" dirty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câu giới thiệu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về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mà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yêu</a:t>
            </a:r>
            <a:r>
              <a:rPr lang="en-US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quý</a:t>
            </a:r>
            <a:r>
              <a:rPr lang="vi-VN" sz="3200" b="1" kern="0" dirty="0" smtClean="0">
                <a:solidFill>
                  <a:srgbClr val="BAE5E4">
                    <a:lumMod val="50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3200" b="1" kern="0" dirty="0">
              <a:solidFill>
                <a:srgbClr val="BAE5E4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D14DE1-6D0F-4656-8AC1-AFC26CFA77C2}"/>
              </a:ext>
            </a:extLst>
          </p:cNvPr>
          <p:cNvCxnSpPr>
            <a:cxnSpLocks/>
            <a:stCxn id="31" idx="3"/>
            <a:endCxn id="23" idx="2"/>
          </p:cNvCxnSpPr>
          <p:nvPr/>
        </p:nvCxnSpPr>
        <p:spPr>
          <a:xfrm flipV="1">
            <a:off x="4213019" y="2920475"/>
            <a:ext cx="289051" cy="1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2EB2B2-A72A-49B0-B5B4-9EB6B000552E}"/>
              </a:ext>
            </a:extLst>
          </p:cNvPr>
          <p:cNvCxnSpPr>
            <a:cxnSpLocks/>
            <a:stCxn id="23" idx="6"/>
            <a:endCxn id="28" idx="1"/>
          </p:cNvCxnSpPr>
          <p:nvPr/>
        </p:nvCxnSpPr>
        <p:spPr>
          <a:xfrm flipV="1">
            <a:off x="7689930" y="2898846"/>
            <a:ext cx="375405" cy="21629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B3899BB-35A0-4660-A630-CA06C365BB67}"/>
              </a:ext>
            </a:extLst>
          </p:cNvPr>
          <p:cNvCxnSpPr>
            <a:cxnSpLocks/>
            <a:stCxn id="34" idx="0"/>
            <a:endCxn id="25" idx="4"/>
          </p:cNvCxnSpPr>
          <p:nvPr/>
        </p:nvCxnSpPr>
        <p:spPr>
          <a:xfrm flipV="1">
            <a:off x="6066123" y="3773701"/>
            <a:ext cx="33931" cy="875216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83E15B2-6F86-40A1-B1BD-8BB9433DBEE9}"/>
              </a:ext>
            </a:extLst>
          </p:cNvPr>
          <p:cNvSpPr/>
          <p:nvPr/>
        </p:nvSpPr>
        <p:spPr>
          <a:xfrm>
            <a:off x="4502070" y="1906149"/>
            <a:ext cx="3187860" cy="2028652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28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E9AC295-B532-44CF-B693-C8EFCA74FE1D}"/>
              </a:ext>
            </a:extLst>
          </p:cNvPr>
          <p:cNvGrpSpPr/>
          <p:nvPr/>
        </p:nvGrpSpPr>
        <p:grpSpPr>
          <a:xfrm>
            <a:off x="4558166" y="2023988"/>
            <a:ext cx="3128107" cy="1749713"/>
            <a:chOff x="2739609" y="1911933"/>
            <a:chExt cx="1450117" cy="127461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886787-BA6A-44DB-AE08-37CA7D5557CF}"/>
                </a:ext>
              </a:extLst>
            </p:cNvPr>
            <p:cNvSpPr/>
            <p:nvPr/>
          </p:nvSpPr>
          <p:spPr>
            <a:xfrm>
              <a:off x="2817083" y="1911933"/>
              <a:ext cx="1274618" cy="1274618"/>
            </a:xfrm>
            <a:prstGeom prst="ellipse">
              <a:avLst/>
            </a:prstGeom>
            <a:solidFill>
              <a:srgbClr val="BAE5E4"/>
            </a:solidFill>
            <a:ln w="25400" cap="flat" cmpd="sng" algn="ctr">
              <a:solidFill>
                <a:srgbClr val="BAE5E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D3BA6DC-E8C0-4361-9CD5-4094CE8D4386}"/>
                </a:ext>
              </a:extLst>
            </p:cNvPr>
            <p:cNvSpPr txBox="1"/>
            <p:nvPr/>
          </p:nvSpPr>
          <p:spPr>
            <a:xfrm>
              <a:off x="2739609" y="1978012"/>
              <a:ext cx="1450117" cy="114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Giới thiệu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gười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bạn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của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em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BF3CD58-8471-414C-84C6-F31AE6C894A5}"/>
              </a:ext>
            </a:extLst>
          </p:cNvPr>
          <p:cNvGrpSpPr/>
          <p:nvPr/>
        </p:nvGrpSpPr>
        <p:grpSpPr>
          <a:xfrm>
            <a:off x="8065335" y="1795765"/>
            <a:ext cx="3594428" cy="2206161"/>
            <a:chOff x="4817646" y="1431636"/>
            <a:chExt cx="1666293" cy="1607128"/>
          </a:xfrm>
        </p:grpSpPr>
        <p:sp>
          <p:nvSpPr>
            <p:cNvPr id="28" name="Rounded Rectangle 49">
              <a:extLst>
                <a:ext uri="{FF2B5EF4-FFF2-40B4-BE49-F238E27FC236}">
                  <a16:creationId xmlns:a16="http://schemas.microsoft.com/office/drawing/2014/main" xmlns="" id="{D6F15A58-76BE-43DE-A30D-9D471DF79A2B}"/>
                </a:ext>
              </a:extLst>
            </p:cNvPr>
            <p:cNvSpPr/>
            <p:nvPr/>
          </p:nvSpPr>
          <p:spPr>
            <a:xfrm>
              <a:off x="4817646" y="1431636"/>
              <a:ext cx="1666293" cy="1607128"/>
            </a:xfrm>
            <a:prstGeom prst="roundRect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9100C1E-C608-4746-BF31-8885E9927223}"/>
                </a:ext>
              </a:extLst>
            </p:cNvPr>
            <p:cNvSpPr txBox="1"/>
            <p:nvPr/>
          </p:nvSpPr>
          <p:spPr>
            <a:xfrm>
              <a:off x="4925734" y="1431636"/>
              <a:ext cx="1450117" cy="53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(1)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B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tên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là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gì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 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2373D62-B86D-4C17-A531-E1FBC7B95AD0}"/>
              </a:ext>
            </a:extLst>
          </p:cNvPr>
          <p:cNvGrpSpPr/>
          <p:nvPr/>
        </p:nvGrpSpPr>
        <p:grpSpPr>
          <a:xfrm>
            <a:off x="618591" y="1817395"/>
            <a:ext cx="3594428" cy="2206161"/>
            <a:chOff x="424845" y="1431636"/>
            <a:chExt cx="1666293" cy="1607128"/>
          </a:xfrm>
        </p:grpSpPr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xmlns="" id="{3B7B423C-BC5B-4DB0-A26D-5BA7589D397A}"/>
                </a:ext>
              </a:extLst>
            </p:cNvPr>
            <p:cNvSpPr/>
            <p:nvPr/>
          </p:nvSpPr>
          <p:spPr>
            <a:xfrm>
              <a:off x="424845" y="1431636"/>
              <a:ext cx="1666293" cy="1607128"/>
            </a:xfrm>
            <a:prstGeom prst="roundRect">
              <a:avLst/>
            </a:prstGeom>
            <a:solidFill>
              <a:srgbClr val="FFAB40">
                <a:lumMod val="40000"/>
                <a:lumOff val="60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DEA063F-C69E-424D-89CD-90E7BEADCC4A}"/>
                </a:ext>
              </a:extLst>
            </p:cNvPr>
            <p:cNvSpPr txBox="1"/>
            <p:nvPr/>
          </p:nvSpPr>
          <p:spPr>
            <a:xfrm>
              <a:off x="439632" y="1634106"/>
              <a:ext cx="1578540" cy="114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(3)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Bạn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có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ước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mơ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là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gì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 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B92CF36-E2FB-4E5C-99AB-1A897AE4919D}"/>
              </a:ext>
            </a:extLst>
          </p:cNvPr>
          <p:cNvGrpSpPr/>
          <p:nvPr/>
        </p:nvGrpSpPr>
        <p:grpSpPr>
          <a:xfrm>
            <a:off x="2507634" y="4648917"/>
            <a:ext cx="7116978" cy="1635602"/>
            <a:chOff x="1813995" y="3713018"/>
            <a:chExt cx="3299265" cy="1191491"/>
          </a:xfrm>
        </p:grpSpPr>
        <p:sp>
          <p:nvSpPr>
            <p:cNvPr id="34" name="Rounded Rectangle 50">
              <a:extLst>
                <a:ext uri="{FF2B5EF4-FFF2-40B4-BE49-F238E27FC236}">
                  <a16:creationId xmlns:a16="http://schemas.microsoft.com/office/drawing/2014/main" xmlns="" id="{9457BD8A-69CE-4B2D-878F-48D821B091A6}"/>
                </a:ext>
              </a:extLst>
            </p:cNvPr>
            <p:cNvSpPr/>
            <p:nvPr/>
          </p:nvSpPr>
          <p:spPr>
            <a:xfrm>
              <a:off x="1813995" y="3713018"/>
              <a:ext cx="3299265" cy="1191491"/>
            </a:xfrm>
            <a:prstGeom prst="roundRect">
              <a:avLst/>
            </a:prstGeom>
            <a:solidFill>
              <a:srgbClr val="D7EDA9"/>
            </a:solidFill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23E9924-A81F-4034-94DC-CE846C4420C8}"/>
                </a:ext>
              </a:extLst>
            </p:cNvPr>
            <p:cNvSpPr txBox="1"/>
            <p:nvPr/>
          </p:nvSpPr>
          <p:spPr>
            <a:xfrm>
              <a:off x="1939592" y="3732886"/>
              <a:ext cx="3042833" cy="53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(2)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Tính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cách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của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bạn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như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thế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nào</a:t>
              </a:r>
              <a:r>
                <a:rPr kumimoji="0" lang="en-US" sz="3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rPr>
                <a:t>?</a:t>
              </a:r>
              <a:endPara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9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autoRev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" dur="9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B99C04-70D8-4F55-AD0C-5B0B07F86DEE}"/>
              </a:ext>
            </a:extLst>
          </p:cNvPr>
          <p:cNvSpPr txBox="1"/>
          <p:nvPr/>
        </p:nvSpPr>
        <p:spPr>
          <a:xfrm>
            <a:off x="2369977" y="2341983"/>
            <a:ext cx="8005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8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319</Words>
  <Application>Microsoft Office PowerPoint</Application>
  <PresentationFormat>Custom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2_Office Theme</vt:lpstr>
      <vt:lpstr>PowerPoint Presentation</vt:lpstr>
      <vt:lpstr>                      Thứ …. ngày … tháng 9 năm 2021 Góc sáng tạo :         Thơ tặng bạn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2021-06-07T06:59:14Z</dcterms:created>
  <dcterms:modified xsi:type="dcterms:W3CDTF">2021-09-23T04:29:48Z</dcterms:modified>
</cp:coreProperties>
</file>