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60">
          <p15:clr>
            <a:srgbClr val="000000"/>
          </p15:clr>
        </p15:guide>
        <p15:guide id="2" pos="2880">
          <p15:clr>
            <a:srgbClr val="000000"/>
          </p15:clr>
        </p15:guide>
      </p15:sldGuideLst>
    </p:ext>
    <p:ext uri="http://customooxmlschemas.google.com/">
      <go:slidesCustomData xmlns:go="http://customooxmlschemas.google.com/" r:id="rId29" roundtripDataSignature="AMtx7mgtn3CaZgxOeGfwhwCBTX32gQ0Su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3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customschemas.google.com/relationships/presentationmetadata" Target="metadata"/><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a:solidFill>
                  <a:srgbClr val="000000"/>
                </a:solidFill>
                <a:latin typeface="Arial"/>
                <a:ea typeface="Arial"/>
                <a:cs typeface="Arial"/>
                <a:sym typeface="Arial"/>
              </a:rPr>
              <a:t>‹#›</a:t>
            </a:fld>
            <a:endParaRPr/>
          </a:p>
        </p:txBody>
      </p:sp>
      <p:sp>
        <p:nvSpPr>
          <p:cNvPr id="86" name="Google Shape;8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87" name="Google Shape;87;p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sz="1600">
                <a:latin typeface="Times New Roman"/>
                <a:ea typeface="Times New Roman"/>
                <a:cs typeface="Times New Roman"/>
                <a:sym typeface="Times New Roman"/>
              </a:rPr>
              <a:t>Giáo viên bấm chuột để hiện ra đề bài và nội dung bài học có phần I, II</a:t>
            </a:r>
            <a:endParaRPr/>
          </a:p>
          <a:p>
            <a:pPr indent="0" lvl="0" marL="0" rtl="0" algn="l">
              <a:spcBef>
                <a:spcPts val="0"/>
              </a:spcBef>
              <a:spcAft>
                <a:spcPts val="0"/>
              </a:spcAft>
              <a:buNone/>
            </a:pPr>
            <a:r>
              <a:rPr lang="en-US" sz="1600">
                <a:latin typeface="Times New Roman"/>
                <a:ea typeface="Times New Roman"/>
                <a:cs typeface="Times New Roman"/>
                <a:sym typeface="Times New Roman"/>
              </a:rPr>
              <a:t>Bấm 2 lần để ra mục I, II</a:t>
            </a:r>
            <a:endParaRPr/>
          </a:p>
          <a:p>
            <a:pPr indent="0" lvl="0" marL="0" rtl="0" algn="l">
              <a:spcBef>
                <a:spcPts val="0"/>
              </a:spcBef>
              <a:spcAft>
                <a:spcPts val="0"/>
              </a:spcAft>
              <a:buNone/>
            </a:pPr>
            <a:r>
              <a:rPr lang="en-US" sz="1600">
                <a:latin typeface="Times New Roman"/>
                <a:ea typeface="Times New Roman"/>
                <a:cs typeface="Times New Roman"/>
                <a:sym typeface="Times New Roman"/>
              </a:rPr>
              <a:t>Trước hết chúng ta tìm hiểu phần I</a:t>
            </a:r>
            <a:endParaRPr/>
          </a:p>
          <a:p>
            <a:pPr indent="0" lvl="0" marL="0" rtl="0" algn="l">
              <a:spcBef>
                <a:spcPts val="0"/>
              </a:spcBef>
              <a:spcAft>
                <a:spcPts val="0"/>
              </a:spcAft>
              <a:buNone/>
            </a:pPr>
            <a:r>
              <a:rPr lang="en-US" sz="1600">
                <a:latin typeface="Times New Roman"/>
                <a:ea typeface="Times New Roman"/>
                <a:cs typeface="Times New Roman"/>
                <a:sym typeface="Times New Roman"/>
              </a:rPr>
              <a:t>Giáo viên bấm máy qua slide 5</a:t>
            </a:r>
            <a:endParaRPr/>
          </a:p>
          <a:p>
            <a:pPr indent="0" lvl="0" marL="0" rtl="0" algn="l">
              <a:spcBef>
                <a:spcPts val="0"/>
              </a:spcBef>
              <a:spcAft>
                <a:spcPts val="0"/>
              </a:spcAft>
              <a:buSzPts val="1600"/>
              <a:buNone/>
            </a:pPr>
            <a:r>
              <a:t/>
            </a:r>
            <a:endParaRPr sz="1600">
              <a:latin typeface="Times New Roman"/>
              <a:ea typeface="Times New Roman"/>
              <a:cs typeface="Times New Roman"/>
              <a:sym typeface="Times New Roman"/>
            </a:endParaRPr>
          </a:p>
          <a:p>
            <a:pPr indent="0" lvl="0" marL="0" rtl="0" algn="l">
              <a:spcBef>
                <a:spcPts val="0"/>
              </a:spcBef>
              <a:spcAft>
                <a:spcPts val="0"/>
              </a:spcAft>
              <a:buNone/>
            </a:pPr>
            <a:r>
              <a:t/>
            </a:r>
            <a:endParaRPr sz="1600">
              <a:latin typeface="Times New Roman"/>
              <a:ea typeface="Times New Roman"/>
              <a:cs typeface="Times New Roman"/>
              <a:sym typeface="Times New Roman"/>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7" name="Shape 747"/>
        <p:cNvGrpSpPr/>
        <p:nvPr/>
      </p:nvGrpSpPr>
      <p:grpSpPr>
        <a:xfrm>
          <a:off x="0" y="0"/>
          <a:ext cx="0" cy="0"/>
          <a:chOff x="0" y="0"/>
          <a:chExt cx="0" cy="0"/>
        </a:xfrm>
      </p:grpSpPr>
      <p:sp>
        <p:nvSpPr>
          <p:cNvPr id="748" name="Google Shape;748;p10: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a:solidFill>
                  <a:srgbClr val="000000"/>
                </a:solidFill>
                <a:latin typeface="Arial"/>
                <a:ea typeface="Arial"/>
                <a:cs typeface="Arial"/>
                <a:sym typeface="Arial"/>
              </a:rPr>
              <a:t>‹#›</a:t>
            </a:fld>
            <a:endParaRPr/>
          </a:p>
        </p:txBody>
      </p:sp>
      <p:sp>
        <p:nvSpPr>
          <p:cNvPr id="749" name="Google Shape;749;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750" name="Google Shape;750;p1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Bài ?3a về nhà làm , GV yêu cầu HS làm ?3b</a:t>
            </a:r>
            <a:endParaRPr/>
          </a:p>
          <a:p>
            <a:pPr indent="0" lvl="0" marL="0" rtl="0" algn="l">
              <a:spcBef>
                <a:spcPts val="0"/>
              </a:spcBef>
              <a:spcAft>
                <a:spcPts val="0"/>
              </a:spcAft>
              <a:buSzPts val="1800"/>
              <a:buNone/>
            </a:pPr>
            <a:r>
              <a:rPr lang="en-US"/>
              <a:t>Bấm máy ra đề bài , lưu ý ĐK của để bài .b</a:t>
            </a:r>
            <a:endParaRPr/>
          </a:p>
          <a:p>
            <a:pPr indent="0" lvl="0" marL="0" rtl="0" algn="l">
              <a:spcBef>
                <a:spcPts val="0"/>
              </a:spcBef>
              <a:spcAft>
                <a:spcPts val="0"/>
              </a:spcAft>
              <a:buSzPts val="1800"/>
              <a:buNone/>
            </a:pPr>
            <a:r>
              <a:rPr lang="en-US"/>
              <a:t>1 HS làm bài  trên bảng, cả lớp cùng làm . Sau đó GV yêu cầu HS quan sát trên màn hình GV bấm máy</a:t>
            </a:r>
            <a:endParaRPr/>
          </a:p>
          <a:p>
            <a:pPr indent="0" lvl="0" marL="0" rtl="0" algn="l">
              <a:spcBef>
                <a:spcPts val="0"/>
              </a:spcBef>
              <a:spcAft>
                <a:spcPts val="0"/>
              </a:spcAft>
              <a:buSzPts val="1800"/>
              <a:buNone/>
            </a:pPr>
            <a:r>
              <a:rPr lang="en-US"/>
              <a:t>GV yêu cầu HS kiểm tra bài trên bảng ( nếu có sai sửa sai )</a:t>
            </a:r>
            <a:endParaRPr/>
          </a:p>
          <a:p>
            <a:pPr indent="0" lvl="0" marL="0" rtl="0" algn="l">
              <a:spcBef>
                <a:spcPts val="0"/>
              </a:spcBef>
              <a:spcAft>
                <a:spcPts val="0"/>
              </a:spcAft>
              <a:buSzPts val="1800"/>
              <a:buNone/>
            </a:pPr>
            <a:r>
              <a:rPr lang="en-US"/>
              <a:t>Sau đó GV gút lại,qua các BT trên ta có thể rút gọn các biểu thức nhờ phép biến đổI đưa thừa số ra ngoài dấu căn, bây giờ cô kiểm tra kiến thức các em vừa học .</a:t>
            </a:r>
            <a:endParaRPr/>
          </a:p>
          <a:p>
            <a:pPr indent="0" lvl="0" marL="0" rtl="0" algn="l">
              <a:spcBef>
                <a:spcPts val="0"/>
              </a:spcBef>
              <a:spcAft>
                <a:spcPts val="0"/>
              </a:spcAft>
              <a:buSzPts val="1800"/>
              <a:buNone/>
            </a:pPr>
            <a:r>
              <a:rPr lang="en-US"/>
              <a:t>GV bấm máy qua slide 14</a:t>
            </a:r>
            <a:endParaRPr/>
          </a:p>
          <a:p>
            <a:pPr indent="0" lvl="0" marL="0" rtl="0" algn="l">
              <a:spcBef>
                <a:spcPts val="0"/>
              </a:spcBef>
              <a:spcAft>
                <a:spcPts val="0"/>
              </a:spcAft>
              <a:buSzPts val="1800"/>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3" name="Shape 783"/>
        <p:cNvGrpSpPr/>
        <p:nvPr/>
      </p:nvGrpSpPr>
      <p:grpSpPr>
        <a:xfrm>
          <a:off x="0" y="0"/>
          <a:ext cx="0" cy="0"/>
          <a:chOff x="0" y="0"/>
          <a:chExt cx="0" cy="0"/>
        </a:xfrm>
      </p:grpSpPr>
      <p:sp>
        <p:nvSpPr>
          <p:cNvPr id="784" name="Google Shape;784;p11: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a:solidFill>
                  <a:srgbClr val="000000"/>
                </a:solidFill>
                <a:latin typeface="Arial"/>
                <a:ea typeface="Arial"/>
                <a:cs typeface="Arial"/>
                <a:sym typeface="Arial"/>
              </a:rPr>
              <a:t>‹#›</a:t>
            </a:fld>
            <a:endParaRPr/>
          </a:p>
        </p:txBody>
      </p:sp>
      <p:sp>
        <p:nvSpPr>
          <p:cNvPr id="785" name="Google Shape;785;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786" name="Google Shape;786;p1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GV nêu câu hỏi và bấm máy . HS trả lời , GV bấm máy . </a:t>
            </a:r>
            <a:endParaRPr/>
          </a:p>
          <a:p>
            <a:pPr indent="0" lvl="0" marL="0" rtl="0" algn="l">
              <a:spcBef>
                <a:spcPts val="0"/>
              </a:spcBef>
              <a:spcAft>
                <a:spcPts val="0"/>
              </a:spcAft>
              <a:buSzPts val="1800"/>
              <a:buNone/>
            </a:pPr>
            <a:r>
              <a:rPr lang="en-US"/>
              <a:t>GV đặt câu hỏi tiếp theo và yêu cầu HS trả lời   . ( Nhận xét biểu thức A ở 2 vế đẳng thức như thế naò đối với dấu căn ). Đây là phép đưa thừa số vaò trong dấu căn </a:t>
            </a:r>
            <a:endParaRPr/>
          </a:p>
          <a:p>
            <a:pPr indent="0" lvl="0" marL="0" rtl="0" algn="l">
              <a:spcBef>
                <a:spcPts val="0"/>
              </a:spcBef>
              <a:spcAft>
                <a:spcPts val="0"/>
              </a:spcAft>
              <a:buSzPts val="1800"/>
              <a:buNone/>
            </a:pPr>
            <a:r>
              <a:rPr lang="en-US"/>
              <a:t>Sau đó GV yêu cầu HS quan sát trên màn hình xem biểu thức A được đưa vaò trong dấu căn như thế nào mà giá trị biểu thức không thay đổi.GV bấm máy.</a:t>
            </a:r>
            <a:endParaRPr/>
          </a:p>
          <a:p>
            <a:pPr indent="0" lvl="0" marL="0" rtl="0" algn="l">
              <a:spcBef>
                <a:spcPts val="0"/>
              </a:spcBef>
              <a:spcAft>
                <a:spcPts val="0"/>
              </a:spcAft>
              <a:buSzPts val="1800"/>
              <a:buNone/>
            </a:pPr>
            <a:r>
              <a:rPr lang="en-US"/>
              <a:t>GV giới thiệu đây là phép biến đổi ngược với phép đưa thừa số ra ngoài dấu căn.</a:t>
            </a:r>
            <a:endParaRPr/>
          </a:p>
          <a:p>
            <a:pPr indent="0" lvl="0" marL="0" rtl="0" algn="l">
              <a:spcBef>
                <a:spcPts val="0"/>
              </a:spcBef>
              <a:spcAft>
                <a:spcPts val="0"/>
              </a:spcAft>
              <a:buSzPts val="1800"/>
              <a:buNone/>
            </a:pPr>
            <a:r>
              <a:rPr lang="en-US"/>
              <a:t>GV bấm máy để thấy sự di chuyển cuả 2 biểu thức .</a:t>
            </a:r>
            <a:endParaRPr/>
          </a:p>
          <a:p>
            <a:pPr indent="0" lvl="0" marL="0" rtl="0" algn="l">
              <a:spcBef>
                <a:spcPts val="0"/>
              </a:spcBef>
              <a:spcAft>
                <a:spcPts val="0"/>
              </a:spcAft>
              <a:buSzPts val="1800"/>
              <a:buNone/>
            </a:pPr>
            <a:r>
              <a:rPr lang="en-US"/>
              <a:t>Bây giờ chúng ta qua phần II </a:t>
            </a:r>
            <a:endParaRPr/>
          </a:p>
          <a:p>
            <a:pPr indent="0" lvl="0" marL="0" rtl="0" algn="l">
              <a:spcBef>
                <a:spcPts val="0"/>
              </a:spcBef>
              <a:spcAft>
                <a:spcPts val="0"/>
              </a:spcAft>
              <a:buSzPts val="1800"/>
              <a:buNone/>
            </a:pPr>
            <a:r>
              <a:rPr lang="en-US"/>
              <a:t>GV bấm máy qua slide15</a:t>
            </a:r>
            <a:endParaRPr/>
          </a:p>
          <a:p>
            <a:pPr indent="0" lvl="0" marL="0" rtl="0" algn="l">
              <a:spcBef>
                <a:spcPts val="0"/>
              </a:spcBef>
              <a:spcAft>
                <a:spcPts val="0"/>
              </a:spcAft>
              <a:buSzPts val="1800"/>
              <a:buNone/>
            </a:pPr>
            <a:r>
              <a:t/>
            </a:r>
            <a:endParaRPr/>
          </a:p>
          <a:p>
            <a:pPr indent="0" lvl="0" marL="0" rtl="0" algn="l">
              <a:spcBef>
                <a:spcPts val="0"/>
              </a:spcBef>
              <a:spcAft>
                <a:spcPts val="0"/>
              </a:spcAft>
              <a:buSzPts val="1800"/>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9" name="Shape 829"/>
        <p:cNvGrpSpPr/>
        <p:nvPr/>
      </p:nvGrpSpPr>
      <p:grpSpPr>
        <a:xfrm>
          <a:off x="0" y="0"/>
          <a:ext cx="0" cy="0"/>
          <a:chOff x="0" y="0"/>
          <a:chExt cx="0" cy="0"/>
        </a:xfrm>
      </p:grpSpPr>
      <p:sp>
        <p:nvSpPr>
          <p:cNvPr id="830" name="Google Shape;830;p12: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a:solidFill>
                  <a:srgbClr val="000000"/>
                </a:solidFill>
                <a:latin typeface="Arial"/>
                <a:ea typeface="Arial"/>
                <a:cs typeface="Arial"/>
                <a:sym typeface="Arial"/>
              </a:rPr>
              <a:t>‹#›</a:t>
            </a:fld>
            <a:endParaRPr/>
          </a:p>
        </p:txBody>
      </p:sp>
      <p:sp>
        <p:nvSpPr>
          <p:cNvPr id="831" name="Google Shape;831;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832" name="Google Shape;832;p1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Phần II ĐƯA THỪA SỐ VÀO TRONG DẤU CĂN </a:t>
            </a:r>
            <a:endParaRPr/>
          </a:p>
          <a:p>
            <a:pPr indent="0" lvl="0" marL="0" rtl="0" algn="l">
              <a:spcBef>
                <a:spcPts val="0"/>
              </a:spcBef>
              <a:spcAft>
                <a:spcPts val="0"/>
              </a:spcAft>
              <a:buSzPts val="1800"/>
              <a:buNone/>
            </a:pPr>
            <a:r>
              <a:rPr lang="en-US"/>
              <a:t>GV bấm máy để nhắc lại đẳng thức .</a:t>
            </a:r>
            <a:endParaRPr/>
          </a:p>
          <a:p>
            <a:pPr indent="0" lvl="0" marL="0" rtl="0" algn="l">
              <a:spcBef>
                <a:spcPts val="0"/>
              </a:spcBef>
              <a:spcAft>
                <a:spcPts val="0"/>
              </a:spcAft>
              <a:buSzPts val="1800"/>
              <a:buNone/>
            </a:pPr>
            <a:r>
              <a:rPr lang="en-US"/>
              <a:t>Sau đây chúng ta quan sát trên màn hình xem các bài tập ở VD4 được thực hiện như thế naò </a:t>
            </a:r>
            <a:endParaRPr/>
          </a:p>
          <a:p>
            <a:pPr indent="0" lvl="0" marL="0" rtl="0" algn="l">
              <a:spcBef>
                <a:spcPts val="0"/>
              </a:spcBef>
              <a:spcAft>
                <a:spcPts val="0"/>
              </a:spcAft>
              <a:buSzPts val="1800"/>
              <a:buNone/>
            </a:pPr>
            <a:r>
              <a:rPr lang="en-US"/>
              <a:t>GV bấm máy qua slide 16</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2" name="Shape 852"/>
        <p:cNvGrpSpPr/>
        <p:nvPr/>
      </p:nvGrpSpPr>
      <p:grpSpPr>
        <a:xfrm>
          <a:off x="0" y="0"/>
          <a:ext cx="0" cy="0"/>
          <a:chOff x="0" y="0"/>
          <a:chExt cx="0" cy="0"/>
        </a:xfrm>
      </p:grpSpPr>
      <p:sp>
        <p:nvSpPr>
          <p:cNvPr id="853" name="Google Shape;853;p13: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a:solidFill>
                  <a:srgbClr val="000000"/>
                </a:solidFill>
                <a:latin typeface="Arial"/>
                <a:ea typeface="Arial"/>
                <a:cs typeface="Arial"/>
                <a:sym typeface="Arial"/>
              </a:rPr>
              <a:t>‹#›</a:t>
            </a:fld>
            <a:endParaRPr/>
          </a:p>
        </p:txBody>
      </p:sp>
      <p:sp>
        <p:nvSpPr>
          <p:cNvPr id="854" name="Google Shape;854;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855" name="Google Shape;855;p1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VÍ DỤ 4</a:t>
            </a:r>
            <a:endParaRPr/>
          </a:p>
          <a:p>
            <a:pPr indent="0" lvl="0" marL="0" rtl="0" algn="l">
              <a:spcBef>
                <a:spcPts val="0"/>
              </a:spcBef>
              <a:spcAft>
                <a:spcPts val="0"/>
              </a:spcAft>
              <a:buSzPts val="1800"/>
              <a:buNone/>
            </a:pPr>
            <a:r>
              <a:rPr lang="en-US"/>
              <a:t>Bấm máy ra bài a . Thừa số nào nằm ngoài dấu căn , HS trả lời . GV : Các em quan sát trên màn hình để xem thừa số 3 sẽ được đưa vaò dấu căn như thế naò  mà giá trị biểu thức không thay đổi  , GV bấm máy </a:t>
            </a:r>
            <a:endParaRPr/>
          </a:p>
          <a:p>
            <a:pPr indent="0" lvl="0" marL="0" rtl="0" algn="l">
              <a:spcBef>
                <a:spcPts val="0"/>
              </a:spcBef>
              <a:spcAft>
                <a:spcPts val="0"/>
              </a:spcAft>
              <a:buSzPts val="1800"/>
              <a:buNone/>
            </a:pPr>
            <a:r>
              <a:rPr lang="en-US"/>
              <a:t>Bấm máy bài b , GV: có 2 HS thực hiện , nhưng cô không biết HS naò làm đúng , các em quan sát cách làm cuả 2 HS này và cho cô biết HS nào làm bài đúng , và giải thích tại sao sai ?</a:t>
            </a:r>
            <a:endParaRPr/>
          </a:p>
          <a:p>
            <a:pPr indent="0" lvl="0" marL="0" rtl="0" algn="l">
              <a:spcBef>
                <a:spcPts val="0"/>
              </a:spcBef>
              <a:spcAft>
                <a:spcPts val="0"/>
              </a:spcAft>
              <a:buSzPts val="1800"/>
              <a:buNone/>
            </a:pPr>
            <a:r>
              <a:rPr lang="en-US"/>
              <a:t>GV bấm máy , và nói từng cách làm cuả 2 HS , cho HS nhận xét ,HS chọn đúng thì GV bấm máy hiện ra kết quả đúng </a:t>
            </a:r>
            <a:endParaRPr/>
          </a:p>
          <a:p>
            <a:pPr indent="0" lvl="0" marL="0" rtl="0" algn="l">
              <a:spcBef>
                <a:spcPts val="0"/>
              </a:spcBef>
              <a:spcAft>
                <a:spcPts val="0"/>
              </a:spcAft>
              <a:buSzPts val="1800"/>
              <a:buNone/>
            </a:pPr>
            <a:r>
              <a:rPr lang="en-US"/>
              <a:t>GV cho HS rút ra tổng quát đối với biểu thức âm đưa vào dấu căn như thế naò để giá trị biểu thức không dổi </a:t>
            </a:r>
            <a:endParaRPr/>
          </a:p>
          <a:p>
            <a:pPr indent="0" lvl="0" marL="0" rtl="0" algn="l">
              <a:spcBef>
                <a:spcPts val="0"/>
              </a:spcBef>
              <a:spcAft>
                <a:spcPts val="0"/>
              </a:spcAft>
              <a:buSzPts val="1800"/>
              <a:buNone/>
            </a:pPr>
            <a:r>
              <a:rPr lang="en-US"/>
              <a:t>GV bấm máy qua slide 17</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3" name="Shape 953"/>
        <p:cNvGrpSpPr/>
        <p:nvPr/>
      </p:nvGrpSpPr>
      <p:grpSpPr>
        <a:xfrm>
          <a:off x="0" y="0"/>
          <a:ext cx="0" cy="0"/>
          <a:chOff x="0" y="0"/>
          <a:chExt cx="0" cy="0"/>
        </a:xfrm>
      </p:grpSpPr>
      <p:sp>
        <p:nvSpPr>
          <p:cNvPr id="954" name="Google Shape;954;p14: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a:solidFill>
                  <a:srgbClr val="000000"/>
                </a:solidFill>
                <a:latin typeface="Arial"/>
                <a:ea typeface="Arial"/>
                <a:cs typeface="Arial"/>
                <a:sym typeface="Arial"/>
              </a:rPr>
              <a:t>‹#›</a:t>
            </a:fld>
            <a:endParaRPr/>
          </a:p>
        </p:txBody>
      </p:sp>
      <p:sp>
        <p:nvSpPr>
          <p:cNvPr id="955" name="Google Shape;955;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56" name="Google Shape;956;p1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GV nhấn mạnh đối với A&lt;0 , khi đưa vào dấu căn phải đặt dấu – trước dấu căn . </a:t>
            </a:r>
            <a:endParaRPr/>
          </a:p>
          <a:p>
            <a:pPr indent="0" lvl="0" marL="0" rtl="0" algn="l">
              <a:spcBef>
                <a:spcPts val="0"/>
              </a:spcBef>
              <a:spcAft>
                <a:spcPts val="0"/>
              </a:spcAft>
              <a:buSzPts val="1800"/>
              <a:buNone/>
            </a:pPr>
            <a:r>
              <a:rPr lang="en-US"/>
              <a:t>Bây giờ các em quan sát bài d cuả VD4.( VD4c xem SGK )</a:t>
            </a:r>
            <a:endParaRPr/>
          </a:p>
          <a:p>
            <a:pPr indent="0" lvl="0" marL="0" rtl="0" algn="l">
              <a:spcBef>
                <a:spcPts val="0"/>
              </a:spcBef>
              <a:spcAft>
                <a:spcPts val="0"/>
              </a:spcAft>
              <a:buSzPts val="1800"/>
              <a:buNone/>
            </a:pPr>
            <a:r>
              <a:rPr lang="en-US"/>
              <a:t>GV bấm maý qua slide 18</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6" name="Shape 976"/>
        <p:cNvGrpSpPr/>
        <p:nvPr/>
      </p:nvGrpSpPr>
      <p:grpSpPr>
        <a:xfrm>
          <a:off x="0" y="0"/>
          <a:ext cx="0" cy="0"/>
          <a:chOff x="0" y="0"/>
          <a:chExt cx="0" cy="0"/>
        </a:xfrm>
      </p:grpSpPr>
      <p:sp>
        <p:nvSpPr>
          <p:cNvPr id="977" name="Google Shape;977;p15: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a:solidFill>
                  <a:srgbClr val="000000"/>
                </a:solidFill>
                <a:latin typeface="Arial"/>
                <a:ea typeface="Arial"/>
                <a:cs typeface="Arial"/>
                <a:sym typeface="Arial"/>
              </a:rPr>
              <a:t>‹#›</a:t>
            </a:fld>
            <a:endParaRPr/>
          </a:p>
        </p:txBody>
      </p:sp>
      <p:sp>
        <p:nvSpPr>
          <p:cNvPr id="978" name="Google Shape;978;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79" name="Google Shape;979;p1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VÍ DỤ 4d </a:t>
            </a:r>
            <a:endParaRPr/>
          </a:p>
          <a:p>
            <a:pPr indent="0" lvl="0" marL="0" rtl="0" algn="l">
              <a:spcBef>
                <a:spcPts val="0"/>
              </a:spcBef>
              <a:spcAft>
                <a:spcPts val="0"/>
              </a:spcAft>
              <a:buSzPts val="1800"/>
              <a:buNone/>
            </a:pPr>
            <a:r>
              <a:rPr lang="en-US"/>
              <a:t>Thừa số nào đưa vào dấu căn , GV đặt câu hỏi  hướng dẩn  và bấm máy, HS đứng tại chổ trả lời .</a:t>
            </a:r>
            <a:endParaRPr/>
          </a:p>
          <a:p>
            <a:pPr indent="0" lvl="0" marL="0" rtl="0" algn="l">
              <a:spcBef>
                <a:spcPts val="0"/>
              </a:spcBef>
              <a:spcAft>
                <a:spcPts val="0"/>
              </a:spcAft>
              <a:buSzPts val="1800"/>
              <a:buNone/>
            </a:pPr>
            <a:r>
              <a:rPr lang="en-US"/>
              <a:t>GV bấm máy qua slide 19</a:t>
            </a:r>
            <a:endParaRPr/>
          </a:p>
          <a:p>
            <a:pPr indent="0" lvl="0" marL="0" rtl="0" algn="l">
              <a:spcBef>
                <a:spcPts val="0"/>
              </a:spcBef>
              <a:spcAft>
                <a:spcPts val="0"/>
              </a:spcAft>
              <a:buSzPts val="1800"/>
              <a:buNone/>
            </a:pPr>
            <a:r>
              <a:rPr lang="en-US"/>
              <a:t>GV yêu cầu HS đọc tổng quát trong SGK ,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1" name="Shape 991"/>
        <p:cNvGrpSpPr/>
        <p:nvPr/>
      </p:nvGrpSpPr>
      <p:grpSpPr>
        <a:xfrm>
          <a:off x="0" y="0"/>
          <a:ext cx="0" cy="0"/>
          <a:chOff x="0" y="0"/>
          <a:chExt cx="0" cy="0"/>
        </a:xfrm>
      </p:grpSpPr>
      <p:sp>
        <p:nvSpPr>
          <p:cNvPr id="992" name="Google Shape;992;p16: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a:solidFill>
                  <a:srgbClr val="000000"/>
                </a:solidFill>
                <a:latin typeface="Arial"/>
                <a:ea typeface="Arial"/>
                <a:cs typeface="Arial"/>
                <a:sym typeface="Arial"/>
              </a:rPr>
              <a:t>‹#›</a:t>
            </a:fld>
            <a:endParaRPr/>
          </a:p>
        </p:txBody>
      </p:sp>
      <p:sp>
        <p:nvSpPr>
          <p:cNvPr id="993" name="Google Shape;993;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94" name="Google Shape;994;p1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TỔNG QUÁT </a:t>
            </a:r>
            <a:endParaRPr/>
          </a:p>
          <a:p>
            <a:pPr indent="0" lvl="0" marL="0" rtl="0" algn="l">
              <a:spcBef>
                <a:spcPts val="0"/>
              </a:spcBef>
              <a:spcAft>
                <a:spcPts val="0"/>
              </a:spcAft>
              <a:buSzPts val="1800"/>
              <a:buNone/>
            </a:pPr>
            <a:r>
              <a:rPr lang="en-US"/>
              <a:t>GV nhấn mạnh đối với A&lt;0 , khi đưa vào dấu căn phải đặt dấu – trước dấu căn . </a:t>
            </a:r>
            <a:endParaRPr/>
          </a:p>
          <a:p>
            <a:pPr indent="0" lvl="0" marL="0" rtl="0" algn="l">
              <a:spcBef>
                <a:spcPts val="0"/>
              </a:spcBef>
              <a:spcAft>
                <a:spcPts val="0"/>
              </a:spcAft>
              <a:buSzPts val="1800"/>
              <a:buNone/>
            </a:pPr>
            <a:r>
              <a:rPr lang="en-US"/>
              <a:t>Bây giờ các em làm bài ?4d. bài ?4a ; b ; c . Về nhà làm </a:t>
            </a:r>
            <a:endParaRPr/>
          </a:p>
          <a:p>
            <a:pPr indent="0" lvl="0" marL="0" rtl="0" algn="l">
              <a:spcBef>
                <a:spcPts val="0"/>
              </a:spcBef>
              <a:spcAft>
                <a:spcPts val="0"/>
              </a:spcAft>
              <a:buSzPts val="1800"/>
              <a:buNone/>
            </a:pPr>
            <a:r>
              <a:rPr lang="en-US"/>
              <a:t>GV bấm maý qua slide 20</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5" name="Shape 1035"/>
        <p:cNvGrpSpPr/>
        <p:nvPr/>
      </p:nvGrpSpPr>
      <p:grpSpPr>
        <a:xfrm>
          <a:off x="0" y="0"/>
          <a:ext cx="0" cy="0"/>
          <a:chOff x="0" y="0"/>
          <a:chExt cx="0" cy="0"/>
        </a:xfrm>
      </p:grpSpPr>
      <p:sp>
        <p:nvSpPr>
          <p:cNvPr id="1036" name="Google Shape;1036;p17: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a:solidFill>
                  <a:srgbClr val="000000"/>
                </a:solidFill>
                <a:latin typeface="Arial"/>
                <a:ea typeface="Arial"/>
                <a:cs typeface="Arial"/>
                <a:sym typeface="Arial"/>
              </a:rPr>
              <a:t>‹#›</a:t>
            </a:fld>
            <a:endParaRPr/>
          </a:p>
        </p:txBody>
      </p:sp>
      <p:sp>
        <p:nvSpPr>
          <p:cNvPr id="1037" name="Google Shape;1037;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38" name="Google Shape;1038;p1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Bài ?4d  (  bài ?4a ; b ; c . Về nhà làm )</a:t>
            </a:r>
            <a:endParaRPr/>
          </a:p>
          <a:p>
            <a:pPr indent="0" lvl="0" marL="0" rtl="0" algn="l">
              <a:spcBef>
                <a:spcPts val="0"/>
              </a:spcBef>
              <a:spcAft>
                <a:spcPts val="0"/>
              </a:spcAft>
              <a:buSzPts val="1800"/>
              <a:buNone/>
            </a:pPr>
            <a:r>
              <a:rPr lang="en-US"/>
              <a:t>  HS làm bài  trên bảng, cả lớp cùng làm . Sau đó GV yêu cầu HS quan sát trên màn hình GV bấm máy</a:t>
            </a:r>
            <a:endParaRPr/>
          </a:p>
          <a:p>
            <a:pPr indent="0" lvl="0" marL="0" rtl="0" algn="l">
              <a:spcBef>
                <a:spcPts val="0"/>
              </a:spcBef>
              <a:spcAft>
                <a:spcPts val="0"/>
              </a:spcAft>
              <a:buSzPts val="1800"/>
              <a:buNone/>
            </a:pPr>
            <a:r>
              <a:rPr lang="en-US"/>
              <a:t>GV yêu cầu HS kiểm tra bài trên bảng ( nếu có sai sửa sai )</a:t>
            </a:r>
            <a:endParaRPr/>
          </a:p>
          <a:p>
            <a:pPr indent="0" lvl="0" marL="0" rtl="0" algn="l">
              <a:spcBef>
                <a:spcPts val="0"/>
              </a:spcBef>
              <a:spcAft>
                <a:spcPts val="0"/>
              </a:spcAft>
              <a:buSzPts val="1800"/>
              <a:buNone/>
            </a:pPr>
            <a:r>
              <a:rPr lang="en-US"/>
              <a:t>Ví dụ 5 xem SGK trang 26</a:t>
            </a:r>
            <a:endParaRPr/>
          </a:p>
          <a:p>
            <a:pPr indent="0" lvl="0" marL="0" rtl="0" algn="l">
              <a:spcBef>
                <a:spcPts val="0"/>
              </a:spcBef>
              <a:spcAft>
                <a:spcPts val="0"/>
              </a:spcAft>
              <a:buSzPts val="1800"/>
              <a:buNone/>
            </a:pPr>
            <a:r>
              <a:rPr lang="en-US"/>
              <a:t>Bây giờ các em áp dụng kiến thức đã học vào làm BT2 cô cho tiết trước </a:t>
            </a:r>
            <a:endParaRPr/>
          </a:p>
          <a:p>
            <a:pPr indent="0" lvl="0" marL="0" rtl="0" algn="l">
              <a:spcBef>
                <a:spcPts val="0"/>
              </a:spcBef>
              <a:spcAft>
                <a:spcPts val="0"/>
              </a:spcAft>
              <a:buSzPts val="1800"/>
              <a:buNone/>
            </a:pPr>
            <a:r>
              <a:rPr lang="en-US"/>
              <a:t>.GV bấm máy qua slide 21</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9" name="Shape 1049"/>
        <p:cNvGrpSpPr/>
        <p:nvPr/>
      </p:nvGrpSpPr>
      <p:grpSpPr>
        <a:xfrm>
          <a:off x="0" y="0"/>
          <a:ext cx="0" cy="0"/>
          <a:chOff x="0" y="0"/>
          <a:chExt cx="0" cy="0"/>
        </a:xfrm>
      </p:grpSpPr>
      <p:sp>
        <p:nvSpPr>
          <p:cNvPr id="1050" name="Google Shape;1050;p18: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a:solidFill>
                  <a:srgbClr val="000000"/>
                </a:solidFill>
                <a:latin typeface="Arial"/>
                <a:ea typeface="Arial"/>
                <a:cs typeface="Arial"/>
                <a:sym typeface="Arial"/>
              </a:rPr>
              <a:t>‹#›</a:t>
            </a:fld>
            <a:endParaRPr/>
          </a:p>
        </p:txBody>
      </p:sp>
      <p:sp>
        <p:nvSpPr>
          <p:cNvPr id="1051" name="Google Shape;1051;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52" name="Google Shape;1052;p1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BT áp dụng : so sánh 2 số </a:t>
            </a:r>
            <a:endParaRPr/>
          </a:p>
          <a:p>
            <a:pPr indent="0" lvl="0" marL="0" rtl="0" algn="l">
              <a:spcBef>
                <a:spcPts val="0"/>
              </a:spcBef>
              <a:spcAft>
                <a:spcPts val="0"/>
              </a:spcAft>
              <a:buSzPts val="1800"/>
              <a:buNone/>
            </a:pPr>
            <a:r>
              <a:rPr lang="en-US"/>
              <a:t>1 HS lên bảng làm , 1 HS nêu cách làm , cả lớp làm trong tập.</a:t>
            </a:r>
            <a:endParaRPr/>
          </a:p>
          <a:p>
            <a:pPr indent="0" lvl="0" marL="0" rtl="0" algn="l">
              <a:spcBef>
                <a:spcPts val="0"/>
              </a:spcBef>
              <a:spcAft>
                <a:spcPts val="0"/>
              </a:spcAft>
              <a:buSzPts val="1800"/>
              <a:buNone/>
            </a:pPr>
            <a:r>
              <a:rPr lang="en-US"/>
              <a:t>GV yêu cầu HS quan sát trên màn hình , GV bấm máy . HS nhận xét bài trên bảng </a:t>
            </a:r>
            <a:endParaRPr/>
          </a:p>
          <a:p>
            <a:pPr indent="0" lvl="0" marL="0" rtl="0" algn="l">
              <a:spcBef>
                <a:spcPts val="0"/>
              </a:spcBef>
              <a:spcAft>
                <a:spcPts val="0"/>
              </a:spcAft>
              <a:buSzPts val="1800"/>
              <a:buNone/>
            </a:pPr>
            <a:r>
              <a:rPr lang="en-US"/>
              <a:t>GV bấm máy qua slide 22</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6" name="Shape 1126"/>
        <p:cNvGrpSpPr/>
        <p:nvPr/>
      </p:nvGrpSpPr>
      <p:grpSpPr>
        <a:xfrm>
          <a:off x="0" y="0"/>
          <a:ext cx="0" cy="0"/>
          <a:chOff x="0" y="0"/>
          <a:chExt cx="0" cy="0"/>
        </a:xfrm>
      </p:grpSpPr>
      <p:sp>
        <p:nvSpPr>
          <p:cNvPr id="1127" name="Google Shape;1127;p19: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a:solidFill>
                  <a:srgbClr val="000000"/>
                </a:solidFill>
                <a:latin typeface="Arial"/>
                <a:ea typeface="Arial"/>
                <a:cs typeface="Arial"/>
                <a:sym typeface="Arial"/>
              </a:rPr>
              <a:t>‹#›</a:t>
            </a:fld>
            <a:endParaRPr/>
          </a:p>
        </p:txBody>
      </p:sp>
      <p:sp>
        <p:nvSpPr>
          <p:cNvPr id="1128" name="Google Shape;1128;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129" name="Google Shape;1129;p1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Hãy so sánh </a:t>
            </a:r>
            <a:endParaRPr/>
          </a:p>
          <a:p>
            <a:pPr indent="0" lvl="0" marL="0" rtl="0" algn="l">
              <a:spcBef>
                <a:spcPts val="0"/>
              </a:spcBef>
              <a:spcAft>
                <a:spcPts val="0"/>
              </a:spcAft>
              <a:buSzPts val="1800"/>
              <a:buNone/>
            </a:pPr>
            <a:r>
              <a:rPr lang="en-US"/>
              <a:t>GV bấm máy ra đề bài , HS thực hiện theo nhóm trên bảng phụ, có bao nhiêu cách làm . GV nhận 3 nhóm làm trước còn 3 nhóm còn lại nhận xét .</a:t>
            </a:r>
            <a:endParaRPr/>
          </a:p>
          <a:p>
            <a:pPr indent="0" lvl="0" marL="0" rtl="0" algn="l">
              <a:spcBef>
                <a:spcPts val="0"/>
              </a:spcBef>
              <a:spcAft>
                <a:spcPts val="0"/>
              </a:spcAft>
              <a:buSzPts val="1800"/>
              <a:buNone/>
            </a:pPr>
            <a:r>
              <a:rPr lang="en-US"/>
              <a:t> HS nhận xét bài làm cuả từng nhóm , GV kết luận và cho điểm .</a:t>
            </a:r>
            <a:endParaRPr/>
          </a:p>
          <a:p>
            <a:pPr indent="0" lvl="0" marL="0" rtl="0" algn="l">
              <a:spcBef>
                <a:spcPts val="0"/>
              </a:spcBef>
              <a:spcAft>
                <a:spcPts val="0"/>
              </a:spcAft>
              <a:buSzPts val="1800"/>
              <a:buNone/>
            </a:pPr>
            <a:r>
              <a:rPr lang="en-US"/>
              <a:t> GV nhấn mạnh dù làm cách naò đều có kết quả giống nhau. GV bấm máy ra kết quả .</a:t>
            </a:r>
            <a:endParaRPr/>
          </a:p>
          <a:p>
            <a:pPr indent="0" lvl="0" marL="0" rtl="0" algn="l">
              <a:spcBef>
                <a:spcPts val="0"/>
              </a:spcBef>
              <a:spcAft>
                <a:spcPts val="0"/>
              </a:spcAft>
              <a:buSzPts val="1800"/>
              <a:buNone/>
            </a:pPr>
            <a:r>
              <a:rPr lang="en-US"/>
              <a:t>Như vậy qua tiết học này các em đã biết được 2 phép biến đổI đơn giản biểu thức chứa căn thức bậc hai , vậy em hãy cho biết ứng dụng cuả 2 phép biến đổi này .</a:t>
            </a:r>
            <a:endParaRPr/>
          </a:p>
          <a:p>
            <a:pPr indent="0" lvl="0" marL="0" rtl="0" algn="l">
              <a:spcBef>
                <a:spcPts val="0"/>
              </a:spcBef>
              <a:spcAft>
                <a:spcPts val="0"/>
              </a:spcAft>
              <a:buSzPts val="1800"/>
              <a:buNone/>
            </a:pPr>
            <a:r>
              <a:rPr lang="en-US"/>
              <a:t>GV bấm qua slide 23 .</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2: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a:solidFill>
                  <a:srgbClr val="000000"/>
                </a:solidFill>
                <a:latin typeface="Arial"/>
                <a:ea typeface="Arial"/>
                <a:cs typeface="Arial"/>
                <a:sym typeface="Arial"/>
              </a:rPr>
              <a:t>‹#›</a:t>
            </a:fld>
            <a:endParaRPr/>
          </a:p>
        </p:txBody>
      </p:sp>
      <p:sp>
        <p:nvSpPr>
          <p:cNvPr id="96" name="Google Shape;96;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7" name="Google Shape;97;p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sz="1600">
                <a:latin typeface="Times New Roman"/>
                <a:ea typeface="Times New Roman"/>
                <a:cs typeface="Times New Roman"/>
                <a:sym typeface="Times New Roman"/>
              </a:rPr>
              <a:t>Phần I: ĐƯA THỪA SỐ RA NGOAÌ DẤU CĂN </a:t>
            </a:r>
            <a:endParaRPr/>
          </a:p>
          <a:p>
            <a:pPr indent="0" lvl="0" marL="0" rtl="0" algn="l">
              <a:spcBef>
                <a:spcPts val="0"/>
              </a:spcBef>
              <a:spcAft>
                <a:spcPts val="0"/>
              </a:spcAft>
              <a:buNone/>
            </a:pPr>
            <a:r>
              <a:rPr lang="en-US" sz="1600">
                <a:latin typeface="Times New Roman"/>
                <a:ea typeface="Times New Roman"/>
                <a:cs typeface="Times New Roman"/>
                <a:sym typeface="Times New Roman"/>
              </a:rPr>
              <a:t>GV hướng dẩn học sinh chứng minh đẳng thức ở bài tập ?1 ( vừa hướng dẫn vừa bấm máy khớp với bài dạy ) HS nhận xét kết quả , GV bấm máy ( Đẳng thức đã được CM )</a:t>
            </a:r>
            <a:endParaRPr/>
          </a:p>
          <a:p>
            <a:pPr indent="0" lvl="0" marL="0" rtl="0" algn="l">
              <a:spcBef>
                <a:spcPts val="0"/>
              </a:spcBef>
              <a:spcAft>
                <a:spcPts val="0"/>
              </a:spcAft>
              <a:buNone/>
            </a:pPr>
            <a:r>
              <a:rPr lang="en-US" sz="1600">
                <a:latin typeface="Times New Roman"/>
                <a:ea typeface="Times New Roman"/>
                <a:cs typeface="Times New Roman"/>
                <a:sym typeface="Times New Roman"/>
              </a:rPr>
              <a:t>Sau khi CM xong Gv cho HS nhận xét thừa số a ở 2 vế của đẳng thức như thế nào đối với dấu căn . GV bấm máy chữ a đổi màu </a:t>
            </a:r>
            <a:endParaRPr/>
          </a:p>
          <a:p>
            <a:pPr indent="0" lvl="0" marL="0" rtl="0" algn="l">
              <a:spcBef>
                <a:spcPts val="0"/>
              </a:spcBef>
              <a:spcAft>
                <a:spcPts val="0"/>
              </a:spcAft>
              <a:buNone/>
            </a:pPr>
            <a:r>
              <a:rPr lang="en-US" sz="1600">
                <a:latin typeface="Times New Roman"/>
                <a:ea typeface="Times New Roman"/>
                <a:cs typeface="Times New Roman"/>
                <a:sym typeface="Times New Roman"/>
              </a:rPr>
              <a:t>HS trả lời   ( GV : Thì đây chính là phép đưa TSRNDC ). </a:t>
            </a:r>
            <a:endParaRPr/>
          </a:p>
          <a:p>
            <a:pPr indent="0" lvl="0" marL="0" rtl="0" algn="l">
              <a:spcBef>
                <a:spcPts val="0"/>
              </a:spcBef>
              <a:spcAft>
                <a:spcPts val="0"/>
              </a:spcAft>
              <a:buNone/>
            </a:pPr>
            <a:r>
              <a:rPr lang="en-US" sz="1600">
                <a:latin typeface="Times New Roman"/>
                <a:ea typeface="Times New Roman"/>
                <a:cs typeface="Times New Roman"/>
                <a:sym typeface="Times New Roman"/>
              </a:rPr>
              <a:t>Tại sao thừa số a được đưa ra ngoài dấu căn mà thừa số b không đưa ra được  , HS trả lời .GV nhấn mạnh chỉ có những thừa số có dạng 1 bình phương mới được đưa ra ngoài dấu căn </a:t>
            </a:r>
            <a:endParaRPr/>
          </a:p>
          <a:p>
            <a:pPr indent="0" lvl="0" marL="0" rtl="0" algn="l">
              <a:spcBef>
                <a:spcPts val="0"/>
              </a:spcBef>
              <a:spcAft>
                <a:spcPts val="0"/>
              </a:spcAft>
              <a:buNone/>
            </a:pPr>
            <a:r>
              <a:rPr lang="en-US" sz="1600">
                <a:latin typeface="Times New Roman"/>
                <a:ea typeface="Times New Roman"/>
                <a:cs typeface="Times New Roman"/>
                <a:sym typeface="Times New Roman"/>
              </a:rPr>
              <a:t>Bây giờ chúng ta sẽ áp dụng đẳng thức để làm 1 số BT</a:t>
            </a:r>
            <a:endParaRPr/>
          </a:p>
          <a:p>
            <a:pPr indent="0" lvl="0" marL="0" rtl="0" algn="l">
              <a:spcBef>
                <a:spcPts val="0"/>
              </a:spcBef>
              <a:spcAft>
                <a:spcPts val="0"/>
              </a:spcAft>
              <a:buNone/>
            </a:pPr>
            <a:r>
              <a:rPr lang="en-US" sz="1600">
                <a:latin typeface="Times New Roman"/>
                <a:ea typeface="Times New Roman"/>
                <a:cs typeface="Times New Roman"/>
                <a:sym typeface="Times New Roman"/>
              </a:rPr>
              <a:t>Nhấn chuột để chuyển sang slide 6</a:t>
            </a:r>
            <a:r>
              <a:rPr lang="en-US"/>
              <a:t>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3" name="Shape 1143"/>
        <p:cNvGrpSpPr/>
        <p:nvPr/>
      </p:nvGrpSpPr>
      <p:grpSpPr>
        <a:xfrm>
          <a:off x="0" y="0"/>
          <a:ext cx="0" cy="0"/>
          <a:chOff x="0" y="0"/>
          <a:chExt cx="0" cy="0"/>
        </a:xfrm>
      </p:grpSpPr>
      <p:sp>
        <p:nvSpPr>
          <p:cNvPr id="1144" name="Google Shape;1144;p20: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a:solidFill>
                  <a:srgbClr val="000000"/>
                </a:solidFill>
                <a:latin typeface="Arial"/>
                <a:ea typeface="Arial"/>
                <a:cs typeface="Arial"/>
                <a:sym typeface="Arial"/>
              </a:rPr>
              <a:t>‹#›</a:t>
            </a:fld>
            <a:endParaRPr/>
          </a:p>
        </p:txBody>
      </p:sp>
      <p:sp>
        <p:nvSpPr>
          <p:cNvPr id="1145" name="Google Shape;1145;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146" name="Google Shape;1146;p2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Ứng dụng </a:t>
            </a:r>
            <a:endParaRPr/>
          </a:p>
          <a:p>
            <a:pPr indent="0" lvl="0" marL="0" rtl="0" algn="l">
              <a:spcBef>
                <a:spcPts val="0"/>
              </a:spcBef>
              <a:spcAft>
                <a:spcPts val="0"/>
              </a:spcAft>
              <a:buSzPts val="1800"/>
              <a:buNone/>
            </a:pPr>
            <a:r>
              <a:rPr lang="en-US"/>
              <a:t>HS nêu ứng dụng , Gv chốt lại và bấm máy</a:t>
            </a:r>
            <a:endParaRPr/>
          </a:p>
          <a:p>
            <a:pPr indent="0" lvl="0" marL="0" rtl="0" algn="l">
              <a:spcBef>
                <a:spcPts val="0"/>
              </a:spcBef>
              <a:spcAft>
                <a:spcPts val="0"/>
              </a:spcAft>
              <a:buSzPts val="1800"/>
              <a:buNone/>
            </a:pPr>
            <a:r>
              <a:rPr lang="en-US"/>
              <a:t>GV bấm máy qua Slide 24</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0" name="Shape 1160"/>
        <p:cNvGrpSpPr/>
        <p:nvPr/>
      </p:nvGrpSpPr>
      <p:grpSpPr>
        <a:xfrm>
          <a:off x="0" y="0"/>
          <a:ext cx="0" cy="0"/>
          <a:chOff x="0" y="0"/>
          <a:chExt cx="0" cy="0"/>
        </a:xfrm>
      </p:grpSpPr>
      <p:sp>
        <p:nvSpPr>
          <p:cNvPr id="1161" name="Google Shape;1161;p21: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a:solidFill>
                  <a:srgbClr val="000000"/>
                </a:solidFill>
                <a:latin typeface="Arial"/>
                <a:ea typeface="Arial"/>
                <a:cs typeface="Arial"/>
                <a:sym typeface="Arial"/>
              </a:rPr>
              <a:t>‹#›</a:t>
            </a:fld>
            <a:endParaRPr/>
          </a:p>
        </p:txBody>
      </p:sp>
      <p:sp>
        <p:nvSpPr>
          <p:cNvPr id="1162" name="Google Shape;1162;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163" name="Google Shape;1163;p2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SẮP XẾP THEO THỨ TỰ TĂNG DẦN </a:t>
            </a:r>
            <a:endParaRPr/>
          </a:p>
          <a:p>
            <a:pPr indent="0" lvl="0" marL="0" rtl="0" algn="l">
              <a:spcBef>
                <a:spcPts val="0"/>
              </a:spcBef>
              <a:spcAft>
                <a:spcPts val="0"/>
              </a:spcAft>
              <a:buSzPts val="1800"/>
              <a:buNone/>
            </a:pPr>
            <a:r>
              <a:rPr lang="en-US"/>
              <a:t>Đề bài hiện ra, nếu còn thời gian GV yêu cầu HS thực hiện , sau đó GV bấm máy ra kết quả.</a:t>
            </a:r>
            <a:endParaRPr/>
          </a:p>
          <a:p>
            <a:pPr indent="0" lvl="0" marL="0" rtl="0" algn="l">
              <a:spcBef>
                <a:spcPts val="0"/>
              </a:spcBef>
              <a:spcAft>
                <a:spcPts val="0"/>
              </a:spcAft>
              <a:buSzPts val="1800"/>
              <a:buNone/>
            </a:pPr>
            <a:r>
              <a:rPr lang="en-US"/>
              <a:t>Còn nếu hết giờ GV nói lướt qua cách làm và yêu cầu HS về nhà làm. Bấm qua slide 25</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5" name="Shape 1235"/>
        <p:cNvGrpSpPr/>
        <p:nvPr/>
      </p:nvGrpSpPr>
      <p:grpSpPr>
        <a:xfrm>
          <a:off x="0" y="0"/>
          <a:ext cx="0" cy="0"/>
          <a:chOff x="0" y="0"/>
          <a:chExt cx="0" cy="0"/>
        </a:xfrm>
      </p:grpSpPr>
      <p:sp>
        <p:nvSpPr>
          <p:cNvPr id="1236" name="Google Shape;1236;p22: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a:solidFill>
                  <a:srgbClr val="000000"/>
                </a:solidFill>
                <a:latin typeface="Arial"/>
                <a:ea typeface="Arial"/>
                <a:cs typeface="Arial"/>
                <a:sym typeface="Arial"/>
              </a:rPr>
              <a:t>‹#›</a:t>
            </a:fld>
            <a:endParaRPr/>
          </a:p>
        </p:txBody>
      </p:sp>
      <p:sp>
        <p:nvSpPr>
          <p:cNvPr id="1237" name="Google Shape;1237;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38" name="Google Shape;1238;p2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BÀI TẬP VỀ NHÀ </a:t>
            </a:r>
            <a:endParaRPr/>
          </a:p>
          <a:p>
            <a:pPr indent="0" lvl="0" marL="0" rtl="0" algn="l">
              <a:spcBef>
                <a:spcPts val="0"/>
              </a:spcBef>
              <a:spcAft>
                <a:spcPts val="0"/>
              </a:spcAft>
              <a:buSzPts val="1800"/>
              <a:buNone/>
            </a:pPr>
            <a:r>
              <a:rPr lang="en-US"/>
              <a:t>Bây giờ cô cho các em 2 BT về nhà các em xem làm thế nào để rút gọn 2 biểu thức này và nêu cách làm .</a:t>
            </a:r>
            <a:endParaRPr/>
          </a:p>
          <a:p>
            <a:pPr indent="0" lvl="0" marL="0" rtl="0" algn="l">
              <a:spcBef>
                <a:spcPts val="0"/>
              </a:spcBef>
              <a:spcAft>
                <a:spcPts val="0"/>
              </a:spcAft>
              <a:buSzPts val="1800"/>
              <a:buNone/>
            </a:pPr>
            <a:r>
              <a:rPr lang="en-US"/>
              <a:t>GV bấm máy  để hiện ra 2 BT. Sau đó GV bấm qua slide 26 để hướng dẫn bài về nhà làm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1" name="Shape 1271"/>
        <p:cNvGrpSpPr/>
        <p:nvPr/>
      </p:nvGrpSpPr>
      <p:grpSpPr>
        <a:xfrm>
          <a:off x="0" y="0"/>
          <a:ext cx="0" cy="0"/>
          <a:chOff x="0" y="0"/>
          <a:chExt cx="0" cy="0"/>
        </a:xfrm>
      </p:grpSpPr>
      <p:sp>
        <p:nvSpPr>
          <p:cNvPr id="1272" name="Google Shape;1272;p23: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a:solidFill>
                  <a:srgbClr val="000000"/>
                </a:solidFill>
                <a:latin typeface="Arial"/>
                <a:ea typeface="Arial"/>
                <a:cs typeface="Arial"/>
                <a:sym typeface="Arial"/>
              </a:rPr>
              <a:t>‹#›</a:t>
            </a:fld>
            <a:endParaRPr/>
          </a:p>
        </p:txBody>
      </p:sp>
      <p:sp>
        <p:nvSpPr>
          <p:cNvPr id="1273" name="Google Shape;1273;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74" name="Google Shape;1274;p2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Tiết học hết . GV bấm máy qua slide 27</a:t>
            </a:r>
            <a:endParaRPr/>
          </a:p>
          <a:p>
            <a:pPr indent="0" lvl="0" marL="0" rtl="0" algn="l">
              <a:spcBef>
                <a:spcPts val="0"/>
              </a:spcBef>
              <a:spcAft>
                <a:spcPts val="0"/>
              </a:spcAft>
              <a:buSzPts val="1800"/>
              <a:buNone/>
            </a:pPr>
            <a:r>
              <a:rPr lang="en-US"/>
              <a:t>GV nhận xét tiết học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3: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a:solidFill>
                  <a:srgbClr val="000000"/>
                </a:solidFill>
                <a:latin typeface="Arial"/>
                <a:ea typeface="Arial"/>
                <a:cs typeface="Arial"/>
                <a:sym typeface="Arial"/>
              </a:rPr>
              <a:t>‹#›</a:t>
            </a:fld>
            <a:endParaRPr/>
          </a:p>
        </p:txBody>
      </p:sp>
      <p:sp>
        <p:nvSpPr>
          <p:cNvPr id="224" name="Google Shape;224;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25" name="Google Shape;225;p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VÍ DỤ 1</a:t>
            </a:r>
            <a:endParaRPr/>
          </a:p>
          <a:p>
            <a:pPr indent="0" lvl="0" marL="0" rtl="0" algn="l">
              <a:spcBef>
                <a:spcPts val="0"/>
              </a:spcBef>
              <a:spcAft>
                <a:spcPts val="0"/>
              </a:spcAft>
              <a:buSzPts val="1800"/>
              <a:buNone/>
            </a:pPr>
            <a:r>
              <a:rPr lang="en-US"/>
              <a:t>Các VD đã được trình bày trong SGk, bây giờ các em hãy quan sát trên màn hình xem các VD được thực hiện như thế nào ? GV bấm máy  </a:t>
            </a:r>
            <a:endParaRPr/>
          </a:p>
          <a:p>
            <a:pPr indent="0" lvl="0" marL="0" rtl="0" algn="l">
              <a:spcBef>
                <a:spcPts val="0"/>
              </a:spcBef>
              <a:spcAft>
                <a:spcPts val="0"/>
              </a:spcAft>
              <a:buSzPts val="1800"/>
              <a:buNone/>
            </a:pPr>
            <a:r>
              <a:rPr lang="en-US"/>
              <a:t> GV bấm máy sang câu b , GV hỏi làm thế nào để có thừa số đưa ra ngoài dấu căn .HS trả lời , GV bấm máy , Gv hỏi tiếp tục và bấm máy đến kết quả .</a:t>
            </a:r>
            <a:endParaRPr/>
          </a:p>
          <a:p>
            <a:pPr indent="0" lvl="0" marL="0" rtl="0" algn="l">
              <a:spcBef>
                <a:spcPts val="0"/>
              </a:spcBef>
              <a:spcAft>
                <a:spcPts val="0"/>
              </a:spcAft>
              <a:buSzPts val="1800"/>
              <a:buNone/>
            </a:pPr>
            <a:r>
              <a:rPr lang="en-US"/>
              <a:t>Người ta áp dụng phép biến đổi này để rút gọn biểu thức , GV bấm máy qua Slide7 có VD2.</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p4: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a:solidFill>
                  <a:srgbClr val="000000"/>
                </a:solidFill>
                <a:latin typeface="Arial"/>
                <a:ea typeface="Arial"/>
                <a:cs typeface="Arial"/>
                <a:sym typeface="Arial"/>
              </a:rPr>
              <a:t>‹#›</a:t>
            </a:fld>
            <a:endParaRPr/>
          </a:p>
        </p:txBody>
      </p:sp>
      <p:sp>
        <p:nvSpPr>
          <p:cNvPr id="290" name="Google Shape;290;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91" name="Google Shape;291;p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GV cho HS nhận xét các hạng tử  trong biểu thức, làm thế nào để rút gọn biểu thức ? HS nói cách làm </a:t>
            </a:r>
            <a:endParaRPr/>
          </a:p>
          <a:p>
            <a:pPr indent="0" lvl="0" marL="0" rtl="0" algn="l">
              <a:spcBef>
                <a:spcPts val="0"/>
              </a:spcBef>
              <a:spcAft>
                <a:spcPts val="0"/>
              </a:spcAft>
              <a:buSzPts val="1800"/>
              <a:buNone/>
            </a:pPr>
            <a:r>
              <a:rPr lang="en-US"/>
              <a:t>GV bấm máy cho ra đến kết quả .</a:t>
            </a:r>
            <a:endParaRPr/>
          </a:p>
          <a:p>
            <a:pPr indent="0" lvl="0" marL="0" rtl="0" algn="l">
              <a:spcBef>
                <a:spcPts val="0"/>
              </a:spcBef>
              <a:spcAft>
                <a:spcPts val="0"/>
              </a:spcAft>
              <a:buSzPts val="1800"/>
              <a:buNone/>
            </a:pPr>
            <a:r>
              <a:rPr lang="en-US"/>
              <a:t>GV giới thiệu căn thức đồng dạng </a:t>
            </a:r>
            <a:endParaRPr/>
          </a:p>
          <a:p>
            <a:pPr indent="0" lvl="0" marL="0" rtl="0" algn="l">
              <a:spcBef>
                <a:spcPts val="0"/>
              </a:spcBef>
              <a:spcAft>
                <a:spcPts val="0"/>
              </a:spcAft>
              <a:buSzPts val="1800"/>
              <a:buNone/>
            </a:pPr>
            <a:r>
              <a:rPr lang="en-US"/>
              <a:t>Bây giờ các em hãy làm BT1 cho về nhà ở tiết trước, GV bấm máy qua slide 8</a:t>
            </a:r>
            <a:endParaRPr/>
          </a:p>
          <a:p>
            <a:pPr indent="0" lvl="0" marL="0" rtl="0" algn="l">
              <a:spcBef>
                <a:spcPts val="0"/>
              </a:spcBef>
              <a:spcAft>
                <a:spcPts val="0"/>
              </a:spcAft>
              <a:buSzPts val="1800"/>
              <a:buNone/>
            </a:pPr>
            <a:r>
              <a:rPr lang="en-US"/>
              <a:t>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7" name="Shape 407"/>
        <p:cNvGrpSpPr/>
        <p:nvPr/>
      </p:nvGrpSpPr>
      <p:grpSpPr>
        <a:xfrm>
          <a:off x="0" y="0"/>
          <a:ext cx="0" cy="0"/>
          <a:chOff x="0" y="0"/>
          <a:chExt cx="0" cy="0"/>
        </a:xfrm>
      </p:grpSpPr>
      <p:sp>
        <p:nvSpPr>
          <p:cNvPr id="408" name="Google Shape;408;p5: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a:solidFill>
                  <a:srgbClr val="000000"/>
                </a:solidFill>
                <a:latin typeface="Arial"/>
                <a:ea typeface="Arial"/>
                <a:cs typeface="Arial"/>
                <a:sym typeface="Arial"/>
              </a:rPr>
              <a:t>‹#›</a:t>
            </a:fld>
            <a:endParaRPr/>
          </a:p>
        </p:txBody>
      </p:sp>
      <p:sp>
        <p:nvSpPr>
          <p:cNvPr id="409" name="Google Shape;409;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10" name="Google Shape;410;p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GV bấm máy , hiện ra đề bài và goị  1 HS lên bảng làm và cả lớp làm trong tập , sau đó cho 1 HS nói cách làm , GV bấm máy hướng dẩn ra đến kết quả, Cho 1 HS nhận xét  kết quả bài  làm trên bảng ( nếu sai cho 1HS lên sửa )</a:t>
            </a:r>
            <a:endParaRPr/>
          </a:p>
          <a:p>
            <a:pPr indent="0" lvl="0" marL="0" rtl="0" algn="l">
              <a:spcBef>
                <a:spcPts val="0"/>
              </a:spcBef>
              <a:spcAft>
                <a:spcPts val="0"/>
              </a:spcAft>
              <a:buSzPts val="1800"/>
              <a:buNone/>
            </a:pPr>
            <a:r>
              <a:rPr lang="en-US"/>
              <a:t>GV yêu cầu HS về nhà làm BT ?2 bài a </a:t>
            </a:r>
            <a:endParaRPr/>
          </a:p>
          <a:p>
            <a:pPr indent="0" lvl="0" marL="0" rtl="0" algn="l">
              <a:spcBef>
                <a:spcPts val="0"/>
              </a:spcBef>
              <a:spcAft>
                <a:spcPts val="0"/>
              </a:spcAft>
              <a:buSzPts val="1800"/>
              <a:buNone/>
            </a:pPr>
            <a:r>
              <a:rPr lang="en-US"/>
              <a:t>Gọi 1 HS lên bảng làm bài b , GV bấm máy qua slide 9 , hiện ra đề bài , GV yêu cầu cả lớp cùng làm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1" name="Shape 471"/>
        <p:cNvGrpSpPr/>
        <p:nvPr/>
      </p:nvGrpSpPr>
      <p:grpSpPr>
        <a:xfrm>
          <a:off x="0" y="0"/>
          <a:ext cx="0" cy="0"/>
          <a:chOff x="0" y="0"/>
          <a:chExt cx="0" cy="0"/>
        </a:xfrm>
      </p:grpSpPr>
      <p:sp>
        <p:nvSpPr>
          <p:cNvPr id="472" name="Google Shape;472;p6: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a:solidFill>
                  <a:srgbClr val="000000"/>
                </a:solidFill>
                <a:latin typeface="Arial"/>
                <a:ea typeface="Arial"/>
                <a:cs typeface="Arial"/>
                <a:sym typeface="Arial"/>
              </a:rPr>
              <a:t>‹#›</a:t>
            </a:fld>
            <a:endParaRPr/>
          </a:p>
        </p:txBody>
      </p:sp>
      <p:sp>
        <p:nvSpPr>
          <p:cNvPr id="473" name="Google Shape;473;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74" name="Google Shape;474;p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Bài ?2a về nhà làm , làm bài ?2b</a:t>
            </a:r>
            <a:endParaRPr/>
          </a:p>
          <a:p>
            <a:pPr indent="0" lvl="0" marL="0" rtl="0" algn="l">
              <a:spcBef>
                <a:spcPts val="0"/>
              </a:spcBef>
              <a:spcAft>
                <a:spcPts val="0"/>
              </a:spcAft>
              <a:buSzPts val="1800"/>
              <a:buNone/>
            </a:pPr>
            <a:r>
              <a:rPr lang="en-US"/>
              <a:t>Đề bài xuất hiện , sau khi HS làm xong . GV yêu cầu HS quan sát trên màn hình,  GV cho HS nhận xét căn thức nào có thể biến đổi để đưa thừa số ra ngoài dấu căn. HS nói cách làm </a:t>
            </a:r>
            <a:endParaRPr/>
          </a:p>
          <a:p>
            <a:pPr indent="0" lvl="0" marL="0" rtl="0" algn="l">
              <a:spcBef>
                <a:spcPts val="0"/>
              </a:spcBef>
              <a:spcAft>
                <a:spcPts val="0"/>
              </a:spcAft>
              <a:buSzPts val="1800"/>
              <a:buNone/>
            </a:pPr>
            <a:r>
              <a:rPr lang="en-US"/>
              <a:t>GV bấm máy,</a:t>
            </a:r>
            <a:endParaRPr/>
          </a:p>
          <a:p>
            <a:pPr indent="0" lvl="0" marL="0" rtl="0" algn="l">
              <a:spcBef>
                <a:spcPts val="0"/>
              </a:spcBef>
              <a:spcAft>
                <a:spcPts val="0"/>
              </a:spcAft>
              <a:buSzPts val="1800"/>
              <a:buNone/>
            </a:pPr>
            <a:r>
              <a:rPr lang="en-US"/>
              <a:t>GV cho HS nhận xét căn thức nào đồng dạng , thu gọn các căn thức đồng dạng . GV bấm máy ra kết quả. GV yêu cầu HS nhận xét bài trên bảng .</a:t>
            </a:r>
            <a:endParaRPr/>
          </a:p>
          <a:p>
            <a:pPr indent="0" lvl="0" marL="0" rtl="0" algn="l">
              <a:spcBef>
                <a:spcPts val="0"/>
              </a:spcBef>
              <a:spcAft>
                <a:spcPts val="0"/>
              </a:spcAft>
              <a:buSzPts val="1800"/>
              <a:buNone/>
            </a:pPr>
            <a:r>
              <a:rPr lang="en-US"/>
              <a:t> ( nếu sai cho 1HS lên sửa )</a:t>
            </a:r>
            <a:endParaRPr/>
          </a:p>
          <a:p>
            <a:pPr indent="0" lvl="0" marL="0" rtl="0" algn="l">
              <a:spcBef>
                <a:spcPts val="0"/>
              </a:spcBef>
              <a:spcAft>
                <a:spcPts val="0"/>
              </a:spcAft>
              <a:buSzPts val="1800"/>
              <a:buNone/>
            </a:pPr>
            <a:r>
              <a:t/>
            </a:r>
            <a:endParaRPr/>
          </a:p>
          <a:p>
            <a:pPr indent="0" lvl="0" marL="0" rtl="0" algn="l">
              <a:spcBef>
                <a:spcPts val="0"/>
              </a:spcBef>
              <a:spcAft>
                <a:spcPts val="0"/>
              </a:spcAft>
              <a:buSzPts val="1800"/>
              <a:buNone/>
            </a:pPr>
            <a:r>
              <a:rPr lang="en-US"/>
              <a:t>Sau đó GV nhận xét qua các BT trên ta rút ra tổng quát , GV bấm máy qua slide 10</a:t>
            </a:r>
            <a:endParaRPr/>
          </a:p>
          <a:p>
            <a:pPr indent="0" lvl="0" marL="0" rtl="0" algn="l">
              <a:spcBef>
                <a:spcPts val="0"/>
              </a:spcBef>
              <a:spcAft>
                <a:spcPts val="0"/>
              </a:spcAft>
              <a:buSzPts val="1800"/>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8" name="Shape 588"/>
        <p:cNvGrpSpPr/>
        <p:nvPr/>
      </p:nvGrpSpPr>
      <p:grpSpPr>
        <a:xfrm>
          <a:off x="0" y="0"/>
          <a:ext cx="0" cy="0"/>
          <a:chOff x="0" y="0"/>
          <a:chExt cx="0" cy="0"/>
        </a:xfrm>
      </p:grpSpPr>
      <p:sp>
        <p:nvSpPr>
          <p:cNvPr id="589" name="Google Shape;589;p7: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a:solidFill>
                  <a:srgbClr val="000000"/>
                </a:solidFill>
                <a:latin typeface="Arial"/>
                <a:ea typeface="Arial"/>
                <a:cs typeface="Arial"/>
                <a:sym typeface="Arial"/>
              </a:rPr>
              <a:t>‹#›</a:t>
            </a:fld>
            <a:endParaRPr/>
          </a:p>
        </p:txBody>
      </p:sp>
      <p:sp>
        <p:nvSpPr>
          <p:cNvPr id="590" name="Google Shape;590;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91" name="Google Shape;591;p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Cho HS đọc tổng quát trong SGK ,  sau đó GV vưà hỏi HS và bấm máy khớp lời hướng dẫn , cho đến hết bài .</a:t>
            </a:r>
            <a:endParaRPr/>
          </a:p>
          <a:p>
            <a:pPr indent="0" lvl="0" marL="0" rtl="0" algn="l">
              <a:spcBef>
                <a:spcPts val="0"/>
              </a:spcBef>
              <a:spcAft>
                <a:spcPts val="0"/>
              </a:spcAft>
              <a:buSzPts val="1800"/>
              <a:buNone/>
            </a:pPr>
            <a:r>
              <a:rPr lang="en-US"/>
              <a:t>GV : Trong các VD trên đều là các căn số , bây giờ chúng ta quan sát trên màn hình xem đối với CTBH phép biến đổi này được thực hiện như thế naò .GV bấm máy qua slide11</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1" name="Shape 641"/>
        <p:cNvGrpSpPr/>
        <p:nvPr/>
      </p:nvGrpSpPr>
      <p:grpSpPr>
        <a:xfrm>
          <a:off x="0" y="0"/>
          <a:ext cx="0" cy="0"/>
          <a:chOff x="0" y="0"/>
          <a:chExt cx="0" cy="0"/>
        </a:xfrm>
      </p:grpSpPr>
      <p:sp>
        <p:nvSpPr>
          <p:cNvPr id="642" name="Google Shape;642;p8: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a:solidFill>
                  <a:srgbClr val="000000"/>
                </a:solidFill>
                <a:latin typeface="Arial"/>
                <a:ea typeface="Arial"/>
                <a:cs typeface="Arial"/>
                <a:sym typeface="Arial"/>
              </a:rPr>
              <a:t>‹#›</a:t>
            </a:fld>
            <a:endParaRPr/>
          </a:p>
        </p:txBody>
      </p:sp>
      <p:sp>
        <p:nvSpPr>
          <p:cNvPr id="643" name="Google Shape;643;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644" name="Google Shape;644;p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VÍ DỤ 3 a</a:t>
            </a:r>
            <a:endParaRPr/>
          </a:p>
          <a:p>
            <a:pPr indent="0" lvl="0" marL="0" rtl="0" algn="l">
              <a:spcBef>
                <a:spcPts val="0"/>
              </a:spcBef>
              <a:spcAft>
                <a:spcPts val="0"/>
              </a:spcAft>
              <a:buSzPts val="1800"/>
              <a:buNone/>
            </a:pPr>
            <a:r>
              <a:rPr lang="en-US"/>
              <a:t>GV đặt câu hỏi , HS trả lời đúng thì GV bấm maý , cho hết bài .</a:t>
            </a:r>
            <a:endParaRPr/>
          </a:p>
          <a:p>
            <a:pPr indent="0" lvl="0" marL="0" rtl="0" algn="l">
              <a:spcBef>
                <a:spcPts val="0"/>
              </a:spcBef>
              <a:spcAft>
                <a:spcPts val="0"/>
              </a:spcAft>
              <a:buSzPts val="1800"/>
              <a:buNone/>
            </a:pPr>
            <a:r>
              <a:rPr lang="en-US"/>
              <a:t>GV bấm máy qua slide 12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8" name="Shape 688"/>
        <p:cNvGrpSpPr/>
        <p:nvPr/>
      </p:nvGrpSpPr>
      <p:grpSpPr>
        <a:xfrm>
          <a:off x="0" y="0"/>
          <a:ext cx="0" cy="0"/>
          <a:chOff x="0" y="0"/>
          <a:chExt cx="0" cy="0"/>
        </a:xfrm>
      </p:grpSpPr>
      <p:sp>
        <p:nvSpPr>
          <p:cNvPr id="689" name="Google Shape;689;p9: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a:solidFill>
                  <a:srgbClr val="000000"/>
                </a:solidFill>
                <a:latin typeface="Arial"/>
                <a:ea typeface="Arial"/>
                <a:cs typeface="Arial"/>
                <a:sym typeface="Arial"/>
              </a:rPr>
              <a:t>‹#›</a:t>
            </a:fld>
            <a:endParaRPr/>
          </a:p>
        </p:txBody>
      </p:sp>
      <p:sp>
        <p:nvSpPr>
          <p:cNvPr id="690" name="Google Shape;690;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691" name="Google Shape;691;p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VÍ DỤ 3b</a:t>
            </a:r>
            <a:endParaRPr/>
          </a:p>
          <a:p>
            <a:pPr indent="0" lvl="0" marL="0" rtl="0" algn="l">
              <a:spcBef>
                <a:spcPts val="0"/>
              </a:spcBef>
              <a:spcAft>
                <a:spcPts val="0"/>
              </a:spcAft>
              <a:buSzPts val="1800"/>
              <a:buNone/>
            </a:pPr>
            <a:r>
              <a:rPr lang="en-US"/>
              <a:t>GV bấm máy xuất hiện đề bài ĐK. GV đặt câu hỏi </a:t>
            </a:r>
            <a:endParaRPr/>
          </a:p>
          <a:p>
            <a:pPr indent="0" lvl="0" marL="0" rtl="0" algn="l">
              <a:spcBef>
                <a:spcPts val="0"/>
              </a:spcBef>
              <a:spcAft>
                <a:spcPts val="0"/>
              </a:spcAft>
              <a:buSzPts val="1800"/>
              <a:buNone/>
            </a:pPr>
            <a:r>
              <a:rPr lang="en-US"/>
              <a:t>Nhận xét trong căn thức thừa số nào có thể đưa ra ngoài dấu căn. GV bấm máy, đặt câu hỏi hướng dẩn và bấm máy cho đến kết quả .</a:t>
            </a:r>
            <a:endParaRPr/>
          </a:p>
          <a:p>
            <a:pPr indent="0" lvl="0" marL="0" rtl="0" algn="l">
              <a:spcBef>
                <a:spcPts val="0"/>
              </a:spcBef>
              <a:spcAft>
                <a:spcPts val="0"/>
              </a:spcAft>
              <a:buSzPts val="1800"/>
              <a:buNone/>
            </a:pPr>
            <a:r>
              <a:rPr lang="en-US"/>
              <a:t>Gv cho HS làm BT?3 bài a về nhà làm </a:t>
            </a:r>
            <a:endParaRPr/>
          </a:p>
          <a:p>
            <a:pPr indent="0" lvl="0" marL="0" rtl="0" algn="l">
              <a:spcBef>
                <a:spcPts val="0"/>
              </a:spcBef>
              <a:spcAft>
                <a:spcPts val="0"/>
              </a:spcAft>
              <a:buSzPts val="1800"/>
              <a:buNone/>
            </a:pPr>
            <a:r>
              <a:rPr lang="en-US"/>
              <a:t>Bấm máy  qua slide 13 hiện ra tựa bài b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2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2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72" name="Shape 72"/>
        <p:cNvGrpSpPr/>
        <p:nvPr/>
      </p:nvGrpSpPr>
      <p:grpSpPr>
        <a:xfrm>
          <a:off x="0" y="0"/>
          <a:ext cx="0" cy="0"/>
          <a:chOff x="0" y="0"/>
          <a:chExt cx="0" cy="0"/>
        </a:xfrm>
      </p:grpSpPr>
      <p:sp>
        <p:nvSpPr>
          <p:cNvPr id="73" name="Google Shape;73;p3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4" name="Google Shape;74;p34"/>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3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3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3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78" name="Shape 78"/>
        <p:cNvGrpSpPr/>
        <p:nvPr/>
      </p:nvGrpSpPr>
      <p:grpSpPr>
        <a:xfrm>
          <a:off x="0" y="0"/>
          <a:ext cx="0" cy="0"/>
          <a:chOff x="0" y="0"/>
          <a:chExt cx="0" cy="0"/>
        </a:xfrm>
      </p:grpSpPr>
      <p:sp>
        <p:nvSpPr>
          <p:cNvPr id="79" name="Google Shape;79;p35"/>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0" name="Google Shape;80;p3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p:txBody>
      </p:sp>
      <p:sp>
        <p:nvSpPr>
          <p:cNvPr id="81" name="Google Shape;81;p3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3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3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9" name="Shape 19"/>
        <p:cNvGrpSpPr/>
        <p:nvPr/>
      </p:nvGrpSpPr>
      <p:grpSpPr>
        <a:xfrm>
          <a:off x="0" y="0"/>
          <a:ext cx="0" cy="0"/>
          <a:chOff x="0" y="0"/>
          <a:chExt cx="0" cy="0"/>
        </a:xfrm>
      </p:grpSpPr>
      <p:sp>
        <p:nvSpPr>
          <p:cNvPr id="20" name="Google Shape;20;p26"/>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1" name="Google Shape;21;p26"/>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2" name="Google Shape;22;p2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2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2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25" name="Shape 25"/>
        <p:cNvGrpSpPr/>
        <p:nvPr/>
      </p:nvGrpSpPr>
      <p:grpSpPr>
        <a:xfrm>
          <a:off x="0" y="0"/>
          <a:ext cx="0" cy="0"/>
          <a:chOff x="0" y="0"/>
          <a:chExt cx="0" cy="0"/>
        </a:xfrm>
      </p:grpSpPr>
      <p:sp>
        <p:nvSpPr>
          <p:cNvPr id="26" name="Google Shape;26;p2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7" name="Google Shape;27;p27"/>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8" name="Google Shape;28;p2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2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2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1" name="Shape 31"/>
        <p:cNvGrpSpPr/>
        <p:nvPr/>
      </p:nvGrpSpPr>
      <p:grpSpPr>
        <a:xfrm>
          <a:off x="0" y="0"/>
          <a:ext cx="0" cy="0"/>
          <a:chOff x="0" y="0"/>
          <a:chExt cx="0" cy="0"/>
        </a:xfrm>
      </p:grpSpPr>
      <p:sp>
        <p:nvSpPr>
          <p:cNvPr id="32" name="Google Shape;32;p28"/>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3" name="Google Shape;33;p28"/>
          <p:cNvSpPr/>
          <p:nvPr>
            <p:ph idx="2" type="pic"/>
          </p:nvPr>
        </p:nvSpPr>
        <p:spPr>
          <a:xfrm>
            <a:off x="1792288" y="612775"/>
            <a:ext cx="5486400" cy="4114800"/>
          </a:xfrm>
          <a:prstGeom prst="rect">
            <a:avLst/>
          </a:prstGeom>
          <a:noFill/>
          <a:ln>
            <a:noFill/>
          </a:ln>
        </p:spPr>
      </p:sp>
      <p:sp>
        <p:nvSpPr>
          <p:cNvPr id="34" name="Google Shape;34;p28"/>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35" name="Google Shape;35;p2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2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2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8" name="Shape 38"/>
        <p:cNvGrpSpPr/>
        <p:nvPr/>
      </p:nvGrpSpPr>
      <p:grpSpPr>
        <a:xfrm>
          <a:off x="0" y="0"/>
          <a:ext cx="0" cy="0"/>
          <a:chOff x="0" y="0"/>
          <a:chExt cx="0" cy="0"/>
        </a:xfrm>
      </p:grpSpPr>
      <p:sp>
        <p:nvSpPr>
          <p:cNvPr id="39" name="Google Shape;39;p2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0" name="Google Shape;40;p2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41" name="Google Shape;41;p2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42" name="Google Shape;42;p2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2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3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7" name="Google Shape;47;p3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3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3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0" name="Shape 50"/>
        <p:cNvGrpSpPr/>
        <p:nvPr/>
      </p:nvGrpSpPr>
      <p:grpSpPr>
        <a:xfrm>
          <a:off x="0" y="0"/>
          <a:ext cx="0" cy="0"/>
          <a:chOff x="0" y="0"/>
          <a:chExt cx="0" cy="0"/>
        </a:xfrm>
      </p:grpSpPr>
      <p:sp>
        <p:nvSpPr>
          <p:cNvPr id="51" name="Google Shape;51;p3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2" name="Google Shape;52;p31"/>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53" name="Google Shape;53;p31"/>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54" name="Google Shape;54;p31"/>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55" name="Google Shape;55;p31"/>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56" name="Google Shape;56;p3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3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3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9" name="Shape 59"/>
        <p:cNvGrpSpPr/>
        <p:nvPr/>
      </p:nvGrpSpPr>
      <p:grpSpPr>
        <a:xfrm>
          <a:off x="0" y="0"/>
          <a:ext cx="0" cy="0"/>
          <a:chOff x="0" y="0"/>
          <a:chExt cx="0" cy="0"/>
        </a:xfrm>
      </p:grpSpPr>
      <p:sp>
        <p:nvSpPr>
          <p:cNvPr id="60" name="Google Shape;60;p3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1" name="Google Shape;61;p32"/>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62" name="Google Shape;62;p32"/>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63" name="Google Shape;63;p3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3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3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6" name="Shape 66"/>
        <p:cNvGrpSpPr/>
        <p:nvPr/>
      </p:nvGrpSpPr>
      <p:grpSpPr>
        <a:xfrm>
          <a:off x="0" y="0"/>
          <a:ext cx="0" cy="0"/>
          <a:chOff x="0" y="0"/>
          <a:chExt cx="0" cy="0"/>
        </a:xfrm>
      </p:grpSpPr>
      <p:sp>
        <p:nvSpPr>
          <p:cNvPr id="67" name="Google Shape;67;p33"/>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8" name="Google Shape;68;p33"/>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69" name="Google Shape;69;p3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3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3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11" name="Google Shape;11;p24"/>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2" name="Google Shape;12;p2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2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2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jpg"/><Relationship Id="rId4" Type="http://schemas.openxmlformats.org/officeDocument/2006/relationships/image" Target="../media/image7.png"/><Relationship Id="rId5" Type="http://schemas.openxmlformats.org/officeDocument/2006/relationships/image" Target="../media/image4.png"/><Relationship Id="rId6"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jp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2.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jpg"/><Relationship Id="rId4" Type="http://schemas.openxmlformats.org/officeDocument/2006/relationships/image" Target="../media/image12.png"/><Relationship Id="rId5" Type="http://schemas.openxmlformats.org/officeDocument/2006/relationships/image" Target="../media/image15.png"/><Relationship Id="rId6" Type="http://schemas.openxmlformats.org/officeDocument/2006/relationships/image" Target="../media/image8.png"/><Relationship Id="rId7" Type="http://schemas.openxmlformats.org/officeDocument/2006/relationships/image" Target="../media/image9.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2.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2.jpg"/><Relationship Id="rId4" Type="http://schemas.openxmlformats.org/officeDocument/2006/relationships/image" Target="../media/image6.png"/><Relationship Id="rId5" Type="http://schemas.openxmlformats.org/officeDocument/2006/relationships/image" Target="../media/image11.png"/><Relationship Id="rId6" Type="http://schemas.openxmlformats.org/officeDocument/2006/relationships/image" Target="../media/image1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jp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7.png"/><Relationship Id="rId4" Type="http://schemas.openxmlformats.org/officeDocument/2006/relationships/image" Target="../media/image13.png"/><Relationship Id="rId5" Type="http://schemas.openxmlformats.org/officeDocument/2006/relationships/image" Target="../media/image3.png"/><Relationship Id="rId6" Type="http://schemas.openxmlformats.org/officeDocument/2006/relationships/image" Target="../media/image10.png"/><Relationship Id="rId7" Type="http://schemas.openxmlformats.org/officeDocument/2006/relationships/image" Target="../media/image1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1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accent1"/>
            </a:gs>
            <a:gs pos="50000">
              <a:srgbClr val="FFFFFF"/>
            </a:gs>
            <a:gs pos="100000">
              <a:schemeClr val="accent1"/>
            </a:gs>
          </a:gsLst>
          <a:lin ang="2700000" scaled="0"/>
        </a:gradFill>
      </p:bgPr>
    </p:bg>
    <p:spTree>
      <p:nvGrpSpPr>
        <p:cNvPr id="88" name="Shape 88"/>
        <p:cNvGrpSpPr/>
        <p:nvPr/>
      </p:nvGrpSpPr>
      <p:grpSpPr>
        <a:xfrm>
          <a:off x="0" y="0"/>
          <a:ext cx="0" cy="0"/>
          <a:chOff x="0" y="0"/>
          <a:chExt cx="0" cy="0"/>
        </a:xfrm>
      </p:grpSpPr>
      <p:sp>
        <p:nvSpPr>
          <p:cNvPr id="89" name="Google Shape;89;p1"/>
          <p:cNvSpPr/>
          <p:nvPr/>
        </p:nvSpPr>
        <p:spPr>
          <a:xfrm>
            <a:off x="381000" y="1295400"/>
            <a:ext cx="8305800" cy="2133600"/>
          </a:xfrm>
          <a:prstGeom prst="rect">
            <a:avLst/>
          </a:prstGeom>
        </p:spPr>
        <p:txBody>
          <a:bodyPr>
            <a:prstTxWarp prst="textPlain"/>
          </a:bodyPr>
          <a:lstStyle/>
          <a:p>
            <a:pPr lvl="0" algn="l"/>
            <a:r>
              <a:rPr b="0" i="0">
                <a:ln>
                  <a:noFill/>
                </a:ln>
                <a:solidFill>
                  <a:srgbClr val="FF0000"/>
                </a:solidFill>
                <a:latin typeface="Times New Roman"/>
              </a:rPr>
              <a:t>BIẾN ĐỔI ĐƠN GIẢN  BIỂU THỨC CHỨA CĂN THỨC BẬC HAI </a:t>
            </a:r>
          </a:p>
        </p:txBody>
      </p:sp>
      <p:sp>
        <p:nvSpPr>
          <p:cNvPr id="90" name="Google Shape;90;p1"/>
          <p:cNvSpPr txBox="1"/>
          <p:nvPr/>
        </p:nvSpPr>
        <p:spPr>
          <a:xfrm>
            <a:off x="381000" y="273050"/>
            <a:ext cx="1600200" cy="6413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CC"/>
              </a:buClr>
              <a:buSzPts val="3600"/>
              <a:buFont typeface="Times New Roman"/>
              <a:buNone/>
            </a:pPr>
            <a:r>
              <a:rPr b="1" i="0" lang="en-US" sz="3600" u="none" cap="none" strike="noStrike">
                <a:solidFill>
                  <a:srgbClr val="0000CC"/>
                </a:solidFill>
                <a:latin typeface="Times New Roman"/>
                <a:ea typeface="Times New Roman"/>
                <a:cs typeface="Times New Roman"/>
                <a:sym typeface="Times New Roman"/>
              </a:rPr>
              <a:t>Bài 6</a:t>
            </a:r>
            <a:endParaRPr/>
          </a:p>
        </p:txBody>
      </p:sp>
      <p:sp>
        <p:nvSpPr>
          <p:cNvPr id="91" name="Google Shape;91;p1"/>
          <p:cNvSpPr txBox="1"/>
          <p:nvPr/>
        </p:nvSpPr>
        <p:spPr>
          <a:xfrm>
            <a:off x="381000" y="3946525"/>
            <a:ext cx="8153400" cy="5492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CC"/>
              </a:buClr>
              <a:buSzPts val="3000"/>
              <a:buFont typeface="Times New Roman"/>
              <a:buNone/>
            </a:pPr>
            <a:r>
              <a:rPr b="1" i="0" lang="en-US" sz="3000" u="none" cap="none" strike="noStrike">
                <a:solidFill>
                  <a:srgbClr val="0000CC"/>
                </a:solidFill>
                <a:latin typeface="Times New Roman"/>
                <a:ea typeface="Times New Roman"/>
                <a:cs typeface="Times New Roman"/>
                <a:sym typeface="Times New Roman"/>
              </a:rPr>
              <a:t>I . </a:t>
            </a:r>
            <a:r>
              <a:rPr b="1" i="0" lang="en-US" sz="3000" u="sng" cap="none" strike="noStrike">
                <a:solidFill>
                  <a:srgbClr val="0000CC"/>
                </a:solidFill>
                <a:latin typeface="Times New Roman"/>
                <a:ea typeface="Times New Roman"/>
                <a:cs typeface="Times New Roman"/>
                <a:sym typeface="Times New Roman"/>
              </a:rPr>
              <a:t>ĐƯA THỪA SỐ RA NGOÀI DẤU CĂN</a:t>
            </a:r>
            <a:endParaRPr/>
          </a:p>
        </p:txBody>
      </p:sp>
      <p:sp>
        <p:nvSpPr>
          <p:cNvPr id="92" name="Google Shape;92;p1"/>
          <p:cNvSpPr txBox="1"/>
          <p:nvPr/>
        </p:nvSpPr>
        <p:spPr>
          <a:xfrm>
            <a:off x="381000" y="4708525"/>
            <a:ext cx="8610600" cy="5492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CC"/>
              </a:buClr>
              <a:buSzPts val="3000"/>
              <a:buFont typeface="Times New Roman"/>
              <a:buNone/>
            </a:pPr>
            <a:r>
              <a:rPr b="1" i="0" lang="en-US" sz="3000" u="none" cap="none" strike="noStrike">
                <a:solidFill>
                  <a:srgbClr val="0000CC"/>
                </a:solidFill>
                <a:latin typeface="Times New Roman"/>
                <a:ea typeface="Times New Roman"/>
                <a:cs typeface="Times New Roman"/>
                <a:sym typeface="Times New Roman"/>
              </a:rPr>
              <a:t>II</a:t>
            </a:r>
            <a:r>
              <a:rPr b="0" i="0" lang="en-US" sz="3000" u="none" cap="none" strike="noStrike">
                <a:solidFill>
                  <a:srgbClr val="0000CC"/>
                </a:solidFill>
                <a:latin typeface="Times New Roman"/>
                <a:ea typeface="Times New Roman"/>
                <a:cs typeface="Times New Roman"/>
                <a:sym typeface="Times New Roman"/>
              </a:rPr>
              <a:t> . </a:t>
            </a:r>
            <a:r>
              <a:rPr b="1" i="0" lang="en-US" sz="3000" u="sng" cap="none" strike="noStrike">
                <a:solidFill>
                  <a:srgbClr val="0000CC"/>
                </a:solidFill>
                <a:latin typeface="Times New Roman"/>
                <a:ea typeface="Times New Roman"/>
                <a:cs typeface="Times New Roman"/>
                <a:sym typeface="Times New Roman"/>
              </a:rPr>
              <a:t>ĐƯA THỪA SỐ VÀO TRONG DẤU CĂN</a:t>
            </a:r>
            <a:r>
              <a:rPr b="0" i="0" lang="en-US" sz="3000" u="none" cap="none" strike="noStrike">
                <a:solidFill>
                  <a:srgbClr val="0000CC"/>
                </a:solidFill>
                <a:latin typeface="Times New Roman"/>
                <a:ea typeface="Times New Roman"/>
                <a:cs typeface="Times New Roman"/>
                <a:sym typeface="Times New Roman"/>
              </a:rPr>
              <a:t> </a:t>
            </a:r>
            <a:endParaRPr/>
          </a:p>
        </p:txBody>
      </p:sp>
      <p:sp>
        <p:nvSpPr>
          <p:cNvPr id="93" name="Google Shape;93;p1"/>
          <p:cNvSpPr txBox="1"/>
          <p:nvPr/>
        </p:nvSpPr>
        <p:spPr>
          <a:xfrm>
            <a:off x="47625" y="49212"/>
            <a:ext cx="9048750" cy="6784975"/>
          </a:xfrm>
          <a:prstGeom prst="rect">
            <a:avLst/>
          </a:prstGeom>
          <a:noFill/>
          <a:ln cap="flat" cmpd="sng" w="88900">
            <a:solidFill>
              <a:srgbClr val="6FBDC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transition spd="slow">
    <p:plus/>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89"/>
                                        </p:tgtEl>
                                        <p:attrNameLst>
                                          <p:attrName>style.visibility</p:attrName>
                                        </p:attrNameLst>
                                      </p:cBhvr>
                                      <p:to>
                                        <p:strVal val="visible"/>
                                      </p:to>
                                    </p:set>
                                    <p:animEffect filter="fade" transition="in">
                                      <p:cBhvr>
                                        <p:cTn dur="1000"/>
                                        <p:tgtEl>
                                          <p:spTgt spid="8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gtEl>
                                        <p:attrNameLst>
                                          <p:attrName>style.visibility</p:attrName>
                                        </p:attrNameLst>
                                      </p:cBhvr>
                                      <p:to>
                                        <p:strVal val="visible"/>
                                      </p:to>
                                    </p:set>
                                    <p:animEffect filter="fade" transition="in">
                                      <p:cBhvr>
                                        <p:cTn dur="80"/>
                                        <p:tgtEl>
                                          <p:spTgt spid="9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
                                        </p:tgtEl>
                                        <p:attrNameLst>
                                          <p:attrName>style.visibility</p:attrName>
                                        </p:attrNameLst>
                                      </p:cBhvr>
                                      <p:to>
                                        <p:strVal val="visible"/>
                                      </p:to>
                                    </p:set>
                                    <p:animEffect filter="fade" transition="in">
                                      <p:cBhvr>
                                        <p:cTn dur="80"/>
                                        <p:tgtEl>
                                          <p:spTgt spid="9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751" name="Shape 751"/>
        <p:cNvGrpSpPr/>
        <p:nvPr/>
      </p:nvGrpSpPr>
      <p:grpSpPr>
        <a:xfrm>
          <a:off x="0" y="0"/>
          <a:ext cx="0" cy="0"/>
          <a:chOff x="0" y="0"/>
          <a:chExt cx="0" cy="0"/>
        </a:xfrm>
      </p:grpSpPr>
      <p:grpSp>
        <p:nvGrpSpPr>
          <p:cNvPr id="752" name="Google Shape;752;p10"/>
          <p:cNvGrpSpPr/>
          <p:nvPr/>
        </p:nvGrpSpPr>
        <p:grpSpPr>
          <a:xfrm>
            <a:off x="0" y="914400"/>
            <a:ext cx="966787" cy="609600"/>
            <a:chOff x="96" y="144"/>
            <a:chExt cx="480" cy="384"/>
          </a:xfrm>
        </p:grpSpPr>
        <p:sp>
          <p:nvSpPr>
            <p:cNvPr id="753" name="Google Shape;753;p10"/>
            <p:cNvSpPr txBox="1"/>
            <p:nvPr/>
          </p:nvSpPr>
          <p:spPr>
            <a:xfrm>
              <a:off x="192" y="192"/>
              <a:ext cx="384" cy="336"/>
            </a:xfrm>
            <a:prstGeom prst="rect">
              <a:avLst/>
            </a:prstGeom>
            <a:solidFill>
              <a:srgbClr val="FFFF00"/>
            </a:solidFill>
            <a:ln cap="flat" cmpd="sng" w="9525">
              <a:solidFill>
                <a:srgbClr val="FF33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54" name="Google Shape;754;p10"/>
            <p:cNvSpPr txBox="1"/>
            <p:nvPr/>
          </p:nvSpPr>
          <p:spPr>
            <a:xfrm>
              <a:off x="96" y="144"/>
              <a:ext cx="480" cy="3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3333FF"/>
                </a:buClr>
                <a:buSzPts val="3300"/>
                <a:buFont typeface="Times New Roman"/>
                <a:buNone/>
              </a:pPr>
              <a:r>
                <a:rPr b="1" i="0" lang="en-US" sz="3300" u="none">
                  <a:solidFill>
                    <a:srgbClr val="3333FF"/>
                  </a:solidFill>
                  <a:latin typeface="Times New Roman"/>
                  <a:ea typeface="Times New Roman"/>
                  <a:cs typeface="Times New Roman"/>
                  <a:sym typeface="Times New Roman"/>
                </a:rPr>
                <a:t> ?3</a:t>
              </a:r>
              <a:endParaRPr/>
            </a:p>
          </p:txBody>
        </p:sp>
      </p:grpSp>
      <p:sp>
        <p:nvSpPr>
          <p:cNvPr id="755" name="Google Shape;755;p10"/>
          <p:cNvSpPr txBox="1"/>
          <p:nvPr/>
        </p:nvSpPr>
        <p:spPr>
          <a:xfrm>
            <a:off x="228600" y="288925"/>
            <a:ext cx="8839200" cy="5540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3000"/>
              <a:buFont typeface="Times New Roman"/>
              <a:buNone/>
            </a:pPr>
            <a:r>
              <a:rPr b="1" i="0" lang="en-US" sz="3000" u="none">
                <a:solidFill>
                  <a:srgbClr val="FF0000"/>
                </a:solidFill>
                <a:latin typeface="Times New Roman"/>
                <a:ea typeface="Times New Roman"/>
                <a:cs typeface="Times New Roman"/>
                <a:sym typeface="Times New Roman"/>
              </a:rPr>
              <a:t>I </a:t>
            </a:r>
            <a:r>
              <a:rPr b="1" i="0" lang="en-US" sz="3000" u="sng">
                <a:solidFill>
                  <a:srgbClr val="FF0000"/>
                </a:solidFill>
                <a:latin typeface="Times New Roman"/>
                <a:ea typeface="Times New Roman"/>
                <a:cs typeface="Times New Roman"/>
                <a:sym typeface="Times New Roman"/>
              </a:rPr>
              <a:t>.</a:t>
            </a:r>
            <a:r>
              <a:rPr b="1" i="0" lang="en-US" sz="2800" u="sng">
                <a:solidFill>
                  <a:srgbClr val="FF0000"/>
                </a:solidFill>
                <a:latin typeface="Times New Roman"/>
                <a:ea typeface="Times New Roman"/>
                <a:cs typeface="Times New Roman"/>
                <a:sym typeface="Times New Roman"/>
              </a:rPr>
              <a:t>ĐƯA THỪA SỐ RA NGOÀI DẤU CĂN</a:t>
            </a:r>
            <a:endParaRPr/>
          </a:p>
        </p:txBody>
      </p:sp>
      <p:sp>
        <p:nvSpPr>
          <p:cNvPr id="756" name="Google Shape;756;p10"/>
          <p:cNvSpPr txBox="1"/>
          <p:nvPr/>
        </p:nvSpPr>
        <p:spPr>
          <a:xfrm>
            <a:off x="4038600" y="2895600"/>
            <a:ext cx="762000" cy="685800"/>
          </a:xfrm>
          <a:prstGeom prst="rect">
            <a:avLst/>
          </a:prstGeom>
          <a:solidFill>
            <a:srgbClr val="CC00C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57" name="Google Shape;757;p10"/>
          <p:cNvSpPr txBox="1"/>
          <p:nvPr/>
        </p:nvSpPr>
        <p:spPr>
          <a:xfrm>
            <a:off x="5372100" y="2895600"/>
            <a:ext cx="609600" cy="685800"/>
          </a:xfrm>
          <a:prstGeom prst="rect">
            <a:avLst/>
          </a:prstGeom>
          <a:solidFill>
            <a:srgbClr val="CC00C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58" name="Google Shape;758;p10"/>
          <p:cNvSpPr txBox="1"/>
          <p:nvPr/>
        </p:nvSpPr>
        <p:spPr>
          <a:xfrm>
            <a:off x="6096000" y="2895600"/>
            <a:ext cx="609600" cy="685800"/>
          </a:xfrm>
          <a:prstGeom prst="rect">
            <a:avLst/>
          </a:prstGeom>
          <a:solidFill>
            <a:srgbClr val="CC00C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pic>
        <p:nvPicPr>
          <p:cNvPr id="759" name="Google Shape;759;p10"/>
          <p:cNvPicPr preferRelativeResize="0"/>
          <p:nvPr/>
        </p:nvPicPr>
        <p:blipFill rotWithShape="1">
          <a:blip r:embed="rId4">
            <a:alphaModFix/>
          </a:blip>
          <a:srcRect b="0" l="0" r="0" t="0"/>
          <a:stretch/>
        </p:blipFill>
        <p:spPr>
          <a:xfrm>
            <a:off x="482600" y="2630487"/>
            <a:ext cx="6451600" cy="1112837"/>
          </a:xfrm>
          <a:prstGeom prst="rect">
            <a:avLst/>
          </a:prstGeom>
          <a:noFill/>
          <a:ln>
            <a:noFill/>
          </a:ln>
        </p:spPr>
      </p:pic>
      <p:pic>
        <p:nvPicPr>
          <p:cNvPr id="760" name="Google Shape;760;p10"/>
          <p:cNvPicPr preferRelativeResize="0"/>
          <p:nvPr/>
        </p:nvPicPr>
        <p:blipFill rotWithShape="1">
          <a:blip r:embed="rId5">
            <a:alphaModFix/>
          </a:blip>
          <a:srcRect b="0" l="0" r="0" t="0"/>
          <a:stretch/>
        </p:blipFill>
        <p:spPr>
          <a:xfrm>
            <a:off x="304800" y="1295400"/>
            <a:ext cx="3232150" cy="1044575"/>
          </a:xfrm>
          <a:prstGeom prst="rect">
            <a:avLst/>
          </a:prstGeom>
          <a:noFill/>
          <a:ln>
            <a:noFill/>
          </a:ln>
        </p:spPr>
      </p:pic>
      <p:sp>
        <p:nvSpPr>
          <p:cNvPr id="761" name="Google Shape;761;p10"/>
          <p:cNvSpPr txBox="1"/>
          <p:nvPr/>
        </p:nvSpPr>
        <p:spPr>
          <a:xfrm>
            <a:off x="4267200" y="1447800"/>
            <a:ext cx="3429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4400"/>
              <a:buFont typeface="Times New Roman"/>
              <a:buNone/>
            </a:pPr>
            <a:r>
              <a:rPr b="0" i="0" lang="en-US" sz="4400" u="none">
                <a:solidFill>
                  <a:schemeClr val="dk1"/>
                </a:solidFill>
                <a:latin typeface="Times New Roman"/>
                <a:ea typeface="Times New Roman"/>
                <a:cs typeface="Times New Roman"/>
                <a:sym typeface="Times New Roman"/>
              </a:rPr>
              <a:t>Với</a:t>
            </a:r>
            <a:r>
              <a:rPr b="1" i="0" lang="en-US" sz="4400" u="none">
                <a:solidFill>
                  <a:srgbClr val="FF6600"/>
                </a:solidFill>
                <a:latin typeface="Times New Roman"/>
                <a:ea typeface="Times New Roman"/>
                <a:cs typeface="Times New Roman"/>
                <a:sym typeface="Times New Roman"/>
              </a:rPr>
              <a:t>  </a:t>
            </a:r>
            <a:r>
              <a:rPr b="1" i="0" lang="en-US" sz="4400" u="none">
                <a:solidFill>
                  <a:srgbClr val="FF0000"/>
                </a:solidFill>
                <a:latin typeface="Times New Roman"/>
                <a:ea typeface="Times New Roman"/>
                <a:cs typeface="Times New Roman"/>
                <a:sym typeface="Times New Roman"/>
              </a:rPr>
              <a:t>a&lt;0</a:t>
            </a:r>
            <a:endParaRPr/>
          </a:p>
        </p:txBody>
      </p:sp>
      <p:sp>
        <p:nvSpPr>
          <p:cNvPr id="762" name="Google Shape;762;p10"/>
          <p:cNvSpPr txBox="1"/>
          <p:nvPr/>
        </p:nvSpPr>
        <p:spPr>
          <a:xfrm>
            <a:off x="6575425" y="5181600"/>
            <a:ext cx="27432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4400"/>
              <a:buFont typeface="Times New Roman"/>
              <a:buNone/>
            </a:pPr>
            <a:r>
              <a:rPr b="0" i="0" lang="en-US" sz="4400" u="none">
                <a:solidFill>
                  <a:schemeClr val="dk1"/>
                </a:solidFill>
                <a:latin typeface="Times New Roman"/>
                <a:ea typeface="Times New Roman"/>
                <a:cs typeface="Times New Roman"/>
                <a:sym typeface="Times New Roman"/>
              </a:rPr>
              <a:t>(với </a:t>
            </a:r>
            <a:r>
              <a:rPr b="1" i="0" lang="en-US" sz="4400" u="none">
                <a:solidFill>
                  <a:srgbClr val="FF0000"/>
                </a:solidFill>
                <a:latin typeface="Times New Roman"/>
                <a:ea typeface="Times New Roman"/>
                <a:cs typeface="Times New Roman"/>
                <a:sym typeface="Times New Roman"/>
              </a:rPr>
              <a:t>a&lt;0</a:t>
            </a:r>
            <a:r>
              <a:rPr b="0" i="0" lang="en-US" sz="4400" u="none">
                <a:solidFill>
                  <a:schemeClr val="dk1"/>
                </a:solidFill>
                <a:latin typeface="Times New Roman"/>
                <a:ea typeface="Times New Roman"/>
                <a:cs typeface="Times New Roman"/>
                <a:sym typeface="Times New Roman"/>
              </a:rPr>
              <a:t>)</a:t>
            </a:r>
            <a:endParaRPr/>
          </a:p>
        </p:txBody>
      </p:sp>
      <p:pic>
        <p:nvPicPr>
          <p:cNvPr id="763" name="Google Shape;763;p10"/>
          <p:cNvPicPr preferRelativeResize="0"/>
          <p:nvPr/>
        </p:nvPicPr>
        <p:blipFill rotWithShape="1">
          <a:blip r:embed="rId6">
            <a:alphaModFix/>
          </a:blip>
          <a:srcRect b="0" l="0" r="0" t="0"/>
          <a:stretch/>
        </p:blipFill>
        <p:spPr>
          <a:xfrm>
            <a:off x="3810000" y="4953000"/>
            <a:ext cx="2906712" cy="987425"/>
          </a:xfrm>
          <a:prstGeom prst="rect">
            <a:avLst/>
          </a:prstGeom>
          <a:noFill/>
          <a:ln>
            <a:noFill/>
          </a:ln>
        </p:spPr>
      </p:pic>
      <p:sp>
        <p:nvSpPr>
          <p:cNvPr id="764" name="Google Shape;764;p10"/>
          <p:cNvSpPr txBox="1"/>
          <p:nvPr/>
        </p:nvSpPr>
        <p:spPr>
          <a:xfrm>
            <a:off x="2971800" y="5181600"/>
            <a:ext cx="9906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4400"/>
              <a:buFont typeface="Times New Roman"/>
              <a:buNone/>
            </a:pPr>
            <a:r>
              <a:rPr b="1" i="0" lang="en-US" sz="4400" u="none">
                <a:solidFill>
                  <a:schemeClr val="dk1"/>
                </a:solidFill>
                <a:latin typeface="Times New Roman"/>
                <a:ea typeface="Times New Roman"/>
                <a:cs typeface="Times New Roman"/>
                <a:sym typeface="Times New Roman"/>
              </a:rPr>
              <a:t>=</a:t>
            </a:r>
            <a:r>
              <a:rPr b="1" i="0" lang="en-US" sz="4400" u="none">
                <a:solidFill>
                  <a:srgbClr val="3333FF"/>
                </a:solidFill>
                <a:latin typeface="Times New Roman"/>
                <a:ea typeface="Times New Roman"/>
                <a:cs typeface="Times New Roman"/>
                <a:sym typeface="Times New Roman"/>
              </a:rPr>
              <a:t> </a:t>
            </a:r>
            <a:endParaRPr/>
          </a:p>
        </p:txBody>
      </p:sp>
      <p:grpSp>
        <p:nvGrpSpPr>
          <p:cNvPr id="765" name="Google Shape;765;p10"/>
          <p:cNvGrpSpPr/>
          <p:nvPr/>
        </p:nvGrpSpPr>
        <p:grpSpPr>
          <a:xfrm>
            <a:off x="3048000" y="3921125"/>
            <a:ext cx="3213100" cy="928687"/>
            <a:chOff x="1920" y="2470"/>
            <a:chExt cx="2024" cy="585"/>
          </a:xfrm>
        </p:grpSpPr>
        <p:sp>
          <p:nvSpPr>
            <p:cNvPr id="766" name="Google Shape;766;p10"/>
            <p:cNvSpPr/>
            <p:nvPr/>
          </p:nvSpPr>
          <p:spPr>
            <a:xfrm>
              <a:off x="1920" y="2496"/>
              <a:ext cx="2024" cy="55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767" name="Google Shape;767;p10"/>
            <p:cNvCxnSpPr/>
            <p:nvPr/>
          </p:nvCxnSpPr>
          <p:spPr>
            <a:xfrm>
              <a:off x="2579" y="2561"/>
              <a:ext cx="1" cy="465"/>
            </a:xfrm>
            <a:prstGeom prst="straightConnector1">
              <a:avLst/>
            </a:prstGeom>
            <a:noFill/>
            <a:ln cap="flat" cmpd="sng" w="28575">
              <a:solidFill>
                <a:srgbClr val="000000"/>
              </a:solidFill>
              <a:prstDash val="solid"/>
              <a:miter lim="800000"/>
              <a:headEnd len="med" w="med" type="none"/>
              <a:tailEnd len="med" w="med" type="none"/>
            </a:ln>
          </p:spPr>
        </p:cxnSp>
        <p:cxnSp>
          <p:nvCxnSpPr>
            <p:cNvPr id="768" name="Google Shape;768;p10"/>
            <p:cNvCxnSpPr/>
            <p:nvPr/>
          </p:nvCxnSpPr>
          <p:spPr>
            <a:xfrm>
              <a:off x="2858" y="2561"/>
              <a:ext cx="1" cy="465"/>
            </a:xfrm>
            <a:prstGeom prst="straightConnector1">
              <a:avLst/>
            </a:prstGeom>
            <a:noFill/>
            <a:ln cap="flat" cmpd="sng" w="28575">
              <a:solidFill>
                <a:srgbClr val="000000"/>
              </a:solidFill>
              <a:prstDash val="solid"/>
              <a:miter lim="800000"/>
              <a:headEnd len="med" w="med" type="none"/>
              <a:tailEnd len="med" w="med" type="none"/>
            </a:ln>
          </p:spPr>
        </p:cxnSp>
        <p:cxnSp>
          <p:nvCxnSpPr>
            <p:cNvPr id="769" name="Google Shape;769;p10"/>
            <p:cNvCxnSpPr/>
            <p:nvPr/>
          </p:nvCxnSpPr>
          <p:spPr>
            <a:xfrm flipH="1" rot="10800000">
              <a:off x="3427" y="2770"/>
              <a:ext cx="61" cy="32"/>
            </a:xfrm>
            <a:prstGeom prst="straightConnector1">
              <a:avLst/>
            </a:prstGeom>
            <a:noFill/>
            <a:ln cap="flat" cmpd="sng" w="9525">
              <a:solidFill>
                <a:srgbClr val="000000"/>
              </a:solidFill>
              <a:prstDash val="solid"/>
              <a:miter lim="800000"/>
              <a:headEnd len="med" w="med" type="none"/>
              <a:tailEnd len="med" w="med" type="none"/>
            </a:ln>
          </p:spPr>
        </p:cxnSp>
        <p:cxnSp>
          <p:nvCxnSpPr>
            <p:cNvPr id="770" name="Google Shape;770;p10"/>
            <p:cNvCxnSpPr/>
            <p:nvPr/>
          </p:nvCxnSpPr>
          <p:spPr>
            <a:xfrm>
              <a:off x="3488" y="2773"/>
              <a:ext cx="91" cy="133"/>
            </a:xfrm>
            <a:prstGeom prst="straightConnector1">
              <a:avLst/>
            </a:prstGeom>
            <a:noFill/>
            <a:ln cap="flat" cmpd="sng" w="38100">
              <a:solidFill>
                <a:srgbClr val="000000"/>
              </a:solidFill>
              <a:prstDash val="solid"/>
              <a:miter lim="800000"/>
              <a:headEnd len="med" w="med" type="none"/>
              <a:tailEnd len="med" w="med" type="none"/>
            </a:ln>
          </p:spPr>
        </p:cxnSp>
        <p:cxnSp>
          <p:nvCxnSpPr>
            <p:cNvPr id="771" name="Google Shape;771;p10"/>
            <p:cNvCxnSpPr/>
            <p:nvPr/>
          </p:nvCxnSpPr>
          <p:spPr>
            <a:xfrm flipH="1" rot="10800000">
              <a:off x="3582" y="2546"/>
              <a:ext cx="99" cy="360"/>
            </a:xfrm>
            <a:prstGeom prst="straightConnector1">
              <a:avLst/>
            </a:prstGeom>
            <a:noFill/>
            <a:ln cap="flat" cmpd="sng" w="19050">
              <a:solidFill>
                <a:srgbClr val="000000"/>
              </a:solidFill>
              <a:prstDash val="solid"/>
              <a:miter lim="800000"/>
              <a:headEnd len="med" w="med" type="none"/>
              <a:tailEnd len="med" w="med" type="none"/>
            </a:ln>
          </p:spPr>
        </p:cxnSp>
        <p:cxnSp>
          <p:nvCxnSpPr>
            <p:cNvPr id="772" name="Google Shape;772;p10"/>
            <p:cNvCxnSpPr/>
            <p:nvPr/>
          </p:nvCxnSpPr>
          <p:spPr>
            <a:xfrm>
              <a:off x="3681" y="2546"/>
              <a:ext cx="234" cy="1"/>
            </a:xfrm>
            <a:prstGeom prst="straightConnector1">
              <a:avLst/>
            </a:prstGeom>
            <a:noFill/>
            <a:ln cap="flat" cmpd="sng" w="9525">
              <a:solidFill>
                <a:srgbClr val="000000"/>
              </a:solidFill>
              <a:prstDash val="solid"/>
              <a:miter lim="800000"/>
              <a:headEnd len="med" w="med" type="none"/>
              <a:tailEnd len="med" w="med" type="none"/>
            </a:ln>
          </p:spPr>
        </p:cxnSp>
        <p:sp>
          <p:nvSpPr>
            <p:cNvPr id="773" name="Google Shape;773;p10"/>
            <p:cNvSpPr txBox="1"/>
            <p:nvPr/>
          </p:nvSpPr>
          <p:spPr>
            <a:xfrm>
              <a:off x="3708" y="2518"/>
              <a:ext cx="218" cy="523"/>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5400"/>
                <a:buFont typeface="Times New Roman"/>
                <a:buNone/>
              </a:pPr>
              <a:r>
                <a:rPr b="0" i="0" lang="en-US" sz="5400" u="none">
                  <a:solidFill>
                    <a:srgbClr val="000000"/>
                  </a:solidFill>
                  <a:latin typeface="Times New Roman"/>
                  <a:ea typeface="Times New Roman"/>
                  <a:cs typeface="Times New Roman"/>
                  <a:sym typeface="Times New Roman"/>
                </a:rPr>
                <a:t>2</a:t>
              </a:r>
              <a:endParaRPr/>
            </a:p>
          </p:txBody>
        </p:sp>
        <p:sp>
          <p:nvSpPr>
            <p:cNvPr id="774" name="Google Shape;774;p10"/>
            <p:cNvSpPr txBox="1"/>
            <p:nvPr/>
          </p:nvSpPr>
          <p:spPr>
            <a:xfrm>
              <a:off x="3323" y="2518"/>
              <a:ext cx="109" cy="523"/>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5400"/>
                <a:buFont typeface="Times New Roman"/>
                <a:buNone/>
              </a:pPr>
              <a:r>
                <a:rPr b="0" i="0" lang="en-US" sz="5400" u="none">
                  <a:solidFill>
                    <a:srgbClr val="000000"/>
                  </a:solidFill>
                  <a:latin typeface="Times New Roman"/>
                  <a:ea typeface="Times New Roman"/>
                  <a:cs typeface="Times New Roman"/>
                  <a:sym typeface="Times New Roman"/>
                </a:rPr>
                <a:t>.</a:t>
              </a:r>
              <a:endParaRPr/>
            </a:p>
          </p:txBody>
        </p:sp>
        <p:sp>
          <p:nvSpPr>
            <p:cNvPr id="775" name="Google Shape;775;p10"/>
            <p:cNvSpPr txBox="1"/>
            <p:nvPr/>
          </p:nvSpPr>
          <p:spPr>
            <a:xfrm>
              <a:off x="2864" y="2496"/>
              <a:ext cx="109" cy="523"/>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5400"/>
                <a:buFont typeface="Times New Roman"/>
                <a:buNone/>
              </a:pPr>
              <a:r>
                <a:rPr b="0" i="0" lang="en-US" sz="5400" u="none">
                  <a:solidFill>
                    <a:srgbClr val="000000"/>
                  </a:solidFill>
                  <a:latin typeface="Times New Roman"/>
                  <a:ea typeface="Times New Roman"/>
                  <a:cs typeface="Times New Roman"/>
                  <a:sym typeface="Times New Roman"/>
                </a:rPr>
                <a:t>.</a:t>
              </a:r>
              <a:endParaRPr/>
            </a:p>
          </p:txBody>
        </p:sp>
        <p:sp>
          <p:nvSpPr>
            <p:cNvPr id="776" name="Google Shape;776;p10"/>
            <p:cNvSpPr txBox="1"/>
            <p:nvPr/>
          </p:nvSpPr>
          <p:spPr>
            <a:xfrm>
              <a:off x="2475" y="2506"/>
              <a:ext cx="109" cy="523"/>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5400"/>
                <a:buFont typeface="Times New Roman"/>
                <a:buNone/>
              </a:pPr>
              <a:r>
                <a:rPr b="0" i="0" lang="en-US" sz="5400" u="none">
                  <a:solidFill>
                    <a:srgbClr val="000000"/>
                  </a:solidFill>
                  <a:latin typeface="Times New Roman"/>
                  <a:ea typeface="Times New Roman"/>
                  <a:cs typeface="Times New Roman"/>
                  <a:sym typeface="Times New Roman"/>
                </a:rPr>
                <a:t>.</a:t>
              </a:r>
              <a:endParaRPr/>
            </a:p>
          </p:txBody>
        </p:sp>
        <p:sp>
          <p:nvSpPr>
            <p:cNvPr id="777" name="Google Shape;777;p10"/>
            <p:cNvSpPr txBox="1"/>
            <p:nvPr/>
          </p:nvSpPr>
          <p:spPr>
            <a:xfrm>
              <a:off x="2261" y="2518"/>
              <a:ext cx="218" cy="523"/>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5400"/>
                <a:buFont typeface="Times New Roman"/>
                <a:buNone/>
              </a:pPr>
              <a:r>
                <a:rPr b="0" i="0" lang="en-US" sz="5400" u="none">
                  <a:solidFill>
                    <a:srgbClr val="000000"/>
                  </a:solidFill>
                  <a:latin typeface="Times New Roman"/>
                  <a:ea typeface="Times New Roman"/>
                  <a:cs typeface="Times New Roman"/>
                  <a:sym typeface="Times New Roman"/>
                </a:rPr>
                <a:t>6</a:t>
              </a:r>
              <a:endParaRPr/>
            </a:p>
          </p:txBody>
        </p:sp>
        <p:sp>
          <p:nvSpPr>
            <p:cNvPr id="778" name="Google Shape;778;p10"/>
            <p:cNvSpPr txBox="1"/>
            <p:nvPr/>
          </p:nvSpPr>
          <p:spPr>
            <a:xfrm>
              <a:off x="3178" y="2496"/>
              <a:ext cx="120" cy="288"/>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3000"/>
                <a:buFont typeface="Times New Roman"/>
                <a:buNone/>
              </a:pPr>
              <a:r>
                <a:rPr b="0" i="0" lang="en-US" sz="3000" u="none">
                  <a:solidFill>
                    <a:srgbClr val="000000"/>
                  </a:solidFill>
                  <a:latin typeface="Times New Roman"/>
                  <a:ea typeface="Times New Roman"/>
                  <a:cs typeface="Times New Roman"/>
                  <a:sym typeface="Times New Roman"/>
                </a:rPr>
                <a:t>2</a:t>
              </a:r>
              <a:endParaRPr/>
            </a:p>
          </p:txBody>
        </p:sp>
        <p:sp>
          <p:nvSpPr>
            <p:cNvPr id="779" name="Google Shape;779;p10"/>
            <p:cNvSpPr txBox="1"/>
            <p:nvPr/>
          </p:nvSpPr>
          <p:spPr>
            <a:xfrm>
              <a:off x="2945" y="2518"/>
              <a:ext cx="218" cy="523"/>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5400"/>
                <a:buFont typeface="Times New Roman"/>
                <a:buNone/>
              </a:pPr>
              <a:r>
                <a:rPr b="0" i="1" lang="en-US" sz="5400" u="none">
                  <a:solidFill>
                    <a:srgbClr val="000000"/>
                  </a:solidFill>
                  <a:latin typeface="Times New Roman"/>
                  <a:ea typeface="Times New Roman"/>
                  <a:cs typeface="Times New Roman"/>
                  <a:sym typeface="Times New Roman"/>
                </a:rPr>
                <a:t>b</a:t>
              </a:r>
              <a:endParaRPr/>
            </a:p>
          </p:txBody>
        </p:sp>
        <p:sp>
          <p:nvSpPr>
            <p:cNvPr id="780" name="Google Shape;780;p10"/>
            <p:cNvSpPr txBox="1"/>
            <p:nvPr/>
          </p:nvSpPr>
          <p:spPr>
            <a:xfrm>
              <a:off x="2613" y="2509"/>
              <a:ext cx="218" cy="523"/>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5400"/>
                <a:buFont typeface="Times New Roman"/>
                <a:buNone/>
              </a:pPr>
              <a:r>
                <a:rPr b="0" i="1" lang="en-US" sz="5400" u="none">
                  <a:solidFill>
                    <a:srgbClr val="000000"/>
                  </a:solidFill>
                  <a:latin typeface="Times New Roman"/>
                  <a:ea typeface="Times New Roman"/>
                  <a:cs typeface="Times New Roman"/>
                  <a:sym typeface="Times New Roman"/>
                </a:rPr>
                <a:t>a</a:t>
              </a:r>
              <a:endParaRPr/>
            </a:p>
          </p:txBody>
        </p:sp>
        <p:sp>
          <p:nvSpPr>
            <p:cNvPr id="781" name="Google Shape;781;p10"/>
            <p:cNvSpPr txBox="1"/>
            <p:nvPr/>
          </p:nvSpPr>
          <p:spPr>
            <a:xfrm>
              <a:off x="1937" y="2470"/>
              <a:ext cx="246" cy="523"/>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5400"/>
                <a:buFont typeface="Times New Roman"/>
                <a:buNone/>
              </a:pPr>
              <a:r>
                <a:rPr b="0" i="0" lang="en-US" sz="5400" u="none">
                  <a:solidFill>
                    <a:srgbClr val="000000"/>
                  </a:solidFill>
                  <a:latin typeface="Times New Roman"/>
                  <a:ea typeface="Times New Roman"/>
                  <a:cs typeface="Times New Roman"/>
                  <a:sym typeface="Times New Roman"/>
                </a:rPr>
                <a:t>=</a:t>
              </a:r>
              <a:endParaRPr/>
            </a:p>
          </p:txBody>
        </p:sp>
      </p:grpSp>
      <p:sp>
        <p:nvSpPr>
          <p:cNvPr id="782" name="Google Shape;782;p10"/>
          <p:cNvSpPr txBox="1"/>
          <p:nvPr/>
        </p:nvSpPr>
        <p:spPr>
          <a:xfrm>
            <a:off x="3429000" y="5181600"/>
            <a:ext cx="9906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4400"/>
              <a:buFont typeface="Times New Roman"/>
              <a:buNone/>
            </a:pPr>
            <a:r>
              <a:rPr b="1" i="0" lang="en-US" sz="4400" u="none">
                <a:solidFill>
                  <a:srgbClr val="FF0000"/>
                </a:solidFill>
                <a:latin typeface="Times New Roman"/>
                <a:ea typeface="Times New Roman"/>
                <a:cs typeface="Times New Roman"/>
                <a:sym typeface="Times New Roman"/>
              </a:rPr>
              <a:t>– </a:t>
            </a:r>
            <a:endParaRPr/>
          </a:p>
        </p:txBody>
      </p:sp>
    </p:spTree>
  </p:cSld>
  <p:clrMapOvr>
    <a:masterClrMapping/>
  </p:clrMapOvr>
  <p:transition spd="slow">
    <p:newsflash/>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afterEffect" presetClass="entr" presetID="10" presetSubtype="0">
                                  <p:stCondLst>
                                    <p:cond delay="0"/>
                                  </p:stCondLst>
                                  <p:childTnLst>
                                    <p:set>
                                      <p:cBhvr>
                                        <p:cTn dur="1" fill="hold">
                                          <p:stCondLst>
                                            <p:cond delay="0"/>
                                          </p:stCondLst>
                                        </p:cTn>
                                        <p:tgtEl>
                                          <p:spTgt spid="761"/>
                                        </p:tgtEl>
                                        <p:attrNameLst>
                                          <p:attrName>style.visibility</p:attrName>
                                        </p:attrNameLst>
                                      </p:cBhvr>
                                      <p:to>
                                        <p:strVal val="visible"/>
                                      </p:to>
                                    </p:set>
                                    <p:animEffect filter="fade" transition="in">
                                      <p:cBhvr>
                                        <p:cTn dur="2000"/>
                                        <p:tgtEl>
                                          <p:spTgt spid="76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5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75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75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64"/>
                                        </p:tgtEl>
                                        <p:attrNameLst>
                                          <p:attrName>style.visibility</p:attrName>
                                        </p:attrNameLst>
                                      </p:cBhvr>
                                      <p:to>
                                        <p:strVal val="visible"/>
                                      </p:to>
                                    </p:set>
                                    <p:animEffect filter="fade" transition="in">
                                      <p:cBhvr>
                                        <p:cTn dur="500"/>
                                        <p:tgtEl>
                                          <p:spTgt spid="764"/>
                                        </p:tgtEl>
                                      </p:cBhvr>
                                    </p:animEffect>
                                  </p:childTnLst>
                                </p:cTn>
                              </p:par>
                            </p:childTnLst>
                          </p:cTn>
                        </p:par>
                        <p:par>
                          <p:cTn fill="hold">
                            <p:stCondLst>
                              <p:cond delay="500"/>
                            </p:stCondLst>
                            <p:childTnLst>
                              <p:par>
                                <p:cTn fill="hold" nodeType="afterEffect" presetClass="entr" presetID="23" presetSubtype="16">
                                  <p:stCondLst>
                                    <p:cond delay="1500"/>
                                  </p:stCondLst>
                                  <p:childTnLst>
                                    <p:set>
                                      <p:cBhvr>
                                        <p:cTn dur="1" fill="hold">
                                          <p:stCondLst>
                                            <p:cond delay="0"/>
                                          </p:stCondLst>
                                        </p:cTn>
                                        <p:tgtEl>
                                          <p:spTgt spid="782"/>
                                        </p:tgtEl>
                                        <p:attrNameLst>
                                          <p:attrName>style.visibility</p:attrName>
                                        </p:attrNameLst>
                                      </p:cBhvr>
                                      <p:to>
                                        <p:strVal val="visible"/>
                                      </p:to>
                                    </p:set>
                                    <p:anim calcmode="lin" valueType="num">
                                      <p:cBhvr additive="base">
                                        <p:cTn dur="500"/>
                                        <p:tgtEl>
                                          <p:spTgt spid="782"/>
                                        </p:tgtEl>
                                        <p:attrNameLst>
                                          <p:attrName>ppt_w</p:attrName>
                                        </p:attrNameLst>
                                      </p:cBhvr>
                                      <p:tavLst>
                                        <p:tav fmla="" tm="0">
                                          <p:val>
                                            <p:strVal val="0"/>
                                          </p:val>
                                        </p:tav>
                                        <p:tav fmla="" tm="100000">
                                          <p:val>
                                            <p:strVal val="#ppt_w"/>
                                          </p:val>
                                        </p:tav>
                                      </p:tavLst>
                                    </p:anim>
                                    <p:anim calcmode="lin" valueType="num">
                                      <p:cBhvr additive="base">
                                        <p:cTn dur="500"/>
                                        <p:tgtEl>
                                          <p:spTgt spid="782"/>
                                        </p:tgtEl>
                                        <p:attrNameLst>
                                          <p:attrName>ppt_h</p:attrName>
                                        </p:attrNameLst>
                                      </p:cBhvr>
                                      <p:tavLst>
                                        <p:tav fmla="" tm="0">
                                          <p:val>
                                            <p:strVal val="0"/>
                                          </p:val>
                                        </p:tav>
                                        <p:tav fmla="" tm="100000">
                                          <p:val>
                                            <p:strVal val="#ppt_h"/>
                                          </p:val>
                                        </p:tav>
                                      </p:tavLst>
                                    </p:anim>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762"/>
                                        </p:tgtEl>
                                        <p:attrNameLst>
                                          <p:attrName>style.visibility</p:attrName>
                                        </p:attrNameLst>
                                      </p:cBhvr>
                                      <p:to>
                                        <p:strVal val="visible"/>
                                      </p:to>
                                    </p:set>
                                    <p:animEffect filter="fade" transition="in">
                                      <p:cBhvr>
                                        <p:cTn dur="1000"/>
                                        <p:tgtEl>
                                          <p:spTgt spid="76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787" name="Shape 787"/>
        <p:cNvGrpSpPr/>
        <p:nvPr/>
      </p:nvGrpSpPr>
      <p:grpSpPr>
        <a:xfrm>
          <a:off x="0" y="0"/>
          <a:ext cx="0" cy="0"/>
          <a:chOff x="0" y="0"/>
          <a:chExt cx="0" cy="0"/>
        </a:xfrm>
      </p:grpSpPr>
      <p:sp>
        <p:nvSpPr>
          <p:cNvPr id="788" name="Google Shape;788;p11"/>
          <p:cNvSpPr txBox="1"/>
          <p:nvPr/>
        </p:nvSpPr>
        <p:spPr>
          <a:xfrm>
            <a:off x="203200" y="290512"/>
            <a:ext cx="8662987" cy="6288087"/>
          </a:xfrm>
          <a:prstGeom prst="rect">
            <a:avLst/>
          </a:prstGeom>
          <a:solidFill>
            <a:srgbClr val="CFE9EB"/>
          </a:solidFill>
          <a:ln cap="flat" cmpd="sng" w="38100">
            <a:solidFill>
              <a:schemeClr val="hlink"/>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89" name="Google Shape;789;p11"/>
          <p:cNvSpPr txBox="1"/>
          <p:nvPr/>
        </p:nvSpPr>
        <p:spPr>
          <a:xfrm>
            <a:off x="762000" y="609600"/>
            <a:ext cx="7162800" cy="1981200"/>
          </a:xfrm>
          <a:prstGeom prst="rect">
            <a:avLst/>
          </a:prstGeom>
          <a:solidFill>
            <a:srgbClr val="FFCDAB"/>
          </a:solidFill>
          <a:ln cap="flat" cmpd="sng" w="38100">
            <a:solidFill>
              <a:srgbClr val="FF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90" name="Google Shape;790;p11"/>
          <p:cNvSpPr/>
          <p:nvPr/>
        </p:nvSpPr>
        <p:spPr>
          <a:xfrm>
            <a:off x="3657600" y="4648200"/>
            <a:ext cx="3962400" cy="1676400"/>
          </a:xfrm>
          <a:prstGeom prst="cloudCallout">
            <a:avLst>
              <a:gd fmla="val -3565" name="adj1"/>
              <a:gd fmla="val 2189" name="adj2"/>
            </a:avLst>
          </a:prstGeom>
          <a:solidFill>
            <a:srgbClr val="FFFFCC"/>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91" name="Google Shape;791;p11"/>
          <p:cNvSpPr txBox="1"/>
          <p:nvPr/>
        </p:nvSpPr>
        <p:spPr>
          <a:xfrm>
            <a:off x="1524000" y="762000"/>
            <a:ext cx="5638800"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6600"/>
              </a:buClr>
              <a:buSzPts val="4000"/>
              <a:buFont typeface="Times New Roman"/>
              <a:buNone/>
            </a:pPr>
            <a:r>
              <a:rPr b="1" i="0" lang="en-US" sz="4000" u="none">
                <a:solidFill>
                  <a:srgbClr val="006600"/>
                </a:solidFill>
                <a:latin typeface="Times New Roman"/>
                <a:ea typeface="Times New Roman"/>
                <a:cs typeface="Times New Roman"/>
                <a:sym typeface="Times New Roman"/>
              </a:rPr>
              <a:t>Nếu</a:t>
            </a:r>
            <a:r>
              <a:rPr b="1" i="0" lang="en-US" sz="4000" u="none">
                <a:solidFill>
                  <a:srgbClr val="CC3300"/>
                </a:solidFill>
                <a:latin typeface="Times New Roman"/>
                <a:ea typeface="Times New Roman"/>
                <a:cs typeface="Times New Roman"/>
                <a:sym typeface="Times New Roman"/>
              </a:rPr>
              <a:t> </a:t>
            </a:r>
            <a:r>
              <a:rPr b="1" i="0" lang="en-US" sz="4000" u="none">
                <a:solidFill>
                  <a:srgbClr val="CC0000"/>
                </a:solidFill>
                <a:latin typeface="Times New Roman"/>
                <a:ea typeface="Times New Roman"/>
                <a:cs typeface="Times New Roman"/>
                <a:sym typeface="Times New Roman"/>
              </a:rPr>
              <a:t>A ≥ 0</a:t>
            </a:r>
            <a:r>
              <a:rPr b="1" i="0" lang="en-US" sz="4000" u="none">
                <a:solidFill>
                  <a:srgbClr val="000000"/>
                </a:solidFill>
                <a:latin typeface="Times New Roman"/>
                <a:ea typeface="Times New Roman"/>
                <a:cs typeface="Times New Roman"/>
                <a:sym typeface="Times New Roman"/>
              </a:rPr>
              <a:t>  </a:t>
            </a:r>
            <a:r>
              <a:rPr b="1" i="0" lang="en-US" sz="4000" u="none">
                <a:solidFill>
                  <a:srgbClr val="006600"/>
                </a:solidFill>
                <a:latin typeface="Times New Roman"/>
                <a:ea typeface="Times New Roman"/>
                <a:cs typeface="Times New Roman"/>
                <a:sym typeface="Times New Roman"/>
              </a:rPr>
              <a:t>và  </a:t>
            </a:r>
            <a:r>
              <a:rPr b="1" i="0" lang="en-US" sz="4000" u="none">
                <a:solidFill>
                  <a:srgbClr val="CC0000"/>
                </a:solidFill>
                <a:latin typeface="Times New Roman"/>
                <a:ea typeface="Times New Roman"/>
                <a:cs typeface="Times New Roman"/>
                <a:sym typeface="Times New Roman"/>
              </a:rPr>
              <a:t>B ≥ 0</a:t>
            </a:r>
            <a:r>
              <a:rPr b="1" i="0" lang="en-US" sz="4000" u="none">
                <a:solidFill>
                  <a:srgbClr val="006600"/>
                </a:solidFill>
                <a:latin typeface="Times New Roman"/>
                <a:ea typeface="Times New Roman"/>
                <a:cs typeface="Times New Roman"/>
                <a:sym typeface="Times New Roman"/>
              </a:rPr>
              <a:t> thì:</a:t>
            </a:r>
            <a:r>
              <a:rPr b="1" i="0" lang="en-US" sz="4000" u="none">
                <a:solidFill>
                  <a:srgbClr val="000000"/>
                </a:solidFill>
                <a:latin typeface="Times New Roman"/>
                <a:ea typeface="Times New Roman"/>
                <a:cs typeface="Times New Roman"/>
                <a:sym typeface="Times New Roman"/>
              </a:rPr>
              <a:t> </a:t>
            </a:r>
            <a:endParaRPr/>
          </a:p>
        </p:txBody>
      </p:sp>
      <p:grpSp>
        <p:nvGrpSpPr>
          <p:cNvPr id="792" name="Google Shape;792;p11"/>
          <p:cNvGrpSpPr/>
          <p:nvPr/>
        </p:nvGrpSpPr>
        <p:grpSpPr>
          <a:xfrm>
            <a:off x="2133600" y="1676400"/>
            <a:ext cx="1447800" cy="609600"/>
            <a:chOff x="816" y="672"/>
            <a:chExt cx="528" cy="384"/>
          </a:xfrm>
        </p:grpSpPr>
        <p:cxnSp>
          <p:nvCxnSpPr>
            <p:cNvPr id="793" name="Google Shape;793;p11"/>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794" name="Google Shape;794;p11"/>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795" name="Google Shape;795;p11"/>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grpSp>
        <p:nvGrpSpPr>
          <p:cNvPr id="796" name="Google Shape;796;p11"/>
          <p:cNvGrpSpPr/>
          <p:nvPr/>
        </p:nvGrpSpPr>
        <p:grpSpPr>
          <a:xfrm>
            <a:off x="5410200" y="1676400"/>
            <a:ext cx="685800" cy="609600"/>
            <a:chOff x="816" y="672"/>
            <a:chExt cx="528" cy="384"/>
          </a:xfrm>
        </p:grpSpPr>
        <p:cxnSp>
          <p:nvCxnSpPr>
            <p:cNvPr id="797" name="Google Shape;797;p11"/>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798" name="Google Shape;798;p11"/>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799" name="Google Shape;799;p11"/>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800" name="Google Shape;800;p11"/>
          <p:cNvSpPr txBox="1"/>
          <p:nvPr/>
        </p:nvSpPr>
        <p:spPr>
          <a:xfrm>
            <a:off x="2362200" y="1676400"/>
            <a:ext cx="16002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  B</a:t>
            </a:r>
            <a:endParaRPr/>
          </a:p>
        </p:txBody>
      </p:sp>
      <p:sp>
        <p:nvSpPr>
          <p:cNvPr id="801" name="Google Shape;801;p11"/>
          <p:cNvSpPr txBox="1"/>
          <p:nvPr/>
        </p:nvSpPr>
        <p:spPr>
          <a:xfrm>
            <a:off x="2743200" y="1524000"/>
            <a:ext cx="762000" cy="6413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3600"/>
              <a:buFont typeface="Times New Roman"/>
              <a:buNone/>
            </a:pPr>
            <a:r>
              <a:rPr b="0" i="0" lang="en-US" sz="3600" u="none">
                <a:solidFill>
                  <a:srgbClr val="3333FF"/>
                </a:solidFill>
                <a:latin typeface="Times New Roman"/>
                <a:ea typeface="Times New Roman"/>
                <a:cs typeface="Times New Roman"/>
                <a:sym typeface="Times New Roman"/>
              </a:rPr>
              <a:t>2</a:t>
            </a:r>
            <a:endParaRPr/>
          </a:p>
        </p:txBody>
      </p:sp>
      <p:sp>
        <p:nvSpPr>
          <p:cNvPr id="802" name="Google Shape;802;p11"/>
          <p:cNvSpPr txBox="1"/>
          <p:nvPr/>
        </p:nvSpPr>
        <p:spPr>
          <a:xfrm>
            <a:off x="3810000" y="1600200"/>
            <a:ext cx="5334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sp>
        <p:nvSpPr>
          <p:cNvPr id="803" name="Google Shape;803;p11"/>
          <p:cNvSpPr txBox="1"/>
          <p:nvPr/>
        </p:nvSpPr>
        <p:spPr>
          <a:xfrm>
            <a:off x="4800600" y="1676400"/>
            <a:ext cx="685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a:t>
            </a:r>
            <a:endParaRPr/>
          </a:p>
        </p:txBody>
      </p:sp>
      <p:sp>
        <p:nvSpPr>
          <p:cNvPr id="804" name="Google Shape;804;p11"/>
          <p:cNvSpPr txBox="1"/>
          <p:nvPr/>
        </p:nvSpPr>
        <p:spPr>
          <a:xfrm>
            <a:off x="5562600" y="1676400"/>
            <a:ext cx="685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B</a:t>
            </a:r>
            <a:endParaRPr/>
          </a:p>
        </p:txBody>
      </p:sp>
      <p:sp>
        <p:nvSpPr>
          <p:cNvPr id="805" name="Google Shape;805;p11"/>
          <p:cNvSpPr txBox="1"/>
          <p:nvPr/>
        </p:nvSpPr>
        <p:spPr>
          <a:xfrm>
            <a:off x="1524000" y="2895600"/>
            <a:ext cx="6400800" cy="7699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6600"/>
              </a:buClr>
              <a:buSzPts val="4400"/>
              <a:buFont typeface="Times New Roman"/>
              <a:buNone/>
            </a:pPr>
            <a:r>
              <a:rPr b="1" i="0" lang="en-US" sz="4400" u="none">
                <a:solidFill>
                  <a:srgbClr val="006600"/>
                </a:solidFill>
                <a:latin typeface="Times New Roman"/>
                <a:ea typeface="Times New Roman"/>
                <a:cs typeface="Times New Roman"/>
                <a:sym typeface="Times New Roman"/>
              </a:rPr>
              <a:t>Nếu</a:t>
            </a:r>
            <a:r>
              <a:rPr b="1" i="0" lang="en-US" sz="4400" u="none">
                <a:solidFill>
                  <a:srgbClr val="CC3300"/>
                </a:solidFill>
                <a:latin typeface="Times New Roman"/>
                <a:ea typeface="Times New Roman"/>
                <a:cs typeface="Times New Roman"/>
                <a:sym typeface="Times New Roman"/>
              </a:rPr>
              <a:t> </a:t>
            </a:r>
            <a:r>
              <a:rPr b="1" i="0" lang="en-US" sz="4400" u="none">
                <a:solidFill>
                  <a:srgbClr val="CC0000"/>
                </a:solidFill>
                <a:latin typeface="Times New Roman"/>
                <a:ea typeface="Times New Roman"/>
                <a:cs typeface="Times New Roman"/>
                <a:sym typeface="Times New Roman"/>
              </a:rPr>
              <a:t>A ≥ 0</a:t>
            </a:r>
            <a:r>
              <a:rPr b="1" i="0" lang="en-US" sz="4400" u="none">
                <a:solidFill>
                  <a:srgbClr val="000000"/>
                </a:solidFill>
                <a:latin typeface="Times New Roman"/>
                <a:ea typeface="Times New Roman"/>
                <a:cs typeface="Times New Roman"/>
                <a:sym typeface="Times New Roman"/>
              </a:rPr>
              <a:t>  </a:t>
            </a:r>
            <a:r>
              <a:rPr b="1" i="0" lang="en-US" sz="4400" u="none">
                <a:solidFill>
                  <a:srgbClr val="006600"/>
                </a:solidFill>
                <a:latin typeface="Times New Roman"/>
                <a:ea typeface="Times New Roman"/>
                <a:cs typeface="Times New Roman"/>
                <a:sym typeface="Times New Roman"/>
              </a:rPr>
              <a:t>và  </a:t>
            </a:r>
            <a:r>
              <a:rPr b="1" i="0" lang="en-US" sz="4400" u="none">
                <a:solidFill>
                  <a:srgbClr val="CC0000"/>
                </a:solidFill>
                <a:latin typeface="Times New Roman"/>
                <a:ea typeface="Times New Roman"/>
                <a:cs typeface="Times New Roman"/>
                <a:sym typeface="Times New Roman"/>
              </a:rPr>
              <a:t>B ≥ 0</a:t>
            </a:r>
            <a:r>
              <a:rPr b="1" i="0" lang="en-US" sz="4400" u="none">
                <a:solidFill>
                  <a:srgbClr val="006600"/>
                </a:solidFill>
                <a:latin typeface="Times New Roman"/>
                <a:ea typeface="Times New Roman"/>
                <a:cs typeface="Times New Roman"/>
                <a:sym typeface="Times New Roman"/>
              </a:rPr>
              <a:t> ta có:</a:t>
            </a:r>
            <a:r>
              <a:rPr b="1" i="0" lang="en-US" sz="4400" u="none">
                <a:solidFill>
                  <a:srgbClr val="000000"/>
                </a:solidFill>
                <a:latin typeface="Times New Roman"/>
                <a:ea typeface="Times New Roman"/>
                <a:cs typeface="Times New Roman"/>
                <a:sym typeface="Times New Roman"/>
              </a:rPr>
              <a:t> </a:t>
            </a:r>
            <a:endParaRPr/>
          </a:p>
        </p:txBody>
      </p:sp>
      <p:grpSp>
        <p:nvGrpSpPr>
          <p:cNvPr id="806" name="Google Shape;806;p11"/>
          <p:cNvGrpSpPr/>
          <p:nvPr/>
        </p:nvGrpSpPr>
        <p:grpSpPr>
          <a:xfrm>
            <a:off x="2819400" y="4114800"/>
            <a:ext cx="838200" cy="609600"/>
            <a:chOff x="816" y="672"/>
            <a:chExt cx="528" cy="384"/>
          </a:xfrm>
        </p:grpSpPr>
        <p:cxnSp>
          <p:nvCxnSpPr>
            <p:cNvPr id="807" name="Google Shape;807;p11"/>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808" name="Google Shape;808;p11"/>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809" name="Google Shape;809;p11"/>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810" name="Google Shape;810;p11"/>
          <p:cNvSpPr txBox="1"/>
          <p:nvPr/>
        </p:nvSpPr>
        <p:spPr>
          <a:xfrm>
            <a:off x="2133600" y="4114800"/>
            <a:ext cx="1066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a:t>
            </a:r>
            <a:endParaRPr/>
          </a:p>
        </p:txBody>
      </p:sp>
      <p:sp>
        <p:nvSpPr>
          <p:cNvPr id="811" name="Google Shape;811;p11"/>
          <p:cNvSpPr txBox="1"/>
          <p:nvPr/>
        </p:nvSpPr>
        <p:spPr>
          <a:xfrm>
            <a:off x="3048000" y="4114800"/>
            <a:ext cx="762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B</a:t>
            </a:r>
            <a:endParaRPr/>
          </a:p>
        </p:txBody>
      </p:sp>
      <p:sp>
        <p:nvSpPr>
          <p:cNvPr id="812" name="Google Shape;812;p11"/>
          <p:cNvSpPr txBox="1"/>
          <p:nvPr/>
        </p:nvSpPr>
        <p:spPr>
          <a:xfrm>
            <a:off x="3733800" y="4114800"/>
            <a:ext cx="6096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sp>
        <p:nvSpPr>
          <p:cNvPr id="813" name="Google Shape;813;p11"/>
          <p:cNvSpPr txBox="1"/>
          <p:nvPr/>
        </p:nvSpPr>
        <p:spPr>
          <a:xfrm>
            <a:off x="4495800" y="5105400"/>
            <a:ext cx="1066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a:t>
            </a:r>
            <a:endParaRPr/>
          </a:p>
        </p:txBody>
      </p:sp>
      <p:sp>
        <p:nvSpPr>
          <p:cNvPr id="814" name="Google Shape;814;p11"/>
          <p:cNvSpPr txBox="1"/>
          <p:nvPr/>
        </p:nvSpPr>
        <p:spPr>
          <a:xfrm>
            <a:off x="5410200" y="5105400"/>
            <a:ext cx="762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B</a:t>
            </a:r>
            <a:endParaRPr/>
          </a:p>
        </p:txBody>
      </p:sp>
      <p:pic>
        <p:nvPicPr>
          <p:cNvPr descr="QUESTIONS" id="815" name="Google Shape;815;p11"/>
          <p:cNvPicPr preferRelativeResize="0"/>
          <p:nvPr/>
        </p:nvPicPr>
        <p:blipFill rotWithShape="1">
          <a:blip r:embed="rId4">
            <a:alphaModFix/>
          </a:blip>
          <a:srcRect b="0" l="0" r="0" t="0"/>
          <a:stretch/>
        </p:blipFill>
        <p:spPr>
          <a:xfrm>
            <a:off x="4648200" y="3810000"/>
            <a:ext cx="868362" cy="1066800"/>
          </a:xfrm>
          <a:prstGeom prst="rect">
            <a:avLst/>
          </a:prstGeom>
          <a:noFill/>
          <a:ln>
            <a:noFill/>
          </a:ln>
        </p:spPr>
      </p:pic>
      <p:grpSp>
        <p:nvGrpSpPr>
          <p:cNvPr id="816" name="Google Shape;816;p11"/>
          <p:cNvGrpSpPr/>
          <p:nvPr/>
        </p:nvGrpSpPr>
        <p:grpSpPr>
          <a:xfrm>
            <a:off x="5029200" y="5105400"/>
            <a:ext cx="1524000" cy="609600"/>
            <a:chOff x="3888" y="2208"/>
            <a:chExt cx="1104" cy="384"/>
          </a:xfrm>
        </p:grpSpPr>
        <p:cxnSp>
          <p:nvCxnSpPr>
            <p:cNvPr id="817" name="Google Shape;817;p11"/>
            <p:cNvCxnSpPr/>
            <p:nvPr/>
          </p:nvCxnSpPr>
          <p:spPr>
            <a:xfrm>
              <a:off x="3888" y="2352"/>
              <a:ext cx="100" cy="240"/>
            </a:xfrm>
            <a:prstGeom prst="straightConnector1">
              <a:avLst/>
            </a:prstGeom>
            <a:noFill/>
            <a:ln cap="flat" cmpd="sng" w="38100">
              <a:solidFill>
                <a:srgbClr val="3333FF"/>
              </a:solidFill>
              <a:prstDash val="solid"/>
              <a:miter lim="800000"/>
              <a:headEnd len="med" w="med" type="none"/>
              <a:tailEnd len="med" w="med" type="none"/>
            </a:ln>
          </p:spPr>
        </p:cxnSp>
        <p:cxnSp>
          <p:nvCxnSpPr>
            <p:cNvPr id="818" name="Google Shape;818;p11"/>
            <p:cNvCxnSpPr/>
            <p:nvPr/>
          </p:nvCxnSpPr>
          <p:spPr>
            <a:xfrm flipH="1" rot="10800000">
              <a:off x="3988" y="2208"/>
              <a:ext cx="44" cy="384"/>
            </a:xfrm>
            <a:prstGeom prst="straightConnector1">
              <a:avLst/>
            </a:prstGeom>
            <a:noFill/>
            <a:ln cap="flat" cmpd="sng" w="38100">
              <a:solidFill>
                <a:srgbClr val="3333FF"/>
              </a:solidFill>
              <a:prstDash val="solid"/>
              <a:miter lim="800000"/>
              <a:headEnd len="med" w="med" type="none"/>
              <a:tailEnd len="med" w="med" type="none"/>
            </a:ln>
          </p:spPr>
        </p:cxnSp>
        <p:cxnSp>
          <p:nvCxnSpPr>
            <p:cNvPr id="819" name="Google Shape;819;p11"/>
            <p:cNvCxnSpPr/>
            <p:nvPr/>
          </p:nvCxnSpPr>
          <p:spPr>
            <a:xfrm>
              <a:off x="4032" y="2208"/>
              <a:ext cx="960" cy="0"/>
            </a:xfrm>
            <a:prstGeom prst="straightConnector1">
              <a:avLst/>
            </a:prstGeom>
            <a:noFill/>
            <a:ln cap="flat" cmpd="sng" w="38100">
              <a:solidFill>
                <a:srgbClr val="3333FF"/>
              </a:solidFill>
              <a:prstDash val="solid"/>
              <a:miter lim="800000"/>
              <a:headEnd len="med" w="med" type="none"/>
              <a:tailEnd len="med" w="med" type="none"/>
            </a:ln>
          </p:spPr>
        </p:cxnSp>
      </p:grpSp>
      <p:sp>
        <p:nvSpPr>
          <p:cNvPr id="820" name="Google Shape;820;p11"/>
          <p:cNvSpPr txBox="1"/>
          <p:nvPr/>
        </p:nvSpPr>
        <p:spPr>
          <a:xfrm>
            <a:off x="5597525" y="4953000"/>
            <a:ext cx="381000" cy="6413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6600"/>
              </a:buClr>
              <a:buSzPts val="3600"/>
              <a:buFont typeface="Times New Roman"/>
              <a:buNone/>
            </a:pPr>
            <a:r>
              <a:rPr b="1" i="0" lang="en-US" sz="3600" u="none">
                <a:solidFill>
                  <a:srgbClr val="FF6600"/>
                </a:solidFill>
                <a:latin typeface="Times New Roman"/>
                <a:ea typeface="Times New Roman"/>
                <a:cs typeface="Times New Roman"/>
                <a:sym typeface="Times New Roman"/>
              </a:rPr>
              <a:t>2</a:t>
            </a:r>
            <a:endParaRPr/>
          </a:p>
        </p:txBody>
      </p:sp>
      <p:grpSp>
        <p:nvGrpSpPr>
          <p:cNvPr id="821" name="Google Shape;821;p11"/>
          <p:cNvGrpSpPr/>
          <p:nvPr/>
        </p:nvGrpSpPr>
        <p:grpSpPr>
          <a:xfrm>
            <a:off x="5029200" y="4953000"/>
            <a:ext cx="1524000" cy="914400"/>
            <a:chOff x="3984" y="2448"/>
            <a:chExt cx="960" cy="576"/>
          </a:xfrm>
        </p:grpSpPr>
        <p:grpSp>
          <p:nvGrpSpPr>
            <p:cNvPr id="822" name="Google Shape;822;p11"/>
            <p:cNvGrpSpPr/>
            <p:nvPr/>
          </p:nvGrpSpPr>
          <p:grpSpPr>
            <a:xfrm>
              <a:off x="3984" y="2544"/>
              <a:ext cx="960" cy="384"/>
              <a:chOff x="3888" y="2208"/>
              <a:chExt cx="1104" cy="384"/>
            </a:xfrm>
          </p:grpSpPr>
          <p:cxnSp>
            <p:nvCxnSpPr>
              <p:cNvPr id="823" name="Google Shape;823;p11"/>
              <p:cNvCxnSpPr/>
              <p:nvPr/>
            </p:nvCxnSpPr>
            <p:spPr>
              <a:xfrm>
                <a:off x="3888" y="2352"/>
                <a:ext cx="100" cy="240"/>
              </a:xfrm>
              <a:prstGeom prst="straightConnector1">
                <a:avLst/>
              </a:prstGeom>
              <a:noFill/>
              <a:ln cap="flat" cmpd="sng" w="38100">
                <a:solidFill>
                  <a:srgbClr val="3333FF"/>
                </a:solidFill>
                <a:prstDash val="solid"/>
                <a:miter lim="800000"/>
                <a:headEnd len="med" w="med" type="none"/>
                <a:tailEnd len="med" w="med" type="none"/>
              </a:ln>
            </p:spPr>
          </p:cxnSp>
          <p:cxnSp>
            <p:nvCxnSpPr>
              <p:cNvPr id="824" name="Google Shape;824;p11"/>
              <p:cNvCxnSpPr/>
              <p:nvPr/>
            </p:nvCxnSpPr>
            <p:spPr>
              <a:xfrm flipH="1" rot="10800000">
                <a:off x="3988" y="2208"/>
                <a:ext cx="44" cy="384"/>
              </a:xfrm>
              <a:prstGeom prst="straightConnector1">
                <a:avLst/>
              </a:prstGeom>
              <a:noFill/>
              <a:ln cap="flat" cmpd="sng" w="38100">
                <a:solidFill>
                  <a:srgbClr val="3333FF"/>
                </a:solidFill>
                <a:prstDash val="solid"/>
                <a:miter lim="800000"/>
                <a:headEnd len="med" w="med" type="none"/>
                <a:tailEnd len="med" w="med" type="none"/>
              </a:ln>
            </p:spPr>
          </p:cxnSp>
          <p:cxnSp>
            <p:nvCxnSpPr>
              <p:cNvPr id="825" name="Google Shape;825;p11"/>
              <p:cNvCxnSpPr/>
              <p:nvPr/>
            </p:nvCxnSpPr>
            <p:spPr>
              <a:xfrm>
                <a:off x="4032" y="2208"/>
                <a:ext cx="960" cy="0"/>
              </a:xfrm>
              <a:prstGeom prst="straightConnector1">
                <a:avLst/>
              </a:prstGeom>
              <a:noFill/>
              <a:ln cap="flat" cmpd="sng" w="38100">
                <a:solidFill>
                  <a:srgbClr val="3333FF"/>
                </a:solidFill>
                <a:prstDash val="solid"/>
                <a:miter lim="800000"/>
                <a:headEnd len="med" w="med" type="none"/>
                <a:tailEnd len="med" w="med" type="none"/>
              </a:ln>
            </p:spPr>
          </p:cxnSp>
        </p:grpSp>
        <p:grpSp>
          <p:nvGrpSpPr>
            <p:cNvPr id="826" name="Google Shape;826;p11"/>
            <p:cNvGrpSpPr/>
            <p:nvPr/>
          </p:nvGrpSpPr>
          <p:grpSpPr>
            <a:xfrm>
              <a:off x="4128" y="2448"/>
              <a:ext cx="816" cy="576"/>
              <a:chOff x="4080" y="3264"/>
              <a:chExt cx="816" cy="576"/>
            </a:xfrm>
          </p:grpSpPr>
          <p:sp>
            <p:nvSpPr>
              <p:cNvPr id="827" name="Google Shape;827;p11"/>
              <p:cNvSpPr txBox="1"/>
              <p:nvPr/>
            </p:nvSpPr>
            <p:spPr>
              <a:xfrm>
                <a:off x="4080" y="3360"/>
                <a:ext cx="816"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4400"/>
                  <a:buFont typeface="Times New Roman"/>
                  <a:buNone/>
                </a:pPr>
                <a:r>
                  <a:rPr b="1" i="0" lang="en-US" sz="4400" u="none">
                    <a:solidFill>
                      <a:srgbClr val="FF0000"/>
                    </a:solidFill>
                    <a:latin typeface="Times New Roman"/>
                    <a:ea typeface="Times New Roman"/>
                    <a:cs typeface="Times New Roman"/>
                    <a:sym typeface="Times New Roman"/>
                  </a:rPr>
                  <a:t>A</a:t>
                </a:r>
                <a:r>
                  <a:rPr b="1" i="0" lang="en-US" sz="4400" u="none">
                    <a:solidFill>
                      <a:srgbClr val="3333FF"/>
                    </a:solidFill>
                    <a:latin typeface="Times New Roman"/>
                    <a:ea typeface="Times New Roman"/>
                    <a:cs typeface="Times New Roman"/>
                    <a:sym typeface="Times New Roman"/>
                  </a:rPr>
                  <a:t>  B</a:t>
                </a:r>
                <a:endParaRPr/>
              </a:p>
            </p:txBody>
          </p:sp>
          <p:sp>
            <p:nvSpPr>
              <p:cNvPr id="828" name="Google Shape;828;p11"/>
              <p:cNvSpPr txBox="1"/>
              <p:nvPr/>
            </p:nvSpPr>
            <p:spPr>
              <a:xfrm>
                <a:off x="4272" y="3264"/>
                <a:ext cx="288" cy="4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3600"/>
                  <a:buFont typeface="Times New Roman"/>
                  <a:buNone/>
                </a:pPr>
                <a:r>
                  <a:rPr b="1" i="0" lang="en-US" sz="3600" u="none">
                    <a:solidFill>
                      <a:srgbClr val="FF0000"/>
                    </a:solidFill>
                    <a:latin typeface="Times New Roman"/>
                    <a:ea typeface="Times New Roman"/>
                    <a:cs typeface="Times New Roman"/>
                    <a:sym typeface="Times New Roman"/>
                  </a:rPr>
                  <a:t>2</a:t>
                </a:r>
                <a:endParaRPr/>
              </a:p>
            </p:txBody>
          </p:sp>
        </p:grpSp>
      </p:gr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791"/>
                                        </p:tgtEl>
                                        <p:attrNameLst>
                                          <p:attrName>style.visibility</p:attrName>
                                        </p:attrNameLst>
                                      </p:cBhvr>
                                      <p:to>
                                        <p:strVal val="visible"/>
                                      </p:to>
                                    </p:set>
                                    <p:animEffect filter="fade" transition="in">
                                      <p:cBhvr>
                                        <p:cTn dur="80"/>
                                        <p:tgtEl>
                                          <p:spTgt spid="79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00"/>
                                        </p:tgtEl>
                                        <p:attrNameLst>
                                          <p:attrName>style.visibility</p:attrName>
                                        </p:attrNameLst>
                                      </p:cBhvr>
                                      <p:to>
                                        <p:strVal val="visible"/>
                                      </p:to>
                                    </p:set>
                                    <p:animEffect filter="fade" transition="in">
                                      <p:cBhvr>
                                        <p:cTn dur="500"/>
                                        <p:tgtEl>
                                          <p:spTgt spid="800"/>
                                        </p:tgtEl>
                                      </p:cBhvr>
                                    </p:animEffect>
                                  </p:childTnLst>
                                </p:cTn>
                              </p:par>
                              <p:par>
                                <p:cTn fill="hold" nodeType="withEffect" presetClass="entr" presetID="10" presetSubtype="0">
                                  <p:stCondLst>
                                    <p:cond delay="0"/>
                                  </p:stCondLst>
                                  <p:childTnLst>
                                    <p:set>
                                      <p:cBhvr>
                                        <p:cTn dur="1" fill="hold">
                                          <p:stCondLst>
                                            <p:cond delay="0"/>
                                          </p:stCondLst>
                                        </p:cTn>
                                        <p:tgtEl>
                                          <p:spTgt spid="801"/>
                                        </p:tgtEl>
                                        <p:attrNameLst>
                                          <p:attrName>style.visibility</p:attrName>
                                        </p:attrNameLst>
                                      </p:cBhvr>
                                      <p:to>
                                        <p:strVal val="visible"/>
                                      </p:to>
                                    </p:set>
                                    <p:animEffect filter="fade" transition="in">
                                      <p:cBhvr>
                                        <p:cTn dur="500"/>
                                        <p:tgtEl>
                                          <p:spTgt spid="801"/>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802"/>
                                        </p:tgtEl>
                                        <p:attrNameLst>
                                          <p:attrName>style.visibility</p:attrName>
                                        </p:attrNameLst>
                                      </p:cBhvr>
                                      <p:to>
                                        <p:strVal val="visible"/>
                                      </p:to>
                                    </p:set>
                                    <p:animEffect filter="fade" transition="in">
                                      <p:cBhvr>
                                        <p:cTn dur="500"/>
                                        <p:tgtEl>
                                          <p:spTgt spid="80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03"/>
                                        </p:tgtEl>
                                        <p:attrNameLst>
                                          <p:attrName>style.visibility</p:attrName>
                                        </p:attrNameLst>
                                      </p:cBhvr>
                                      <p:to>
                                        <p:strVal val="visible"/>
                                      </p:to>
                                    </p:set>
                                    <p:animEffect filter="fade" transition="in">
                                      <p:cBhvr>
                                        <p:cTn dur="500"/>
                                        <p:tgtEl>
                                          <p:spTgt spid="803"/>
                                        </p:tgtEl>
                                      </p:cBhvr>
                                    </p:animEffect>
                                  </p:childTnLst>
                                </p:cTn>
                              </p:par>
                              <p:par>
                                <p:cTn fill="hold" nodeType="withEffect" presetClass="entr" presetID="10" presetSubtype="0">
                                  <p:stCondLst>
                                    <p:cond delay="0"/>
                                  </p:stCondLst>
                                  <p:childTnLst>
                                    <p:set>
                                      <p:cBhvr>
                                        <p:cTn dur="1" fill="hold">
                                          <p:stCondLst>
                                            <p:cond delay="0"/>
                                          </p:stCondLst>
                                        </p:cTn>
                                        <p:tgtEl>
                                          <p:spTgt spid="804"/>
                                        </p:tgtEl>
                                        <p:attrNameLst>
                                          <p:attrName>style.visibility</p:attrName>
                                        </p:attrNameLst>
                                      </p:cBhvr>
                                      <p:to>
                                        <p:strVal val="visible"/>
                                      </p:to>
                                    </p:set>
                                    <p:animEffect filter="fade" transition="in">
                                      <p:cBhvr>
                                        <p:cTn dur="500"/>
                                        <p:tgtEl>
                                          <p:spTgt spid="80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05"/>
                                        </p:tgtEl>
                                        <p:attrNameLst>
                                          <p:attrName>style.visibility</p:attrName>
                                        </p:attrNameLst>
                                      </p:cBhvr>
                                      <p:to>
                                        <p:strVal val="visible"/>
                                      </p:to>
                                    </p:set>
                                    <p:animEffect filter="fade" transition="in">
                                      <p:cBhvr>
                                        <p:cTn dur="500"/>
                                        <p:tgtEl>
                                          <p:spTgt spid="805"/>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810"/>
                                        </p:tgtEl>
                                        <p:attrNameLst>
                                          <p:attrName>style.visibility</p:attrName>
                                        </p:attrNameLst>
                                      </p:cBhvr>
                                      <p:to>
                                        <p:strVal val="visible"/>
                                      </p:to>
                                    </p:set>
                                    <p:animEffect filter="fade" transition="in">
                                      <p:cBhvr>
                                        <p:cTn dur="500"/>
                                        <p:tgtEl>
                                          <p:spTgt spid="810"/>
                                        </p:tgtEl>
                                      </p:cBhvr>
                                    </p:animEffect>
                                  </p:childTnLst>
                                </p:cTn>
                              </p:par>
                              <p:par>
                                <p:cTn fill="hold" nodeType="withEffect" presetClass="entr" presetID="10" presetSubtype="0">
                                  <p:stCondLst>
                                    <p:cond delay="0"/>
                                  </p:stCondLst>
                                  <p:childTnLst>
                                    <p:set>
                                      <p:cBhvr>
                                        <p:cTn dur="1" fill="hold">
                                          <p:stCondLst>
                                            <p:cond delay="0"/>
                                          </p:stCondLst>
                                        </p:cTn>
                                        <p:tgtEl>
                                          <p:spTgt spid="811"/>
                                        </p:tgtEl>
                                        <p:attrNameLst>
                                          <p:attrName>style.visibility</p:attrName>
                                        </p:attrNameLst>
                                      </p:cBhvr>
                                      <p:to>
                                        <p:strVal val="visible"/>
                                      </p:to>
                                    </p:set>
                                    <p:animEffect filter="fade" transition="in">
                                      <p:cBhvr>
                                        <p:cTn dur="500"/>
                                        <p:tgtEl>
                                          <p:spTgt spid="811"/>
                                        </p:tgtEl>
                                      </p:cBhvr>
                                    </p:animEffect>
                                  </p:childTnLst>
                                </p:cTn>
                              </p:par>
                              <p:par>
                                <p:cTn fill="hold" nodeType="withEffect" presetClass="entr" presetID="10" presetSubtype="0">
                                  <p:stCondLst>
                                    <p:cond delay="0"/>
                                  </p:stCondLst>
                                  <p:childTnLst>
                                    <p:set>
                                      <p:cBhvr>
                                        <p:cTn dur="1" fill="hold">
                                          <p:stCondLst>
                                            <p:cond delay="0"/>
                                          </p:stCondLst>
                                        </p:cTn>
                                        <p:tgtEl>
                                          <p:spTgt spid="812"/>
                                        </p:tgtEl>
                                        <p:attrNameLst>
                                          <p:attrName>style.visibility</p:attrName>
                                        </p:attrNameLst>
                                      </p:cBhvr>
                                      <p:to>
                                        <p:strVal val="visible"/>
                                      </p:to>
                                    </p:set>
                                    <p:animEffect filter="fade" transition="in">
                                      <p:cBhvr>
                                        <p:cTn dur="500"/>
                                        <p:tgtEl>
                                          <p:spTgt spid="812"/>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815"/>
                                        </p:tgtEl>
                                        <p:attrNameLst>
                                          <p:attrName>style.visibility</p:attrName>
                                        </p:attrNameLst>
                                      </p:cBhvr>
                                      <p:to>
                                        <p:strVal val="visible"/>
                                      </p:to>
                                    </p:set>
                                    <p:animEffect filter="fade" transition="in">
                                      <p:cBhvr>
                                        <p:cTn dur="2000"/>
                                        <p:tgtEl>
                                          <p:spTgt spid="8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90"/>
                                        </p:tgtEl>
                                        <p:attrNameLst>
                                          <p:attrName>style.visibility</p:attrName>
                                        </p:attrNameLst>
                                      </p:cBhvr>
                                      <p:to>
                                        <p:strVal val="visible"/>
                                      </p:to>
                                    </p:set>
                                    <p:animEffect filter="fade" transition="in">
                                      <p:cBhvr>
                                        <p:cTn dur="500"/>
                                        <p:tgtEl>
                                          <p:spTgt spid="790"/>
                                        </p:tgtEl>
                                      </p:cBhvr>
                                    </p:animEffect>
                                  </p:childTnLst>
                                </p:cTn>
                              </p:par>
                              <p:par>
                                <p:cTn fill="hold" nodeType="withEffect" presetClass="entr" presetID="10" presetSubtype="0">
                                  <p:stCondLst>
                                    <p:cond delay="0"/>
                                  </p:stCondLst>
                                  <p:childTnLst>
                                    <p:set>
                                      <p:cBhvr>
                                        <p:cTn dur="1" fill="hold">
                                          <p:stCondLst>
                                            <p:cond delay="0"/>
                                          </p:stCondLst>
                                        </p:cTn>
                                        <p:tgtEl>
                                          <p:spTgt spid="813"/>
                                        </p:tgtEl>
                                        <p:attrNameLst>
                                          <p:attrName>style.visibility</p:attrName>
                                        </p:attrNameLst>
                                      </p:cBhvr>
                                      <p:to>
                                        <p:strVal val="visible"/>
                                      </p:to>
                                    </p:set>
                                    <p:animEffect filter="fade" transition="in">
                                      <p:cBhvr>
                                        <p:cTn dur="2000"/>
                                        <p:tgtEl>
                                          <p:spTgt spid="813"/>
                                        </p:tgtEl>
                                      </p:cBhvr>
                                    </p:animEffect>
                                  </p:childTnLst>
                                </p:cTn>
                              </p:par>
                              <p:par>
                                <p:cTn fill="hold" nodeType="withEffect" presetClass="entr" presetID="10" presetSubtype="0">
                                  <p:stCondLst>
                                    <p:cond delay="0"/>
                                  </p:stCondLst>
                                  <p:childTnLst>
                                    <p:set>
                                      <p:cBhvr>
                                        <p:cTn dur="1" fill="hold">
                                          <p:stCondLst>
                                            <p:cond delay="0"/>
                                          </p:stCondLst>
                                        </p:cTn>
                                        <p:tgtEl>
                                          <p:spTgt spid="814"/>
                                        </p:tgtEl>
                                        <p:attrNameLst>
                                          <p:attrName>style.visibility</p:attrName>
                                        </p:attrNameLst>
                                      </p:cBhvr>
                                      <p:to>
                                        <p:strVal val="visible"/>
                                      </p:to>
                                    </p:set>
                                    <p:animEffect filter="fade" transition="in">
                                      <p:cBhvr>
                                        <p:cTn dur="2000"/>
                                        <p:tgtEl>
                                          <p:spTgt spid="814"/>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820"/>
                                        </p:tgtEl>
                                        <p:attrNameLst>
                                          <p:attrName>style.visibility</p:attrName>
                                        </p:attrNameLst>
                                      </p:cBhvr>
                                      <p:to>
                                        <p:strVal val="visible"/>
                                      </p:to>
                                    </p:set>
                                    <p:animEffect filter="fade" transition="in">
                                      <p:cBhvr>
                                        <p:cTn dur="500"/>
                                        <p:tgtEl>
                                          <p:spTgt spid="820"/>
                                        </p:tgtEl>
                                      </p:cBhvr>
                                    </p:animEffect>
                                  </p:childTnLst>
                                </p:cTn>
                              </p:par>
                              <p:par>
                                <p:cTn fill="hold" nodeType="withEffect" presetClass="exit" presetID="10" presetSubtype="0">
                                  <p:stCondLst>
                                    <p:cond delay="0"/>
                                  </p:stCondLst>
                                  <p:childTnLst>
                                    <p:animEffect filter="fade" transition="out">
                                      <p:cBhvr>
                                        <p:cTn dur="2000"/>
                                        <p:tgtEl>
                                          <p:spTgt spid="813"/>
                                        </p:tgtEl>
                                      </p:cBhvr>
                                    </p:animEffect>
                                    <p:set>
                                      <p:cBhvr>
                                        <p:cTn dur="1" fill="hold">
                                          <p:stCondLst>
                                            <p:cond delay="2000"/>
                                          </p:stCondLst>
                                        </p:cTn>
                                        <p:tgtEl>
                                          <p:spTgt spid="813"/>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2000"/>
                                        <p:tgtEl>
                                          <p:spTgt spid="814"/>
                                        </p:tgtEl>
                                      </p:cBhvr>
                                    </p:animEffect>
                                    <p:set>
                                      <p:cBhvr>
                                        <p:cTn dur="1" fill="hold">
                                          <p:stCondLst>
                                            <p:cond delay="2000"/>
                                          </p:stCondLst>
                                        </p:cTn>
                                        <p:tgtEl>
                                          <p:spTgt spid="814"/>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820"/>
                                        </p:tgtEl>
                                      </p:cBhvr>
                                    </p:animEffect>
                                    <p:set>
                                      <p:cBhvr>
                                        <p:cTn dur="1" fill="hold">
                                          <p:stCondLst>
                                            <p:cond delay="1000"/>
                                          </p:stCondLst>
                                        </p:cTn>
                                        <p:tgtEl>
                                          <p:spTgt spid="820"/>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2000"/>
                                        <p:tgtEl>
                                          <p:spTgt spid="815"/>
                                        </p:tgtEl>
                                      </p:cBhvr>
                                    </p:animEffect>
                                    <p:set>
                                      <p:cBhvr>
                                        <p:cTn dur="1" fill="hold">
                                          <p:stCondLst>
                                            <p:cond delay="2000"/>
                                          </p:stCondLst>
                                        </p:cTn>
                                        <p:tgtEl>
                                          <p:spTgt spid="815"/>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1000"/>
                                        <p:tgtEl>
                                          <p:spTgt spid="790"/>
                                        </p:tgtEl>
                                      </p:cBhvr>
                                    </p:animEffect>
                                    <p:set>
                                      <p:cBhvr>
                                        <p:cTn dur="1" fill="hold">
                                          <p:stCondLst>
                                            <p:cond delay="1000"/>
                                          </p:stCondLst>
                                        </p:cTn>
                                        <p:tgtEl>
                                          <p:spTgt spid="790"/>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805"/>
                                        </p:tgtEl>
                                      </p:cBhvr>
                                    </p:animEffect>
                                    <p:set>
                                      <p:cBhvr>
                                        <p:cTn dur="1" fill="hold">
                                          <p:stCondLst>
                                            <p:cond delay="500"/>
                                          </p:stCondLst>
                                        </p:cTn>
                                        <p:tgtEl>
                                          <p:spTgt spid="805"/>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810"/>
                                        </p:tgtEl>
                                      </p:cBhvr>
                                    </p:animEffect>
                                    <p:set>
                                      <p:cBhvr>
                                        <p:cTn dur="1" fill="hold">
                                          <p:stCondLst>
                                            <p:cond delay="500"/>
                                          </p:stCondLst>
                                        </p:cTn>
                                        <p:tgtEl>
                                          <p:spTgt spid="810"/>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811"/>
                                        </p:tgtEl>
                                      </p:cBhvr>
                                    </p:animEffect>
                                    <p:set>
                                      <p:cBhvr>
                                        <p:cTn dur="1" fill="hold">
                                          <p:stCondLst>
                                            <p:cond delay="500"/>
                                          </p:stCondLst>
                                        </p:cTn>
                                        <p:tgtEl>
                                          <p:spTgt spid="811"/>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812"/>
                                        </p:tgtEl>
                                      </p:cBhvr>
                                    </p:animEffect>
                                    <p:set>
                                      <p:cBhvr>
                                        <p:cTn dur="1" fill="hold">
                                          <p:stCondLst>
                                            <p:cond delay="500"/>
                                          </p:stCondLst>
                                        </p:cTn>
                                        <p:tgtEl>
                                          <p:spTgt spid="812"/>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813"/>
                                        </p:tgtEl>
                                      </p:cBhvr>
                                    </p:animEffect>
                                    <p:set>
                                      <p:cBhvr>
                                        <p:cTn dur="1" fill="hold">
                                          <p:stCondLst>
                                            <p:cond delay="500"/>
                                          </p:stCondLst>
                                        </p:cTn>
                                        <p:tgtEl>
                                          <p:spTgt spid="813"/>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814"/>
                                        </p:tgtEl>
                                      </p:cBhvr>
                                    </p:animEffect>
                                    <p:set>
                                      <p:cBhvr>
                                        <p:cTn dur="1" fill="hold">
                                          <p:stCondLst>
                                            <p:cond delay="500"/>
                                          </p:stCondLst>
                                        </p:cTn>
                                        <p:tgtEl>
                                          <p:spTgt spid="814"/>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815"/>
                                        </p:tgtEl>
                                      </p:cBhvr>
                                    </p:animEffect>
                                    <p:set>
                                      <p:cBhvr>
                                        <p:cTn dur="1" fill="hold">
                                          <p:stCondLst>
                                            <p:cond delay="500"/>
                                          </p:stCondLst>
                                        </p:cTn>
                                        <p:tgtEl>
                                          <p:spTgt spid="815"/>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820"/>
                                        </p:tgtEl>
                                      </p:cBhvr>
                                    </p:animEffect>
                                    <p:set>
                                      <p:cBhvr>
                                        <p:cTn dur="1" fill="hold">
                                          <p:stCondLst>
                                            <p:cond delay="500"/>
                                          </p:stCondLst>
                                        </p:cTn>
                                        <p:tgtEl>
                                          <p:spTgt spid="820"/>
                                        </p:tgtEl>
                                        <p:attrNameLst>
                                          <p:attrName>style.visibility</p:attrName>
                                        </p:attrNameLst>
                                      </p:cBhvr>
                                      <p:to>
                                        <p:strVal val="hidden"/>
                                      </p:to>
                                    </p:se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789"/>
                                        </p:tgtEl>
                                        <p:attrNameLst>
                                          <p:attrName>style.visibility</p:attrName>
                                        </p:attrNameLst>
                                      </p:cBhvr>
                                      <p:to>
                                        <p:strVal val="visible"/>
                                      </p:to>
                                    </p:set>
                                    <p:animEffect filter="fade" transition="in">
                                      <p:cBhvr>
                                        <p:cTn dur="500"/>
                                        <p:tgtEl>
                                          <p:spTgt spid="78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33" name="Shape 833"/>
        <p:cNvGrpSpPr/>
        <p:nvPr/>
      </p:nvGrpSpPr>
      <p:grpSpPr>
        <a:xfrm>
          <a:off x="0" y="0"/>
          <a:ext cx="0" cy="0"/>
          <a:chOff x="0" y="0"/>
          <a:chExt cx="0" cy="0"/>
        </a:xfrm>
      </p:grpSpPr>
      <p:sp>
        <p:nvSpPr>
          <p:cNvPr id="834" name="Google Shape;834;p12"/>
          <p:cNvSpPr txBox="1"/>
          <p:nvPr/>
        </p:nvSpPr>
        <p:spPr>
          <a:xfrm>
            <a:off x="457200" y="487362"/>
            <a:ext cx="8839200" cy="5794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3200"/>
              <a:buFont typeface="Times New Roman"/>
              <a:buNone/>
            </a:pPr>
            <a:r>
              <a:rPr b="1" i="0" lang="en-US" sz="3200" u="none">
                <a:solidFill>
                  <a:srgbClr val="FF0000"/>
                </a:solidFill>
                <a:latin typeface="Times New Roman"/>
                <a:ea typeface="Times New Roman"/>
                <a:cs typeface="Times New Roman"/>
                <a:sym typeface="Times New Roman"/>
              </a:rPr>
              <a:t>II </a:t>
            </a:r>
            <a:r>
              <a:rPr b="1" i="0" lang="en-US" sz="3200" u="sng">
                <a:solidFill>
                  <a:srgbClr val="FF0000"/>
                </a:solidFill>
                <a:latin typeface="Times New Roman"/>
                <a:ea typeface="Times New Roman"/>
                <a:cs typeface="Times New Roman"/>
                <a:sym typeface="Times New Roman"/>
              </a:rPr>
              <a:t>.ĐƯA THỪA SỐ VÀO TRONG DẤU CĂN</a:t>
            </a:r>
            <a:endParaRPr/>
          </a:p>
        </p:txBody>
      </p:sp>
      <p:sp>
        <p:nvSpPr>
          <p:cNvPr id="835" name="Google Shape;835;p12"/>
          <p:cNvSpPr txBox="1"/>
          <p:nvPr/>
        </p:nvSpPr>
        <p:spPr>
          <a:xfrm>
            <a:off x="1219200" y="1587500"/>
            <a:ext cx="6400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6600"/>
              </a:buClr>
              <a:buSzPts val="4400"/>
              <a:buFont typeface="Times New Roman"/>
              <a:buNone/>
            </a:pPr>
            <a:r>
              <a:rPr b="1" i="0" lang="en-US" sz="4400" u="none">
                <a:solidFill>
                  <a:srgbClr val="006600"/>
                </a:solidFill>
                <a:latin typeface="Times New Roman"/>
                <a:ea typeface="Times New Roman"/>
                <a:cs typeface="Times New Roman"/>
                <a:sym typeface="Times New Roman"/>
              </a:rPr>
              <a:t>Với</a:t>
            </a:r>
            <a:r>
              <a:rPr b="1" i="0" lang="en-US" sz="4400" u="none">
                <a:solidFill>
                  <a:srgbClr val="000000"/>
                </a:solidFill>
                <a:latin typeface="Times New Roman"/>
                <a:ea typeface="Times New Roman"/>
                <a:cs typeface="Times New Roman"/>
                <a:sym typeface="Times New Roman"/>
              </a:rPr>
              <a:t> </a:t>
            </a:r>
            <a:r>
              <a:rPr b="1" i="0" lang="en-US" sz="4400" u="none">
                <a:solidFill>
                  <a:srgbClr val="993300"/>
                </a:solidFill>
                <a:latin typeface="Times New Roman"/>
                <a:ea typeface="Times New Roman"/>
                <a:cs typeface="Times New Roman"/>
                <a:sym typeface="Times New Roman"/>
              </a:rPr>
              <a:t>A ≥ 0</a:t>
            </a:r>
            <a:r>
              <a:rPr b="1" i="0" lang="en-US" sz="4400" u="none">
                <a:solidFill>
                  <a:srgbClr val="000000"/>
                </a:solidFill>
                <a:latin typeface="Times New Roman"/>
                <a:ea typeface="Times New Roman"/>
                <a:cs typeface="Times New Roman"/>
                <a:sym typeface="Times New Roman"/>
              </a:rPr>
              <a:t> </a:t>
            </a:r>
            <a:r>
              <a:rPr b="1" i="0" lang="en-US" sz="4400" u="none">
                <a:solidFill>
                  <a:srgbClr val="006600"/>
                </a:solidFill>
                <a:latin typeface="Times New Roman"/>
                <a:ea typeface="Times New Roman"/>
                <a:cs typeface="Times New Roman"/>
                <a:sym typeface="Times New Roman"/>
              </a:rPr>
              <a:t>và</a:t>
            </a:r>
            <a:r>
              <a:rPr b="1" i="0" lang="en-US" sz="4400" u="none">
                <a:solidFill>
                  <a:srgbClr val="000000"/>
                </a:solidFill>
                <a:latin typeface="Times New Roman"/>
                <a:ea typeface="Times New Roman"/>
                <a:cs typeface="Times New Roman"/>
                <a:sym typeface="Times New Roman"/>
              </a:rPr>
              <a:t> </a:t>
            </a:r>
            <a:r>
              <a:rPr b="1" i="0" lang="en-US" sz="4400" u="none">
                <a:solidFill>
                  <a:srgbClr val="FF9933"/>
                </a:solidFill>
                <a:latin typeface="Times New Roman"/>
                <a:ea typeface="Times New Roman"/>
                <a:cs typeface="Times New Roman"/>
                <a:sym typeface="Times New Roman"/>
              </a:rPr>
              <a:t> </a:t>
            </a:r>
            <a:r>
              <a:rPr b="1" i="0" lang="en-US" sz="4400" u="none">
                <a:solidFill>
                  <a:srgbClr val="CC3300"/>
                </a:solidFill>
                <a:latin typeface="Times New Roman"/>
                <a:ea typeface="Times New Roman"/>
                <a:cs typeface="Times New Roman"/>
                <a:sym typeface="Times New Roman"/>
              </a:rPr>
              <a:t>B ≥ 0</a:t>
            </a:r>
            <a:r>
              <a:rPr b="1" i="0" lang="en-US" sz="4400" u="none">
                <a:solidFill>
                  <a:srgbClr val="000000"/>
                </a:solidFill>
                <a:latin typeface="Times New Roman"/>
                <a:ea typeface="Times New Roman"/>
                <a:cs typeface="Times New Roman"/>
                <a:sym typeface="Times New Roman"/>
              </a:rPr>
              <a:t> </a:t>
            </a:r>
            <a:r>
              <a:rPr b="1" i="0" lang="en-US" sz="4400" u="none">
                <a:solidFill>
                  <a:srgbClr val="006600"/>
                </a:solidFill>
                <a:latin typeface="Times New Roman"/>
                <a:ea typeface="Times New Roman"/>
                <a:cs typeface="Times New Roman"/>
                <a:sym typeface="Times New Roman"/>
              </a:rPr>
              <a:t>ta có</a:t>
            </a:r>
            <a:r>
              <a:rPr b="1" i="0" lang="en-US" sz="4400" u="none">
                <a:solidFill>
                  <a:schemeClr val="dk1"/>
                </a:solidFill>
                <a:latin typeface="Times New Roman"/>
                <a:ea typeface="Times New Roman"/>
                <a:cs typeface="Times New Roman"/>
                <a:sym typeface="Times New Roman"/>
              </a:rPr>
              <a:t>:  </a:t>
            </a:r>
            <a:endParaRPr/>
          </a:p>
        </p:txBody>
      </p:sp>
      <p:grpSp>
        <p:nvGrpSpPr>
          <p:cNvPr id="836" name="Google Shape;836;p12"/>
          <p:cNvGrpSpPr/>
          <p:nvPr/>
        </p:nvGrpSpPr>
        <p:grpSpPr>
          <a:xfrm>
            <a:off x="2667000" y="3124200"/>
            <a:ext cx="838200" cy="609600"/>
            <a:chOff x="816" y="672"/>
            <a:chExt cx="528" cy="384"/>
          </a:xfrm>
        </p:grpSpPr>
        <p:cxnSp>
          <p:nvCxnSpPr>
            <p:cNvPr id="837" name="Google Shape;837;p12"/>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838" name="Google Shape;838;p12"/>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839" name="Google Shape;839;p12"/>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840" name="Google Shape;840;p12"/>
          <p:cNvSpPr txBox="1"/>
          <p:nvPr/>
        </p:nvSpPr>
        <p:spPr>
          <a:xfrm>
            <a:off x="2057400" y="3124200"/>
            <a:ext cx="1066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a:t>
            </a:r>
            <a:endParaRPr/>
          </a:p>
        </p:txBody>
      </p:sp>
      <p:sp>
        <p:nvSpPr>
          <p:cNvPr id="841" name="Google Shape;841;p12"/>
          <p:cNvSpPr txBox="1"/>
          <p:nvPr/>
        </p:nvSpPr>
        <p:spPr>
          <a:xfrm>
            <a:off x="2971800" y="3124200"/>
            <a:ext cx="762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B</a:t>
            </a:r>
            <a:endParaRPr/>
          </a:p>
        </p:txBody>
      </p:sp>
      <p:sp>
        <p:nvSpPr>
          <p:cNvPr id="842" name="Google Shape;842;p12"/>
          <p:cNvSpPr txBox="1"/>
          <p:nvPr/>
        </p:nvSpPr>
        <p:spPr>
          <a:xfrm>
            <a:off x="3657600" y="3124200"/>
            <a:ext cx="6096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grpSp>
        <p:nvGrpSpPr>
          <p:cNvPr id="843" name="Google Shape;843;p12"/>
          <p:cNvGrpSpPr/>
          <p:nvPr/>
        </p:nvGrpSpPr>
        <p:grpSpPr>
          <a:xfrm>
            <a:off x="4495800" y="2959100"/>
            <a:ext cx="1524000" cy="914400"/>
            <a:chOff x="3984" y="2448"/>
            <a:chExt cx="960" cy="576"/>
          </a:xfrm>
        </p:grpSpPr>
        <p:grpSp>
          <p:nvGrpSpPr>
            <p:cNvPr id="844" name="Google Shape;844;p12"/>
            <p:cNvGrpSpPr/>
            <p:nvPr/>
          </p:nvGrpSpPr>
          <p:grpSpPr>
            <a:xfrm>
              <a:off x="3984" y="2544"/>
              <a:ext cx="960" cy="384"/>
              <a:chOff x="3888" y="2208"/>
              <a:chExt cx="1104" cy="384"/>
            </a:xfrm>
          </p:grpSpPr>
          <p:cxnSp>
            <p:nvCxnSpPr>
              <p:cNvPr id="845" name="Google Shape;845;p12"/>
              <p:cNvCxnSpPr/>
              <p:nvPr/>
            </p:nvCxnSpPr>
            <p:spPr>
              <a:xfrm>
                <a:off x="3888" y="2352"/>
                <a:ext cx="100" cy="240"/>
              </a:xfrm>
              <a:prstGeom prst="straightConnector1">
                <a:avLst/>
              </a:prstGeom>
              <a:noFill/>
              <a:ln cap="flat" cmpd="sng" w="38100">
                <a:solidFill>
                  <a:srgbClr val="3333FF"/>
                </a:solidFill>
                <a:prstDash val="solid"/>
                <a:miter lim="800000"/>
                <a:headEnd len="med" w="med" type="none"/>
                <a:tailEnd len="med" w="med" type="none"/>
              </a:ln>
            </p:spPr>
          </p:cxnSp>
          <p:cxnSp>
            <p:nvCxnSpPr>
              <p:cNvPr id="846" name="Google Shape;846;p12"/>
              <p:cNvCxnSpPr/>
              <p:nvPr/>
            </p:nvCxnSpPr>
            <p:spPr>
              <a:xfrm flipH="1" rot="10800000">
                <a:off x="3988" y="2208"/>
                <a:ext cx="44" cy="384"/>
              </a:xfrm>
              <a:prstGeom prst="straightConnector1">
                <a:avLst/>
              </a:prstGeom>
              <a:noFill/>
              <a:ln cap="flat" cmpd="sng" w="38100">
                <a:solidFill>
                  <a:srgbClr val="3333FF"/>
                </a:solidFill>
                <a:prstDash val="solid"/>
                <a:miter lim="800000"/>
                <a:headEnd len="med" w="med" type="none"/>
                <a:tailEnd len="med" w="med" type="none"/>
              </a:ln>
            </p:spPr>
          </p:cxnSp>
          <p:cxnSp>
            <p:nvCxnSpPr>
              <p:cNvPr id="847" name="Google Shape;847;p12"/>
              <p:cNvCxnSpPr/>
              <p:nvPr/>
            </p:nvCxnSpPr>
            <p:spPr>
              <a:xfrm>
                <a:off x="4032" y="2208"/>
                <a:ext cx="960" cy="0"/>
              </a:xfrm>
              <a:prstGeom prst="straightConnector1">
                <a:avLst/>
              </a:prstGeom>
              <a:noFill/>
              <a:ln cap="flat" cmpd="sng" w="38100">
                <a:solidFill>
                  <a:srgbClr val="3333FF"/>
                </a:solidFill>
                <a:prstDash val="solid"/>
                <a:miter lim="800000"/>
                <a:headEnd len="med" w="med" type="none"/>
                <a:tailEnd len="med" w="med" type="none"/>
              </a:ln>
            </p:spPr>
          </p:cxnSp>
        </p:grpSp>
        <p:grpSp>
          <p:nvGrpSpPr>
            <p:cNvPr id="848" name="Google Shape;848;p12"/>
            <p:cNvGrpSpPr/>
            <p:nvPr/>
          </p:nvGrpSpPr>
          <p:grpSpPr>
            <a:xfrm>
              <a:off x="4128" y="2448"/>
              <a:ext cx="816" cy="576"/>
              <a:chOff x="4080" y="3264"/>
              <a:chExt cx="816" cy="576"/>
            </a:xfrm>
          </p:grpSpPr>
          <p:sp>
            <p:nvSpPr>
              <p:cNvPr id="849" name="Google Shape;849;p12"/>
              <p:cNvSpPr txBox="1"/>
              <p:nvPr/>
            </p:nvSpPr>
            <p:spPr>
              <a:xfrm>
                <a:off x="4080" y="3360"/>
                <a:ext cx="816"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C0000"/>
                  </a:buClr>
                  <a:buSzPts val="4400"/>
                  <a:buFont typeface="Times New Roman"/>
                  <a:buNone/>
                </a:pPr>
                <a:r>
                  <a:rPr b="1" i="0" lang="en-US" sz="4400" u="none">
                    <a:solidFill>
                      <a:srgbClr val="CC0000"/>
                    </a:solidFill>
                    <a:latin typeface="Times New Roman"/>
                    <a:ea typeface="Times New Roman"/>
                    <a:cs typeface="Times New Roman"/>
                    <a:sym typeface="Times New Roman"/>
                  </a:rPr>
                  <a:t>A</a:t>
                </a:r>
                <a:r>
                  <a:rPr b="1" i="0" lang="en-US" sz="4400" u="none">
                    <a:solidFill>
                      <a:srgbClr val="3333FF"/>
                    </a:solidFill>
                    <a:latin typeface="Times New Roman"/>
                    <a:ea typeface="Times New Roman"/>
                    <a:cs typeface="Times New Roman"/>
                    <a:sym typeface="Times New Roman"/>
                  </a:rPr>
                  <a:t>  B</a:t>
                </a:r>
                <a:endParaRPr/>
              </a:p>
            </p:txBody>
          </p:sp>
          <p:sp>
            <p:nvSpPr>
              <p:cNvPr id="850" name="Google Shape;850;p12"/>
              <p:cNvSpPr txBox="1"/>
              <p:nvPr/>
            </p:nvSpPr>
            <p:spPr>
              <a:xfrm>
                <a:off x="4272" y="3264"/>
                <a:ext cx="288" cy="4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C0000"/>
                  </a:buClr>
                  <a:buSzPts val="3600"/>
                  <a:buFont typeface="Times New Roman"/>
                  <a:buNone/>
                </a:pPr>
                <a:r>
                  <a:rPr b="1" i="0" lang="en-US" sz="3600" u="none">
                    <a:solidFill>
                      <a:srgbClr val="CC0000"/>
                    </a:solidFill>
                    <a:latin typeface="Times New Roman"/>
                    <a:ea typeface="Times New Roman"/>
                    <a:cs typeface="Times New Roman"/>
                    <a:sym typeface="Times New Roman"/>
                  </a:rPr>
                  <a:t>2</a:t>
                </a:r>
                <a:endParaRPr/>
              </a:p>
            </p:txBody>
          </p:sp>
        </p:grpSp>
      </p:grpSp>
      <p:sp>
        <p:nvSpPr>
          <p:cNvPr id="851" name="Google Shape;851;p12"/>
          <p:cNvSpPr txBox="1"/>
          <p:nvPr/>
        </p:nvSpPr>
        <p:spPr>
          <a:xfrm>
            <a:off x="346075" y="252412"/>
            <a:ext cx="8545512" cy="6369050"/>
          </a:xfrm>
          <a:prstGeom prst="rect">
            <a:avLst/>
          </a:prstGeom>
          <a:noFill/>
          <a:ln cap="flat" cmpd="sng" w="76200">
            <a:solidFill>
              <a:srgbClr val="0000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transition spd="slow">
    <p:newsflash/>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835"/>
                                        </p:tgtEl>
                                        <p:attrNameLst>
                                          <p:attrName>style.visibility</p:attrName>
                                        </p:attrNameLst>
                                      </p:cBhvr>
                                      <p:to>
                                        <p:strVal val="visible"/>
                                      </p:to>
                                    </p:set>
                                    <p:animEffect filter="fade" transition="in">
                                      <p:cBhvr>
                                        <p:cTn dur="500"/>
                                        <p:tgtEl>
                                          <p:spTgt spid="83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0"/>
                                        </p:tgtEl>
                                        <p:attrNameLst>
                                          <p:attrName>style.visibility</p:attrName>
                                        </p:attrNameLst>
                                      </p:cBhvr>
                                      <p:to>
                                        <p:strVal val="visible"/>
                                      </p:to>
                                    </p:set>
                                    <p:animEffect filter="fade" transition="in">
                                      <p:cBhvr>
                                        <p:cTn dur="500"/>
                                        <p:tgtEl>
                                          <p:spTgt spid="840"/>
                                        </p:tgtEl>
                                      </p:cBhvr>
                                    </p:animEffect>
                                  </p:childTnLst>
                                </p:cTn>
                              </p:par>
                              <p:par>
                                <p:cTn fill="hold" nodeType="withEffect" presetClass="entr" presetID="10" presetSubtype="0">
                                  <p:stCondLst>
                                    <p:cond delay="0"/>
                                  </p:stCondLst>
                                  <p:childTnLst>
                                    <p:set>
                                      <p:cBhvr>
                                        <p:cTn dur="1" fill="hold">
                                          <p:stCondLst>
                                            <p:cond delay="0"/>
                                          </p:stCondLst>
                                        </p:cTn>
                                        <p:tgtEl>
                                          <p:spTgt spid="841"/>
                                        </p:tgtEl>
                                        <p:attrNameLst>
                                          <p:attrName>style.visibility</p:attrName>
                                        </p:attrNameLst>
                                      </p:cBhvr>
                                      <p:to>
                                        <p:strVal val="visible"/>
                                      </p:to>
                                    </p:set>
                                    <p:animEffect filter="fade" transition="in">
                                      <p:cBhvr>
                                        <p:cTn dur="500"/>
                                        <p:tgtEl>
                                          <p:spTgt spid="841"/>
                                        </p:tgtEl>
                                      </p:cBhvr>
                                    </p:animEffect>
                                  </p:childTnLst>
                                </p:cTn>
                              </p:par>
                              <p:par>
                                <p:cTn fill="hold" nodeType="withEffect" presetClass="entr" presetID="10" presetSubtype="0">
                                  <p:stCondLst>
                                    <p:cond delay="0"/>
                                  </p:stCondLst>
                                  <p:childTnLst>
                                    <p:set>
                                      <p:cBhvr>
                                        <p:cTn dur="1" fill="hold">
                                          <p:stCondLst>
                                            <p:cond delay="0"/>
                                          </p:stCondLst>
                                        </p:cTn>
                                        <p:tgtEl>
                                          <p:spTgt spid="842"/>
                                        </p:tgtEl>
                                        <p:attrNameLst>
                                          <p:attrName>style.visibility</p:attrName>
                                        </p:attrNameLst>
                                      </p:cBhvr>
                                      <p:to>
                                        <p:strVal val="visible"/>
                                      </p:to>
                                    </p:set>
                                    <p:animEffect filter="fade" transition="in">
                                      <p:cBhvr>
                                        <p:cTn dur="500"/>
                                        <p:tgtEl>
                                          <p:spTgt spid="84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56" name="Shape 856"/>
        <p:cNvGrpSpPr/>
        <p:nvPr/>
      </p:nvGrpSpPr>
      <p:grpSpPr>
        <a:xfrm>
          <a:off x="0" y="0"/>
          <a:ext cx="0" cy="0"/>
          <a:chOff x="0" y="0"/>
          <a:chExt cx="0" cy="0"/>
        </a:xfrm>
      </p:grpSpPr>
      <p:sp>
        <p:nvSpPr>
          <p:cNvPr id="857" name="Google Shape;857;p13"/>
          <p:cNvSpPr txBox="1"/>
          <p:nvPr/>
        </p:nvSpPr>
        <p:spPr>
          <a:xfrm>
            <a:off x="457200" y="288925"/>
            <a:ext cx="1905000" cy="549275"/>
          </a:xfrm>
          <a:prstGeom prst="rect">
            <a:avLst/>
          </a:prstGeom>
          <a:solidFill>
            <a:schemeClr val="accent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CC0000"/>
              </a:buClr>
              <a:buSzPts val="3000"/>
              <a:buFont typeface="Times New Roman"/>
              <a:buNone/>
            </a:pPr>
            <a:r>
              <a:rPr b="1" i="0" lang="en-US" sz="3000" u="sng">
                <a:solidFill>
                  <a:srgbClr val="CC0000"/>
                </a:solidFill>
                <a:latin typeface="Times New Roman"/>
                <a:ea typeface="Times New Roman"/>
                <a:cs typeface="Times New Roman"/>
                <a:sym typeface="Times New Roman"/>
              </a:rPr>
              <a:t>VÍ DỤ 4</a:t>
            </a:r>
            <a:r>
              <a:rPr b="0" i="0" lang="en-US" sz="3000" u="none">
                <a:solidFill>
                  <a:srgbClr val="CC0000"/>
                </a:solidFill>
                <a:latin typeface="Times New Roman"/>
                <a:ea typeface="Times New Roman"/>
                <a:cs typeface="Times New Roman"/>
                <a:sym typeface="Times New Roman"/>
              </a:rPr>
              <a:t> :</a:t>
            </a:r>
            <a:endParaRPr/>
          </a:p>
        </p:txBody>
      </p:sp>
      <p:sp>
        <p:nvSpPr>
          <p:cNvPr id="858" name="Google Shape;858;p13"/>
          <p:cNvSpPr/>
          <p:nvPr/>
        </p:nvSpPr>
        <p:spPr>
          <a:xfrm>
            <a:off x="3733800" y="762000"/>
            <a:ext cx="2743200" cy="1371600"/>
          </a:xfrm>
          <a:prstGeom prst="cloudCallout">
            <a:avLst>
              <a:gd fmla="val -4663" name="adj1"/>
              <a:gd fmla="val 4200" name="adj2"/>
            </a:avLst>
          </a:prstGeom>
          <a:solidFill>
            <a:srgbClr val="FFFFCC"/>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59" name="Google Shape;859;p13"/>
          <p:cNvSpPr txBox="1"/>
          <p:nvPr/>
        </p:nvSpPr>
        <p:spPr>
          <a:xfrm>
            <a:off x="1143000" y="3276600"/>
            <a:ext cx="7664450" cy="1576387"/>
          </a:xfrm>
          <a:prstGeom prst="rect">
            <a:avLst/>
          </a:prstGeom>
          <a:solidFill>
            <a:srgbClr val="FFFFCC"/>
          </a:solidFill>
          <a:ln cap="flat" cmpd="sng" w="9525">
            <a:solidFill>
              <a:srgbClr val="FF99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860" name="Google Shape;860;p13"/>
          <p:cNvGrpSpPr/>
          <p:nvPr/>
        </p:nvGrpSpPr>
        <p:grpSpPr>
          <a:xfrm>
            <a:off x="609600" y="990600"/>
            <a:ext cx="3124200" cy="838200"/>
            <a:chOff x="432" y="576"/>
            <a:chExt cx="1968" cy="528"/>
          </a:xfrm>
        </p:grpSpPr>
        <p:sp>
          <p:nvSpPr>
            <p:cNvPr id="861" name="Google Shape;861;p13"/>
            <p:cNvSpPr txBox="1"/>
            <p:nvPr/>
          </p:nvSpPr>
          <p:spPr>
            <a:xfrm>
              <a:off x="432" y="624"/>
              <a:ext cx="43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0" i="0" lang="en-US" sz="4400" u="none">
                  <a:solidFill>
                    <a:srgbClr val="3333FF"/>
                  </a:solidFill>
                  <a:latin typeface="Times New Roman"/>
                  <a:ea typeface="Times New Roman"/>
                  <a:cs typeface="Times New Roman"/>
                  <a:sym typeface="Times New Roman"/>
                </a:rPr>
                <a:t>a)</a:t>
              </a:r>
              <a:endParaRPr/>
            </a:p>
          </p:txBody>
        </p:sp>
        <p:sp>
          <p:nvSpPr>
            <p:cNvPr id="862" name="Google Shape;862;p13"/>
            <p:cNvSpPr txBox="1"/>
            <p:nvPr/>
          </p:nvSpPr>
          <p:spPr>
            <a:xfrm>
              <a:off x="1056" y="624"/>
              <a:ext cx="67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3</a:t>
              </a:r>
              <a:endParaRPr/>
            </a:p>
          </p:txBody>
        </p:sp>
        <p:grpSp>
          <p:nvGrpSpPr>
            <p:cNvPr id="863" name="Google Shape;863;p13"/>
            <p:cNvGrpSpPr/>
            <p:nvPr/>
          </p:nvGrpSpPr>
          <p:grpSpPr>
            <a:xfrm>
              <a:off x="1392" y="624"/>
              <a:ext cx="528" cy="384"/>
              <a:chOff x="816" y="672"/>
              <a:chExt cx="528" cy="384"/>
            </a:xfrm>
          </p:grpSpPr>
          <p:cxnSp>
            <p:nvCxnSpPr>
              <p:cNvPr id="864" name="Google Shape;864;p13"/>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865" name="Google Shape;865;p13"/>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866" name="Google Shape;866;p13"/>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867" name="Google Shape;867;p13"/>
            <p:cNvSpPr txBox="1"/>
            <p:nvPr/>
          </p:nvSpPr>
          <p:spPr>
            <a:xfrm>
              <a:off x="1536" y="624"/>
              <a:ext cx="384"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7</a:t>
              </a:r>
              <a:endParaRPr/>
            </a:p>
          </p:txBody>
        </p:sp>
        <p:sp>
          <p:nvSpPr>
            <p:cNvPr id="868" name="Google Shape;868;p13"/>
            <p:cNvSpPr txBox="1"/>
            <p:nvPr/>
          </p:nvSpPr>
          <p:spPr>
            <a:xfrm>
              <a:off x="2064" y="576"/>
              <a:ext cx="336"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grpSp>
      <p:sp>
        <p:nvSpPr>
          <p:cNvPr id="869" name="Google Shape;869;p13"/>
          <p:cNvSpPr txBox="1"/>
          <p:nvPr/>
        </p:nvSpPr>
        <p:spPr>
          <a:xfrm>
            <a:off x="4114800" y="1066800"/>
            <a:ext cx="4572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3</a:t>
            </a:r>
            <a:endParaRPr/>
          </a:p>
        </p:txBody>
      </p:sp>
      <p:grpSp>
        <p:nvGrpSpPr>
          <p:cNvPr id="870" name="Google Shape;870;p13"/>
          <p:cNvGrpSpPr/>
          <p:nvPr/>
        </p:nvGrpSpPr>
        <p:grpSpPr>
          <a:xfrm>
            <a:off x="4572000" y="1066800"/>
            <a:ext cx="838200" cy="609600"/>
            <a:chOff x="816" y="672"/>
            <a:chExt cx="528" cy="384"/>
          </a:xfrm>
        </p:grpSpPr>
        <p:cxnSp>
          <p:nvCxnSpPr>
            <p:cNvPr id="871" name="Google Shape;871;p13"/>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872" name="Google Shape;872;p13"/>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873" name="Google Shape;873;p13"/>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874" name="Google Shape;874;p13"/>
          <p:cNvSpPr txBox="1"/>
          <p:nvPr/>
        </p:nvSpPr>
        <p:spPr>
          <a:xfrm>
            <a:off x="4800600" y="1066800"/>
            <a:ext cx="6096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7</a:t>
            </a:r>
            <a:endParaRPr/>
          </a:p>
        </p:txBody>
      </p:sp>
      <p:grpSp>
        <p:nvGrpSpPr>
          <p:cNvPr id="875" name="Google Shape;875;p13"/>
          <p:cNvGrpSpPr/>
          <p:nvPr/>
        </p:nvGrpSpPr>
        <p:grpSpPr>
          <a:xfrm>
            <a:off x="4572000" y="1066800"/>
            <a:ext cx="1524000" cy="609600"/>
            <a:chOff x="4032" y="528"/>
            <a:chExt cx="960" cy="384"/>
          </a:xfrm>
        </p:grpSpPr>
        <p:cxnSp>
          <p:nvCxnSpPr>
            <p:cNvPr id="876" name="Google Shape;876;p13"/>
            <p:cNvCxnSpPr/>
            <p:nvPr/>
          </p:nvCxnSpPr>
          <p:spPr>
            <a:xfrm>
              <a:off x="4032" y="672"/>
              <a:ext cx="87" cy="240"/>
            </a:xfrm>
            <a:prstGeom prst="straightConnector1">
              <a:avLst/>
            </a:prstGeom>
            <a:noFill/>
            <a:ln cap="flat" cmpd="sng" w="38100">
              <a:solidFill>
                <a:srgbClr val="3333FF"/>
              </a:solidFill>
              <a:prstDash val="solid"/>
              <a:miter lim="800000"/>
              <a:headEnd len="med" w="med" type="none"/>
              <a:tailEnd len="med" w="med" type="none"/>
            </a:ln>
          </p:spPr>
        </p:cxnSp>
        <p:cxnSp>
          <p:nvCxnSpPr>
            <p:cNvPr id="877" name="Google Shape;877;p13"/>
            <p:cNvCxnSpPr/>
            <p:nvPr/>
          </p:nvCxnSpPr>
          <p:spPr>
            <a:xfrm flipH="1" rot="10800000">
              <a:off x="4119" y="528"/>
              <a:ext cx="57" cy="384"/>
            </a:xfrm>
            <a:prstGeom prst="straightConnector1">
              <a:avLst/>
            </a:prstGeom>
            <a:noFill/>
            <a:ln cap="flat" cmpd="sng" w="38100">
              <a:solidFill>
                <a:srgbClr val="3333FF"/>
              </a:solidFill>
              <a:prstDash val="solid"/>
              <a:miter lim="800000"/>
              <a:headEnd len="med" w="med" type="none"/>
              <a:tailEnd len="med" w="med" type="none"/>
            </a:ln>
          </p:spPr>
        </p:cxnSp>
        <p:cxnSp>
          <p:nvCxnSpPr>
            <p:cNvPr id="878" name="Google Shape;878;p13"/>
            <p:cNvCxnSpPr/>
            <p:nvPr/>
          </p:nvCxnSpPr>
          <p:spPr>
            <a:xfrm>
              <a:off x="4176" y="528"/>
              <a:ext cx="816" cy="0"/>
            </a:xfrm>
            <a:prstGeom prst="straightConnector1">
              <a:avLst/>
            </a:prstGeom>
            <a:noFill/>
            <a:ln cap="flat" cmpd="sng" w="38100">
              <a:solidFill>
                <a:srgbClr val="3333FF"/>
              </a:solidFill>
              <a:prstDash val="solid"/>
              <a:miter lim="800000"/>
              <a:headEnd len="med" w="med" type="none"/>
              <a:tailEnd len="med" w="med" type="none"/>
            </a:ln>
          </p:spPr>
        </p:cxnSp>
      </p:grpSp>
      <p:grpSp>
        <p:nvGrpSpPr>
          <p:cNvPr id="879" name="Google Shape;879;p13"/>
          <p:cNvGrpSpPr/>
          <p:nvPr/>
        </p:nvGrpSpPr>
        <p:grpSpPr>
          <a:xfrm>
            <a:off x="5181600" y="914400"/>
            <a:ext cx="838200" cy="873125"/>
            <a:chOff x="3168" y="432"/>
            <a:chExt cx="528" cy="550"/>
          </a:xfrm>
        </p:grpSpPr>
        <p:sp>
          <p:nvSpPr>
            <p:cNvPr id="880" name="Google Shape;880;p13"/>
            <p:cNvSpPr txBox="1"/>
            <p:nvPr/>
          </p:nvSpPr>
          <p:spPr>
            <a:xfrm>
              <a:off x="3168" y="432"/>
              <a:ext cx="528" cy="4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3600"/>
                <a:buFont typeface="Times New Roman"/>
                <a:buNone/>
              </a:pPr>
              <a:r>
                <a:rPr b="1" i="0" lang="en-US" sz="3600" u="none">
                  <a:solidFill>
                    <a:srgbClr val="FF0000"/>
                  </a:solidFill>
                  <a:latin typeface="Times New Roman"/>
                  <a:ea typeface="Times New Roman"/>
                  <a:cs typeface="Times New Roman"/>
                  <a:sym typeface="Times New Roman"/>
                </a:rPr>
                <a:t>2</a:t>
              </a:r>
              <a:endParaRPr/>
            </a:p>
          </p:txBody>
        </p:sp>
        <p:sp>
          <p:nvSpPr>
            <p:cNvPr id="881" name="Google Shape;881;p13"/>
            <p:cNvSpPr txBox="1"/>
            <p:nvPr/>
          </p:nvSpPr>
          <p:spPr>
            <a:xfrm>
              <a:off x="3312" y="502"/>
              <a:ext cx="288"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grpSp>
      <p:grpSp>
        <p:nvGrpSpPr>
          <p:cNvPr id="882" name="Google Shape;882;p13"/>
          <p:cNvGrpSpPr/>
          <p:nvPr/>
        </p:nvGrpSpPr>
        <p:grpSpPr>
          <a:xfrm>
            <a:off x="6610350" y="990600"/>
            <a:ext cx="1981200" cy="762000"/>
            <a:chOff x="3888" y="480"/>
            <a:chExt cx="1248" cy="480"/>
          </a:xfrm>
        </p:grpSpPr>
        <p:sp>
          <p:nvSpPr>
            <p:cNvPr id="883" name="Google Shape;883;p13"/>
            <p:cNvSpPr txBox="1"/>
            <p:nvPr/>
          </p:nvSpPr>
          <p:spPr>
            <a:xfrm>
              <a:off x="3888" y="480"/>
              <a:ext cx="336"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grpSp>
          <p:nvGrpSpPr>
            <p:cNvPr id="884" name="Google Shape;884;p13"/>
            <p:cNvGrpSpPr/>
            <p:nvPr/>
          </p:nvGrpSpPr>
          <p:grpSpPr>
            <a:xfrm>
              <a:off x="4416" y="528"/>
              <a:ext cx="720" cy="384"/>
              <a:chOff x="816" y="672"/>
              <a:chExt cx="528" cy="384"/>
            </a:xfrm>
          </p:grpSpPr>
          <p:cxnSp>
            <p:nvCxnSpPr>
              <p:cNvPr id="885" name="Google Shape;885;p13"/>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886" name="Google Shape;886;p13"/>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887" name="Google Shape;887;p13"/>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grpSp>
      <p:sp>
        <p:nvSpPr>
          <p:cNvPr id="888" name="Google Shape;888;p13"/>
          <p:cNvSpPr txBox="1"/>
          <p:nvPr/>
        </p:nvSpPr>
        <p:spPr>
          <a:xfrm>
            <a:off x="7772400" y="1035050"/>
            <a:ext cx="8382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63</a:t>
            </a:r>
            <a:endParaRPr/>
          </a:p>
        </p:txBody>
      </p:sp>
      <p:sp>
        <p:nvSpPr>
          <p:cNvPr id="889" name="Google Shape;889;p13"/>
          <p:cNvSpPr txBox="1"/>
          <p:nvPr/>
        </p:nvSpPr>
        <p:spPr>
          <a:xfrm>
            <a:off x="590550" y="1919287"/>
            <a:ext cx="85725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4400"/>
              <a:buFont typeface="Times New Roman"/>
              <a:buNone/>
            </a:pPr>
            <a:r>
              <a:rPr b="0" i="0" lang="en-US" sz="4400" u="none">
                <a:solidFill>
                  <a:srgbClr val="0000FF"/>
                </a:solidFill>
                <a:latin typeface="Times New Roman"/>
                <a:ea typeface="Times New Roman"/>
                <a:cs typeface="Times New Roman"/>
                <a:sym typeface="Times New Roman"/>
              </a:rPr>
              <a:t>b)</a:t>
            </a:r>
            <a:r>
              <a:rPr b="0" i="1" lang="en-US" sz="4400" u="none">
                <a:solidFill>
                  <a:srgbClr val="0000FF"/>
                </a:solidFill>
                <a:latin typeface="Times New Roman"/>
                <a:ea typeface="Times New Roman"/>
                <a:cs typeface="Times New Roman"/>
                <a:sym typeface="Times New Roman"/>
              </a:rPr>
              <a:t>     </a:t>
            </a:r>
            <a:endParaRPr/>
          </a:p>
        </p:txBody>
      </p:sp>
      <p:grpSp>
        <p:nvGrpSpPr>
          <p:cNvPr id="890" name="Google Shape;890;p13"/>
          <p:cNvGrpSpPr/>
          <p:nvPr/>
        </p:nvGrpSpPr>
        <p:grpSpPr>
          <a:xfrm>
            <a:off x="4191000" y="3733800"/>
            <a:ext cx="2209800" cy="914400"/>
            <a:chOff x="2448" y="2352"/>
            <a:chExt cx="1392" cy="576"/>
          </a:xfrm>
        </p:grpSpPr>
        <p:grpSp>
          <p:nvGrpSpPr>
            <p:cNvPr id="891" name="Google Shape;891;p13"/>
            <p:cNvGrpSpPr/>
            <p:nvPr/>
          </p:nvGrpSpPr>
          <p:grpSpPr>
            <a:xfrm>
              <a:off x="2736" y="2361"/>
              <a:ext cx="912" cy="480"/>
              <a:chOff x="1152" y="1968"/>
              <a:chExt cx="912" cy="480"/>
            </a:xfrm>
          </p:grpSpPr>
          <p:cxnSp>
            <p:nvCxnSpPr>
              <p:cNvPr id="892" name="Google Shape;892;p13"/>
              <p:cNvCxnSpPr/>
              <p:nvPr/>
            </p:nvCxnSpPr>
            <p:spPr>
              <a:xfrm>
                <a:off x="1152" y="2112"/>
                <a:ext cx="144" cy="336"/>
              </a:xfrm>
              <a:prstGeom prst="straightConnector1">
                <a:avLst/>
              </a:prstGeom>
              <a:noFill/>
              <a:ln cap="flat" cmpd="sng" w="38100">
                <a:solidFill>
                  <a:srgbClr val="3333FF"/>
                </a:solidFill>
                <a:prstDash val="solid"/>
                <a:miter lim="800000"/>
                <a:headEnd len="med" w="med" type="none"/>
                <a:tailEnd len="med" w="med" type="none"/>
              </a:ln>
            </p:spPr>
          </p:cxnSp>
          <p:cxnSp>
            <p:nvCxnSpPr>
              <p:cNvPr id="893" name="Google Shape;893;p13"/>
              <p:cNvCxnSpPr/>
              <p:nvPr/>
            </p:nvCxnSpPr>
            <p:spPr>
              <a:xfrm flipH="1" rot="10800000">
                <a:off x="1296" y="1968"/>
                <a:ext cx="48" cy="480"/>
              </a:xfrm>
              <a:prstGeom prst="straightConnector1">
                <a:avLst/>
              </a:prstGeom>
              <a:noFill/>
              <a:ln cap="flat" cmpd="sng" w="38100">
                <a:solidFill>
                  <a:srgbClr val="3333FF"/>
                </a:solidFill>
                <a:prstDash val="solid"/>
                <a:miter lim="800000"/>
                <a:headEnd len="med" w="med" type="none"/>
                <a:tailEnd len="med" w="med" type="none"/>
              </a:ln>
            </p:spPr>
          </p:cxnSp>
          <p:cxnSp>
            <p:nvCxnSpPr>
              <p:cNvPr id="894" name="Google Shape;894;p13"/>
              <p:cNvCxnSpPr/>
              <p:nvPr/>
            </p:nvCxnSpPr>
            <p:spPr>
              <a:xfrm>
                <a:off x="1344" y="1968"/>
                <a:ext cx="720" cy="0"/>
              </a:xfrm>
              <a:prstGeom prst="straightConnector1">
                <a:avLst/>
              </a:prstGeom>
              <a:noFill/>
              <a:ln cap="flat" cmpd="sng" w="38100">
                <a:solidFill>
                  <a:srgbClr val="3333FF"/>
                </a:solidFill>
                <a:prstDash val="solid"/>
                <a:miter lim="800000"/>
                <a:headEnd len="med" w="med" type="none"/>
                <a:tailEnd len="med" w="med" type="none"/>
              </a:ln>
            </p:spPr>
          </p:cxnSp>
        </p:grpSp>
        <p:sp>
          <p:nvSpPr>
            <p:cNvPr id="895" name="Google Shape;895;p13"/>
            <p:cNvSpPr txBox="1"/>
            <p:nvPr/>
          </p:nvSpPr>
          <p:spPr>
            <a:xfrm>
              <a:off x="2448" y="2352"/>
              <a:ext cx="528" cy="57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5400"/>
                <a:buFont typeface="Times New Roman"/>
                <a:buNone/>
              </a:pPr>
              <a:r>
                <a:rPr b="1" i="0" lang="en-US" sz="5400" u="none">
                  <a:solidFill>
                    <a:srgbClr val="FF3300"/>
                  </a:solidFill>
                  <a:latin typeface="Times New Roman"/>
                  <a:ea typeface="Times New Roman"/>
                  <a:cs typeface="Times New Roman"/>
                  <a:sym typeface="Times New Roman"/>
                </a:rPr>
                <a:t>– </a:t>
              </a:r>
              <a:endParaRPr/>
            </a:p>
          </p:txBody>
        </p:sp>
        <p:sp>
          <p:nvSpPr>
            <p:cNvPr id="896" name="Google Shape;896;p13"/>
            <p:cNvSpPr txBox="1"/>
            <p:nvPr/>
          </p:nvSpPr>
          <p:spPr>
            <a:xfrm>
              <a:off x="2928" y="2352"/>
              <a:ext cx="816" cy="5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4800"/>
                <a:buFont typeface="Times New Roman"/>
                <a:buNone/>
              </a:pPr>
              <a:r>
                <a:rPr b="1" i="0" lang="en-US" sz="4800" u="none">
                  <a:solidFill>
                    <a:srgbClr val="FF3300"/>
                  </a:solidFill>
                  <a:latin typeface="Times New Roman"/>
                  <a:ea typeface="Times New Roman"/>
                  <a:cs typeface="Times New Roman"/>
                  <a:sym typeface="Times New Roman"/>
                </a:rPr>
                <a:t>2</a:t>
              </a:r>
              <a:r>
                <a:rPr b="1" baseline="30000" i="0" lang="en-US" sz="4800" u="none">
                  <a:solidFill>
                    <a:srgbClr val="FF3300"/>
                  </a:solidFill>
                  <a:latin typeface="Times New Roman"/>
                  <a:ea typeface="Times New Roman"/>
                  <a:cs typeface="Times New Roman"/>
                  <a:sym typeface="Times New Roman"/>
                </a:rPr>
                <a:t>2</a:t>
              </a:r>
              <a:endParaRPr/>
            </a:p>
          </p:txBody>
        </p:sp>
        <p:sp>
          <p:nvSpPr>
            <p:cNvPr id="897" name="Google Shape;897;p13"/>
            <p:cNvSpPr txBox="1"/>
            <p:nvPr/>
          </p:nvSpPr>
          <p:spPr>
            <a:xfrm>
              <a:off x="3264" y="2352"/>
              <a:ext cx="576" cy="5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4800"/>
                <a:buFont typeface="Times New Roman"/>
                <a:buNone/>
              </a:pPr>
              <a:r>
                <a:rPr b="1" i="0" lang="en-US" sz="4800" u="none">
                  <a:solidFill>
                    <a:srgbClr val="0000FF"/>
                  </a:solidFill>
                  <a:latin typeface="Times New Roman"/>
                  <a:ea typeface="Times New Roman"/>
                  <a:cs typeface="Times New Roman"/>
                  <a:sym typeface="Times New Roman"/>
                </a:rPr>
                <a:t>.3</a:t>
              </a:r>
              <a:endParaRPr/>
            </a:p>
          </p:txBody>
        </p:sp>
      </p:grpSp>
      <p:grpSp>
        <p:nvGrpSpPr>
          <p:cNvPr id="898" name="Google Shape;898;p13"/>
          <p:cNvGrpSpPr/>
          <p:nvPr/>
        </p:nvGrpSpPr>
        <p:grpSpPr>
          <a:xfrm>
            <a:off x="6477000" y="3733800"/>
            <a:ext cx="2514600" cy="914400"/>
            <a:chOff x="3696" y="2352"/>
            <a:chExt cx="1584" cy="576"/>
          </a:xfrm>
        </p:grpSpPr>
        <p:sp>
          <p:nvSpPr>
            <p:cNvPr id="899" name="Google Shape;899;p13"/>
            <p:cNvSpPr txBox="1"/>
            <p:nvPr/>
          </p:nvSpPr>
          <p:spPr>
            <a:xfrm>
              <a:off x="4512" y="2400"/>
              <a:ext cx="768" cy="5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4800"/>
                <a:buFont typeface="Times New Roman"/>
                <a:buNone/>
              </a:pPr>
              <a:r>
                <a:rPr b="1" i="0" lang="en-US" sz="4800" u="none">
                  <a:solidFill>
                    <a:srgbClr val="0000FF"/>
                  </a:solidFill>
                  <a:latin typeface="Times New Roman"/>
                  <a:ea typeface="Times New Roman"/>
                  <a:cs typeface="Times New Roman"/>
                  <a:sym typeface="Times New Roman"/>
                </a:rPr>
                <a:t>12</a:t>
              </a:r>
              <a:endParaRPr/>
            </a:p>
          </p:txBody>
        </p:sp>
        <p:grpSp>
          <p:nvGrpSpPr>
            <p:cNvPr id="900" name="Google Shape;900;p13"/>
            <p:cNvGrpSpPr/>
            <p:nvPr/>
          </p:nvGrpSpPr>
          <p:grpSpPr>
            <a:xfrm>
              <a:off x="4320" y="2352"/>
              <a:ext cx="720" cy="480"/>
              <a:chOff x="1152" y="1968"/>
              <a:chExt cx="912" cy="480"/>
            </a:xfrm>
          </p:grpSpPr>
          <p:cxnSp>
            <p:nvCxnSpPr>
              <p:cNvPr id="901" name="Google Shape;901;p13"/>
              <p:cNvCxnSpPr/>
              <p:nvPr/>
            </p:nvCxnSpPr>
            <p:spPr>
              <a:xfrm>
                <a:off x="1152" y="2112"/>
                <a:ext cx="144" cy="336"/>
              </a:xfrm>
              <a:prstGeom prst="straightConnector1">
                <a:avLst/>
              </a:prstGeom>
              <a:noFill/>
              <a:ln cap="flat" cmpd="sng" w="38100">
                <a:solidFill>
                  <a:srgbClr val="3333FF"/>
                </a:solidFill>
                <a:prstDash val="solid"/>
                <a:miter lim="800000"/>
                <a:headEnd len="med" w="med" type="none"/>
                <a:tailEnd len="med" w="med" type="none"/>
              </a:ln>
            </p:spPr>
          </p:cxnSp>
          <p:cxnSp>
            <p:nvCxnSpPr>
              <p:cNvPr id="902" name="Google Shape;902;p13"/>
              <p:cNvCxnSpPr/>
              <p:nvPr/>
            </p:nvCxnSpPr>
            <p:spPr>
              <a:xfrm flipH="1" rot="10800000">
                <a:off x="1296" y="1968"/>
                <a:ext cx="48" cy="480"/>
              </a:xfrm>
              <a:prstGeom prst="straightConnector1">
                <a:avLst/>
              </a:prstGeom>
              <a:noFill/>
              <a:ln cap="flat" cmpd="sng" w="38100">
                <a:solidFill>
                  <a:srgbClr val="3333FF"/>
                </a:solidFill>
                <a:prstDash val="solid"/>
                <a:miter lim="800000"/>
                <a:headEnd len="med" w="med" type="none"/>
                <a:tailEnd len="med" w="med" type="none"/>
              </a:ln>
            </p:spPr>
          </p:cxnSp>
          <p:cxnSp>
            <p:nvCxnSpPr>
              <p:cNvPr id="903" name="Google Shape;903;p13"/>
              <p:cNvCxnSpPr/>
              <p:nvPr/>
            </p:nvCxnSpPr>
            <p:spPr>
              <a:xfrm>
                <a:off x="1344" y="1968"/>
                <a:ext cx="720" cy="0"/>
              </a:xfrm>
              <a:prstGeom prst="straightConnector1">
                <a:avLst/>
              </a:prstGeom>
              <a:noFill/>
              <a:ln cap="flat" cmpd="sng" w="38100">
                <a:solidFill>
                  <a:srgbClr val="3333FF"/>
                </a:solidFill>
                <a:prstDash val="solid"/>
                <a:miter lim="800000"/>
                <a:headEnd len="med" w="med" type="none"/>
                <a:tailEnd len="med" w="med" type="none"/>
              </a:ln>
            </p:spPr>
          </p:cxnSp>
        </p:grpSp>
        <p:sp>
          <p:nvSpPr>
            <p:cNvPr id="904" name="Google Shape;904;p13"/>
            <p:cNvSpPr txBox="1"/>
            <p:nvPr/>
          </p:nvSpPr>
          <p:spPr>
            <a:xfrm>
              <a:off x="3984" y="2352"/>
              <a:ext cx="528" cy="57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5400"/>
                <a:buFont typeface="Times New Roman"/>
                <a:buNone/>
              </a:pPr>
              <a:r>
                <a:rPr b="1" i="0" lang="en-US" sz="5400" u="none">
                  <a:solidFill>
                    <a:srgbClr val="0000FF"/>
                  </a:solidFill>
                  <a:latin typeface="Times New Roman"/>
                  <a:ea typeface="Times New Roman"/>
                  <a:cs typeface="Times New Roman"/>
                  <a:sym typeface="Times New Roman"/>
                </a:rPr>
                <a:t>– </a:t>
              </a:r>
              <a:endParaRPr/>
            </a:p>
          </p:txBody>
        </p:sp>
        <p:sp>
          <p:nvSpPr>
            <p:cNvPr id="905" name="Google Shape;905;p13"/>
            <p:cNvSpPr txBox="1"/>
            <p:nvPr/>
          </p:nvSpPr>
          <p:spPr>
            <a:xfrm>
              <a:off x="3696" y="2448"/>
              <a:ext cx="960"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4400"/>
                <a:buFont typeface="Times New Roman"/>
                <a:buNone/>
              </a:pPr>
              <a:r>
                <a:rPr b="1" i="0" lang="en-US" sz="4400" u="none">
                  <a:solidFill>
                    <a:srgbClr val="0000FF"/>
                  </a:solidFill>
                  <a:latin typeface="Times New Roman"/>
                  <a:ea typeface="Times New Roman"/>
                  <a:cs typeface="Times New Roman"/>
                  <a:sym typeface="Times New Roman"/>
                </a:rPr>
                <a:t>=</a:t>
              </a:r>
              <a:endParaRPr/>
            </a:p>
          </p:txBody>
        </p:sp>
      </p:grpSp>
      <p:grpSp>
        <p:nvGrpSpPr>
          <p:cNvPr id="906" name="Google Shape;906;p13"/>
          <p:cNvGrpSpPr/>
          <p:nvPr/>
        </p:nvGrpSpPr>
        <p:grpSpPr>
          <a:xfrm>
            <a:off x="1285875" y="1905000"/>
            <a:ext cx="3451225" cy="865187"/>
            <a:chOff x="850" y="1190"/>
            <a:chExt cx="2174" cy="545"/>
          </a:xfrm>
        </p:grpSpPr>
        <p:sp>
          <p:nvSpPr>
            <p:cNvPr id="907" name="Google Shape;907;p13"/>
            <p:cNvSpPr txBox="1"/>
            <p:nvPr/>
          </p:nvSpPr>
          <p:spPr>
            <a:xfrm>
              <a:off x="850" y="1200"/>
              <a:ext cx="302" cy="44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33CC"/>
                </a:buClr>
                <a:buSzPts val="4000"/>
                <a:buFont typeface="Times New Roman"/>
                <a:buNone/>
              </a:pPr>
              <a:r>
                <a:rPr b="1" i="0" lang="en-US" sz="4000" u="none">
                  <a:solidFill>
                    <a:srgbClr val="0033CC"/>
                  </a:solidFill>
                  <a:latin typeface="Times New Roman"/>
                  <a:ea typeface="Times New Roman"/>
                  <a:cs typeface="Times New Roman"/>
                  <a:sym typeface="Times New Roman"/>
                </a:rPr>
                <a:t>– </a:t>
              </a:r>
              <a:endParaRPr/>
            </a:p>
          </p:txBody>
        </p:sp>
        <p:grpSp>
          <p:nvGrpSpPr>
            <p:cNvPr id="908" name="Google Shape;908;p13"/>
            <p:cNvGrpSpPr/>
            <p:nvPr/>
          </p:nvGrpSpPr>
          <p:grpSpPr>
            <a:xfrm>
              <a:off x="1392" y="1190"/>
              <a:ext cx="569" cy="442"/>
              <a:chOff x="1392" y="1190"/>
              <a:chExt cx="569" cy="442"/>
            </a:xfrm>
          </p:grpSpPr>
          <p:cxnSp>
            <p:nvCxnSpPr>
              <p:cNvPr id="909" name="Google Shape;909;p13"/>
              <p:cNvCxnSpPr/>
              <p:nvPr/>
            </p:nvCxnSpPr>
            <p:spPr>
              <a:xfrm>
                <a:off x="1392" y="1365"/>
                <a:ext cx="105" cy="267"/>
              </a:xfrm>
              <a:prstGeom prst="straightConnector1">
                <a:avLst/>
              </a:prstGeom>
              <a:noFill/>
              <a:ln cap="flat" cmpd="sng" w="38100">
                <a:solidFill>
                  <a:srgbClr val="0000FF"/>
                </a:solidFill>
                <a:prstDash val="solid"/>
                <a:miter lim="800000"/>
                <a:headEnd len="med" w="med" type="none"/>
                <a:tailEnd len="med" w="med" type="none"/>
              </a:ln>
            </p:spPr>
          </p:cxnSp>
          <p:cxnSp>
            <p:nvCxnSpPr>
              <p:cNvPr id="910" name="Google Shape;910;p13"/>
              <p:cNvCxnSpPr/>
              <p:nvPr/>
            </p:nvCxnSpPr>
            <p:spPr>
              <a:xfrm flipH="1" rot="10800000">
                <a:off x="1497" y="1190"/>
                <a:ext cx="104" cy="427"/>
              </a:xfrm>
              <a:prstGeom prst="straightConnector1">
                <a:avLst/>
              </a:prstGeom>
              <a:noFill/>
              <a:ln cap="flat" cmpd="sng" w="38100">
                <a:solidFill>
                  <a:srgbClr val="0000FF"/>
                </a:solidFill>
                <a:prstDash val="solid"/>
                <a:miter lim="800000"/>
                <a:headEnd len="med" w="med" type="none"/>
                <a:tailEnd len="med" w="med" type="none"/>
              </a:ln>
            </p:spPr>
          </p:cxnSp>
          <p:cxnSp>
            <p:nvCxnSpPr>
              <p:cNvPr id="911" name="Google Shape;911;p13"/>
              <p:cNvCxnSpPr/>
              <p:nvPr/>
            </p:nvCxnSpPr>
            <p:spPr>
              <a:xfrm>
                <a:off x="1594" y="1204"/>
                <a:ext cx="367" cy="0"/>
              </a:xfrm>
              <a:prstGeom prst="straightConnector1">
                <a:avLst/>
              </a:prstGeom>
              <a:noFill/>
              <a:ln cap="flat" cmpd="sng" w="38100">
                <a:solidFill>
                  <a:srgbClr val="0000FF"/>
                </a:solidFill>
                <a:prstDash val="solid"/>
                <a:miter lim="800000"/>
                <a:headEnd len="med" w="med" type="none"/>
                <a:tailEnd len="med" w="med" type="none"/>
              </a:ln>
            </p:spPr>
          </p:cxnSp>
        </p:grpSp>
        <p:sp>
          <p:nvSpPr>
            <p:cNvPr id="912" name="Google Shape;912;p13"/>
            <p:cNvSpPr txBox="1"/>
            <p:nvPr/>
          </p:nvSpPr>
          <p:spPr>
            <a:xfrm>
              <a:off x="1536" y="1209"/>
              <a:ext cx="624" cy="5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4800"/>
                <a:buFont typeface="Times New Roman"/>
                <a:buNone/>
              </a:pPr>
              <a:r>
                <a:rPr b="1" i="0" lang="en-US" sz="4800" u="none">
                  <a:solidFill>
                    <a:srgbClr val="0000FF"/>
                  </a:solidFill>
                  <a:latin typeface="Times New Roman"/>
                  <a:ea typeface="Times New Roman"/>
                  <a:cs typeface="Times New Roman"/>
                  <a:sym typeface="Times New Roman"/>
                </a:rPr>
                <a:t>3</a:t>
              </a:r>
              <a:endParaRPr/>
            </a:p>
          </p:txBody>
        </p:sp>
        <p:sp>
          <p:nvSpPr>
            <p:cNvPr id="913" name="Google Shape;913;p13"/>
            <p:cNvSpPr txBox="1"/>
            <p:nvPr/>
          </p:nvSpPr>
          <p:spPr>
            <a:xfrm>
              <a:off x="2064" y="1219"/>
              <a:ext cx="960"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4400"/>
                <a:buFont typeface="Times New Roman"/>
                <a:buNone/>
              </a:pPr>
              <a:r>
                <a:rPr b="1" i="0" lang="en-US" sz="4400" u="none">
                  <a:solidFill>
                    <a:srgbClr val="0000FF"/>
                  </a:solidFill>
                  <a:latin typeface="Times New Roman"/>
                  <a:ea typeface="Times New Roman"/>
                  <a:cs typeface="Times New Roman"/>
                  <a:sym typeface="Times New Roman"/>
                </a:rPr>
                <a:t>=</a:t>
              </a:r>
              <a:endParaRPr/>
            </a:p>
          </p:txBody>
        </p:sp>
        <p:sp>
          <p:nvSpPr>
            <p:cNvPr id="914" name="Google Shape;914;p13"/>
            <p:cNvSpPr txBox="1"/>
            <p:nvPr/>
          </p:nvSpPr>
          <p:spPr>
            <a:xfrm>
              <a:off x="1056" y="1216"/>
              <a:ext cx="624" cy="5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4800"/>
                <a:buFont typeface="Times New Roman"/>
                <a:buNone/>
              </a:pPr>
              <a:r>
                <a:rPr b="1" i="0" lang="en-US" sz="4800" u="none">
                  <a:solidFill>
                    <a:srgbClr val="0000FF"/>
                  </a:solidFill>
                  <a:latin typeface="Times New Roman"/>
                  <a:ea typeface="Times New Roman"/>
                  <a:cs typeface="Times New Roman"/>
                  <a:sym typeface="Times New Roman"/>
                </a:rPr>
                <a:t>2</a:t>
              </a:r>
              <a:endParaRPr/>
            </a:p>
          </p:txBody>
        </p:sp>
      </p:grpSp>
      <p:sp>
        <p:nvSpPr>
          <p:cNvPr id="915" name="Google Shape;915;p13"/>
          <p:cNvSpPr txBox="1"/>
          <p:nvPr/>
        </p:nvSpPr>
        <p:spPr>
          <a:xfrm>
            <a:off x="152400" y="2863850"/>
            <a:ext cx="3113087" cy="6413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600"/>
              <a:buFont typeface="Times New Roman"/>
              <a:buNone/>
            </a:pPr>
            <a:r>
              <a:rPr b="1" i="0" lang="en-US" sz="3600" u="sng">
                <a:solidFill>
                  <a:srgbClr val="0000FF"/>
                </a:solidFill>
                <a:latin typeface="Times New Roman"/>
                <a:ea typeface="Times New Roman"/>
                <a:cs typeface="Times New Roman"/>
                <a:sym typeface="Times New Roman"/>
              </a:rPr>
              <a:t>Học sinh 1:</a:t>
            </a:r>
            <a:endParaRPr/>
          </a:p>
        </p:txBody>
      </p:sp>
      <p:grpSp>
        <p:nvGrpSpPr>
          <p:cNvPr id="916" name="Google Shape;916;p13"/>
          <p:cNvGrpSpPr/>
          <p:nvPr/>
        </p:nvGrpSpPr>
        <p:grpSpPr>
          <a:xfrm>
            <a:off x="6496050" y="5410200"/>
            <a:ext cx="2266950" cy="823912"/>
            <a:chOff x="4092" y="3408"/>
            <a:chExt cx="1428" cy="519"/>
          </a:xfrm>
        </p:grpSpPr>
        <p:sp>
          <p:nvSpPr>
            <p:cNvPr id="917" name="Google Shape;917;p13"/>
            <p:cNvSpPr txBox="1"/>
            <p:nvPr/>
          </p:nvSpPr>
          <p:spPr>
            <a:xfrm>
              <a:off x="4752" y="3408"/>
              <a:ext cx="768" cy="5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4800"/>
                <a:buFont typeface="Times New Roman"/>
                <a:buNone/>
              </a:pPr>
              <a:r>
                <a:rPr b="1" i="0" lang="en-US" sz="4800" u="none">
                  <a:solidFill>
                    <a:srgbClr val="0000FF"/>
                  </a:solidFill>
                  <a:latin typeface="Times New Roman"/>
                  <a:ea typeface="Times New Roman"/>
                  <a:cs typeface="Times New Roman"/>
                  <a:sym typeface="Times New Roman"/>
                </a:rPr>
                <a:t>12</a:t>
              </a:r>
              <a:endParaRPr/>
            </a:p>
          </p:txBody>
        </p:sp>
        <p:grpSp>
          <p:nvGrpSpPr>
            <p:cNvPr id="918" name="Google Shape;918;p13"/>
            <p:cNvGrpSpPr/>
            <p:nvPr/>
          </p:nvGrpSpPr>
          <p:grpSpPr>
            <a:xfrm>
              <a:off x="4092" y="3408"/>
              <a:ext cx="1236" cy="480"/>
              <a:chOff x="4092" y="3408"/>
              <a:chExt cx="1236" cy="480"/>
            </a:xfrm>
          </p:grpSpPr>
          <p:grpSp>
            <p:nvGrpSpPr>
              <p:cNvPr id="919" name="Google Shape;919;p13"/>
              <p:cNvGrpSpPr/>
              <p:nvPr/>
            </p:nvGrpSpPr>
            <p:grpSpPr>
              <a:xfrm>
                <a:off x="4608" y="3408"/>
                <a:ext cx="720" cy="480"/>
                <a:chOff x="1152" y="1968"/>
                <a:chExt cx="912" cy="480"/>
              </a:xfrm>
            </p:grpSpPr>
            <p:cxnSp>
              <p:nvCxnSpPr>
                <p:cNvPr id="920" name="Google Shape;920;p13"/>
                <p:cNvCxnSpPr/>
                <p:nvPr/>
              </p:nvCxnSpPr>
              <p:spPr>
                <a:xfrm>
                  <a:off x="1152" y="2112"/>
                  <a:ext cx="144" cy="336"/>
                </a:xfrm>
                <a:prstGeom prst="straightConnector1">
                  <a:avLst/>
                </a:prstGeom>
                <a:noFill/>
                <a:ln cap="flat" cmpd="sng" w="38100">
                  <a:solidFill>
                    <a:srgbClr val="3333FF"/>
                  </a:solidFill>
                  <a:prstDash val="solid"/>
                  <a:miter lim="800000"/>
                  <a:headEnd len="med" w="med" type="none"/>
                  <a:tailEnd len="med" w="med" type="none"/>
                </a:ln>
              </p:spPr>
            </p:cxnSp>
            <p:cxnSp>
              <p:nvCxnSpPr>
                <p:cNvPr id="921" name="Google Shape;921;p13"/>
                <p:cNvCxnSpPr/>
                <p:nvPr/>
              </p:nvCxnSpPr>
              <p:spPr>
                <a:xfrm flipH="1" rot="10800000">
                  <a:off x="1296" y="1968"/>
                  <a:ext cx="48" cy="480"/>
                </a:xfrm>
                <a:prstGeom prst="straightConnector1">
                  <a:avLst/>
                </a:prstGeom>
                <a:noFill/>
                <a:ln cap="flat" cmpd="sng" w="38100">
                  <a:solidFill>
                    <a:srgbClr val="3333FF"/>
                  </a:solidFill>
                  <a:prstDash val="solid"/>
                  <a:miter lim="800000"/>
                  <a:headEnd len="med" w="med" type="none"/>
                  <a:tailEnd len="med" w="med" type="none"/>
                </a:ln>
              </p:spPr>
            </p:cxnSp>
            <p:cxnSp>
              <p:nvCxnSpPr>
                <p:cNvPr id="922" name="Google Shape;922;p13"/>
                <p:cNvCxnSpPr/>
                <p:nvPr/>
              </p:nvCxnSpPr>
              <p:spPr>
                <a:xfrm>
                  <a:off x="1344" y="1968"/>
                  <a:ext cx="720" cy="0"/>
                </a:xfrm>
                <a:prstGeom prst="straightConnector1">
                  <a:avLst/>
                </a:prstGeom>
                <a:noFill/>
                <a:ln cap="flat" cmpd="sng" w="38100">
                  <a:solidFill>
                    <a:srgbClr val="3333FF"/>
                  </a:solidFill>
                  <a:prstDash val="solid"/>
                  <a:miter lim="800000"/>
                  <a:headEnd len="med" w="med" type="none"/>
                  <a:tailEnd len="med" w="med" type="none"/>
                </a:ln>
              </p:spPr>
            </p:cxnSp>
          </p:grpSp>
          <p:sp>
            <p:nvSpPr>
              <p:cNvPr id="923" name="Google Shape;923;p13"/>
              <p:cNvSpPr txBox="1"/>
              <p:nvPr/>
            </p:nvSpPr>
            <p:spPr>
              <a:xfrm>
                <a:off x="4092" y="3408"/>
                <a:ext cx="336"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33CC"/>
                  </a:buClr>
                  <a:buSzPts val="4400"/>
                  <a:buFont typeface="Times New Roman"/>
                  <a:buNone/>
                </a:pPr>
                <a:r>
                  <a:rPr b="1" i="0" lang="en-US" sz="4400" u="none">
                    <a:solidFill>
                      <a:srgbClr val="0033CC"/>
                    </a:solidFill>
                    <a:latin typeface="Times New Roman"/>
                    <a:ea typeface="Times New Roman"/>
                    <a:cs typeface="Times New Roman"/>
                    <a:sym typeface="Times New Roman"/>
                  </a:rPr>
                  <a:t>=</a:t>
                </a:r>
                <a:endParaRPr/>
              </a:p>
            </p:txBody>
          </p:sp>
        </p:grpSp>
      </p:grpSp>
      <p:sp>
        <p:nvSpPr>
          <p:cNvPr id="924" name="Google Shape;924;p13"/>
          <p:cNvSpPr txBox="1"/>
          <p:nvPr/>
        </p:nvSpPr>
        <p:spPr>
          <a:xfrm>
            <a:off x="152400" y="4572000"/>
            <a:ext cx="3276600" cy="6413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600"/>
              <a:buFont typeface="Times New Roman"/>
              <a:buNone/>
            </a:pPr>
            <a:r>
              <a:rPr b="1" i="0" lang="en-US" sz="3600" u="sng">
                <a:solidFill>
                  <a:srgbClr val="0000FF"/>
                </a:solidFill>
                <a:latin typeface="Times New Roman"/>
                <a:ea typeface="Times New Roman"/>
                <a:cs typeface="Times New Roman"/>
                <a:sym typeface="Times New Roman"/>
              </a:rPr>
              <a:t>Học sinh 2:</a:t>
            </a:r>
            <a:endParaRPr/>
          </a:p>
        </p:txBody>
      </p:sp>
      <p:sp>
        <p:nvSpPr>
          <p:cNvPr id="925" name="Google Shape;925;p13"/>
          <p:cNvSpPr txBox="1"/>
          <p:nvPr/>
        </p:nvSpPr>
        <p:spPr>
          <a:xfrm>
            <a:off x="47625" y="49212"/>
            <a:ext cx="9048750" cy="6784975"/>
          </a:xfrm>
          <a:prstGeom prst="rect">
            <a:avLst/>
          </a:prstGeom>
          <a:noFill/>
          <a:ln cap="flat" cmpd="sng" w="76200">
            <a:solidFill>
              <a:srgbClr val="C3BE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926" name="Google Shape;926;p13"/>
          <p:cNvGrpSpPr/>
          <p:nvPr/>
        </p:nvGrpSpPr>
        <p:grpSpPr>
          <a:xfrm>
            <a:off x="1362075" y="3810000"/>
            <a:ext cx="3451225" cy="865187"/>
            <a:chOff x="960" y="2400"/>
            <a:chExt cx="2174" cy="545"/>
          </a:xfrm>
        </p:grpSpPr>
        <p:sp>
          <p:nvSpPr>
            <p:cNvPr id="927" name="Google Shape;927;p13"/>
            <p:cNvSpPr txBox="1"/>
            <p:nvPr/>
          </p:nvSpPr>
          <p:spPr>
            <a:xfrm>
              <a:off x="960" y="2444"/>
              <a:ext cx="302" cy="44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33CC"/>
                </a:buClr>
                <a:buSzPts val="4000"/>
                <a:buFont typeface="Times New Roman"/>
                <a:buNone/>
              </a:pPr>
              <a:r>
                <a:rPr b="1" i="0" lang="en-US" sz="4000" u="none">
                  <a:solidFill>
                    <a:srgbClr val="0033CC"/>
                  </a:solidFill>
                  <a:latin typeface="Times New Roman"/>
                  <a:ea typeface="Times New Roman"/>
                  <a:cs typeface="Times New Roman"/>
                  <a:sym typeface="Times New Roman"/>
                </a:rPr>
                <a:t>– </a:t>
              </a:r>
              <a:endParaRPr/>
            </a:p>
          </p:txBody>
        </p:sp>
        <p:grpSp>
          <p:nvGrpSpPr>
            <p:cNvPr id="928" name="Google Shape;928;p13"/>
            <p:cNvGrpSpPr/>
            <p:nvPr/>
          </p:nvGrpSpPr>
          <p:grpSpPr>
            <a:xfrm>
              <a:off x="1502" y="2400"/>
              <a:ext cx="569" cy="442"/>
              <a:chOff x="1392" y="1190"/>
              <a:chExt cx="569" cy="442"/>
            </a:xfrm>
          </p:grpSpPr>
          <p:cxnSp>
            <p:nvCxnSpPr>
              <p:cNvPr id="929" name="Google Shape;929;p13"/>
              <p:cNvCxnSpPr/>
              <p:nvPr/>
            </p:nvCxnSpPr>
            <p:spPr>
              <a:xfrm>
                <a:off x="1392" y="1365"/>
                <a:ext cx="105" cy="267"/>
              </a:xfrm>
              <a:prstGeom prst="straightConnector1">
                <a:avLst/>
              </a:prstGeom>
              <a:noFill/>
              <a:ln cap="flat" cmpd="sng" w="38100">
                <a:solidFill>
                  <a:srgbClr val="0000FF"/>
                </a:solidFill>
                <a:prstDash val="solid"/>
                <a:miter lim="800000"/>
                <a:headEnd len="med" w="med" type="none"/>
                <a:tailEnd len="med" w="med" type="none"/>
              </a:ln>
            </p:spPr>
          </p:cxnSp>
          <p:cxnSp>
            <p:nvCxnSpPr>
              <p:cNvPr id="930" name="Google Shape;930;p13"/>
              <p:cNvCxnSpPr/>
              <p:nvPr/>
            </p:nvCxnSpPr>
            <p:spPr>
              <a:xfrm flipH="1" rot="10800000">
                <a:off x="1497" y="1190"/>
                <a:ext cx="104" cy="427"/>
              </a:xfrm>
              <a:prstGeom prst="straightConnector1">
                <a:avLst/>
              </a:prstGeom>
              <a:noFill/>
              <a:ln cap="flat" cmpd="sng" w="38100">
                <a:solidFill>
                  <a:srgbClr val="0000FF"/>
                </a:solidFill>
                <a:prstDash val="solid"/>
                <a:miter lim="800000"/>
                <a:headEnd len="med" w="med" type="none"/>
                <a:tailEnd len="med" w="med" type="none"/>
              </a:ln>
            </p:spPr>
          </p:cxnSp>
          <p:cxnSp>
            <p:nvCxnSpPr>
              <p:cNvPr id="931" name="Google Shape;931;p13"/>
              <p:cNvCxnSpPr/>
              <p:nvPr/>
            </p:nvCxnSpPr>
            <p:spPr>
              <a:xfrm>
                <a:off x="1594" y="1204"/>
                <a:ext cx="367" cy="0"/>
              </a:xfrm>
              <a:prstGeom prst="straightConnector1">
                <a:avLst/>
              </a:prstGeom>
              <a:noFill/>
              <a:ln cap="flat" cmpd="sng" w="38100">
                <a:solidFill>
                  <a:srgbClr val="0000FF"/>
                </a:solidFill>
                <a:prstDash val="solid"/>
                <a:miter lim="800000"/>
                <a:headEnd len="med" w="med" type="none"/>
                <a:tailEnd len="med" w="med" type="none"/>
              </a:ln>
            </p:spPr>
          </p:cxnSp>
        </p:grpSp>
        <p:sp>
          <p:nvSpPr>
            <p:cNvPr id="932" name="Google Shape;932;p13"/>
            <p:cNvSpPr txBox="1"/>
            <p:nvPr/>
          </p:nvSpPr>
          <p:spPr>
            <a:xfrm>
              <a:off x="1646" y="2419"/>
              <a:ext cx="624" cy="5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4800"/>
                <a:buFont typeface="Times New Roman"/>
                <a:buNone/>
              </a:pPr>
              <a:r>
                <a:rPr b="1" i="0" lang="en-US" sz="4800" u="none">
                  <a:solidFill>
                    <a:srgbClr val="0000FF"/>
                  </a:solidFill>
                  <a:latin typeface="Times New Roman"/>
                  <a:ea typeface="Times New Roman"/>
                  <a:cs typeface="Times New Roman"/>
                  <a:sym typeface="Times New Roman"/>
                </a:rPr>
                <a:t>3</a:t>
              </a:r>
              <a:endParaRPr/>
            </a:p>
          </p:txBody>
        </p:sp>
        <p:sp>
          <p:nvSpPr>
            <p:cNvPr id="933" name="Google Shape;933;p13"/>
            <p:cNvSpPr txBox="1"/>
            <p:nvPr/>
          </p:nvSpPr>
          <p:spPr>
            <a:xfrm>
              <a:off x="2174" y="2429"/>
              <a:ext cx="960"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4400"/>
                <a:buFont typeface="Times New Roman"/>
                <a:buNone/>
              </a:pPr>
              <a:r>
                <a:rPr b="1" i="0" lang="en-US" sz="4400" u="none">
                  <a:solidFill>
                    <a:srgbClr val="0000FF"/>
                  </a:solidFill>
                  <a:latin typeface="Times New Roman"/>
                  <a:ea typeface="Times New Roman"/>
                  <a:cs typeface="Times New Roman"/>
                  <a:sym typeface="Times New Roman"/>
                </a:rPr>
                <a:t>=</a:t>
              </a:r>
              <a:endParaRPr/>
            </a:p>
          </p:txBody>
        </p:sp>
        <p:sp>
          <p:nvSpPr>
            <p:cNvPr id="934" name="Google Shape;934;p13"/>
            <p:cNvSpPr txBox="1"/>
            <p:nvPr/>
          </p:nvSpPr>
          <p:spPr>
            <a:xfrm>
              <a:off x="1166" y="2426"/>
              <a:ext cx="624" cy="5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4800"/>
                <a:buFont typeface="Times New Roman"/>
                <a:buNone/>
              </a:pPr>
              <a:r>
                <a:rPr b="1" i="0" lang="en-US" sz="4800" u="none">
                  <a:solidFill>
                    <a:srgbClr val="0000FF"/>
                  </a:solidFill>
                  <a:latin typeface="Times New Roman"/>
                  <a:ea typeface="Times New Roman"/>
                  <a:cs typeface="Times New Roman"/>
                  <a:sym typeface="Times New Roman"/>
                </a:rPr>
                <a:t>2</a:t>
              </a:r>
              <a:endParaRPr/>
            </a:p>
          </p:txBody>
        </p:sp>
      </p:grpSp>
      <p:grpSp>
        <p:nvGrpSpPr>
          <p:cNvPr id="935" name="Google Shape;935;p13"/>
          <p:cNvGrpSpPr/>
          <p:nvPr/>
        </p:nvGrpSpPr>
        <p:grpSpPr>
          <a:xfrm>
            <a:off x="1381125" y="5383212"/>
            <a:ext cx="3451225" cy="865187"/>
            <a:chOff x="802" y="3391"/>
            <a:chExt cx="2174" cy="545"/>
          </a:xfrm>
        </p:grpSpPr>
        <p:sp>
          <p:nvSpPr>
            <p:cNvPr id="936" name="Google Shape;936;p13"/>
            <p:cNvSpPr txBox="1"/>
            <p:nvPr/>
          </p:nvSpPr>
          <p:spPr>
            <a:xfrm>
              <a:off x="802" y="3446"/>
              <a:ext cx="302" cy="44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33CC"/>
                </a:buClr>
                <a:buSzPts val="4000"/>
                <a:buFont typeface="Times New Roman"/>
                <a:buNone/>
              </a:pPr>
              <a:r>
                <a:rPr b="1" i="0" lang="en-US" sz="4000" u="none">
                  <a:solidFill>
                    <a:srgbClr val="0033CC"/>
                  </a:solidFill>
                  <a:latin typeface="Times New Roman"/>
                  <a:ea typeface="Times New Roman"/>
                  <a:cs typeface="Times New Roman"/>
                  <a:sym typeface="Times New Roman"/>
                </a:rPr>
                <a:t>– </a:t>
              </a:r>
              <a:endParaRPr/>
            </a:p>
          </p:txBody>
        </p:sp>
        <p:grpSp>
          <p:nvGrpSpPr>
            <p:cNvPr id="937" name="Google Shape;937;p13"/>
            <p:cNvGrpSpPr/>
            <p:nvPr/>
          </p:nvGrpSpPr>
          <p:grpSpPr>
            <a:xfrm>
              <a:off x="1344" y="3391"/>
              <a:ext cx="569" cy="442"/>
              <a:chOff x="1392" y="1190"/>
              <a:chExt cx="569" cy="442"/>
            </a:xfrm>
          </p:grpSpPr>
          <p:cxnSp>
            <p:nvCxnSpPr>
              <p:cNvPr id="938" name="Google Shape;938;p13"/>
              <p:cNvCxnSpPr/>
              <p:nvPr/>
            </p:nvCxnSpPr>
            <p:spPr>
              <a:xfrm>
                <a:off x="1392" y="1365"/>
                <a:ext cx="105" cy="267"/>
              </a:xfrm>
              <a:prstGeom prst="straightConnector1">
                <a:avLst/>
              </a:prstGeom>
              <a:noFill/>
              <a:ln cap="flat" cmpd="sng" w="38100">
                <a:solidFill>
                  <a:srgbClr val="0000FF"/>
                </a:solidFill>
                <a:prstDash val="solid"/>
                <a:miter lim="800000"/>
                <a:headEnd len="med" w="med" type="none"/>
                <a:tailEnd len="med" w="med" type="none"/>
              </a:ln>
            </p:spPr>
          </p:cxnSp>
          <p:cxnSp>
            <p:nvCxnSpPr>
              <p:cNvPr id="939" name="Google Shape;939;p13"/>
              <p:cNvCxnSpPr/>
              <p:nvPr/>
            </p:nvCxnSpPr>
            <p:spPr>
              <a:xfrm flipH="1" rot="10800000">
                <a:off x="1497" y="1190"/>
                <a:ext cx="104" cy="427"/>
              </a:xfrm>
              <a:prstGeom prst="straightConnector1">
                <a:avLst/>
              </a:prstGeom>
              <a:noFill/>
              <a:ln cap="flat" cmpd="sng" w="38100">
                <a:solidFill>
                  <a:srgbClr val="0000FF"/>
                </a:solidFill>
                <a:prstDash val="solid"/>
                <a:miter lim="800000"/>
                <a:headEnd len="med" w="med" type="none"/>
                <a:tailEnd len="med" w="med" type="none"/>
              </a:ln>
            </p:spPr>
          </p:cxnSp>
          <p:cxnSp>
            <p:nvCxnSpPr>
              <p:cNvPr id="940" name="Google Shape;940;p13"/>
              <p:cNvCxnSpPr/>
              <p:nvPr/>
            </p:nvCxnSpPr>
            <p:spPr>
              <a:xfrm>
                <a:off x="1594" y="1204"/>
                <a:ext cx="367" cy="0"/>
              </a:xfrm>
              <a:prstGeom prst="straightConnector1">
                <a:avLst/>
              </a:prstGeom>
              <a:noFill/>
              <a:ln cap="flat" cmpd="sng" w="38100">
                <a:solidFill>
                  <a:srgbClr val="0000FF"/>
                </a:solidFill>
                <a:prstDash val="solid"/>
                <a:miter lim="800000"/>
                <a:headEnd len="med" w="med" type="none"/>
                <a:tailEnd len="med" w="med" type="none"/>
              </a:ln>
            </p:spPr>
          </p:cxnSp>
        </p:grpSp>
        <p:sp>
          <p:nvSpPr>
            <p:cNvPr id="941" name="Google Shape;941;p13"/>
            <p:cNvSpPr txBox="1"/>
            <p:nvPr/>
          </p:nvSpPr>
          <p:spPr>
            <a:xfrm>
              <a:off x="1488" y="3410"/>
              <a:ext cx="624" cy="5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4800"/>
                <a:buFont typeface="Times New Roman"/>
                <a:buNone/>
              </a:pPr>
              <a:r>
                <a:rPr b="1" i="0" lang="en-US" sz="4800" u="none">
                  <a:solidFill>
                    <a:srgbClr val="0000FF"/>
                  </a:solidFill>
                  <a:latin typeface="Times New Roman"/>
                  <a:ea typeface="Times New Roman"/>
                  <a:cs typeface="Times New Roman"/>
                  <a:sym typeface="Times New Roman"/>
                </a:rPr>
                <a:t>3</a:t>
              </a:r>
              <a:endParaRPr/>
            </a:p>
          </p:txBody>
        </p:sp>
        <p:sp>
          <p:nvSpPr>
            <p:cNvPr id="942" name="Google Shape;942;p13"/>
            <p:cNvSpPr txBox="1"/>
            <p:nvPr/>
          </p:nvSpPr>
          <p:spPr>
            <a:xfrm>
              <a:off x="2016" y="3420"/>
              <a:ext cx="960"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4400"/>
                <a:buFont typeface="Times New Roman"/>
                <a:buNone/>
              </a:pPr>
              <a:r>
                <a:rPr b="1" i="0" lang="en-US" sz="4400" u="none">
                  <a:solidFill>
                    <a:srgbClr val="0000FF"/>
                  </a:solidFill>
                  <a:latin typeface="Times New Roman"/>
                  <a:ea typeface="Times New Roman"/>
                  <a:cs typeface="Times New Roman"/>
                  <a:sym typeface="Times New Roman"/>
                </a:rPr>
                <a:t>=</a:t>
              </a:r>
              <a:endParaRPr/>
            </a:p>
          </p:txBody>
        </p:sp>
        <p:sp>
          <p:nvSpPr>
            <p:cNvPr id="943" name="Google Shape;943;p13"/>
            <p:cNvSpPr txBox="1"/>
            <p:nvPr/>
          </p:nvSpPr>
          <p:spPr>
            <a:xfrm>
              <a:off x="1008" y="3417"/>
              <a:ext cx="624" cy="5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4800"/>
                <a:buFont typeface="Times New Roman"/>
                <a:buNone/>
              </a:pPr>
              <a:r>
                <a:rPr b="1" i="0" lang="en-US" sz="4800" u="none">
                  <a:solidFill>
                    <a:srgbClr val="0000FF"/>
                  </a:solidFill>
                  <a:latin typeface="Times New Roman"/>
                  <a:ea typeface="Times New Roman"/>
                  <a:cs typeface="Times New Roman"/>
                  <a:sym typeface="Times New Roman"/>
                </a:rPr>
                <a:t>2</a:t>
              </a:r>
              <a:endParaRPr/>
            </a:p>
          </p:txBody>
        </p:sp>
      </p:grpSp>
      <p:grpSp>
        <p:nvGrpSpPr>
          <p:cNvPr id="944" name="Google Shape;944;p13"/>
          <p:cNvGrpSpPr/>
          <p:nvPr/>
        </p:nvGrpSpPr>
        <p:grpSpPr>
          <a:xfrm>
            <a:off x="4178300" y="5410200"/>
            <a:ext cx="2451100" cy="828675"/>
            <a:chOff x="2584" y="3417"/>
            <a:chExt cx="1544" cy="522"/>
          </a:xfrm>
        </p:grpSpPr>
        <p:grpSp>
          <p:nvGrpSpPr>
            <p:cNvPr id="945" name="Google Shape;945;p13"/>
            <p:cNvGrpSpPr/>
            <p:nvPr/>
          </p:nvGrpSpPr>
          <p:grpSpPr>
            <a:xfrm>
              <a:off x="2584" y="3417"/>
              <a:ext cx="1544" cy="519"/>
              <a:chOff x="2584" y="3408"/>
              <a:chExt cx="1544" cy="519"/>
            </a:xfrm>
          </p:grpSpPr>
          <p:grpSp>
            <p:nvGrpSpPr>
              <p:cNvPr id="946" name="Google Shape;946;p13"/>
              <p:cNvGrpSpPr/>
              <p:nvPr/>
            </p:nvGrpSpPr>
            <p:grpSpPr>
              <a:xfrm>
                <a:off x="2584" y="3408"/>
                <a:ext cx="1448" cy="441"/>
                <a:chOff x="2584" y="3408"/>
                <a:chExt cx="1448" cy="441"/>
              </a:xfrm>
            </p:grpSpPr>
            <p:cxnSp>
              <p:nvCxnSpPr>
                <p:cNvPr id="947" name="Google Shape;947;p13"/>
                <p:cNvCxnSpPr/>
                <p:nvPr/>
              </p:nvCxnSpPr>
              <p:spPr>
                <a:xfrm>
                  <a:off x="2584" y="3541"/>
                  <a:ext cx="114" cy="308"/>
                </a:xfrm>
                <a:prstGeom prst="straightConnector1">
                  <a:avLst/>
                </a:prstGeom>
                <a:noFill/>
                <a:ln cap="flat" cmpd="sng" w="38100">
                  <a:solidFill>
                    <a:srgbClr val="3333FF"/>
                  </a:solidFill>
                  <a:prstDash val="solid"/>
                  <a:miter lim="800000"/>
                  <a:headEnd len="med" w="med" type="none"/>
                  <a:tailEnd len="med" w="med" type="none"/>
                </a:ln>
              </p:spPr>
            </p:cxnSp>
            <p:cxnSp>
              <p:nvCxnSpPr>
                <p:cNvPr id="948" name="Google Shape;948;p13"/>
                <p:cNvCxnSpPr/>
                <p:nvPr/>
              </p:nvCxnSpPr>
              <p:spPr>
                <a:xfrm flipH="1" rot="10800000">
                  <a:off x="2698" y="3408"/>
                  <a:ext cx="83" cy="441"/>
                </a:xfrm>
                <a:prstGeom prst="straightConnector1">
                  <a:avLst/>
                </a:prstGeom>
                <a:noFill/>
                <a:ln cap="flat" cmpd="sng" w="38100">
                  <a:solidFill>
                    <a:srgbClr val="3333FF"/>
                  </a:solidFill>
                  <a:prstDash val="solid"/>
                  <a:miter lim="800000"/>
                  <a:headEnd len="med" w="med" type="none"/>
                  <a:tailEnd len="med" w="med" type="none"/>
                </a:ln>
              </p:spPr>
            </p:cxnSp>
            <p:cxnSp>
              <p:nvCxnSpPr>
                <p:cNvPr id="949" name="Google Shape;949;p13"/>
                <p:cNvCxnSpPr/>
                <p:nvPr/>
              </p:nvCxnSpPr>
              <p:spPr>
                <a:xfrm>
                  <a:off x="2781" y="3408"/>
                  <a:ext cx="1251" cy="0"/>
                </a:xfrm>
                <a:prstGeom prst="straightConnector1">
                  <a:avLst/>
                </a:prstGeom>
                <a:noFill/>
                <a:ln cap="flat" cmpd="sng" w="38100">
                  <a:solidFill>
                    <a:srgbClr val="3333FF"/>
                  </a:solidFill>
                  <a:prstDash val="solid"/>
                  <a:miter lim="800000"/>
                  <a:headEnd len="med" w="med" type="none"/>
                  <a:tailEnd len="med" w="med" type="none"/>
                </a:ln>
              </p:spPr>
            </p:cxnSp>
          </p:grpSp>
          <p:sp>
            <p:nvSpPr>
              <p:cNvPr id="950" name="Google Shape;950;p13"/>
              <p:cNvSpPr txBox="1"/>
              <p:nvPr/>
            </p:nvSpPr>
            <p:spPr>
              <a:xfrm>
                <a:off x="2736" y="3408"/>
                <a:ext cx="1152" cy="5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4800"/>
                  <a:buFont typeface="Times New Roman"/>
                  <a:buNone/>
                </a:pPr>
                <a:r>
                  <a:rPr b="1" i="0" lang="en-US" sz="4800" u="none">
                    <a:solidFill>
                      <a:srgbClr val="FF3300"/>
                    </a:solidFill>
                    <a:latin typeface="Times New Roman"/>
                    <a:ea typeface="Times New Roman"/>
                    <a:cs typeface="Times New Roman"/>
                    <a:sym typeface="Times New Roman"/>
                  </a:rPr>
                  <a:t>(   2)</a:t>
                </a:r>
                <a:r>
                  <a:rPr b="1" baseline="30000" i="0" lang="en-US" sz="4800" u="none">
                    <a:solidFill>
                      <a:srgbClr val="FF3300"/>
                    </a:solidFill>
                    <a:latin typeface="Times New Roman"/>
                    <a:ea typeface="Times New Roman"/>
                    <a:cs typeface="Times New Roman"/>
                    <a:sym typeface="Times New Roman"/>
                  </a:rPr>
                  <a:t>2</a:t>
                </a:r>
                <a:endParaRPr/>
              </a:p>
            </p:txBody>
          </p:sp>
          <p:sp>
            <p:nvSpPr>
              <p:cNvPr id="951" name="Google Shape;951;p13"/>
              <p:cNvSpPr txBox="1"/>
              <p:nvPr/>
            </p:nvSpPr>
            <p:spPr>
              <a:xfrm>
                <a:off x="3552" y="3408"/>
                <a:ext cx="576" cy="5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4800"/>
                  <a:buFont typeface="Times New Roman"/>
                  <a:buNone/>
                </a:pPr>
                <a:r>
                  <a:rPr b="1" i="0" lang="en-US" sz="4800" u="none">
                    <a:solidFill>
                      <a:srgbClr val="0000FF"/>
                    </a:solidFill>
                    <a:latin typeface="Times New Roman"/>
                    <a:ea typeface="Times New Roman"/>
                    <a:cs typeface="Times New Roman"/>
                    <a:sym typeface="Times New Roman"/>
                  </a:rPr>
                  <a:t>.3</a:t>
                </a:r>
                <a:endParaRPr/>
              </a:p>
            </p:txBody>
          </p:sp>
        </p:grpSp>
        <p:sp>
          <p:nvSpPr>
            <p:cNvPr id="952" name="Google Shape;952;p13"/>
            <p:cNvSpPr txBox="1"/>
            <p:nvPr/>
          </p:nvSpPr>
          <p:spPr>
            <a:xfrm>
              <a:off x="2914" y="3454"/>
              <a:ext cx="302" cy="48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4400"/>
                <a:buFont typeface="Times New Roman"/>
                <a:buNone/>
              </a:pPr>
              <a:r>
                <a:rPr b="1" i="0" lang="en-US" sz="4400" u="none">
                  <a:solidFill>
                    <a:srgbClr val="FF0000"/>
                  </a:solidFill>
                  <a:latin typeface="Times New Roman"/>
                  <a:ea typeface="Times New Roman"/>
                  <a:cs typeface="Times New Roman"/>
                  <a:sym typeface="Times New Roman"/>
                </a:rPr>
                <a:t>– </a:t>
              </a:r>
              <a:endParaRPr/>
            </a:p>
          </p:txBody>
        </p:sp>
      </p:grpSp>
    </p:spTree>
  </p:cSld>
  <p:clrMapOvr>
    <a:masterClrMapping/>
  </p:clrMapOvr>
  <p:transition spd="slow">
    <p:split/>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857"/>
                                        </p:tgtEl>
                                        <p:attrNameLst>
                                          <p:attrName>style.visibility</p:attrName>
                                        </p:attrNameLst>
                                      </p:cBhvr>
                                      <p:to>
                                        <p:strVal val="visible"/>
                                      </p:to>
                                    </p:set>
                                    <p:animEffect filter="fade" transition="in">
                                      <p:cBhvr>
                                        <p:cTn dur="2000"/>
                                        <p:tgtEl>
                                          <p:spTgt spid="85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58"/>
                                        </p:tgtEl>
                                        <p:attrNameLst>
                                          <p:attrName>style.visibility</p:attrName>
                                        </p:attrNameLst>
                                      </p:cBhvr>
                                      <p:to>
                                        <p:strVal val="visible"/>
                                      </p:to>
                                    </p:set>
                                    <p:animEffect filter="fade" transition="in">
                                      <p:cBhvr>
                                        <p:cTn dur="500"/>
                                        <p:tgtEl>
                                          <p:spTgt spid="858"/>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869"/>
                                        </p:tgtEl>
                                        <p:attrNameLst>
                                          <p:attrName>style.visibility</p:attrName>
                                        </p:attrNameLst>
                                      </p:cBhvr>
                                      <p:to>
                                        <p:strVal val="visible"/>
                                      </p:to>
                                    </p:set>
                                    <p:animEffect filter="fade" transition="in">
                                      <p:cBhvr>
                                        <p:cTn dur="1000"/>
                                        <p:tgtEl>
                                          <p:spTgt spid="869"/>
                                        </p:tgtEl>
                                      </p:cBhvr>
                                    </p:animEffect>
                                  </p:childTnLst>
                                </p:cTn>
                              </p:par>
                              <p:par>
                                <p:cTn fill="hold" nodeType="withEffect" presetClass="entr" presetID="10" presetSubtype="0">
                                  <p:stCondLst>
                                    <p:cond delay="0"/>
                                  </p:stCondLst>
                                  <p:childTnLst>
                                    <p:set>
                                      <p:cBhvr>
                                        <p:cTn dur="1" fill="hold">
                                          <p:stCondLst>
                                            <p:cond delay="0"/>
                                          </p:stCondLst>
                                        </p:cTn>
                                        <p:tgtEl>
                                          <p:spTgt spid="874"/>
                                        </p:tgtEl>
                                        <p:attrNameLst>
                                          <p:attrName>style.visibility</p:attrName>
                                        </p:attrNameLst>
                                      </p:cBhvr>
                                      <p:to>
                                        <p:strVal val="visible"/>
                                      </p:to>
                                    </p:set>
                                    <p:animEffect filter="fade" transition="in">
                                      <p:cBhvr>
                                        <p:cTn dur="1000"/>
                                        <p:tgtEl>
                                          <p:spTgt spid="874"/>
                                        </p:tgtEl>
                                      </p:cBhvr>
                                    </p:animEffect>
                                  </p:childTnLst>
                                </p:cTn>
                              </p:par>
                            </p:childTnLst>
                          </p:cTn>
                        </p:par>
                        <p:par>
                          <p:cTn fill="hold">
                            <p:stCondLst>
                              <p:cond delay="1500"/>
                            </p:stCondLst>
                            <p:childTnLst>
                              <p:par>
                                <p:cTn fill="hold" nodeType="afterEffect" presetClass="exit" presetID="10" presetSubtype="0">
                                  <p:stCondLst>
                                    <p:cond delay="0"/>
                                  </p:stCondLst>
                                  <p:childTnLst>
                                    <p:animEffect filter="fade" transition="out">
                                      <p:cBhvr>
                                        <p:cTn dur="1000"/>
                                        <p:tgtEl>
                                          <p:spTgt spid="858"/>
                                        </p:tgtEl>
                                      </p:cBhvr>
                                    </p:animEffect>
                                    <p:set>
                                      <p:cBhvr>
                                        <p:cTn dur="1" fill="hold">
                                          <p:stCondLst>
                                            <p:cond delay="1000"/>
                                          </p:stCondLst>
                                        </p:cTn>
                                        <p:tgtEl>
                                          <p:spTgt spid="858"/>
                                        </p:tgtEl>
                                        <p:attrNameLst>
                                          <p:attrName>style.visibility</p:attrName>
                                        </p:attrNameLst>
                                      </p:cBhvr>
                                      <p:to>
                                        <p:strVal val="hidden"/>
                                      </p:to>
                                    </p:se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888"/>
                                        </p:tgtEl>
                                        <p:attrNameLst>
                                          <p:attrName>style.visibility</p:attrName>
                                        </p:attrNameLst>
                                      </p:cBhvr>
                                      <p:to>
                                        <p:strVal val="visible"/>
                                      </p:to>
                                    </p:set>
                                    <p:animEffect filter="fade" transition="in">
                                      <p:cBhvr>
                                        <p:cTn dur="2000"/>
                                        <p:tgtEl>
                                          <p:spTgt spid="88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89"/>
                                        </p:tgtEl>
                                        <p:attrNameLst>
                                          <p:attrName>style.visibility</p:attrName>
                                        </p:attrNameLst>
                                      </p:cBhvr>
                                      <p:to>
                                        <p:strVal val="visible"/>
                                      </p:to>
                                    </p:set>
                                    <p:animEffect filter="fade" transition="in">
                                      <p:cBhvr>
                                        <p:cTn dur="500"/>
                                        <p:tgtEl>
                                          <p:spTgt spid="88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5"/>
                                        </p:tgtEl>
                                        <p:attrNameLst>
                                          <p:attrName>style.visibility</p:attrName>
                                        </p:attrNameLst>
                                      </p:cBhvr>
                                      <p:to>
                                        <p:strVal val="visible"/>
                                      </p:to>
                                    </p:set>
                                    <p:animEffect filter="fade" transition="in">
                                      <p:cBhvr>
                                        <p:cTn dur="500"/>
                                        <p:tgtEl>
                                          <p:spTgt spid="9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4"/>
                                        </p:tgtEl>
                                        <p:attrNameLst>
                                          <p:attrName>style.visibility</p:attrName>
                                        </p:attrNameLst>
                                      </p:cBhvr>
                                      <p:to>
                                        <p:strVal val="visible"/>
                                      </p:to>
                                    </p:set>
                                    <p:animEffect filter="fade" transition="in">
                                      <p:cBhvr>
                                        <p:cTn dur="500"/>
                                        <p:tgtEl>
                                          <p:spTgt spid="92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924"/>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915"/>
                                        </p:tgtEl>
                                        <p:attrNameLst>
                                          <p:attrName>style.visibility</p:attrName>
                                        </p:attrNameLst>
                                      </p:cBhvr>
                                      <p:to>
                                        <p:strVal val="hidden"/>
                                      </p:to>
                                    </p:set>
                                  </p:childTnLst>
                                </p:cTn>
                              </p:par>
                              <p:par>
                                <p:cTn fill="hold" nodeType="withEffect" presetClass="entr" presetID="10" presetSubtype="0">
                                  <p:stCondLst>
                                    <p:cond delay="0"/>
                                  </p:stCondLst>
                                  <p:childTnLst>
                                    <p:set>
                                      <p:cBhvr>
                                        <p:cTn dur="1" fill="hold">
                                          <p:stCondLst>
                                            <p:cond delay="0"/>
                                          </p:stCondLst>
                                        </p:cTn>
                                        <p:tgtEl>
                                          <p:spTgt spid="859"/>
                                        </p:tgtEl>
                                        <p:attrNameLst>
                                          <p:attrName>style.visibility</p:attrName>
                                        </p:attrNameLst>
                                      </p:cBhvr>
                                      <p:to>
                                        <p:strVal val="visible"/>
                                      </p:to>
                                    </p:set>
                                    <p:animEffect filter="fade" transition="in">
                                      <p:cBhvr>
                                        <p:cTn dur="500"/>
                                        <p:tgtEl>
                                          <p:spTgt spid="8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57" name="Shape 957"/>
        <p:cNvGrpSpPr/>
        <p:nvPr/>
      </p:nvGrpSpPr>
      <p:grpSpPr>
        <a:xfrm>
          <a:off x="0" y="0"/>
          <a:ext cx="0" cy="0"/>
          <a:chOff x="0" y="0"/>
          <a:chExt cx="0" cy="0"/>
        </a:xfrm>
      </p:grpSpPr>
      <p:sp>
        <p:nvSpPr>
          <p:cNvPr id="958" name="Google Shape;958;p14"/>
          <p:cNvSpPr txBox="1"/>
          <p:nvPr/>
        </p:nvSpPr>
        <p:spPr>
          <a:xfrm>
            <a:off x="457200" y="639762"/>
            <a:ext cx="8839200" cy="5794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3200"/>
              <a:buFont typeface="Times New Roman"/>
              <a:buNone/>
            </a:pPr>
            <a:r>
              <a:rPr b="1" i="0" lang="en-US" sz="3200" u="none">
                <a:solidFill>
                  <a:srgbClr val="FF0000"/>
                </a:solidFill>
                <a:latin typeface="Times New Roman"/>
                <a:ea typeface="Times New Roman"/>
                <a:cs typeface="Times New Roman"/>
                <a:sym typeface="Times New Roman"/>
              </a:rPr>
              <a:t>II </a:t>
            </a:r>
            <a:r>
              <a:rPr b="1" i="0" lang="en-US" sz="3200" u="sng">
                <a:solidFill>
                  <a:srgbClr val="FF0000"/>
                </a:solidFill>
                <a:latin typeface="Times New Roman"/>
                <a:ea typeface="Times New Roman"/>
                <a:cs typeface="Times New Roman"/>
                <a:sym typeface="Times New Roman"/>
              </a:rPr>
              <a:t>.ĐƯA THỪA SỐ VÀO TRONG DẤU CĂN</a:t>
            </a:r>
            <a:endParaRPr/>
          </a:p>
        </p:txBody>
      </p:sp>
      <p:sp>
        <p:nvSpPr>
          <p:cNvPr id="959" name="Google Shape;959;p14"/>
          <p:cNvSpPr txBox="1"/>
          <p:nvPr/>
        </p:nvSpPr>
        <p:spPr>
          <a:xfrm>
            <a:off x="346075" y="252412"/>
            <a:ext cx="8545512" cy="6369050"/>
          </a:xfrm>
          <a:prstGeom prst="rect">
            <a:avLst/>
          </a:prstGeom>
          <a:noFill/>
          <a:ln cap="flat" cmpd="sng" w="76200">
            <a:solidFill>
              <a:srgbClr val="0000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60" name="Google Shape;960;p14"/>
          <p:cNvSpPr txBox="1"/>
          <p:nvPr/>
        </p:nvSpPr>
        <p:spPr>
          <a:xfrm>
            <a:off x="1371600" y="1676400"/>
            <a:ext cx="63246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9933"/>
              </a:buClr>
              <a:buSzPts val="4400"/>
              <a:buFont typeface="Times New Roman"/>
              <a:buNone/>
            </a:pPr>
            <a:r>
              <a:rPr b="1" i="0" lang="en-US" sz="4400" u="none">
                <a:solidFill>
                  <a:srgbClr val="339933"/>
                </a:solidFill>
                <a:latin typeface="Times New Roman"/>
                <a:ea typeface="Times New Roman"/>
                <a:cs typeface="Times New Roman"/>
                <a:sym typeface="Times New Roman"/>
              </a:rPr>
              <a:t>Với</a:t>
            </a:r>
            <a:r>
              <a:rPr b="1" i="0" lang="en-US" sz="4400" u="none">
                <a:solidFill>
                  <a:srgbClr val="CC3300"/>
                </a:solidFill>
                <a:latin typeface="Times New Roman"/>
                <a:ea typeface="Times New Roman"/>
                <a:cs typeface="Times New Roman"/>
                <a:sym typeface="Times New Roman"/>
              </a:rPr>
              <a:t> </a:t>
            </a:r>
            <a:r>
              <a:rPr b="1" i="0" lang="en-US" sz="4400" u="sng">
                <a:solidFill>
                  <a:srgbClr val="CC3300"/>
                </a:solidFill>
                <a:latin typeface="Times New Roman"/>
                <a:ea typeface="Times New Roman"/>
                <a:cs typeface="Times New Roman"/>
                <a:sym typeface="Times New Roman"/>
              </a:rPr>
              <a:t>A&lt; 0</a:t>
            </a:r>
            <a:r>
              <a:rPr b="1" i="0" lang="en-US" sz="4400" u="none">
                <a:solidFill>
                  <a:srgbClr val="000000"/>
                </a:solidFill>
                <a:latin typeface="Times New Roman"/>
                <a:ea typeface="Times New Roman"/>
                <a:cs typeface="Times New Roman"/>
                <a:sym typeface="Times New Roman"/>
              </a:rPr>
              <a:t> và </a:t>
            </a:r>
            <a:r>
              <a:rPr b="1" i="0" lang="en-US" sz="4400" u="none">
                <a:solidFill>
                  <a:srgbClr val="993300"/>
                </a:solidFill>
                <a:latin typeface="Times New Roman"/>
                <a:ea typeface="Times New Roman"/>
                <a:cs typeface="Times New Roman"/>
                <a:sym typeface="Times New Roman"/>
              </a:rPr>
              <a:t>B ≥ 0</a:t>
            </a:r>
            <a:r>
              <a:rPr b="1" i="0" lang="en-US" sz="4400" u="none">
                <a:solidFill>
                  <a:srgbClr val="000000"/>
                </a:solidFill>
                <a:latin typeface="Times New Roman"/>
                <a:ea typeface="Times New Roman"/>
                <a:cs typeface="Times New Roman"/>
                <a:sym typeface="Times New Roman"/>
              </a:rPr>
              <a:t> </a:t>
            </a:r>
            <a:r>
              <a:rPr b="1" i="0" lang="en-US" sz="4400" u="none">
                <a:solidFill>
                  <a:srgbClr val="339933"/>
                </a:solidFill>
                <a:latin typeface="Times New Roman"/>
                <a:ea typeface="Times New Roman"/>
                <a:cs typeface="Times New Roman"/>
                <a:sym typeface="Times New Roman"/>
              </a:rPr>
              <a:t>ta có</a:t>
            </a:r>
            <a:endParaRPr/>
          </a:p>
        </p:txBody>
      </p:sp>
      <p:grpSp>
        <p:nvGrpSpPr>
          <p:cNvPr id="961" name="Google Shape;961;p14"/>
          <p:cNvGrpSpPr/>
          <p:nvPr/>
        </p:nvGrpSpPr>
        <p:grpSpPr>
          <a:xfrm>
            <a:off x="2590800" y="2940050"/>
            <a:ext cx="1066800" cy="609600"/>
            <a:chOff x="816" y="672"/>
            <a:chExt cx="528" cy="384"/>
          </a:xfrm>
        </p:grpSpPr>
        <p:cxnSp>
          <p:nvCxnSpPr>
            <p:cNvPr id="962" name="Google Shape;962;p14"/>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963" name="Google Shape;963;p14"/>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964" name="Google Shape;964;p14"/>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965" name="Google Shape;965;p14"/>
          <p:cNvSpPr txBox="1"/>
          <p:nvPr/>
        </p:nvSpPr>
        <p:spPr>
          <a:xfrm>
            <a:off x="1981200" y="2940050"/>
            <a:ext cx="685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a:t>
            </a:r>
            <a:endParaRPr/>
          </a:p>
        </p:txBody>
      </p:sp>
      <p:sp>
        <p:nvSpPr>
          <p:cNvPr id="966" name="Google Shape;966;p14"/>
          <p:cNvSpPr txBox="1"/>
          <p:nvPr/>
        </p:nvSpPr>
        <p:spPr>
          <a:xfrm>
            <a:off x="2895600" y="2940050"/>
            <a:ext cx="6096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B</a:t>
            </a:r>
            <a:endParaRPr/>
          </a:p>
        </p:txBody>
      </p:sp>
      <p:sp>
        <p:nvSpPr>
          <p:cNvPr id="967" name="Google Shape;967;p14"/>
          <p:cNvSpPr txBox="1"/>
          <p:nvPr/>
        </p:nvSpPr>
        <p:spPr>
          <a:xfrm>
            <a:off x="3810000" y="2940050"/>
            <a:ext cx="762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sp>
        <p:nvSpPr>
          <p:cNvPr id="968" name="Google Shape;968;p14"/>
          <p:cNvSpPr txBox="1"/>
          <p:nvPr/>
        </p:nvSpPr>
        <p:spPr>
          <a:xfrm>
            <a:off x="4495800" y="2940050"/>
            <a:ext cx="457200" cy="15557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800"/>
              <a:buFont typeface="Times New Roman"/>
              <a:buNone/>
            </a:pPr>
            <a:r>
              <a:rPr b="1" i="0" lang="en-US" sz="4800" u="none">
                <a:solidFill>
                  <a:srgbClr val="3333FF"/>
                </a:solidFill>
                <a:latin typeface="Times New Roman"/>
                <a:ea typeface="Times New Roman"/>
                <a:cs typeface="Times New Roman"/>
                <a:sym typeface="Times New Roman"/>
              </a:rPr>
              <a:t>– </a:t>
            </a:r>
            <a:endParaRPr/>
          </a:p>
        </p:txBody>
      </p:sp>
      <p:grpSp>
        <p:nvGrpSpPr>
          <p:cNvPr id="969" name="Google Shape;969;p14"/>
          <p:cNvGrpSpPr/>
          <p:nvPr/>
        </p:nvGrpSpPr>
        <p:grpSpPr>
          <a:xfrm>
            <a:off x="5105400" y="2832100"/>
            <a:ext cx="1676400" cy="869950"/>
            <a:chOff x="2640" y="3196"/>
            <a:chExt cx="1056" cy="548"/>
          </a:xfrm>
        </p:grpSpPr>
        <p:grpSp>
          <p:nvGrpSpPr>
            <p:cNvPr id="970" name="Google Shape;970;p14"/>
            <p:cNvGrpSpPr/>
            <p:nvPr/>
          </p:nvGrpSpPr>
          <p:grpSpPr>
            <a:xfrm>
              <a:off x="2640" y="3264"/>
              <a:ext cx="1008" cy="384"/>
              <a:chOff x="2544" y="3264"/>
              <a:chExt cx="1152" cy="384"/>
            </a:xfrm>
          </p:grpSpPr>
          <p:cxnSp>
            <p:nvCxnSpPr>
              <p:cNvPr id="971" name="Google Shape;971;p14"/>
              <p:cNvCxnSpPr/>
              <p:nvPr/>
            </p:nvCxnSpPr>
            <p:spPr>
              <a:xfrm>
                <a:off x="2544" y="3408"/>
                <a:ext cx="105" cy="240"/>
              </a:xfrm>
              <a:prstGeom prst="straightConnector1">
                <a:avLst/>
              </a:prstGeom>
              <a:noFill/>
              <a:ln cap="flat" cmpd="sng" w="38100">
                <a:solidFill>
                  <a:srgbClr val="3333FF"/>
                </a:solidFill>
                <a:prstDash val="solid"/>
                <a:miter lim="800000"/>
                <a:headEnd len="med" w="med" type="none"/>
                <a:tailEnd len="med" w="med" type="none"/>
              </a:ln>
            </p:spPr>
          </p:cxnSp>
          <p:cxnSp>
            <p:nvCxnSpPr>
              <p:cNvPr id="972" name="Google Shape;972;p14"/>
              <p:cNvCxnSpPr/>
              <p:nvPr/>
            </p:nvCxnSpPr>
            <p:spPr>
              <a:xfrm flipH="1" rot="10800000">
                <a:off x="2649" y="3264"/>
                <a:ext cx="87" cy="384"/>
              </a:xfrm>
              <a:prstGeom prst="straightConnector1">
                <a:avLst/>
              </a:prstGeom>
              <a:noFill/>
              <a:ln cap="flat" cmpd="sng" w="38100">
                <a:solidFill>
                  <a:srgbClr val="3333FF"/>
                </a:solidFill>
                <a:prstDash val="solid"/>
                <a:miter lim="800000"/>
                <a:headEnd len="med" w="med" type="none"/>
                <a:tailEnd len="med" w="med" type="none"/>
              </a:ln>
            </p:spPr>
          </p:cxnSp>
          <p:cxnSp>
            <p:nvCxnSpPr>
              <p:cNvPr id="973" name="Google Shape;973;p14"/>
              <p:cNvCxnSpPr/>
              <p:nvPr/>
            </p:nvCxnSpPr>
            <p:spPr>
              <a:xfrm>
                <a:off x="2736" y="3264"/>
                <a:ext cx="960" cy="0"/>
              </a:xfrm>
              <a:prstGeom prst="straightConnector1">
                <a:avLst/>
              </a:prstGeom>
              <a:noFill/>
              <a:ln cap="flat" cmpd="sng" w="38100">
                <a:solidFill>
                  <a:srgbClr val="3333FF"/>
                </a:solidFill>
                <a:prstDash val="solid"/>
                <a:miter lim="800000"/>
                <a:headEnd len="med" w="med" type="none"/>
                <a:tailEnd len="med" w="med" type="none"/>
              </a:ln>
            </p:spPr>
          </p:cxnSp>
        </p:grpSp>
        <p:sp>
          <p:nvSpPr>
            <p:cNvPr id="974" name="Google Shape;974;p14"/>
            <p:cNvSpPr txBox="1"/>
            <p:nvPr/>
          </p:nvSpPr>
          <p:spPr>
            <a:xfrm>
              <a:off x="2832" y="3264"/>
              <a:ext cx="864"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  B</a:t>
              </a:r>
              <a:endParaRPr/>
            </a:p>
          </p:txBody>
        </p:sp>
        <p:sp>
          <p:nvSpPr>
            <p:cNvPr id="975" name="Google Shape;975;p14"/>
            <p:cNvSpPr txBox="1"/>
            <p:nvPr/>
          </p:nvSpPr>
          <p:spPr>
            <a:xfrm>
              <a:off x="3072" y="3196"/>
              <a:ext cx="336" cy="4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3600"/>
                <a:buFont typeface="Times New Roman"/>
                <a:buNone/>
              </a:pPr>
              <a:r>
                <a:rPr b="1" i="0" lang="en-US" sz="3600" u="none">
                  <a:solidFill>
                    <a:srgbClr val="3333FF"/>
                  </a:solidFill>
                  <a:latin typeface="Times New Roman"/>
                  <a:ea typeface="Times New Roman"/>
                  <a:cs typeface="Times New Roman"/>
                  <a:sym typeface="Times New Roman"/>
                </a:rPr>
                <a:t>2</a:t>
              </a:r>
              <a:endParaRPr/>
            </a:p>
          </p:txBody>
        </p:sp>
      </p:grpSp>
    </p:spTree>
  </p:cSld>
  <p:clrMapOvr>
    <a:masterClrMapping/>
  </p:clrMapOvr>
  <p:transition spd="slow">
    <p:newsflash/>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960"/>
                                        </p:tgtEl>
                                        <p:attrNameLst>
                                          <p:attrName>style.visibility</p:attrName>
                                        </p:attrNameLst>
                                      </p:cBhvr>
                                      <p:to>
                                        <p:strVal val="visible"/>
                                      </p:to>
                                    </p:set>
                                    <p:animEffect filter="fade" transition="in">
                                      <p:cBhvr>
                                        <p:cTn dur="80"/>
                                        <p:tgtEl>
                                          <p:spTgt spid="96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5"/>
                                        </p:tgtEl>
                                        <p:attrNameLst>
                                          <p:attrName>style.visibility</p:attrName>
                                        </p:attrNameLst>
                                      </p:cBhvr>
                                      <p:to>
                                        <p:strVal val="visible"/>
                                      </p:to>
                                    </p:set>
                                    <p:animEffect filter="fade" transition="in">
                                      <p:cBhvr>
                                        <p:cTn dur="500"/>
                                        <p:tgtEl>
                                          <p:spTgt spid="965"/>
                                        </p:tgtEl>
                                      </p:cBhvr>
                                    </p:animEffect>
                                  </p:childTnLst>
                                </p:cTn>
                              </p:par>
                              <p:par>
                                <p:cTn fill="hold" nodeType="withEffect" presetClass="entr" presetID="10" presetSubtype="0">
                                  <p:stCondLst>
                                    <p:cond delay="0"/>
                                  </p:stCondLst>
                                  <p:childTnLst>
                                    <p:set>
                                      <p:cBhvr>
                                        <p:cTn dur="1" fill="hold">
                                          <p:stCondLst>
                                            <p:cond delay="0"/>
                                          </p:stCondLst>
                                        </p:cTn>
                                        <p:tgtEl>
                                          <p:spTgt spid="966"/>
                                        </p:tgtEl>
                                        <p:attrNameLst>
                                          <p:attrName>style.visibility</p:attrName>
                                        </p:attrNameLst>
                                      </p:cBhvr>
                                      <p:to>
                                        <p:strVal val="visible"/>
                                      </p:to>
                                    </p:set>
                                    <p:animEffect filter="fade" transition="in">
                                      <p:cBhvr>
                                        <p:cTn dur="500"/>
                                        <p:tgtEl>
                                          <p:spTgt spid="966"/>
                                        </p:tgtEl>
                                      </p:cBhvr>
                                    </p:animEffect>
                                  </p:childTnLst>
                                </p:cTn>
                              </p:par>
                              <p:par>
                                <p:cTn fill="hold" nodeType="withEffect" presetClass="entr" presetID="10" presetSubtype="0">
                                  <p:stCondLst>
                                    <p:cond delay="0"/>
                                  </p:stCondLst>
                                  <p:childTnLst>
                                    <p:set>
                                      <p:cBhvr>
                                        <p:cTn dur="1" fill="hold">
                                          <p:stCondLst>
                                            <p:cond delay="0"/>
                                          </p:stCondLst>
                                        </p:cTn>
                                        <p:tgtEl>
                                          <p:spTgt spid="967"/>
                                        </p:tgtEl>
                                        <p:attrNameLst>
                                          <p:attrName>style.visibility</p:attrName>
                                        </p:attrNameLst>
                                      </p:cBhvr>
                                      <p:to>
                                        <p:strVal val="visible"/>
                                      </p:to>
                                    </p:set>
                                    <p:animEffect filter="fade" transition="in">
                                      <p:cBhvr>
                                        <p:cTn dur="500"/>
                                        <p:tgtEl>
                                          <p:spTgt spid="967"/>
                                        </p:tgtEl>
                                      </p:cBhvr>
                                    </p:animEffect>
                                  </p:childTnLst>
                                </p:cTn>
                              </p:par>
                            </p:childTnLst>
                          </p:cTn>
                        </p:par>
                        <p:par>
                          <p:cTn fill="hold">
                            <p:stCondLst>
                              <p:cond delay="500"/>
                            </p:stCondLst>
                            <p:childTnLst>
                              <p:par>
                                <p:cTn fill="hold" nodeType="afterEffect" presetClass="entr" presetID="23" presetSubtype="16">
                                  <p:stCondLst>
                                    <p:cond delay="0"/>
                                  </p:stCondLst>
                                  <p:childTnLst>
                                    <p:set>
                                      <p:cBhvr>
                                        <p:cTn dur="1" fill="hold">
                                          <p:stCondLst>
                                            <p:cond delay="0"/>
                                          </p:stCondLst>
                                        </p:cTn>
                                        <p:tgtEl>
                                          <p:spTgt spid="968"/>
                                        </p:tgtEl>
                                        <p:attrNameLst>
                                          <p:attrName>style.visibility</p:attrName>
                                        </p:attrNameLst>
                                      </p:cBhvr>
                                      <p:to>
                                        <p:strVal val="visible"/>
                                      </p:to>
                                    </p:set>
                                    <p:anim calcmode="lin" valueType="num">
                                      <p:cBhvr additive="base">
                                        <p:cTn dur="500"/>
                                        <p:tgtEl>
                                          <p:spTgt spid="968"/>
                                        </p:tgtEl>
                                        <p:attrNameLst>
                                          <p:attrName>ppt_w</p:attrName>
                                        </p:attrNameLst>
                                      </p:cBhvr>
                                      <p:tavLst>
                                        <p:tav fmla="" tm="0">
                                          <p:val>
                                            <p:strVal val="0"/>
                                          </p:val>
                                        </p:tav>
                                        <p:tav fmla="" tm="100000">
                                          <p:val>
                                            <p:strVal val="#ppt_w"/>
                                          </p:val>
                                        </p:tav>
                                      </p:tavLst>
                                    </p:anim>
                                    <p:anim calcmode="lin" valueType="num">
                                      <p:cBhvr additive="base">
                                        <p:cTn dur="500"/>
                                        <p:tgtEl>
                                          <p:spTgt spid="968"/>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80" name="Shape 980"/>
        <p:cNvGrpSpPr/>
        <p:nvPr/>
      </p:nvGrpSpPr>
      <p:grpSpPr>
        <a:xfrm>
          <a:off x="0" y="0"/>
          <a:ext cx="0" cy="0"/>
          <a:chOff x="0" y="0"/>
          <a:chExt cx="0" cy="0"/>
        </a:xfrm>
      </p:grpSpPr>
      <p:sp>
        <p:nvSpPr>
          <p:cNvPr id="981" name="Google Shape;981;p15"/>
          <p:cNvSpPr txBox="1"/>
          <p:nvPr/>
        </p:nvSpPr>
        <p:spPr>
          <a:xfrm>
            <a:off x="1828800" y="1143000"/>
            <a:ext cx="1047750" cy="685800"/>
          </a:xfrm>
          <a:prstGeom prst="rect">
            <a:avLst/>
          </a:prstGeom>
          <a:solidFill>
            <a:srgbClr val="FFFF9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pic>
        <p:nvPicPr>
          <p:cNvPr id="982" name="Google Shape;982;p15"/>
          <p:cNvPicPr preferRelativeResize="0"/>
          <p:nvPr/>
        </p:nvPicPr>
        <p:blipFill rotWithShape="1">
          <a:blip r:embed="rId4">
            <a:alphaModFix/>
          </a:blip>
          <a:srcRect b="0" l="0" r="0" t="0"/>
          <a:stretch/>
        </p:blipFill>
        <p:spPr>
          <a:xfrm>
            <a:off x="1412875" y="914400"/>
            <a:ext cx="3100387" cy="1033462"/>
          </a:xfrm>
          <a:prstGeom prst="rect">
            <a:avLst/>
          </a:prstGeom>
          <a:noFill/>
          <a:ln>
            <a:noFill/>
          </a:ln>
        </p:spPr>
      </p:pic>
      <p:sp>
        <p:nvSpPr>
          <p:cNvPr id="983" name="Google Shape;983;p15"/>
          <p:cNvSpPr txBox="1"/>
          <p:nvPr/>
        </p:nvSpPr>
        <p:spPr>
          <a:xfrm>
            <a:off x="381000" y="319087"/>
            <a:ext cx="1905000" cy="519112"/>
          </a:xfrm>
          <a:prstGeom prst="rect">
            <a:avLst/>
          </a:prstGeom>
          <a:solidFill>
            <a:srgbClr val="CFE9EB"/>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0000"/>
              </a:buClr>
              <a:buSzPts val="2800"/>
              <a:buFont typeface="Times New Roman"/>
              <a:buNone/>
            </a:pPr>
            <a:r>
              <a:rPr b="1" i="0" lang="en-US" sz="2800" u="sng">
                <a:solidFill>
                  <a:srgbClr val="FF0000"/>
                </a:solidFill>
                <a:latin typeface="Times New Roman"/>
                <a:ea typeface="Times New Roman"/>
                <a:cs typeface="Times New Roman"/>
                <a:sym typeface="Times New Roman"/>
              </a:rPr>
              <a:t>VÍ DỤ 4</a:t>
            </a:r>
            <a:r>
              <a:rPr b="0" i="0" lang="en-US" sz="2800" u="none">
                <a:solidFill>
                  <a:srgbClr val="FF0000"/>
                </a:solidFill>
                <a:latin typeface="Times New Roman"/>
                <a:ea typeface="Times New Roman"/>
                <a:cs typeface="Times New Roman"/>
                <a:sym typeface="Times New Roman"/>
              </a:rPr>
              <a:t> :</a:t>
            </a:r>
            <a:endParaRPr/>
          </a:p>
        </p:txBody>
      </p:sp>
      <p:sp>
        <p:nvSpPr>
          <p:cNvPr id="984" name="Google Shape;984;p15"/>
          <p:cNvSpPr txBox="1"/>
          <p:nvPr/>
        </p:nvSpPr>
        <p:spPr>
          <a:xfrm>
            <a:off x="2895600" y="2557462"/>
            <a:ext cx="1447800" cy="933450"/>
          </a:xfrm>
          <a:prstGeom prst="rect">
            <a:avLst/>
          </a:prstGeom>
          <a:solidFill>
            <a:srgbClr val="FFFF9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pic>
        <p:nvPicPr>
          <p:cNvPr id="985" name="Google Shape;985;p15"/>
          <p:cNvPicPr preferRelativeResize="0"/>
          <p:nvPr/>
        </p:nvPicPr>
        <p:blipFill rotWithShape="1">
          <a:blip r:embed="rId5">
            <a:alphaModFix/>
          </a:blip>
          <a:srcRect b="0" l="0" r="0" t="0"/>
          <a:stretch/>
        </p:blipFill>
        <p:spPr>
          <a:xfrm>
            <a:off x="1479550" y="2271712"/>
            <a:ext cx="4311650" cy="1309687"/>
          </a:xfrm>
          <a:prstGeom prst="rect">
            <a:avLst/>
          </a:prstGeom>
          <a:noFill/>
          <a:ln>
            <a:noFill/>
          </a:ln>
        </p:spPr>
      </p:pic>
      <p:sp>
        <p:nvSpPr>
          <p:cNvPr id="986" name="Google Shape;986;p15"/>
          <p:cNvSpPr txBox="1"/>
          <p:nvPr/>
        </p:nvSpPr>
        <p:spPr>
          <a:xfrm>
            <a:off x="5334000" y="1143000"/>
            <a:ext cx="39624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CC"/>
              </a:buClr>
              <a:buSzPts val="4400"/>
              <a:buFont typeface="Times New Roman"/>
              <a:buNone/>
            </a:pPr>
            <a:r>
              <a:rPr b="0" i="0" lang="en-US" sz="4400" u="none">
                <a:solidFill>
                  <a:srgbClr val="0000CC"/>
                </a:solidFill>
                <a:latin typeface="Times New Roman"/>
                <a:ea typeface="Times New Roman"/>
                <a:cs typeface="Times New Roman"/>
                <a:sym typeface="Times New Roman"/>
              </a:rPr>
              <a:t>Với</a:t>
            </a:r>
            <a:r>
              <a:rPr b="1" i="0" lang="en-US" sz="4400" u="none">
                <a:solidFill>
                  <a:srgbClr val="0000CC"/>
                </a:solidFill>
                <a:latin typeface="Times New Roman"/>
                <a:ea typeface="Times New Roman"/>
                <a:cs typeface="Times New Roman"/>
                <a:sym typeface="Times New Roman"/>
              </a:rPr>
              <a:t>  ab ≥ 0</a:t>
            </a:r>
            <a:endParaRPr/>
          </a:p>
        </p:txBody>
      </p:sp>
      <p:pic>
        <p:nvPicPr>
          <p:cNvPr id="987" name="Google Shape;987;p15"/>
          <p:cNvPicPr preferRelativeResize="0"/>
          <p:nvPr/>
        </p:nvPicPr>
        <p:blipFill rotWithShape="1">
          <a:blip r:embed="rId6">
            <a:alphaModFix/>
          </a:blip>
          <a:srcRect b="0" l="0" r="0" t="0"/>
          <a:stretch/>
        </p:blipFill>
        <p:spPr>
          <a:xfrm>
            <a:off x="1420812" y="3886200"/>
            <a:ext cx="3833812" cy="1127125"/>
          </a:xfrm>
          <a:prstGeom prst="rect">
            <a:avLst/>
          </a:prstGeom>
          <a:noFill/>
          <a:ln>
            <a:noFill/>
          </a:ln>
        </p:spPr>
      </p:pic>
      <p:pic>
        <p:nvPicPr>
          <p:cNvPr id="988" name="Google Shape;988;p15"/>
          <p:cNvPicPr preferRelativeResize="0"/>
          <p:nvPr/>
        </p:nvPicPr>
        <p:blipFill rotWithShape="1">
          <a:blip r:embed="rId7">
            <a:alphaModFix/>
          </a:blip>
          <a:srcRect b="0" l="0" r="0" t="0"/>
          <a:stretch/>
        </p:blipFill>
        <p:spPr>
          <a:xfrm>
            <a:off x="1447800" y="5230812"/>
            <a:ext cx="3276600" cy="1169987"/>
          </a:xfrm>
          <a:prstGeom prst="rect">
            <a:avLst/>
          </a:prstGeom>
          <a:noFill/>
          <a:ln>
            <a:noFill/>
          </a:ln>
        </p:spPr>
      </p:pic>
      <p:sp>
        <p:nvSpPr>
          <p:cNvPr id="989" name="Google Shape;989;p15"/>
          <p:cNvSpPr txBox="1"/>
          <p:nvPr/>
        </p:nvSpPr>
        <p:spPr>
          <a:xfrm>
            <a:off x="609600" y="1143000"/>
            <a:ext cx="12954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CC"/>
              </a:buClr>
              <a:buSzPts val="4400"/>
              <a:buFont typeface="Times New Roman"/>
              <a:buNone/>
            </a:pPr>
            <a:r>
              <a:rPr b="0" i="0" lang="en-US" sz="4400" u="none">
                <a:solidFill>
                  <a:srgbClr val="0000CC"/>
                </a:solidFill>
                <a:latin typeface="Times New Roman"/>
                <a:ea typeface="Times New Roman"/>
                <a:cs typeface="Times New Roman"/>
                <a:sym typeface="Times New Roman"/>
              </a:rPr>
              <a:t>d) </a:t>
            </a:r>
            <a:endParaRPr/>
          </a:p>
        </p:txBody>
      </p:sp>
      <p:sp>
        <p:nvSpPr>
          <p:cNvPr id="990" name="Google Shape;990;p15"/>
          <p:cNvSpPr txBox="1"/>
          <p:nvPr/>
        </p:nvSpPr>
        <p:spPr>
          <a:xfrm>
            <a:off x="47625" y="49212"/>
            <a:ext cx="9048750" cy="6784975"/>
          </a:xfrm>
          <a:prstGeom prst="rect">
            <a:avLst/>
          </a:prstGeom>
          <a:noFill/>
          <a:ln cap="flat" cmpd="sng" w="76200">
            <a:solidFill>
              <a:srgbClr val="FF99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transition spd="slow">
    <p:split/>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0"/>
                                  </p:stCondLst>
                                  <p:childTnLst>
                                    <p:set>
                                      <p:cBhvr>
                                        <p:cTn dur="1" fill="hold">
                                          <p:stCondLst>
                                            <p:cond delay="0"/>
                                          </p:stCondLst>
                                        </p:cTn>
                                        <p:tgtEl>
                                          <p:spTgt spid="989"/>
                                        </p:tgtEl>
                                        <p:attrNameLst>
                                          <p:attrName>style.visibility</p:attrName>
                                        </p:attrNameLst>
                                      </p:cBhvr>
                                      <p:to>
                                        <p:strVal val="visible"/>
                                      </p:to>
                                    </p:set>
                                    <p:anim calcmode="lin" valueType="num">
                                      <p:cBhvr additive="base">
                                        <p:cTn dur="500"/>
                                        <p:tgtEl>
                                          <p:spTgt spid="989"/>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2" presetSubtype="2">
                                  <p:stCondLst>
                                    <p:cond delay="0"/>
                                  </p:stCondLst>
                                  <p:childTnLst>
                                    <p:set>
                                      <p:cBhvr>
                                        <p:cTn dur="1" fill="hold">
                                          <p:stCondLst>
                                            <p:cond delay="0"/>
                                          </p:stCondLst>
                                        </p:cTn>
                                        <p:tgtEl>
                                          <p:spTgt spid="986"/>
                                        </p:tgtEl>
                                        <p:attrNameLst>
                                          <p:attrName>style.visibility</p:attrName>
                                        </p:attrNameLst>
                                      </p:cBhvr>
                                      <p:to>
                                        <p:strVal val="visible"/>
                                      </p:to>
                                    </p:set>
                                    <p:anim calcmode="lin" valueType="num">
                                      <p:cBhvr additive="base">
                                        <p:cTn dur="1000"/>
                                        <p:tgtEl>
                                          <p:spTgt spid="986"/>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981"/>
                                        </p:tgtEl>
                                        <p:attrNameLst>
                                          <p:attrName>style.visibility</p:attrName>
                                        </p:attrNameLst>
                                      </p:cBhvr>
                                      <p:to>
                                        <p:strVal val="visible"/>
                                      </p:to>
                                    </p:set>
                                    <p:anim calcmode="lin" valueType="num">
                                      <p:cBhvr additive="base">
                                        <p:cTn dur="500"/>
                                        <p:tgtEl>
                                          <p:spTgt spid="981"/>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2" presetSubtype="8">
                                  <p:stCondLst>
                                    <p:cond delay="0"/>
                                  </p:stCondLst>
                                  <p:childTnLst>
                                    <p:set>
                                      <p:cBhvr>
                                        <p:cTn dur="1" fill="hold">
                                          <p:stCondLst>
                                            <p:cond delay="0"/>
                                          </p:stCondLst>
                                        </p:cTn>
                                        <p:tgtEl>
                                          <p:spTgt spid="984"/>
                                        </p:tgtEl>
                                        <p:attrNameLst>
                                          <p:attrName>style.visibility</p:attrName>
                                        </p:attrNameLst>
                                      </p:cBhvr>
                                      <p:to>
                                        <p:strVal val="visible"/>
                                      </p:to>
                                    </p:set>
                                    <p:anim calcmode="lin" valueType="num">
                                      <p:cBhvr additive="base">
                                        <p:cTn dur="500"/>
                                        <p:tgtEl>
                                          <p:spTgt spid="984"/>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95" name="Shape 995"/>
        <p:cNvGrpSpPr/>
        <p:nvPr/>
      </p:nvGrpSpPr>
      <p:grpSpPr>
        <a:xfrm>
          <a:off x="0" y="0"/>
          <a:ext cx="0" cy="0"/>
          <a:chOff x="0" y="0"/>
          <a:chExt cx="0" cy="0"/>
        </a:xfrm>
      </p:grpSpPr>
      <p:sp>
        <p:nvSpPr>
          <p:cNvPr id="996" name="Google Shape;996;p16"/>
          <p:cNvSpPr txBox="1"/>
          <p:nvPr/>
        </p:nvSpPr>
        <p:spPr>
          <a:xfrm>
            <a:off x="304800" y="228600"/>
            <a:ext cx="8839200" cy="523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800"/>
              <a:buFont typeface="Times New Roman"/>
              <a:buNone/>
            </a:pPr>
            <a:r>
              <a:rPr b="1" i="0" lang="en-US" sz="2800" u="none">
                <a:solidFill>
                  <a:srgbClr val="FF0000"/>
                </a:solidFill>
                <a:latin typeface="Times New Roman"/>
                <a:ea typeface="Times New Roman"/>
                <a:cs typeface="Times New Roman"/>
                <a:sym typeface="Times New Roman"/>
              </a:rPr>
              <a:t>II </a:t>
            </a:r>
            <a:r>
              <a:rPr b="1" i="0" lang="en-US" sz="2800" u="sng">
                <a:solidFill>
                  <a:srgbClr val="FF0000"/>
                </a:solidFill>
                <a:latin typeface="Times New Roman"/>
                <a:ea typeface="Times New Roman"/>
                <a:cs typeface="Times New Roman"/>
                <a:sym typeface="Times New Roman"/>
              </a:rPr>
              <a:t>.ĐƯA THỪA SỐ VÀO TRONG DẤU CĂN</a:t>
            </a:r>
            <a:endParaRPr/>
          </a:p>
        </p:txBody>
      </p:sp>
      <p:sp>
        <p:nvSpPr>
          <p:cNvPr id="997" name="Google Shape;997;p16"/>
          <p:cNvSpPr txBox="1"/>
          <p:nvPr/>
        </p:nvSpPr>
        <p:spPr>
          <a:xfrm>
            <a:off x="57150" y="58737"/>
            <a:ext cx="9050337" cy="6731000"/>
          </a:xfrm>
          <a:prstGeom prst="rect">
            <a:avLst/>
          </a:prstGeom>
          <a:noFill/>
          <a:ln cap="flat" cmpd="sng" w="76200">
            <a:solidFill>
              <a:srgbClr val="0000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98" name="Google Shape;998;p16"/>
          <p:cNvSpPr txBox="1"/>
          <p:nvPr/>
        </p:nvSpPr>
        <p:spPr>
          <a:xfrm>
            <a:off x="1447800" y="1951037"/>
            <a:ext cx="6400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9933"/>
              </a:buClr>
              <a:buSzPts val="4400"/>
              <a:buFont typeface="Times New Roman"/>
              <a:buNone/>
            </a:pPr>
            <a:r>
              <a:rPr b="1" i="0" lang="en-US" sz="4400" u="none">
                <a:solidFill>
                  <a:srgbClr val="339933"/>
                </a:solidFill>
                <a:latin typeface="Times New Roman"/>
                <a:ea typeface="Times New Roman"/>
                <a:cs typeface="Times New Roman"/>
                <a:sym typeface="Times New Roman"/>
              </a:rPr>
              <a:t>Với</a:t>
            </a:r>
            <a:r>
              <a:rPr b="1" i="0" lang="en-US" sz="4400" u="none">
                <a:solidFill>
                  <a:srgbClr val="000000"/>
                </a:solidFill>
                <a:latin typeface="Times New Roman"/>
                <a:ea typeface="Times New Roman"/>
                <a:cs typeface="Times New Roman"/>
                <a:sym typeface="Times New Roman"/>
              </a:rPr>
              <a:t> </a:t>
            </a:r>
            <a:r>
              <a:rPr b="1" i="0" lang="en-US" sz="4400" u="none">
                <a:solidFill>
                  <a:srgbClr val="FF0000"/>
                </a:solidFill>
                <a:latin typeface="Times New Roman"/>
                <a:ea typeface="Times New Roman"/>
                <a:cs typeface="Times New Roman"/>
                <a:sym typeface="Times New Roman"/>
              </a:rPr>
              <a:t>A≥ 0</a:t>
            </a:r>
            <a:r>
              <a:rPr b="1" i="0" lang="en-US" sz="4400" u="none">
                <a:solidFill>
                  <a:srgbClr val="000000"/>
                </a:solidFill>
                <a:latin typeface="Times New Roman"/>
                <a:ea typeface="Times New Roman"/>
                <a:cs typeface="Times New Roman"/>
                <a:sym typeface="Times New Roman"/>
              </a:rPr>
              <a:t> </a:t>
            </a:r>
            <a:r>
              <a:rPr b="1" i="0" lang="en-US" sz="4400" u="none">
                <a:solidFill>
                  <a:srgbClr val="339933"/>
                </a:solidFill>
                <a:latin typeface="Times New Roman"/>
                <a:ea typeface="Times New Roman"/>
                <a:cs typeface="Times New Roman"/>
                <a:sym typeface="Times New Roman"/>
              </a:rPr>
              <a:t>và</a:t>
            </a:r>
            <a:r>
              <a:rPr b="1" i="0" lang="en-US" sz="4400" u="none">
                <a:solidFill>
                  <a:srgbClr val="000000"/>
                </a:solidFill>
                <a:latin typeface="Times New Roman"/>
                <a:ea typeface="Times New Roman"/>
                <a:cs typeface="Times New Roman"/>
                <a:sym typeface="Times New Roman"/>
              </a:rPr>
              <a:t> </a:t>
            </a:r>
            <a:r>
              <a:rPr b="1" i="0" lang="en-US" sz="4400" u="none">
                <a:solidFill>
                  <a:srgbClr val="FF9933"/>
                </a:solidFill>
                <a:latin typeface="Times New Roman"/>
                <a:ea typeface="Times New Roman"/>
                <a:cs typeface="Times New Roman"/>
                <a:sym typeface="Times New Roman"/>
              </a:rPr>
              <a:t> </a:t>
            </a:r>
            <a:r>
              <a:rPr b="1" i="0" lang="en-US" sz="4400" u="none">
                <a:solidFill>
                  <a:srgbClr val="FF0000"/>
                </a:solidFill>
                <a:latin typeface="Times New Roman"/>
                <a:ea typeface="Times New Roman"/>
                <a:cs typeface="Times New Roman"/>
                <a:sym typeface="Times New Roman"/>
              </a:rPr>
              <a:t>B≥ 0</a:t>
            </a:r>
            <a:r>
              <a:rPr b="1" i="0" lang="en-US" sz="4400" u="none">
                <a:solidFill>
                  <a:srgbClr val="000000"/>
                </a:solidFill>
                <a:latin typeface="Times New Roman"/>
                <a:ea typeface="Times New Roman"/>
                <a:cs typeface="Times New Roman"/>
                <a:sym typeface="Times New Roman"/>
              </a:rPr>
              <a:t> </a:t>
            </a:r>
            <a:r>
              <a:rPr b="1" i="0" lang="en-US" sz="4400" u="none">
                <a:solidFill>
                  <a:srgbClr val="339933"/>
                </a:solidFill>
                <a:latin typeface="Times New Roman"/>
                <a:ea typeface="Times New Roman"/>
                <a:cs typeface="Times New Roman"/>
                <a:sym typeface="Times New Roman"/>
              </a:rPr>
              <a:t>ta có</a:t>
            </a:r>
            <a:r>
              <a:rPr b="1" i="0" lang="en-US" sz="4400" u="none">
                <a:solidFill>
                  <a:srgbClr val="000000"/>
                </a:solidFill>
                <a:latin typeface="Times New Roman"/>
                <a:ea typeface="Times New Roman"/>
                <a:cs typeface="Times New Roman"/>
                <a:sym typeface="Times New Roman"/>
              </a:rPr>
              <a:t>   </a:t>
            </a:r>
            <a:endParaRPr/>
          </a:p>
        </p:txBody>
      </p:sp>
      <p:grpSp>
        <p:nvGrpSpPr>
          <p:cNvPr id="999" name="Google Shape;999;p16"/>
          <p:cNvGrpSpPr/>
          <p:nvPr/>
        </p:nvGrpSpPr>
        <p:grpSpPr>
          <a:xfrm>
            <a:off x="2286000" y="2971800"/>
            <a:ext cx="4038600" cy="914400"/>
            <a:chOff x="768" y="1728"/>
            <a:chExt cx="2544" cy="576"/>
          </a:xfrm>
        </p:grpSpPr>
        <p:grpSp>
          <p:nvGrpSpPr>
            <p:cNvPr id="1000" name="Google Shape;1000;p16"/>
            <p:cNvGrpSpPr/>
            <p:nvPr/>
          </p:nvGrpSpPr>
          <p:grpSpPr>
            <a:xfrm>
              <a:off x="768" y="1824"/>
              <a:ext cx="1056" cy="480"/>
              <a:chOff x="768" y="1824"/>
              <a:chExt cx="1056" cy="480"/>
            </a:xfrm>
          </p:grpSpPr>
          <p:grpSp>
            <p:nvGrpSpPr>
              <p:cNvPr id="1001" name="Google Shape;1001;p16"/>
              <p:cNvGrpSpPr/>
              <p:nvPr/>
            </p:nvGrpSpPr>
            <p:grpSpPr>
              <a:xfrm>
                <a:off x="1152" y="1824"/>
                <a:ext cx="528" cy="384"/>
                <a:chOff x="816" y="672"/>
                <a:chExt cx="528" cy="384"/>
              </a:xfrm>
            </p:grpSpPr>
            <p:cxnSp>
              <p:nvCxnSpPr>
                <p:cNvPr id="1002" name="Google Shape;1002;p16"/>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1003" name="Google Shape;1003;p16"/>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1004" name="Google Shape;1004;p16"/>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1005" name="Google Shape;1005;p16"/>
              <p:cNvSpPr txBox="1"/>
              <p:nvPr/>
            </p:nvSpPr>
            <p:spPr>
              <a:xfrm>
                <a:off x="768" y="1824"/>
                <a:ext cx="67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a:t>
                </a:r>
                <a:endParaRPr/>
              </a:p>
            </p:txBody>
          </p:sp>
          <p:sp>
            <p:nvSpPr>
              <p:cNvPr id="1006" name="Google Shape;1006;p16"/>
              <p:cNvSpPr txBox="1"/>
              <p:nvPr/>
            </p:nvSpPr>
            <p:spPr>
              <a:xfrm>
                <a:off x="1344" y="1824"/>
                <a:ext cx="480"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B</a:t>
                </a:r>
                <a:endParaRPr/>
              </a:p>
            </p:txBody>
          </p:sp>
        </p:grpSp>
        <p:sp>
          <p:nvSpPr>
            <p:cNvPr id="1007" name="Google Shape;1007;p16"/>
            <p:cNvSpPr txBox="1"/>
            <p:nvPr/>
          </p:nvSpPr>
          <p:spPr>
            <a:xfrm>
              <a:off x="1776" y="1824"/>
              <a:ext cx="384"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grpSp>
          <p:nvGrpSpPr>
            <p:cNvPr id="1008" name="Google Shape;1008;p16"/>
            <p:cNvGrpSpPr/>
            <p:nvPr/>
          </p:nvGrpSpPr>
          <p:grpSpPr>
            <a:xfrm>
              <a:off x="2352" y="1728"/>
              <a:ext cx="960" cy="576"/>
              <a:chOff x="3984" y="2448"/>
              <a:chExt cx="960" cy="576"/>
            </a:xfrm>
          </p:grpSpPr>
          <p:grpSp>
            <p:nvGrpSpPr>
              <p:cNvPr id="1009" name="Google Shape;1009;p16"/>
              <p:cNvGrpSpPr/>
              <p:nvPr/>
            </p:nvGrpSpPr>
            <p:grpSpPr>
              <a:xfrm>
                <a:off x="3984" y="2544"/>
                <a:ext cx="960" cy="384"/>
                <a:chOff x="3888" y="2208"/>
                <a:chExt cx="1104" cy="384"/>
              </a:xfrm>
            </p:grpSpPr>
            <p:cxnSp>
              <p:nvCxnSpPr>
                <p:cNvPr id="1010" name="Google Shape;1010;p16"/>
                <p:cNvCxnSpPr/>
                <p:nvPr/>
              </p:nvCxnSpPr>
              <p:spPr>
                <a:xfrm>
                  <a:off x="3888" y="2352"/>
                  <a:ext cx="100" cy="240"/>
                </a:xfrm>
                <a:prstGeom prst="straightConnector1">
                  <a:avLst/>
                </a:prstGeom>
                <a:noFill/>
                <a:ln cap="flat" cmpd="sng" w="38100">
                  <a:solidFill>
                    <a:srgbClr val="3333FF"/>
                  </a:solidFill>
                  <a:prstDash val="solid"/>
                  <a:miter lim="800000"/>
                  <a:headEnd len="med" w="med" type="none"/>
                  <a:tailEnd len="med" w="med" type="none"/>
                </a:ln>
              </p:spPr>
            </p:cxnSp>
            <p:cxnSp>
              <p:nvCxnSpPr>
                <p:cNvPr id="1011" name="Google Shape;1011;p16"/>
                <p:cNvCxnSpPr/>
                <p:nvPr/>
              </p:nvCxnSpPr>
              <p:spPr>
                <a:xfrm flipH="1" rot="10800000">
                  <a:off x="3988" y="2208"/>
                  <a:ext cx="44" cy="384"/>
                </a:xfrm>
                <a:prstGeom prst="straightConnector1">
                  <a:avLst/>
                </a:prstGeom>
                <a:noFill/>
                <a:ln cap="flat" cmpd="sng" w="38100">
                  <a:solidFill>
                    <a:srgbClr val="3333FF"/>
                  </a:solidFill>
                  <a:prstDash val="solid"/>
                  <a:miter lim="800000"/>
                  <a:headEnd len="med" w="med" type="none"/>
                  <a:tailEnd len="med" w="med" type="none"/>
                </a:ln>
              </p:spPr>
            </p:cxnSp>
            <p:cxnSp>
              <p:nvCxnSpPr>
                <p:cNvPr id="1012" name="Google Shape;1012;p16"/>
                <p:cNvCxnSpPr/>
                <p:nvPr/>
              </p:nvCxnSpPr>
              <p:spPr>
                <a:xfrm>
                  <a:off x="4032" y="2208"/>
                  <a:ext cx="960" cy="0"/>
                </a:xfrm>
                <a:prstGeom prst="straightConnector1">
                  <a:avLst/>
                </a:prstGeom>
                <a:noFill/>
                <a:ln cap="flat" cmpd="sng" w="38100">
                  <a:solidFill>
                    <a:srgbClr val="3333FF"/>
                  </a:solidFill>
                  <a:prstDash val="solid"/>
                  <a:miter lim="800000"/>
                  <a:headEnd len="med" w="med" type="none"/>
                  <a:tailEnd len="med" w="med" type="none"/>
                </a:ln>
              </p:spPr>
            </p:cxnSp>
          </p:grpSp>
          <p:grpSp>
            <p:nvGrpSpPr>
              <p:cNvPr id="1013" name="Google Shape;1013;p16"/>
              <p:cNvGrpSpPr/>
              <p:nvPr/>
            </p:nvGrpSpPr>
            <p:grpSpPr>
              <a:xfrm>
                <a:off x="4128" y="2448"/>
                <a:ext cx="816" cy="576"/>
                <a:chOff x="4080" y="3264"/>
                <a:chExt cx="816" cy="576"/>
              </a:xfrm>
            </p:grpSpPr>
            <p:sp>
              <p:nvSpPr>
                <p:cNvPr id="1014" name="Google Shape;1014;p16"/>
                <p:cNvSpPr txBox="1"/>
                <p:nvPr/>
              </p:nvSpPr>
              <p:spPr>
                <a:xfrm>
                  <a:off x="4080" y="3360"/>
                  <a:ext cx="816"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4400"/>
                    <a:buFont typeface="Times New Roman"/>
                    <a:buNone/>
                  </a:pPr>
                  <a:r>
                    <a:rPr b="1" i="0" lang="en-US" sz="4400" u="none">
                      <a:solidFill>
                        <a:srgbClr val="FF0000"/>
                      </a:solidFill>
                      <a:latin typeface="Times New Roman"/>
                      <a:ea typeface="Times New Roman"/>
                      <a:cs typeface="Times New Roman"/>
                      <a:sym typeface="Times New Roman"/>
                    </a:rPr>
                    <a:t>A </a:t>
                  </a:r>
                  <a:r>
                    <a:rPr b="1" i="0" lang="en-US" sz="4400" u="none">
                      <a:solidFill>
                        <a:srgbClr val="3333FF"/>
                      </a:solidFill>
                      <a:latin typeface="Times New Roman"/>
                      <a:ea typeface="Times New Roman"/>
                      <a:cs typeface="Times New Roman"/>
                      <a:sym typeface="Times New Roman"/>
                    </a:rPr>
                    <a:t> B</a:t>
                  </a:r>
                  <a:endParaRPr/>
                </a:p>
              </p:txBody>
            </p:sp>
            <p:sp>
              <p:nvSpPr>
                <p:cNvPr id="1015" name="Google Shape;1015;p16"/>
                <p:cNvSpPr txBox="1"/>
                <p:nvPr/>
              </p:nvSpPr>
              <p:spPr>
                <a:xfrm>
                  <a:off x="4272" y="3264"/>
                  <a:ext cx="288" cy="4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3600"/>
                    <a:buFont typeface="Times New Roman"/>
                    <a:buNone/>
                  </a:pPr>
                  <a:r>
                    <a:rPr b="1" i="0" lang="en-US" sz="3600" u="none">
                      <a:solidFill>
                        <a:srgbClr val="FF0000"/>
                      </a:solidFill>
                      <a:latin typeface="Times New Roman"/>
                      <a:ea typeface="Times New Roman"/>
                      <a:cs typeface="Times New Roman"/>
                      <a:sym typeface="Times New Roman"/>
                    </a:rPr>
                    <a:t>2</a:t>
                  </a:r>
                  <a:endParaRPr/>
                </a:p>
              </p:txBody>
            </p:sp>
          </p:grpSp>
        </p:grpSp>
      </p:grpSp>
      <p:sp>
        <p:nvSpPr>
          <p:cNvPr id="1016" name="Google Shape;1016;p16"/>
          <p:cNvSpPr txBox="1"/>
          <p:nvPr/>
        </p:nvSpPr>
        <p:spPr>
          <a:xfrm>
            <a:off x="1447800" y="4129087"/>
            <a:ext cx="63246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9933"/>
              </a:buClr>
              <a:buSzPts val="4400"/>
              <a:buFont typeface="Times New Roman"/>
              <a:buNone/>
            </a:pPr>
            <a:r>
              <a:rPr b="1" i="0" lang="en-US" sz="4400" u="none">
                <a:solidFill>
                  <a:srgbClr val="339933"/>
                </a:solidFill>
                <a:latin typeface="Times New Roman"/>
                <a:ea typeface="Times New Roman"/>
                <a:cs typeface="Times New Roman"/>
                <a:sym typeface="Times New Roman"/>
              </a:rPr>
              <a:t>Với</a:t>
            </a:r>
            <a:r>
              <a:rPr b="1" i="0" lang="en-US" sz="4400" u="none">
                <a:solidFill>
                  <a:srgbClr val="CC3300"/>
                </a:solidFill>
                <a:latin typeface="Times New Roman"/>
                <a:ea typeface="Times New Roman"/>
                <a:cs typeface="Times New Roman"/>
                <a:sym typeface="Times New Roman"/>
              </a:rPr>
              <a:t> </a:t>
            </a:r>
            <a:r>
              <a:rPr b="1" i="0" lang="en-US" sz="4400" u="none">
                <a:solidFill>
                  <a:srgbClr val="FF0000"/>
                </a:solidFill>
                <a:latin typeface="Times New Roman"/>
                <a:ea typeface="Times New Roman"/>
                <a:cs typeface="Times New Roman"/>
                <a:sym typeface="Times New Roman"/>
              </a:rPr>
              <a:t>A&lt; 0</a:t>
            </a:r>
            <a:r>
              <a:rPr b="1" i="0" lang="en-US" sz="4400" u="none">
                <a:solidFill>
                  <a:srgbClr val="000000"/>
                </a:solidFill>
                <a:latin typeface="Times New Roman"/>
                <a:ea typeface="Times New Roman"/>
                <a:cs typeface="Times New Roman"/>
                <a:sym typeface="Times New Roman"/>
              </a:rPr>
              <a:t> và </a:t>
            </a:r>
            <a:r>
              <a:rPr b="1" i="0" lang="en-US" sz="4400" u="none">
                <a:solidFill>
                  <a:srgbClr val="FF0000"/>
                </a:solidFill>
                <a:latin typeface="Times New Roman"/>
                <a:ea typeface="Times New Roman"/>
                <a:cs typeface="Times New Roman"/>
                <a:sym typeface="Times New Roman"/>
              </a:rPr>
              <a:t>B≥ 0</a:t>
            </a:r>
            <a:r>
              <a:rPr b="1" i="0" lang="en-US" sz="4400" u="none">
                <a:solidFill>
                  <a:srgbClr val="000000"/>
                </a:solidFill>
                <a:latin typeface="Times New Roman"/>
                <a:ea typeface="Times New Roman"/>
                <a:cs typeface="Times New Roman"/>
                <a:sym typeface="Times New Roman"/>
              </a:rPr>
              <a:t> </a:t>
            </a:r>
            <a:r>
              <a:rPr b="1" i="0" lang="en-US" sz="4400" u="none">
                <a:solidFill>
                  <a:srgbClr val="339933"/>
                </a:solidFill>
                <a:latin typeface="Times New Roman"/>
                <a:ea typeface="Times New Roman"/>
                <a:cs typeface="Times New Roman"/>
                <a:sym typeface="Times New Roman"/>
              </a:rPr>
              <a:t>ta có</a:t>
            </a:r>
            <a:endParaRPr/>
          </a:p>
        </p:txBody>
      </p:sp>
      <p:grpSp>
        <p:nvGrpSpPr>
          <p:cNvPr id="1017" name="Google Shape;1017;p16"/>
          <p:cNvGrpSpPr/>
          <p:nvPr/>
        </p:nvGrpSpPr>
        <p:grpSpPr>
          <a:xfrm>
            <a:off x="2057400" y="5164137"/>
            <a:ext cx="4800600" cy="931862"/>
            <a:chOff x="624" y="3080"/>
            <a:chExt cx="3024" cy="587"/>
          </a:xfrm>
        </p:grpSpPr>
        <p:grpSp>
          <p:nvGrpSpPr>
            <p:cNvPr id="1018" name="Google Shape;1018;p16"/>
            <p:cNvGrpSpPr/>
            <p:nvPr/>
          </p:nvGrpSpPr>
          <p:grpSpPr>
            <a:xfrm>
              <a:off x="624" y="3148"/>
              <a:ext cx="1070" cy="480"/>
              <a:chOff x="624" y="3148"/>
              <a:chExt cx="1070" cy="480"/>
            </a:xfrm>
          </p:grpSpPr>
          <p:grpSp>
            <p:nvGrpSpPr>
              <p:cNvPr id="1019" name="Google Shape;1019;p16"/>
              <p:cNvGrpSpPr/>
              <p:nvPr/>
            </p:nvGrpSpPr>
            <p:grpSpPr>
              <a:xfrm>
                <a:off x="1022" y="3148"/>
                <a:ext cx="672" cy="384"/>
                <a:chOff x="816" y="672"/>
                <a:chExt cx="528" cy="384"/>
              </a:xfrm>
            </p:grpSpPr>
            <p:cxnSp>
              <p:nvCxnSpPr>
                <p:cNvPr id="1020" name="Google Shape;1020;p16"/>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1021" name="Google Shape;1021;p16"/>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1022" name="Google Shape;1022;p16"/>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1023" name="Google Shape;1023;p16"/>
              <p:cNvSpPr txBox="1"/>
              <p:nvPr/>
            </p:nvSpPr>
            <p:spPr>
              <a:xfrm>
                <a:off x="624" y="3148"/>
                <a:ext cx="43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a:t>
                </a:r>
                <a:endParaRPr/>
              </a:p>
            </p:txBody>
          </p:sp>
          <p:sp>
            <p:nvSpPr>
              <p:cNvPr id="1024" name="Google Shape;1024;p16"/>
              <p:cNvSpPr txBox="1"/>
              <p:nvPr/>
            </p:nvSpPr>
            <p:spPr>
              <a:xfrm>
                <a:off x="1200" y="3148"/>
                <a:ext cx="384"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B</a:t>
                </a:r>
                <a:endParaRPr/>
              </a:p>
            </p:txBody>
          </p:sp>
        </p:grpSp>
        <p:sp>
          <p:nvSpPr>
            <p:cNvPr id="1025" name="Google Shape;1025;p16"/>
            <p:cNvSpPr txBox="1"/>
            <p:nvPr/>
          </p:nvSpPr>
          <p:spPr>
            <a:xfrm>
              <a:off x="1776" y="3148"/>
              <a:ext cx="480"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sp>
          <p:nvSpPr>
            <p:cNvPr id="1026" name="Google Shape;1026;p16"/>
            <p:cNvSpPr txBox="1"/>
            <p:nvPr/>
          </p:nvSpPr>
          <p:spPr>
            <a:xfrm>
              <a:off x="2208" y="3148"/>
              <a:ext cx="288" cy="5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800"/>
                <a:buFont typeface="Times New Roman"/>
                <a:buNone/>
              </a:pPr>
              <a:r>
                <a:rPr b="1" i="0" lang="en-US" sz="4800" u="none">
                  <a:solidFill>
                    <a:srgbClr val="3333FF"/>
                  </a:solidFill>
                  <a:latin typeface="Times New Roman"/>
                  <a:ea typeface="Times New Roman"/>
                  <a:cs typeface="Times New Roman"/>
                  <a:sym typeface="Times New Roman"/>
                </a:rPr>
                <a:t>–</a:t>
              </a:r>
              <a:endParaRPr/>
            </a:p>
          </p:txBody>
        </p:sp>
        <p:grpSp>
          <p:nvGrpSpPr>
            <p:cNvPr id="1027" name="Google Shape;1027;p16"/>
            <p:cNvGrpSpPr/>
            <p:nvPr/>
          </p:nvGrpSpPr>
          <p:grpSpPr>
            <a:xfrm>
              <a:off x="2592" y="3080"/>
              <a:ext cx="1056" cy="548"/>
              <a:chOff x="2640" y="3196"/>
              <a:chExt cx="1056" cy="548"/>
            </a:xfrm>
          </p:grpSpPr>
          <p:grpSp>
            <p:nvGrpSpPr>
              <p:cNvPr id="1028" name="Google Shape;1028;p16"/>
              <p:cNvGrpSpPr/>
              <p:nvPr/>
            </p:nvGrpSpPr>
            <p:grpSpPr>
              <a:xfrm>
                <a:off x="2640" y="3264"/>
                <a:ext cx="1008" cy="384"/>
                <a:chOff x="2544" y="3264"/>
                <a:chExt cx="1152" cy="384"/>
              </a:xfrm>
            </p:grpSpPr>
            <p:cxnSp>
              <p:nvCxnSpPr>
                <p:cNvPr id="1029" name="Google Shape;1029;p16"/>
                <p:cNvCxnSpPr/>
                <p:nvPr/>
              </p:nvCxnSpPr>
              <p:spPr>
                <a:xfrm>
                  <a:off x="2544" y="3408"/>
                  <a:ext cx="105" cy="240"/>
                </a:xfrm>
                <a:prstGeom prst="straightConnector1">
                  <a:avLst/>
                </a:prstGeom>
                <a:noFill/>
                <a:ln cap="flat" cmpd="sng" w="38100">
                  <a:solidFill>
                    <a:srgbClr val="3333FF"/>
                  </a:solidFill>
                  <a:prstDash val="solid"/>
                  <a:miter lim="800000"/>
                  <a:headEnd len="med" w="med" type="none"/>
                  <a:tailEnd len="med" w="med" type="none"/>
                </a:ln>
              </p:spPr>
            </p:cxnSp>
            <p:cxnSp>
              <p:nvCxnSpPr>
                <p:cNvPr id="1030" name="Google Shape;1030;p16"/>
                <p:cNvCxnSpPr/>
                <p:nvPr/>
              </p:nvCxnSpPr>
              <p:spPr>
                <a:xfrm flipH="1" rot="10800000">
                  <a:off x="2649" y="3264"/>
                  <a:ext cx="87" cy="384"/>
                </a:xfrm>
                <a:prstGeom prst="straightConnector1">
                  <a:avLst/>
                </a:prstGeom>
                <a:noFill/>
                <a:ln cap="flat" cmpd="sng" w="38100">
                  <a:solidFill>
                    <a:srgbClr val="3333FF"/>
                  </a:solidFill>
                  <a:prstDash val="solid"/>
                  <a:miter lim="800000"/>
                  <a:headEnd len="med" w="med" type="none"/>
                  <a:tailEnd len="med" w="med" type="none"/>
                </a:ln>
              </p:spPr>
            </p:cxnSp>
            <p:cxnSp>
              <p:nvCxnSpPr>
                <p:cNvPr id="1031" name="Google Shape;1031;p16"/>
                <p:cNvCxnSpPr/>
                <p:nvPr/>
              </p:nvCxnSpPr>
              <p:spPr>
                <a:xfrm>
                  <a:off x="2736" y="3264"/>
                  <a:ext cx="960" cy="0"/>
                </a:xfrm>
                <a:prstGeom prst="straightConnector1">
                  <a:avLst/>
                </a:prstGeom>
                <a:noFill/>
                <a:ln cap="flat" cmpd="sng" w="38100">
                  <a:solidFill>
                    <a:srgbClr val="3333FF"/>
                  </a:solidFill>
                  <a:prstDash val="solid"/>
                  <a:miter lim="800000"/>
                  <a:headEnd len="med" w="med" type="none"/>
                  <a:tailEnd len="med" w="med" type="none"/>
                </a:ln>
              </p:spPr>
            </p:cxnSp>
          </p:grpSp>
          <p:sp>
            <p:nvSpPr>
              <p:cNvPr id="1032" name="Google Shape;1032;p16"/>
              <p:cNvSpPr txBox="1"/>
              <p:nvPr/>
            </p:nvSpPr>
            <p:spPr>
              <a:xfrm>
                <a:off x="2832" y="3264"/>
                <a:ext cx="864"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  B</a:t>
                </a:r>
                <a:endParaRPr/>
              </a:p>
            </p:txBody>
          </p:sp>
          <p:sp>
            <p:nvSpPr>
              <p:cNvPr id="1033" name="Google Shape;1033;p16"/>
              <p:cNvSpPr txBox="1"/>
              <p:nvPr/>
            </p:nvSpPr>
            <p:spPr>
              <a:xfrm>
                <a:off x="3072" y="3196"/>
                <a:ext cx="336" cy="4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3600"/>
                  <a:buFont typeface="Times New Roman"/>
                  <a:buNone/>
                </a:pPr>
                <a:r>
                  <a:rPr b="1" i="0" lang="en-US" sz="3600" u="none">
                    <a:solidFill>
                      <a:srgbClr val="3333FF"/>
                    </a:solidFill>
                    <a:latin typeface="Times New Roman"/>
                    <a:ea typeface="Times New Roman"/>
                    <a:cs typeface="Times New Roman"/>
                    <a:sym typeface="Times New Roman"/>
                  </a:rPr>
                  <a:t>2</a:t>
                </a:r>
                <a:endParaRPr/>
              </a:p>
            </p:txBody>
          </p:sp>
        </p:grpSp>
      </p:grpSp>
      <p:sp>
        <p:nvSpPr>
          <p:cNvPr id="1034" name="Google Shape;1034;p16"/>
          <p:cNvSpPr txBox="1"/>
          <p:nvPr/>
        </p:nvSpPr>
        <p:spPr>
          <a:xfrm>
            <a:off x="1447800" y="1081087"/>
            <a:ext cx="6553200" cy="5953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CC"/>
              </a:buClr>
              <a:buSzPts val="3300"/>
              <a:buFont typeface="Times New Roman"/>
              <a:buNone/>
            </a:pPr>
            <a:r>
              <a:rPr b="1" i="0" lang="en-US" sz="3300" u="none">
                <a:solidFill>
                  <a:srgbClr val="0000CC"/>
                </a:solidFill>
                <a:latin typeface="Times New Roman"/>
                <a:ea typeface="Times New Roman"/>
                <a:cs typeface="Times New Roman"/>
                <a:sym typeface="Times New Roman"/>
              </a:rPr>
              <a:t>MỘT CÁCH TỔNG QUÁT :</a:t>
            </a:r>
            <a:endParaRPr/>
          </a:p>
        </p:txBody>
      </p:sp>
    </p:spTree>
  </p:cSld>
  <p:clrMapOvr>
    <a:masterClrMapping/>
  </p:clrMapOvr>
  <p:transition spd="slow">
    <p:newsflash/>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0"/>
                                  </p:stCondLst>
                                  <p:childTnLst>
                                    <p:set>
                                      <p:cBhvr>
                                        <p:cTn dur="1" fill="hold">
                                          <p:stCondLst>
                                            <p:cond delay="0"/>
                                          </p:stCondLst>
                                        </p:cTn>
                                        <p:tgtEl>
                                          <p:spTgt spid="1034"/>
                                        </p:tgtEl>
                                        <p:attrNameLst>
                                          <p:attrName>style.visibility</p:attrName>
                                        </p:attrNameLst>
                                      </p:cBhvr>
                                      <p:to>
                                        <p:strVal val="visible"/>
                                      </p:to>
                                    </p:set>
                                    <p:anim calcmode="lin" valueType="num">
                                      <p:cBhvr additive="base">
                                        <p:cTn dur="500"/>
                                        <p:tgtEl>
                                          <p:spTgt spid="1034"/>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98"/>
                                        </p:tgtEl>
                                        <p:attrNameLst>
                                          <p:attrName>style.visibility</p:attrName>
                                        </p:attrNameLst>
                                      </p:cBhvr>
                                      <p:to>
                                        <p:strVal val="visible"/>
                                      </p:to>
                                    </p:set>
                                    <p:animEffect filter="fade" transition="in">
                                      <p:cBhvr>
                                        <p:cTn dur="500"/>
                                        <p:tgtEl>
                                          <p:spTgt spid="99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6"/>
                                        </p:tgtEl>
                                        <p:attrNameLst>
                                          <p:attrName>style.visibility</p:attrName>
                                        </p:attrNameLst>
                                      </p:cBhvr>
                                      <p:to>
                                        <p:strVal val="visible"/>
                                      </p:to>
                                    </p:set>
                                    <p:animEffect filter="fade" transition="in">
                                      <p:cBhvr>
                                        <p:cTn dur="1000"/>
                                        <p:tgtEl>
                                          <p:spTgt spid="101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39" name="Shape 1039"/>
        <p:cNvGrpSpPr/>
        <p:nvPr/>
      </p:nvGrpSpPr>
      <p:grpSpPr>
        <a:xfrm>
          <a:off x="0" y="0"/>
          <a:ext cx="0" cy="0"/>
          <a:chOff x="0" y="0"/>
          <a:chExt cx="0" cy="0"/>
        </a:xfrm>
      </p:grpSpPr>
      <p:grpSp>
        <p:nvGrpSpPr>
          <p:cNvPr id="1040" name="Google Shape;1040;p17"/>
          <p:cNvGrpSpPr/>
          <p:nvPr/>
        </p:nvGrpSpPr>
        <p:grpSpPr>
          <a:xfrm>
            <a:off x="0" y="914400"/>
            <a:ext cx="1111250" cy="609600"/>
            <a:chOff x="96" y="144"/>
            <a:chExt cx="480" cy="384"/>
          </a:xfrm>
        </p:grpSpPr>
        <p:sp>
          <p:nvSpPr>
            <p:cNvPr id="1041" name="Google Shape;1041;p17"/>
            <p:cNvSpPr txBox="1"/>
            <p:nvPr/>
          </p:nvSpPr>
          <p:spPr>
            <a:xfrm>
              <a:off x="192" y="192"/>
              <a:ext cx="384" cy="336"/>
            </a:xfrm>
            <a:prstGeom prst="rect">
              <a:avLst/>
            </a:prstGeom>
            <a:solidFill>
              <a:srgbClr val="FFFF00"/>
            </a:solidFill>
            <a:ln cap="flat" cmpd="sng" w="9525">
              <a:solidFill>
                <a:srgbClr val="FF33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42" name="Google Shape;1042;p17"/>
            <p:cNvSpPr txBox="1"/>
            <p:nvPr/>
          </p:nvSpPr>
          <p:spPr>
            <a:xfrm>
              <a:off x="96" y="144"/>
              <a:ext cx="480" cy="3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3333FF"/>
                </a:buClr>
                <a:buSzPts val="3300"/>
                <a:buFont typeface="Times New Roman"/>
                <a:buNone/>
              </a:pPr>
              <a:r>
                <a:rPr b="1" i="0" lang="en-US" sz="3300" u="none">
                  <a:solidFill>
                    <a:srgbClr val="3333FF"/>
                  </a:solidFill>
                  <a:latin typeface="Times New Roman"/>
                  <a:ea typeface="Times New Roman"/>
                  <a:cs typeface="Times New Roman"/>
                  <a:sym typeface="Times New Roman"/>
                </a:rPr>
                <a:t> ?4d</a:t>
              </a:r>
              <a:endParaRPr/>
            </a:p>
          </p:txBody>
        </p:sp>
      </p:grpSp>
      <p:sp>
        <p:nvSpPr>
          <p:cNvPr id="1043" name="Google Shape;1043;p17"/>
          <p:cNvSpPr txBox="1"/>
          <p:nvPr/>
        </p:nvSpPr>
        <p:spPr>
          <a:xfrm>
            <a:off x="228600" y="212725"/>
            <a:ext cx="8839200" cy="523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800"/>
              <a:buFont typeface="Times New Roman"/>
              <a:buNone/>
            </a:pPr>
            <a:r>
              <a:rPr b="1" i="0" lang="en-US" sz="2800" u="none">
                <a:solidFill>
                  <a:srgbClr val="FF0000"/>
                </a:solidFill>
                <a:latin typeface="Times New Roman"/>
                <a:ea typeface="Times New Roman"/>
                <a:cs typeface="Times New Roman"/>
                <a:sym typeface="Times New Roman"/>
              </a:rPr>
              <a:t>II </a:t>
            </a:r>
            <a:r>
              <a:rPr b="1" i="0" lang="en-US" sz="2800" u="sng">
                <a:solidFill>
                  <a:srgbClr val="FF0000"/>
                </a:solidFill>
                <a:latin typeface="Times New Roman"/>
                <a:ea typeface="Times New Roman"/>
                <a:cs typeface="Times New Roman"/>
                <a:sym typeface="Times New Roman"/>
              </a:rPr>
              <a:t>.ĐƯA THỪA SỐ VÀO TRONG DẤU CĂN</a:t>
            </a:r>
            <a:endParaRPr/>
          </a:p>
        </p:txBody>
      </p:sp>
      <p:pic>
        <p:nvPicPr>
          <p:cNvPr id="1044" name="Google Shape;1044;p17"/>
          <p:cNvPicPr preferRelativeResize="0"/>
          <p:nvPr/>
        </p:nvPicPr>
        <p:blipFill rotWithShape="1">
          <a:blip r:embed="rId4">
            <a:alphaModFix/>
          </a:blip>
          <a:srcRect b="0" l="0" r="0" t="0"/>
          <a:stretch/>
        </p:blipFill>
        <p:spPr>
          <a:xfrm>
            <a:off x="962025" y="1371600"/>
            <a:ext cx="3086100" cy="1052512"/>
          </a:xfrm>
          <a:prstGeom prst="rect">
            <a:avLst/>
          </a:prstGeom>
          <a:noFill/>
          <a:ln>
            <a:noFill/>
          </a:ln>
        </p:spPr>
      </p:pic>
      <p:sp>
        <p:nvSpPr>
          <p:cNvPr id="1045" name="Google Shape;1045;p17"/>
          <p:cNvSpPr txBox="1"/>
          <p:nvPr/>
        </p:nvSpPr>
        <p:spPr>
          <a:xfrm>
            <a:off x="5153025" y="1571625"/>
            <a:ext cx="3048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CC"/>
              </a:buClr>
              <a:buSzPts val="4400"/>
              <a:buFont typeface="Times New Roman"/>
              <a:buNone/>
            </a:pPr>
            <a:r>
              <a:rPr b="0" i="0" lang="en-US" sz="4400" u="none">
                <a:solidFill>
                  <a:srgbClr val="0000CC"/>
                </a:solidFill>
                <a:latin typeface="Times New Roman"/>
                <a:ea typeface="Times New Roman"/>
                <a:cs typeface="Times New Roman"/>
                <a:sym typeface="Times New Roman"/>
              </a:rPr>
              <a:t>Với</a:t>
            </a:r>
            <a:r>
              <a:rPr b="0" i="0" lang="en-US" sz="4400" u="none">
                <a:solidFill>
                  <a:srgbClr val="3333FF"/>
                </a:solidFill>
                <a:latin typeface="Times New Roman"/>
                <a:ea typeface="Times New Roman"/>
                <a:cs typeface="Times New Roman"/>
                <a:sym typeface="Times New Roman"/>
              </a:rPr>
              <a:t> </a:t>
            </a:r>
            <a:r>
              <a:rPr b="1" i="0" lang="en-US" sz="4400" u="none">
                <a:solidFill>
                  <a:srgbClr val="FF6600"/>
                </a:solidFill>
                <a:latin typeface="Times New Roman"/>
                <a:ea typeface="Times New Roman"/>
                <a:cs typeface="Times New Roman"/>
                <a:sym typeface="Times New Roman"/>
              </a:rPr>
              <a:t>a ≥ 0</a:t>
            </a:r>
            <a:endParaRPr/>
          </a:p>
        </p:txBody>
      </p:sp>
      <p:sp>
        <p:nvSpPr>
          <p:cNvPr id="1046" name="Google Shape;1046;p17"/>
          <p:cNvSpPr txBox="1"/>
          <p:nvPr/>
        </p:nvSpPr>
        <p:spPr>
          <a:xfrm>
            <a:off x="5181600" y="4572000"/>
            <a:ext cx="2590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CC"/>
              </a:buClr>
              <a:buSzPts val="4400"/>
              <a:buFont typeface="Times New Roman"/>
              <a:buNone/>
            </a:pPr>
            <a:r>
              <a:rPr b="0" i="0" lang="en-US" sz="4400" u="none">
                <a:solidFill>
                  <a:srgbClr val="0000CC"/>
                </a:solidFill>
                <a:latin typeface="Times New Roman"/>
                <a:ea typeface="Times New Roman"/>
                <a:cs typeface="Times New Roman"/>
                <a:sym typeface="Times New Roman"/>
              </a:rPr>
              <a:t>Với</a:t>
            </a:r>
            <a:r>
              <a:rPr b="0" i="0" lang="en-US" sz="4400" u="none">
                <a:solidFill>
                  <a:srgbClr val="3333FF"/>
                </a:solidFill>
                <a:latin typeface="Times New Roman"/>
                <a:ea typeface="Times New Roman"/>
                <a:cs typeface="Times New Roman"/>
                <a:sym typeface="Times New Roman"/>
              </a:rPr>
              <a:t> </a:t>
            </a:r>
            <a:r>
              <a:rPr b="1" i="0" lang="en-US" sz="4400" u="none">
                <a:solidFill>
                  <a:srgbClr val="FF6600"/>
                </a:solidFill>
                <a:latin typeface="Times New Roman"/>
                <a:ea typeface="Times New Roman"/>
                <a:cs typeface="Times New Roman"/>
                <a:sym typeface="Times New Roman"/>
              </a:rPr>
              <a:t>a ≥ 0</a:t>
            </a:r>
            <a:endParaRPr/>
          </a:p>
        </p:txBody>
      </p:sp>
      <p:pic>
        <p:nvPicPr>
          <p:cNvPr id="1047" name="Google Shape;1047;p17"/>
          <p:cNvPicPr preferRelativeResize="0"/>
          <p:nvPr/>
        </p:nvPicPr>
        <p:blipFill rotWithShape="1">
          <a:blip r:embed="rId5">
            <a:alphaModFix/>
          </a:blip>
          <a:srcRect b="0" l="0" r="0" t="0"/>
          <a:stretch/>
        </p:blipFill>
        <p:spPr>
          <a:xfrm>
            <a:off x="885825" y="2714625"/>
            <a:ext cx="4800600" cy="1152525"/>
          </a:xfrm>
          <a:prstGeom prst="rect">
            <a:avLst/>
          </a:prstGeom>
          <a:noFill/>
          <a:ln>
            <a:noFill/>
          </a:ln>
        </p:spPr>
      </p:pic>
      <p:pic>
        <p:nvPicPr>
          <p:cNvPr id="1048" name="Google Shape;1048;p17"/>
          <p:cNvPicPr preferRelativeResize="0"/>
          <p:nvPr/>
        </p:nvPicPr>
        <p:blipFill rotWithShape="1">
          <a:blip r:embed="rId6">
            <a:alphaModFix/>
          </a:blip>
          <a:srcRect b="0" l="0" r="0" t="0"/>
          <a:stretch/>
        </p:blipFill>
        <p:spPr>
          <a:xfrm>
            <a:off x="885825" y="4391025"/>
            <a:ext cx="3733800" cy="849312"/>
          </a:xfrm>
          <a:prstGeom prst="rect">
            <a:avLst/>
          </a:prstGeom>
          <a:noFill/>
          <a:ln>
            <a:noFill/>
          </a:ln>
        </p:spPr>
      </p:pic>
    </p:spTree>
  </p:cSld>
  <p:clrMapOvr>
    <a:masterClrMapping/>
  </p:clrMapOvr>
  <p:transition spd="slow">
    <p:newsflash/>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afterEffect" presetClass="entr" presetID="2" presetSubtype="8">
                                  <p:stCondLst>
                                    <p:cond delay="0"/>
                                  </p:stCondLst>
                                  <p:childTnLst>
                                    <p:set>
                                      <p:cBhvr>
                                        <p:cTn dur="1" fill="hold">
                                          <p:stCondLst>
                                            <p:cond delay="0"/>
                                          </p:stCondLst>
                                        </p:cTn>
                                        <p:tgtEl>
                                          <p:spTgt spid="1045"/>
                                        </p:tgtEl>
                                        <p:attrNameLst>
                                          <p:attrName>style.visibility</p:attrName>
                                        </p:attrNameLst>
                                      </p:cBhvr>
                                      <p:to>
                                        <p:strVal val="visible"/>
                                      </p:to>
                                    </p:set>
                                    <p:anim calcmode="lin" valueType="num">
                                      <p:cBhvr additive="base">
                                        <p:cTn dur="500"/>
                                        <p:tgtEl>
                                          <p:spTgt spid="1045"/>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2" presetSubtype="8">
                                  <p:stCondLst>
                                    <p:cond delay="0"/>
                                  </p:stCondLst>
                                  <p:childTnLst>
                                    <p:set>
                                      <p:cBhvr>
                                        <p:cTn dur="1" fill="hold">
                                          <p:stCondLst>
                                            <p:cond delay="0"/>
                                          </p:stCondLst>
                                        </p:cTn>
                                        <p:tgtEl>
                                          <p:spTgt spid="1046"/>
                                        </p:tgtEl>
                                        <p:attrNameLst>
                                          <p:attrName>style.visibility</p:attrName>
                                        </p:attrNameLst>
                                      </p:cBhvr>
                                      <p:to>
                                        <p:strVal val="visible"/>
                                      </p:to>
                                    </p:set>
                                    <p:anim calcmode="lin" valueType="num">
                                      <p:cBhvr additive="base">
                                        <p:cTn dur="500"/>
                                        <p:tgtEl>
                                          <p:spTgt spid="1046"/>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53" name="Shape 1053"/>
        <p:cNvGrpSpPr/>
        <p:nvPr/>
      </p:nvGrpSpPr>
      <p:grpSpPr>
        <a:xfrm>
          <a:off x="0" y="0"/>
          <a:ext cx="0" cy="0"/>
          <a:chOff x="0" y="0"/>
          <a:chExt cx="0" cy="0"/>
        </a:xfrm>
      </p:grpSpPr>
      <p:sp>
        <p:nvSpPr>
          <p:cNvPr id="1054" name="Google Shape;1054;p18"/>
          <p:cNvSpPr txBox="1"/>
          <p:nvPr/>
        </p:nvSpPr>
        <p:spPr>
          <a:xfrm>
            <a:off x="228600" y="288925"/>
            <a:ext cx="7315200" cy="646112"/>
          </a:xfrm>
          <a:prstGeom prst="rect">
            <a:avLst/>
          </a:prstGeom>
          <a:solidFill>
            <a:schemeClr val="accent1"/>
          </a:solidFill>
          <a:ln cap="flat" cmpd="sng" w="38100">
            <a:solidFill>
              <a:schemeClr val="hlink"/>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CC0000"/>
              </a:buClr>
              <a:buSzPts val="3600"/>
              <a:buFont typeface="Times New Roman"/>
              <a:buNone/>
            </a:pPr>
            <a:r>
              <a:rPr b="1" i="0" lang="en-US" sz="3600" u="none">
                <a:solidFill>
                  <a:srgbClr val="CC0000"/>
                </a:solidFill>
                <a:latin typeface="Times New Roman"/>
                <a:ea typeface="Times New Roman"/>
                <a:cs typeface="Times New Roman"/>
                <a:sym typeface="Times New Roman"/>
              </a:rPr>
              <a:t>Bài tập áp dụng: So sánh 2 số sau</a:t>
            </a:r>
            <a:endParaRPr/>
          </a:p>
        </p:txBody>
      </p:sp>
      <p:sp>
        <p:nvSpPr>
          <p:cNvPr id="1055" name="Google Shape;1055;p18"/>
          <p:cNvSpPr txBox="1"/>
          <p:nvPr/>
        </p:nvSpPr>
        <p:spPr>
          <a:xfrm>
            <a:off x="3810000" y="762000"/>
            <a:ext cx="1501775" cy="15557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9600"/>
              <a:buFont typeface="Times New Roman"/>
              <a:buNone/>
            </a:pPr>
            <a:r>
              <a:rPr b="1" i="0" lang="en-US" sz="9600" u="none">
                <a:solidFill>
                  <a:srgbClr val="FF0000"/>
                </a:solidFill>
                <a:latin typeface="Times New Roman"/>
                <a:ea typeface="Times New Roman"/>
                <a:cs typeface="Times New Roman"/>
                <a:sym typeface="Times New Roman"/>
              </a:rPr>
              <a:t>&lt;</a:t>
            </a:r>
            <a:endParaRPr/>
          </a:p>
        </p:txBody>
      </p:sp>
      <p:sp>
        <p:nvSpPr>
          <p:cNvPr id="1056" name="Google Shape;1056;p18"/>
          <p:cNvSpPr txBox="1"/>
          <p:nvPr/>
        </p:nvSpPr>
        <p:spPr>
          <a:xfrm>
            <a:off x="3635375" y="1339850"/>
            <a:ext cx="16764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pic>
        <p:nvPicPr>
          <p:cNvPr descr="QUESTIONS" id="1057" name="Google Shape;1057;p18"/>
          <p:cNvPicPr preferRelativeResize="0"/>
          <p:nvPr/>
        </p:nvPicPr>
        <p:blipFill rotWithShape="1">
          <a:blip r:embed="rId4">
            <a:alphaModFix/>
          </a:blip>
          <a:srcRect b="0" l="0" r="0" t="0"/>
          <a:stretch/>
        </p:blipFill>
        <p:spPr>
          <a:xfrm>
            <a:off x="3856037" y="1143000"/>
            <a:ext cx="868362" cy="1066800"/>
          </a:xfrm>
          <a:prstGeom prst="rect">
            <a:avLst/>
          </a:prstGeom>
          <a:noFill/>
          <a:ln>
            <a:noFill/>
          </a:ln>
        </p:spPr>
      </p:pic>
      <p:sp>
        <p:nvSpPr>
          <p:cNvPr id="1058" name="Google Shape;1058;p18"/>
          <p:cNvSpPr txBox="1"/>
          <p:nvPr/>
        </p:nvSpPr>
        <p:spPr>
          <a:xfrm>
            <a:off x="0" y="2438400"/>
            <a:ext cx="1524000"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4000"/>
              <a:buFont typeface="Times New Roman"/>
              <a:buNone/>
            </a:pPr>
            <a:r>
              <a:rPr b="1" i="0" lang="en-US" sz="4000" u="sng">
                <a:solidFill>
                  <a:srgbClr val="0000FF"/>
                </a:solidFill>
                <a:latin typeface="Times New Roman"/>
                <a:ea typeface="Times New Roman"/>
                <a:cs typeface="Times New Roman"/>
                <a:sym typeface="Times New Roman"/>
              </a:rPr>
              <a:t>Giải</a:t>
            </a:r>
            <a:r>
              <a:rPr b="1" i="0" lang="en-US" sz="3600" u="sng">
                <a:solidFill>
                  <a:srgbClr val="0000FF"/>
                </a:solidFill>
                <a:latin typeface="Times New Roman"/>
                <a:ea typeface="Times New Roman"/>
                <a:cs typeface="Times New Roman"/>
                <a:sym typeface="Times New Roman"/>
              </a:rPr>
              <a:t>:</a:t>
            </a:r>
            <a:endParaRPr/>
          </a:p>
        </p:txBody>
      </p:sp>
      <p:grpSp>
        <p:nvGrpSpPr>
          <p:cNvPr id="1059" name="Google Shape;1059;p18"/>
          <p:cNvGrpSpPr/>
          <p:nvPr/>
        </p:nvGrpSpPr>
        <p:grpSpPr>
          <a:xfrm>
            <a:off x="1600200" y="1203325"/>
            <a:ext cx="2438400" cy="1054100"/>
            <a:chOff x="1008" y="872"/>
            <a:chExt cx="1536" cy="664"/>
          </a:xfrm>
        </p:grpSpPr>
        <p:sp>
          <p:nvSpPr>
            <p:cNvPr id="1060" name="Google Shape;1060;p18"/>
            <p:cNvSpPr txBox="1"/>
            <p:nvPr/>
          </p:nvSpPr>
          <p:spPr>
            <a:xfrm>
              <a:off x="1776" y="872"/>
              <a:ext cx="768"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1061" name="Google Shape;1061;p18"/>
            <p:cNvGrpSpPr/>
            <p:nvPr/>
          </p:nvGrpSpPr>
          <p:grpSpPr>
            <a:xfrm>
              <a:off x="1392" y="950"/>
              <a:ext cx="864" cy="480"/>
              <a:chOff x="816" y="672"/>
              <a:chExt cx="528" cy="384"/>
            </a:xfrm>
          </p:grpSpPr>
          <p:cxnSp>
            <p:nvCxnSpPr>
              <p:cNvPr id="1062" name="Google Shape;1062;p18"/>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1063" name="Google Shape;1063;p18"/>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1064" name="Google Shape;1064;p18"/>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1065" name="Google Shape;1065;p18"/>
            <p:cNvSpPr txBox="1"/>
            <p:nvPr/>
          </p:nvSpPr>
          <p:spPr>
            <a:xfrm>
              <a:off x="1008" y="902"/>
              <a:ext cx="672" cy="63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6000"/>
                <a:buFont typeface="Times New Roman"/>
                <a:buNone/>
              </a:pPr>
              <a:r>
                <a:rPr b="1" i="0" lang="en-US" sz="6000" u="none">
                  <a:solidFill>
                    <a:srgbClr val="3333FF"/>
                  </a:solidFill>
                  <a:latin typeface="Times New Roman"/>
                  <a:ea typeface="Times New Roman"/>
                  <a:cs typeface="Times New Roman"/>
                  <a:sym typeface="Times New Roman"/>
                </a:rPr>
                <a:t>2</a:t>
              </a:r>
              <a:endParaRPr/>
            </a:p>
          </p:txBody>
        </p:sp>
        <p:sp>
          <p:nvSpPr>
            <p:cNvPr id="1066" name="Google Shape;1066;p18"/>
            <p:cNvSpPr txBox="1"/>
            <p:nvPr/>
          </p:nvSpPr>
          <p:spPr>
            <a:xfrm>
              <a:off x="1680" y="902"/>
              <a:ext cx="672" cy="63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6000"/>
                <a:buFont typeface="Times New Roman"/>
                <a:buNone/>
              </a:pPr>
              <a:r>
                <a:rPr b="1" i="0" lang="en-US" sz="6000" u="none">
                  <a:solidFill>
                    <a:srgbClr val="3333FF"/>
                  </a:solidFill>
                  <a:latin typeface="Times New Roman"/>
                  <a:ea typeface="Times New Roman"/>
                  <a:cs typeface="Times New Roman"/>
                  <a:sym typeface="Times New Roman"/>
                </a:rPr>
                <a:t>7</a:t>
              </a:r>
              <a:endParaRPr/>
            </a:p>
          </p:txBody>
        </p:sp>
      </p:grpSp>
      <p:grpSp>
        <p:nvGrpSpPr>
          <p:cNvPr id="1067" name="Google Shape;1067;p18"/>
          <p:cNvGrpSpPr/>
          <p:nvPr/>
        </p:nvGrpSpPr>
        <p:grpSpPr>
          <a:xfrm>
            <a:off x="5105400" y="1279525"/>
            <a:ext cx="1524000" cy="1006475"/>
            <a:chOff x="3552" y="902"/>
            <a:chExt cx="960" cy="634"/>
          </a:xfrm>
        </p:grpSpPr>
        <p:grpSp>
          <p:nvGrpSpPr>
            <p:cNvPr id="1068" name="Google Shape;1068;p18"/>
            <p:cNvGrpSpPr/>
            <p:nvPr/>
          </p:nvGrpSpPr>
          <p:grpSpPr>
            <a:xfrm>
              <a:off x="3552" y="950"/>
              <a:ext cx="864" cy="480"/>
              <a:chOff x="816" y="672"/>
              <a:chExt cx="528" cy="384"/>
            </a:xfrm>
          </p:grpSpPr>
          <p:cxnSp>
            <p:nvCxnSpPr>
              <p:cNvPr id="1069" name="Google Shape;1069;p18"/>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1070" name="Google Shape;1070;p18"/>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1071" name="Google Shape;1071;p18"/>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1072" name="Google Shape;1072;p18"/>
            <p:cNvSpPr txBox="1"/>
            <p:nvPr/>
          </p:nvSpPr>
          <p:spPr>
            <a:xfrm>
              <a:off x="3840" y="902"/>
              <a:ext cx="672" cy="63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6000"/>
                <a:buFont typeface="Times New Roman"/>
                <a:buNone/>
              </a:pPr>
              <a:r>
                <a:rPr b="1" i="0" lang="en-US" sz="6000" u="none">
                  <a:solidFill>
                    <a:srgbClr val="3333FF"/>
                  </a:solidFill>
                  <a:latin typeface="Times New Roman"/>
                  <a:ea typeface="Times New Roman"/>
                  <a:cs typeface="Times New Roman"/>
                  <a:sym typeface="Times New Roman"/>
                </a:rPr>
                <a:t>29</a:t>
              </a:r>
              <a:endParaRPr/>
            </a:p>
          </p:txBody>
        </p:sp>
      </p:grpSp>
      <p:grpSp>
        <p:nvGrpSpPr>
          <p:cNvPr id="1073" name="Google Shape;1073;p18"/>
          <p:cNvGrpSpPr/>
          <p:nvPr/>
        </p:nvGrpSpPr>
        <p:grpSpPr>
          <a:xfrm>
            <a:off x="1600200" y="2895600"/>
            <a:ext cx="1600200" cy="1006475"/>
            <a:chOff x="1008" y="2112"/>
            <a:chExt cx="1008" cy="634"/>
          </a:xfrm>
        </p:grpSpPr>
        <p:grpSp>
          <p:nvGrpSpPr>
            <p:cNvPr id="1074" name="Google Shape;1074;p18"/>
            <p:cNvGrpSpPr/>
            <p:nvPr/>
          </p:nvGrpSpPr>
          <p:grpSpPr>
            <a:xfrm>
              <a:off x="1296" y="2172"/>
              <a:ext cx="680" cy="432"/>
              <a:chOff x="816" y="672"/>
              <a:chExt cx="528" cy="384"/>
            </a:xfrm>
          </p:grpSpPr>
          <p:cxnSp>
            <p:nvCxnSpPr>
              <p:cNvPr id="1075" name="Google Shape;1075;p18"/>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1076" name="Google Shape;1076;p18"/>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1077" name="Google Shape;1077;p18"/>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1078" name="Google Shape;1078;p18"/>
            <p:cNvSpPr txBox="1"/>
            <p:nvPr/>
          </p:nvSpPr>
          <p:spPr>
            <a:xfrm>
              <a:off x="1008" y="2112"/>
              <a:ext cx="530" cy="63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6000"/>
                <a:buFont typeface="Times New Roman"/>
                <a:buNone/>
              </a:pPr>
              <a:r>
                <a:rPr b="1" i="0" lang="en-US" sz="6000" u="none">
                  <a:solidFill>
                    <a:srgbClr val="3333FF"/>
                  </a:solidFill>
                  <a:latin typeface="Times New Roman"/>
                  <a:ea typeface="Times New Roman"/>
                  <a:cs typeface="Times New Roman"/>
                  <a:sym typeface="Times New Roman"/>
                </a:rPr>
                <a:t>2</a:t>
              </a:r>
              <a:endParaRPr/>
            </a:p>
          </p:txBody>
        </p:sp>
        <p:sp>
          <p:nvSpPr>
            <p:cNvPr id="1079" name="Google Shape;1079;p18"/>
            <p:cNvSpPr txBox="1"/>
            <p:nvPr/>
          </p:nvSpPr>
          <p:spPr>
            <a:xfrm>
              <a:off x="1448" y="2112"/>
              <a:ext cx="568" cy="63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6000"/>
                <a:buFont typeface="Times New Roman"/>
                <a:buNone/>
              </a:pPr>
              <a:r>
                <a:rPr b="1" i="0" lang="en-US" sz="6000" u="none">
                  <a:solidFill>
                    <a:srgbClr val="3333FF"/>
                  </a:solidFill>
                  <a:latin typeface="Times New Roman"/>
                  <a:ea typeface="Times New Roman"/>
                  <a:cs typeface="Times New Roman"/>
                  <a:sym typeface="Times New Roman"/>
                </a:rPr>
                <a:t>7</a:t>
              </a:r>
              <a:endParaRPr/>
            </a:p>
          </p:txBody>
        </p:sp>
      </p:grpSp>
      <p:grpSp>
        <p:nvGrpSpPr>
          <p:cNvPr id="1080" name="Google Shape;1080;p18"/>
          <p:cNvGrpSpPr/>
          <p:nvPr/>
        </p:nvGrpSpPr>
        <p:grpSpPr>
          <a:xfrm>
            <a:off x="3581400" y="2819400"/>
            <a:ext cx="2873375" cy="1006475"/>
            <a:chOff x="2270" y="2064"/>
            <a:chExt cx="1810" cy="634"/>
          </a:xfrm>
        </p:grpSpPr>
        <p:sp>
          <p:nvSpPr>
            <p:cNvPr id="1081" name="Google Shape;1081;p18"/>
            <p:cNvSpPr txBox="1"/>
            <p:nvPr/>
          </p:nvSpPr>
          <p:spPr>
            <a:xfrm>
              <a:off x="2270" y="2088"/>
              <a:ext cx="946" cy="57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5400"/>
                <a:buFont typeface="Times New Roman"/>
                <a:buNone/>
              </a:pPr>
              <a:r>
                <a:rPr b="1" i="0" lang="en-US" sz="5400" u="none">
                  <a:solidFill>
                    <a:srgbClr val="0000FF"/>
                  </a:solidFill>
                  <a:latin typeface="Times New Roman"/>
                  <a:ea typeface="Times New Roman"/>
                  <a:cs typeface="Times New Roman"/>
                  <a:sym typeface="Times New Roman"/>
                </a:rPr>
                <a:t>=</a:t>
              </a:r>
              <a:endParaRPr/>
            </a:p>
          </p:txBody>
        </p:sp>
        <p:grpSp>
          <p:nvGrpSpPr>
            <p:cNvPr id="1082" name="Google Shape;1082;p18"/>
            <p:cNvGrpSpPr/>
            <p:nvPr/>
          </p:nvGrpSpPr>
          <p:grpSpPr>
            <a:xfrm>
              <a:off x="2928" y="2160"/>
              <a:ext cx="983" cy="412"/>
              <a:chOff x="816" y="672"/>
              <a:chExt cx="528" cy="384"/>
            </a:xfrm>
          </p:grpSpPr>
          <p:cxnSp>
            <p:nvCxnSpPr>
              <p:cNvPr id="1083" name="Google Shape;1083;p18"/>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1084" name="Google Shape;1084;p18"/>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1085" name="Google Shape;1085;p18"/>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1086" name="Google Shape;1086;p18"/>
            <p:cNvSpPr txBox="1"/>
            <p:nvPr/>
          </p:nvSpPr>
          <p:spPr>
            <a:xfrm>
              <a:off x="3074" y="2064"/>
              <a:ext cx="1006" cy="63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6000"/>
                <a:buFont typeface="Times New Roman"/>
                <a:buNone/>
              </a:pPr>
              <a:r>
                <a:rPr b="1" i="0" lang="en-US" sz="6000" u="none">
                  <a:solidFill>
                    <a:srgbClr val="3333FF"/>
                  </a:solidFill>
                  <a:latin typeface="Times New Roman"/>
                  <a:ea typeface="Times New Roman"/>
                  <a:cs typeface="Times New Roman"/>
                  <a:sym typeface="Times New Roman"/>
                </a:rPr>
                <a:t>4. 7</a:t>
              </a:r>
              <a:endParaRPr/>
            </a:p>
          </p:txBody>
        </p:sp>
      </p:grpSp>
      <p:grpSp>
        <p:nvGrpSpPr>
          <p:cNvPr id="1087" name="Google Shape;1087;p18"/>
          <p:cNvGrpSpPr/>
          <p:nvPr/>
        </p:nvGrpSpPr>
        <p:grpSpPr>
          <a:xfrm>
            <a:off x="6400800" y="2857500"/>
            <a:ext cx="2438400" cy="1028700"/>
            <a:chOff x="4032" y="2088"/>
            <a:chExt cx="1536" cy="648"/>
          </a:xfrm>
        </p:grpSpPr>
        <p:sp>
          <p:nvSpPr>
            <p:cNvPr id="1088" name="Google Shape;1088;p18"/>
            <p:cNvSpPr txBox="1"/>
            <p:nvPr/>
          </p:nvSpPr>
          <p:spPr>
            <a:xfrm>
              <a:off x="4032" y="2088"/>
              <a:ext cx="946" cy="57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5400"/>
                <a:buFont typeface="Times New Roman"/>
                <a:buNone/>
              </a:pPr>
              <a:r>
                <a:rPr b="1" i="0" lang="en-US" sz="5400" u="none">
                  <a:solidFill>
                    <a:srgbClr val="0000FF"/>
                  </a:solidFill>
                  <a:latin typeface="Times New Roman"/>
                  <a:ea typeface="Times New Roman"/>
                  <a:cs typeface="Times New Roman"/>
                  <a:sym typeface="Times New Roman"/>
                </a:rPr>
                <a:t>=</a:t>
              </a:r>
              <a:endParaRPr/>
            </a:p>
          </p:txBody>
        </p:sp>
        <p:sp>
          <p:nvSpPr>
            <p:cNvPr id="1089" name="Google Shape;1089;p18"/>
            <p:cNvSpPr txBox="1"/>
            <p:nvPr/>
          </p:nvSpPr>
          <p:spPr>
            <a:xfrm>
              <a:off x="4704" y="2102"/>
              <a:ext cx="864" cy="63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6000"/>
                <a:buFont typeface="Times New Roman"/>
                <a:buNone/>
              </a:pPr>
              <a:r>
                <a:rPr b="1" i="0" lang="en-US" sz="6000" u="none">
                  <a:solidFill>
                    <a:srgbClr val="0000FF"/>
                  </a:solidFill>
                  <a:latin typeface="Times New Roman"/>
                  <a:ea typeface="Times New Roman"/>
                  <a:cs typeface="Times New Roman"/>
                  <a:sym typeface="Times New Roman"/>
                </a:rPr>
                <a:t>28</a:t>
              </a:r>
              <a:endParaRPr/>
            </a:p>
          </p:txBody>
        </p:sp>
        <p:grpSp>
          <p:nvGrpSpPr>
            <p:cNvPr id="1090" name="Google Shape;1090;p18"/>
            <p:cNvGrpSpPr/>
            <p:nvPr/>
          </p:nvGrpSpPr>
          <p:grpSpPr>
            <a:xfrm>
              <a:off x="4560" y="2152"/>
              <a:ext cx="779" cy="448"/>
              <a:chOff x="816" y="672"/>
              <a:chExt cx="528" cy="384"/>
            </a:xfrm>
          </p:grpSpPr>
          <p:cxnSp>
            <p:nvCxnSpPr>
              <p:cNvPr id="1091" name="Google Shape;1091;p18"/>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1092" name="Google Shape;1092;p18"/>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1093" name="Google Shape;1093;p18"/>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grpSp>
      <p:sp>
        <p:nvSpPr>
          <p:cNvPr id="1094" name="Google Shape;1094;p18"/>
          <p:cNvSpPr txBox="1"/>
          <p:nvPr/>
        </p:nvSpPr>
        <p:spPr>
          <a:xfrm>
            <a:off x="0" y="4343400"/>
            <a:ext cx="1501775" cy="7699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4400"/>
              <a:buFont typeface="Times New Roman"/>
              <a:buNone/>
            </a:pPr>
            <a:r>
              <a:rPr b="1" i="0" lang="en-US" sz="4400" u="none">
                <a:solidFill>
                  <a:srgbClr val="0000FF"/>
                </a:solidFill>
                <a:latin typeface="Times New Roman"/>
                <a:ea typeface="Times New Roman"/>
                <a:cs typeface="Times New Roman"/>
                <a:sym typeface="Times New Roman"/>
              </a:rPr>
              <a:t> Mà :</a:t>
            </a:r>
            <a:endParaRPr/>
          </a:p>
        </p:txBody>
      </p:sp>
      <p:sp>
        <p:nvSpPr>
          <p:cNvPr id="1095" name="Google Shape;1095;p18"/>
          <p:cNvSpPr txBox="1"/>
          <p:nvPr/>
        </p:nvSpPr>
        <p:spPr>
          <a:xfrm>
            <a:off x="3527425" y="3962400"/>
            <a:ext cx="663575" cy="10985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6600"/>
              <a:buFont typeface="Times New Roman"/>
              <a:buNone/>
            </a:pPr>
            <a:r>
              <a:rPr b="1" i="0" lang="en-US" sz="6600" u="none">
                <a:solidFill>
                  <a:srgbClr val="FF0000"/>
                </a:solidFill>
                <a:latin typeface="Times New Roman"/>
                <a:ea typeface="Times New Roman"/>
                <a:cs typeface="Times New Roman"/>
                <a:sym typeface="Times New Roman"/>
              </a:rPr>
              <a:t>&lt;</a:t>
            </a:r>
            <a:endParaRPr/>
          </a:p>
        </p:txBody>
      </p:sp>
      <p:sp>
        <p:nvSpPr>
          <p:cNvPr id="1096" name="Google Shape;1096;p18"/>
          <p:cNvSpPr txBox="1"/>
          <p:nvPr/>
        </p:nvSpPr>
        <p:spPr>
          <a:xfrm>
            <a:off x="76200" y="5470525"/>
            <a:ext cx="1905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4400"/>
              <a:buFont typeface="Times New Roman"/>
              <a:buNone/>
            </a:pPr>
            <a:r>
              <a:rPr b="1" i="0" lang="en-US" sz="4400" u="none">
                <a:solidFill>
                  <a:srgbClr val="0000FF"/>
                </a:solidFill>
                <a:latin typeface="Times New Roman"/>
                <a:ea typeface="Times New Roman"/>
                <a:cs typeface="Times New Roman"/>
                <a:sym typeface="Times New Roman"/>
              </a:rPr>
              <a:t>Nên :</a:t>
            </a:r>
            <a:endParaRPr/>
          </a:p>
        </p:txBody>
      </p:sp>
      <p:sp>
        <p:nvSpPr>
          <p:cNvPr id="1097" name="Google Shape;1097;p18"/>
          <p:cNvSpPr txBox="1"/>
          <p:nvPr/>
        </p:nvSpPr>
        <p:spPr>
          <a:xfrm>
            <a:off x="3505200" y="5133975"/>
            <a:ext cx="1066800" cy="10985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6600"/>
              <a:buFont typeface="Times New Roman"/>
              <a:buNone/>
            </a:pPr>
            <a:r>
              <a:rPr b="1" i="0" lang="en-US" sz="6600" u="none">
                <a:solidFill>
                  <a:srgbClr val="FF0000"/>
                </a:solidFill>
                <a:latin typeface="Times New Roman"/>
                <a:ea typeface="Times New Roman"/>
                <a:cs typeface="Times New Roman"/>
                <a:sym typeface="Times New Roman"/>
              </a:rPr>
              <a:t>&lt;</a:t>
            </a:r>
            <a:endParaRPr/>
          </a:p>
        </p:txBody>
      </p:sp>
      <p:grpSp>
        <p:nvGrpSpPr>
          <p:cNvPr id="1098" name="Google Shape;1098;p18"/>
          <p:cNvGrpSpPr/>
          <p:nvPr/>
        </p:nvGrpSpPr>
        <p:grpSpPr>
          <a:xfrm>
            <a:off x="1143000" y="4114800"/>
            <a:ext cx="2133600" cy="1006475"/>
            <a:chOff x="1008" y="2112"/>
            <a:chExt cx="1008" cy="634"/>
          </a:xfrm>
        </p:grpSpPr>
        <p:grpSp>
          <p:nvGrpSpPr>
            <p:cNvPr id="1099" name="Google Shape;1099;p18"/>
            <p:cNvGrpSpPr/>
            <p:nvPr/>
          </p:nvGrpSpPr>
          <p:grpSpPr>
            <a:xfrm>
              <a:off x="1296" y="2172"/>
              <a:ext cx="680" cy="432"/>
              <a:chOff x="816" y="672"/>
              <a:chExt cx="528" cy="384"/>
            </a:xfrm>
          </p:grpSpPr>
          <p:cxnSp>
            <p:nvCxnSpPr>
              <p:cNvPr id="1100" name="Google Shape;1100;p18"/>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1101" name="Google Shape;1101;p18"/>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1102" name="Google Shape;1102;p18"/>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1103" name="Google Shape;1103;p18"/>
            <p:cNvSpPr txBox="1"/>
            <p:nvPr/>
          </p:nvSpPr>
          <p:spPr>
            <a:xfrm>
              <a:off x="1008" y="2112"/>
              <a:ext cx="530" cy="63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04" name="Google Shape;1104;p18"/>
            <p:cNvSpPr txBox="1"/>
            <p:nvPr/>
          </p:nvSpPr>
          <p:spPr>
            <a:xfrm>
              <a:off x="1448" y="2112"/>
              <a:ext cx="568" cy="63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6000"/>
                <a:buFont typeface="Times New Roman"/>
                <a:buNone/>
              </a:pPr>
              <a:r>
                <a:rPr b="1" i="0" lang="en-US" sz="6000" u="none">
                  <a:solidFill>
                    <a:srgbClr val="3333FF"/>
                  </a:solidFill>
                  <a:latin typeface="Times New Roman"/>
                  <a:ea typeface="Times New Roman"/>
                  <a:cs typeface="Times New Roman"/>
                  <a:sym typeface="Times New Roman"/>
                </a:rPr>
                <a:t>28</a:t>
              </a:r>
              <a:endParaRPr/>
            </a:p>
          </p:txBody>
        </p:sp>
      </p:grpSp>
      <p:grpSp>
        <p:nvGrpSpPr>
          <p:cNvPr id="1105" name="Google Shape;1105;p18"/>
          <p:cNvGrpSpPr/>
          <p:nvPr/>
        </p:nvGrpSpPr>
        <p:grpSpPr>
          <a:xfrm>
            <a:off x="1676400" y="5241925"/>
            <a:ext cx="1600200" cy="1006475"/>
            <a:chOff x="1008" y="2112"/>
            <a:chExt cx="1008" cy="634"/>
          </a:xfrm>
        </p:grpSpPr>
        <p:grpSp>
          <p:nvGrpSpPr>
            <p:cNvPr id="1106" name="Google Shape;1106;p18"/>
            <p:cNvGrpSpPr/>
            <p:nvPr/>
          </p:nvGrpSpPr>
          <p:grpSpPr>
            <a:xfrm>
              <a:off x="1296" y="2172"/>
              <a:ext cx="680" cy="432"/>
              <a:chOff x="816" y="672"/>
              <a:chExt cx="528" cy="384"/>
            </a:xfrm>
          </p:grpSpPr>
          <p:cxnSp>
            <p:nvCxnSpPr>
              <p:cNvPr id="1107" name="Google Shape;1107;p18"/>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1108" name="Google Shape;1108;p18"/>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1109" name="Google Shape;1109;p18"/>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1110" name="Google Shape;1110;p18"/>
            <p:cNvSpPr txBox="1"/>
            <p:nvPr/>
          </p:nvSpPr>
          <p:spPr>
            <a:xfrm>
              <a:off x="1008" y="2112"/>
              <a:ext cx="530" cy="63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6000"/>
                <a:buFont typeface="Times New Roman"/>
                <a:buNone/>
              </a:pPr>
              <a:r>
                <a:rPr b="1" i="0" lang="en-US" sz="6000" u="none">
                  <a:solidFill>
                    <a:srgbClr val="3333FF"/>
                  </a:solidFill>
                  <a:latin typeface="Times New Roman"/>
                  <a:ea typeface="Times New Roman"/>
                  <a:cs typeface="Times New Roman"/>
                  <a:sym typeface="Times New Roman"/>
                </a:rPr>
                <a:t>2</a:t>
              </a:r>
              <a:endParaRPr/>
            </a:p>
          </p:txBody>
        </p:sp>
        <p:sp>
          <p:nvSpPr>
            <p:cNvPr id="1111" name="Google Shape;1111;p18"/>
            <p:cNvSpPr txBox="1"/>
            <p:nvPr/>
          </p:nvSpPr>
          <p:spPr>
            <a:xfrm>
              <a:off x="1448" y="2112"/>
              <a:ext cx="568" cy="63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6000"/>
                <a:buFont typeface="Times New Roman"/>
                <a:buNone/>
              </a:pPr>
              <a:r>
                <a:rPr b="1" i="0" lang="en-US" sz="6000" u="none">
                  <a:solidFill>
                    <a:srgbClr val="3333FF"/>
                  </a:solidFill>
                  <a:latin typeface="Times New Roman"/>
                  <a:ea typeface="Times New Roman"/>
                  <a:cs typeface="Times New Roman"/>
                  <a:sym typeface="Times New Roman"/>
                </a:rPr>
                <a:t>7</a:t>
              </a:r>
              <a:endParaRPr/>
            </a:p>
          </p:txBody>
        </p:sp>
      </p:grpSp>
      <p:grpSp>
        <p:nvGrpSpPr>
          <p:cNvPr id="1112" name="Google Shape;1112;p18"/>
          <p:cNvGrpSpPr/>
          <p:nvPr/>
        </p:nvGrpSpPr>
        <p:grpSpPr>
          <a:xfrm>
            <a:off x="3962400" y="4114800"/>
            <a:ext cx="2133600" cy="1006475"/>
            <a:chOff x="1008" y="2112"/>
            <a:chExt cx="1008" cy="634"/>
          </a:xfrm>
        </p:grpSpPr>
        <p:grpSp>
          <p:nvGrpSpPr>
            <p:cNvPr id="1113" name="Google Shape;1113;p18"/>
            <p:cNvGrpSpPr/>
            <p:nvPr/>
          </p:nvGrpSpPr>
          <p:grpSpPr>
            <a:xfrm>
              <a:off x="1296" y="2172"/>
              <a:ext cx="680" cy="432"/>
              <a:chOff x="816" y="672"/>
              <a:chExt cx="528" cy="384"/>
            </a:xfrm>
          </p:grpSpPr>
          <p:cxnSp>
            <p:nvCxnSpPr>
              <p:cNvPr id="1114" name="Google Shape;1114;p18"/>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1115" name="Google Shape;1115;p18"/>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1116" name="Google Shape;1116;p18"/>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1117" name="Google Shape;1117;p18"/>
            <p:cNvSpPr txBox="1"/>
            <p:nvPr/>
          </p:nvSpPr>
          <p:spPr>
            <a:xfrm>
              <a:off x="1008" y="2112"/>
              <a:ext cx="530" cy="63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18" name="Google Shape;1118;p18"/>
            <p:cNvSpPr txBox="1"/>
            <p:nvPr/>
          </p:nvSpPr>
          <p:spPr>
            <a:xfrm>
              <a:off x="1448" y="2112"/>
              <a:ext cx="568" cy="63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6000"/>
                <a:buFont typeface="Times New Roman"/>
                <a:buNone/>
              </a:pPr>
              <a:r>
                <a:rPr b="1" i="0" lang="en-US" sz="6000" u="none">
                  <a:solidFill>
                    <a:srgbClr val="3333FF"/>
                  </a:solidFill>
                  <a:latin typeface="Times New Roman"/>
                  <a:ea typeface="Times New Roman"/>
                  <a:cs typeface="Times New Roman"/>
                  <a:sym typeface="Times New Roman"/>
                </a:rPr>
                <a:t>29</a:t>
              </a:r>
              <a:endParaRPr/>
            </a:p>
          </p:txBody>
        </p:sp>
      </p:grpSp>
      <p:grpSp>
        <p:nvGrpSpPr>
          <p:cNvPr id="1119" name="Google Shape;1119;p18"/>
          <p:cNvGrpSpPr/>
          <p:nvPr/>
        </p:nvGrpSpPr>
        <p:grpSpPr>
          <a:xfrm>
            <a:off x="3733800" y="5241925"/>
            <a:ext cx="2209800" cy="1006475"/>
            <a:chOff x="1008" y="2112"/>
            <a:chExt cx="1008" cy="634"/>
          </a:xfrm>
        </p:grpSpPr>
        <p:grpSp>
          <p:nvGrpSpPr>
            <p:cNvPr id="1120" name="Google Shape;1120;p18"/>
            <p:cNvGrpSpPr/>
            <p:nvPr/>
          </p:nvGrpSpPr>
          <p:grpSpPr>
            <a:xfrm>
              <a:off x="1296" y="2172"/>
              <a:ext cx="680" cy="432"/>
              <a:chOff x="816" y="672"/>
              <a:chExt cx="528" cy="384"/>
            </a:xfrm>
          </p:grpSpPr>
          <p:cxnSp>
            <p:nvCxnSpPr>
              <p:cNvPr id="1121" name="Google Shape;1121;p18"/>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1122" name="Google Shape;1122;p18"/>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1123" name="Google Shape;1123;p18"/>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1124" name="Google Shape;1124;p18"/>
            <p:cNvSpPr txBox="1"/>
            <p:nvPr/>
          </p:nvSpPr>
          <p:spPr>
            <a:xfrm>
              <a:off x="1008" y="2112"/>
              <a:ext cx="530" cy="63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25" name="Google Shape;1125;p18"/>
            <p:cNvSpPr txBox="1"/>
            <p:nvPr/>
          </p:nvSpPr>
          <p:spPr>
            <a:xfrm>
              <a:off x="1448" y="2112"/>
              <a:ext cx="568" cy="63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6000"/>
                <a:buFont typeface="Times New Roman"/>
                <a:buNone/>
              </a:pPr>
              <a:r>
                <a:rPr b="1" i="0" lang="en-US" sz="6000" u="none">
                  <a:solidFill>
                    <a:srgbClr val="3333FF"/>
                  </a:solidFill>
                  <a:latin typeface="Times New Roman"/>
                  <a:ea typeface="Times New Roman"/>
                  <a:cs typeface="Times New Roman"/>
                  <a:sym typeface="Times New Roman"/>
                </a:rPr>
                <a:t>29</a:t>
              </a:r>
              <a:endParaRPr/>
            </a:p>
          </p:txBody>
        </p:sp>
      </p:grpSp>
    </p:spTree>
  </p:cSld>
  <p:clrMapOvr>
    <a:masterClrMapping/>
  </p:clrMapOvr>
  <p:transition spd="slow">
    <p:split/>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afterEffect" presetClass="entr" presetID="1" presetSubtype="0">
                                  <p:stCondLst>
                                    <p:cond delay="0"/>
                                  </p:stCondLst>
                                  <p:childTnLst>
                                    <p:set>
                                      <p:cBhvr>
                                        <p:cTn dur="1" fill="hold">
                                          <p:stCondLst>
                                            <p:cond delay="0"/>
                                          </p:stCondLst>
                                        </p:cTn>
                                        <p:tgtEl>
                                          <p:spTgt spid="105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4"/>
                                        </p:tgtEl>
                                        <p:attrNameLst>
                                          <p:attrName>style.visibility</p:attrName>
                                        </p:attrNameLst>
                                      </p:cBhvr>
                                      <p:to>
                                        <p:strVal val="visible"/>
                                      </p:to>
                                    </p:set>
                                    <p:animEffect filter="fade" transition="in">
                                      <p:cBhvr>
                                        <p:cTn dur="500"/>
                                        <p:tgtEl>
                                          <p:spTgt spid="1094"/>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095"/>
                                        </p:tgtEl>
                                        <p:attrNameLst>
                                          <p:attrName>style.visibility</p:attrName>
                                        </p:attrNameLst>
                                      </p:cBhvr>
                                      <p:to>
                                        <p:strVal val="visible"/>
                                      </p:to>
                                    </p:set>
                                    <p:animEffect filter="fade" transition="in">
                                      <p:cBhvr>
                                        <p:cTn dur="500"/>
                                        <p:tgtEl>
                                          <p:spTgt spid="109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6"/>
                                        </p:tgtEl>
                                        <p:attrNameLst>
                                          <p:attrName>style.visibility</p:attrName>
                                        </p:attrNameLst>
                                      </p:cBhvr>
                                      <p:to>
                                        <p:strVal val="visible"/>
                                      </p:to>
                                    </p:set>
                                    <p:animEffect filter="fade" transition="in">
                                      <p:cBhvr>
                                        <p:cTn dur="500"/>
                                        <p:tgtEl>
                                          <p:spTgt spid="1096"/>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097"/>
                                        </p:tgtEl>
                                        <p:attrNameLst>
                                          <p:attrName>style.visibility</p:attrName>
                                        </p:attrNameLst>
                                      </p:cBhvr>
                                      <p:to>
                                        <p:strVal val="visible"/>
                                      </p:to>
                                    </p:set>
                                    <p:animEffect filter="fade" transition="in">
                                      <p:cBhvr>
                                        <p:cTn dur="500"/>
                                        <p:tgtEl>
                                          <p:spTgt spid="109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1058"/>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057"/>
                                        </p:tgtEl>
                                      </p:cBhvr>
                                    </p:animEffect>
                                    <p:set>
                                      <p:cBhvr>
                                        <p:cTn dur="1" fill="hold">
                                          <p:stCondLst>
                                            <p:cond delay="500"/>
                                          </p:stCondLst>
                                        </p:cTn>
                                        <p:tgtEl>
                                          <p:spTgt spid="1057"/>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1055"/>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
                                          </p:stCondLst>
                                        </p:cTn>
                                        <p:tgtEl>
                                          <p:spTgt spid="1094"/>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1095"/>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1096"/>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
                                          </p:stCondLst>
                                        </p:cTn>
                                        <p:tgtEl>
                                          <p:spTgt spid="1097"/>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30" name="Shape 1130"/>
        <p:cNvGrpSpPr/>
        <p:nvPr/>
      </p:nvGrpSpPr>
      <p:grpSpPr>
        <a:xfrm>
          <a:off x="0" y="0"/>
          <a:ext cx="0" cy="0"/>
          <a:chOff x="0" y="0"/>
          <a:chExt cx="0" cy="0"/>
        </a:xfrm>
      </p:grpSpPr>
      <p:sp>
        <p:nvSpPr>
          <p:cNvPr id="1131" name="Google Shape;1131;p19"/>
          <p:cNvSpPr txBox="1"/>
          <p:nvPr/>
        </p:nvSpPr>
        <p:spPr>
          <a:xfrm>
            <a:off x="215900" y="304800"/>
            <a:ext cx="8662987" cy="6288087"/>
          </a:xfrm>
          <a:prstGeom prst="rect">
            <a:avLst/>
          </a:prstGeom>
          <a:solidFill>
            <a:srgbClr val="CFE9EB"/>
          </a:solidFill>
          <a:ln cap="flat" cmpd="sng" w="38100">
            <a:solidFill>
              <a:schemeClr val="hlink"/>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pic>
        <p:nvPicPr>
          <p:cNvPr id="1132" name="Google Shape;1132;p19"/>
          <p:cNvPicPr preferRelativeResize="0"/>
          <p:nvPr/>
        </p:nvPicPr>
        <p:blipFill rotWithShape="1">
          <a:blip r:embed="rId3">
            <a:alphaModFix/>
          </a:blip>
          <a:srcRect b="0" l="0" r="0" t="0"/>
          <a:stretch/>
        </p:blipFill>
        <p:spPr>
          <a:xfrm>
            <a:off x="3695700" y="1651000"/>
            <a:ext cx="2209800" cy="1104900"/>
          </a:xfrm>
          <a:prstGeom prst="rect">
            <a:avLst/>
          </a:prstGeom>
          <a:noFill/>
          <a:ln>
            <a:noFill/>
          </a:ln>
        </p:spPr>
      </p:pic>
      <p:pic>
        <p:nvPicPr>
          <p:cNvPr id="1133" name="Google Shape;1133;p19"/>
          <p:cNvPicPr preferRelativeResize="0"/>
          <p:nvPr/>
        </p:nvPicPr>
        <p:blipFill rotWithShape="1">
          <a:blip r:embed="rId4">
            <a:alphaModFix/>
          </a:blip>
          <a:srcRect b="0" l="0" r="0" t="0"/>
          <a:stretch/>
        </p:blipFill>
        <p:spPr>
          <a:xfrm>
            <a:off x="6457950" y="1631950"/>
            <a:ext cx="1924050" cy="1125537"/>
          </a:xfrm>
          <a:prstGeom prst="rect">
            <a:avLst/>
          </a:prstGeom>
          <a:noFill/>
          <a:ln>
            <a:noFill/>
          </a:ln>
        </p:spPr>
      </p:pic>
      <p:sp>
        <p:nvSpPr>
          <p:cNvPr id="1134" name="Google Shape;1134;p19"/>
          <p:cNvSpPr txBox="1"/>
          <p:nvPr/>
        </p:nvSpPr>
        <p:spPr>
          <a:xfrm>
            <a:off x="762000" y="919162"/>
            <a:ext cx="4572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99"/>
              </a:buClr>
              <a:buSzPts val="4400"/>
              <a:buFont typeface="Times New Roman"/>
              <a:buNone/>
            </a:pPr>
            <a:r>
              <a:rPr b="1" i="0" lang="en-US" sz="4400" u="sng">
                <a:solidFill>
                  <a:srgbClr val="000099"/>
                </a:solidFill>
                <a:latin typeface="Times New Roman"/>
                <a:ea typeface="Times New Roman"/>
                <a:cs typeface="Times New Roman"/>
                <a:sym typeface="Times New Roman"/>
              </a:rPr>
              <a:t>Hãy so sánh :</a:t>
            </a:r>
            <a:endParaRPr/>
          </a:p>
        </p:txBody>
      </p:sp>
      <p:pic>
        <p:nvPicPr>
          <p:cNvPr descr="QUESTIONS" id="1135" name="Google Shape;1135;p19"/>
          <p:cNvPicPr preferRelativeResize="0"/>
          <p:nvPr/>
        </p:nvPicPr>
        <p:blipFill rotWithShape="1">
          <a:blip r:embed="rId5">
            <a:alphaModFix/>
          </a:blip>
          <a:srcRect b="0" l="0" r="0" t="0"/>
          <a:stretch/>
        </p:blipFill>
        <p:spPr>
          <a:xfrm>
            <a:off x="5753100" y="1681162"/>
            <a:ext cx="712787" cy="998537"/>
          </a:xfrm>
          <a:prstGeom prst="rect">
            <a:avLst/>
          </a:prstGeom>
          <a:noFill/>
          <a:ln>
            <a:noFill/>
          </a:ln>
        </p:spPr>
      </p:pic>
      <p:pic>
        <p:nvPicPr>
          <p:cNvPr id="1136" name="Google Shape;1136;p19"/>
          <p:cNvPicPr preferRelativeResize="0"/>
          <p:nvPr/>
        </p:nvPicPr>
        <p:blipFill rotWithShape="1">
          <a:blip r:embed="rId3">
            <a:alphaModFix/>
          </a:blip>
          <a:srcRect b="0" l="0" r="0" t="0"/>
          <a:stretch/>
        </p:blipFill>
        <p:spPr>
          <a:xfrm>
            <a:off x="3581400" y="3678237"/>
            <a:ext cx="2209800" cy="1104900"/>
          </a:xfrm>
          <a:prstGeom prst="rect">
            <a:avLst/>
          </a:prstGeom>
          <a:noFill/>
          <a:ln>
            <a:noFill/>
          </a:ln>
        </p:spPr>
      </p:pic>
      <p:pic>
        <p:nvPicPr>
          <p:cNvPr id="1137" name="Google Shape;1137;p19"/>
          <p:cNvPicPr preferRelativeResize="0"/>
          <p:nvPr/>
        </p:nvPicPr>
        <p:blipFill rotWithShape="1">
          <a:blip r:embed="rId6">
            <a:alphaModFix/>
          </a:blip>
          <a:srcRect b="0" l="0" r="0" t="0"/>
          <a:stretch/>
        </p:blipFill>
        <p:spPr>
          <a:xfrm>
            <a:off x="6345237" y="3675062"/>
            <a:ext cx="1920875" cy="1125537"/>
          </a:xfrm>
          <a:prstGeom prst="rect">
            <a:avLst/>
          </a:prstGeom>
          <a:noFill/>
          <a:ln>
            <a:noFill/>
          </a:ln>
        </p:spPr>
      </p:pic>
      <p:sp>
        <p:nvSpPr>
          <p:cNvPr id="1138" name="Google Shape;1138;p19"/>
          <p:cNvSpPr txBox="1"/>
          <p:nvPr/>
        </p:nvSpPr>
        <p:spPr>
          <a:xfrm>
            <a:off x="5562600" y="3738562"/>
            <a:ext cx="914400" cy="10064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6000"/>
              <a:buFont typeface="Times New Roman"/>
              <a:buNone/>
            </a:pPr>
            <a:r>
              <a:rPr b="1" i="0" lang="en-US" sz="6000" u="none">
                <a:solidFill>
                  <a:srgbClr val="FF0000"/>
                </a:solidFill>
                <a:latin typeface="Times New Roman"/>
                <a:ea typeface="Times New Roman"/>
                <a:cs typeface="Times New Roman"/>
                <a:sym typeface="Times New Roman"/>
              </a:rPr>
              <a:t>=</a:t>
            </a:r>
            <a:endParaRPr/>
          </a:p>
        </p:txBody>
      </p:sp>
      <p:sp>
        <p:nvSpPr>
          <p:cNvPr id="1139" name="Google Shape;1139;p19"/>
          <p:cNvSpPr txBox="1"/>
          <p:nvPr/>
        </p:nvSpPr>
        <p:spPr>
          <a:xfrm>
            <a:off x="762000" y="2900362"/>
            <a:ext cx="28956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99"/>
              </a:buClr>
              <a:buSzPts val="4400"/>
              <a:buFont typeface="Times New Roman"/>
              <a:buNone/>
            </a:pPr>
            <a:r>
              <a:rPr b="1" i="0" lang="en-US" sz="4400" u="sng">
                <a:solidFill>
                  <a:srgbClr val="000099"/>
                </a:solidFill>
                <a:latin typeface="Times New Roman"/>
                <a:ea typeface="Times New Roman"/>
                <a:cs typeface="Times New Roman"/>
                <a:sym typeface="Times New Roman"/>
              </a:rPr>
              <a:t>Kết quả:</a:t>
            </a:r>
            <a:endParaRPr/>
          </a:p>
        </p:txBody>
      </p:sp>
      <p:grpSp>
        <p:nvGrpSpPr>
          <p:cNvPr id="1140" name="Google Shape;1140;p19"/>
          <p:cNvGrpSpPr/>
          <p:nvPr/>
        </p:nvGrpSpPr>
        <p:grpSpPr>
          <a:xfrm>
            <a:off x="3906837" y="5257800"/>
            <a:ext cx="1122362" cy="944562"/>
            <a:chOff x="4921" y="527"/>
            <a:chExt cx="748" cy="726"/>
          </a:xfrm>
        </p:grpSpPr>
        <p:sp>
          <p:nvSpPr>
            <p:cNvPr id="1141" name="Google Shape;1141;p19"/>
            <p:cNvSpPr/>
            <p:nvPr/>
          </p:nvSpPr>
          <p:spPr>
            <a:xfrm>
              <a:off x="4921" y="527"/>
              <a:ext cx="748" cy="726"/>
            </a:xfrm>
            <a:prstGeom prst="ellipse">
              <a:avLst/>
            </a:prstGeom>
            <a:solidFill>
              <a:srgbClr val="FFFFFF"/>
            </a:solidFill>
            <a:ln cap="flat" cmpd="sng" w="9525">
              <a:solidFill>
                <a:srgbClr val="0000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pic>
          <p:nvPicPr>
            <p:cNvPr descr="clock_062" id="1142" name="Google Shape;1142;p19"/>
            <p:cNvPicPr preferRelativeResize="0"/>
            <p:nvPr/>
          </p:nvPicPr>
          <p:blipFill rotWithShape="1">
            <a:blip r:embed="rId7">
              <a:alphaModFix/>
            </a:blip>
            <a:srcRect b="0" l="0" r="0" t="0"/>
            <a:stretch/>
          </p:blipFill>
          <p:spPr>
            <a:xfrm>
              <a:off x="4932" y="538"/>
              <a:ext cx="624" cy="624"/>
            </a:xfrm>
            <a:prstGeom prst="rect">
              <a:avLst/>
            </a:prstGeom>
            <a:noFill/>
            <a:ln>
              <a:noFill/>
            </a:ln>
          </p:spPr>
        </p:pic>
      </p:gr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134"/>
                                        </p:tgtEl>
                                        <p:attrNameLst>
                                          <p:attrName>style.visibility</p:attrName>
                                        </p:attrNameLst>
                                      </p:cBhvr>
                                      <p:to>
                                        <p:strVal val="visible"/>
                                      </p:to>
                                    </p:set>
                                    <p:animEffect filter="fade" transition="in">
                                      <p:cBhvr>
                                        <p:cTn dur="500"/>
                                        <p:tgtEl>
                                          <p:spTgt spid="1134"/>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135"/>
                                        </p:tgtEl>
                                        <p:attrNameLst>
                                          <p:attrName>style.visibility</p:attrName>
                                        </p:attrNameLst>
                                      </p:cBhvr>
                                      <p:to>
                                        <p:strVal val="visible"/>
                                      </p:to>
                                    </p:set>
                                    <p:animEffect filter="fade" transition="in">
                                      <p:cBhvr>
                                        <p:cTn dur="2000"/>
                                        <p:tgtEl>
                                          <p:spTgt spid="113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39"/>
                                        </p:tgtEl>
                                        <p:attrNameLst>
                                          <p:attrName>style.visibility</p:attrName>
                                        </p:attrNameLst>
                                      </p:cBhvr>
                                      <p:to>
                                        <p:strVal val="visible"/>
                                      </p:to>
                                    </p:set>
                                    <p:animEffect filter="fade" transition="in">
                                      <p:cBhvr>
                                        <p:cTn dur="500"/>
                                        <p:tgtEl>
                                          <p:spTgt spid="1139"/>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138"/>
                                        </p:tgtEl>
                                        <p:attrNameLst>
                                          <p:attrName>style.visibility</p:attrName>
                                        </p:attrNameLst>
                                      </p:cBhvr>
                                      <p:to>
                                        <p:strVal val="visible"/>
                                      </p:to>
                                    </p:set>
                                    <p:animEffect filter="fade" transition="in">
                                      <p:cBhvr>
                                        <p:cTn dur="2000"/>
                                        <p:tgtEl>
                                          <p:spTgt spid="113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8" name="Shape 98"/>
        <p:cNvGrpSpPr/>
        <p:nvPr/>
      </p:nvGrpSpPr>
      <p:grpSpPr>
        <a:xfrm>
          <a:off x="0" y="0"/>
          <a:ext cx="0" cy="0"/>
          <a:chOff x="0" y="0"/>
          <a:chExt cx="0" cy="0"/>
        </a:xfrm>
      </p:grpSpPr>
      <p:sp>
        <p:nvSpPr>
          <p:cNvPr id="99" name="Google Shape;99;p2"/>
          <p:cNvSpPr txBox="1"/>
          <p:nvPr/>
        </p:nvSpPr>
        <p:spPr>
          <a:xfrm>
            <a:off x="2209800" y="5257800"/>
            <a:ext cx="4267200" cy="1143000"/>
          </a:xfrm>
          <a:prstGeom prst="rect">
            <a:avLst/>
          </a:prstGeom>
          <a:solidFill>
            <a:srgbClr val="FFFFCC"/>
          </a:solidFill>
          <a:ln cap="flat" cmpd="sng" w="9525">
            <a:solidFill>
              <a:srgbClr val="FF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100" name="Google Shape;100;p2"/>
          <p:cNvGrpSpPr/>
          <p:nvPr/>
        </p:nvGrpSpPr>
        <p:grpSpPr>
          <a:xfrm>
            <a:off x="152400" y="806450"/>
            <a:ext cx="762000" cy="641350"/>
            <a:chOff x="96" y="144"/>
            <a:chExt cx="480" cy="404"/>
          </a:xfrm>
        </p:grpSpPr>
        <p:sp>
          <p:nvSpPr>
            <p:cNvPr id="101" name="Google Shape;101;p2"/>
            <p:cNvSpPr txBox="1"/>
            <p:nvPr/>
          </p:nvSpPr>
          <p:spPr>
            <a:xfrm>
              <a:off x="192" y="192"/>
              <a:ext cx="384" cy="336"/>
            </a:xfrm>
            <a:prstGeom prst="rect">
              <a:avLst/>
            </a:prstGeom>
            <a:solidFill>
              <a:srgbClr val="FFFF00"/>
            </a:solidFill>
            <a:ln cap="flat" cmpd="sng" w="9525">
              <a:solidFill>
                <a:srgbClr val="FF33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2" name="Google Shape;102;p2"/>
            <p:cNvSpPr txBox="1"/>
            <p:nvPr/>
          </p:nvSpPr>
          <p:spPr>
            <a:xfrm>
              <a:off x="96" y="144"/>
              <a:ext cx="480" cy="4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3600"/>
                <a:buFont typeface="Times New Roman"/>
                <a:buNone/>
              </a:pPr>
              <a:r>
                <a:rPr b="1" i="0" lang="en-US" sz="3600" u="none">
                  <a:solidFill>
                    <a:srgbClr val="3333FF"/>
                  </a:solidFill>
                  <a:latin typeface="Times New Roman"/>
                  <a:ea typeface="Times New Roman"/>
                  <a:cs typeface="Times New Roman"/>
                  <a:sym typeface="Times New Roman"/>
                </a:rPr>
                <a:t> ?1</a:t>
              </a:r>
              <a:endParaRPr/>
            </a:p>
          </p:txBody>
        </p:sp>
      </p:grpSp>
      <p:sp>
        <p:nvSpPr>
          <p:cNvPr id="103" name="Google Shape;103;p2"/>
          <p:cNvSpPr txBox="1"/>
          <p:nvPr/>
        </p:nvSpPr>
        <p:spPr>
          <a:xfrm>
            <a:off x="900112" y="898525"/>
            <a:ext cx="4572000" cy="1311275"/>
          </a:xfrm>
          <a:prstGeom prst="rect">
            <a:avLst/>
          </a:prstGeom>
          <a:noFill/>
          <a:ln>
            <a:noFill/>
          </a:ln>
        </p:spPr>
        <p:txBody>
          <a:bodyPr anchorCtr="0" anchor="t" bIns="45700" lIns="91425" spcFirstLastPara="1" rIns="91425" wrap="square" tIns="45700">
            <a:spAutoFit/>
          </a:bodyPr>
          <a:lstStyle/>
          <a:p>
            <a:pPr indent="0" lvl="0" marL="0" marR="0" rtl="0" algn="l">
              <a:lnSpc>
                <a:spcPct val="75000"/>
              </a:lnSpc>
              <a:spcBef>
                <a:spcPts val="0"/>
              </a:spcBef>
              <a:spcAft>
                <a:spcPts val="0"/>
              </a:spcAft>
              <a:buClr>
                <a:srgbClr val="3333FF"/>
              </a:buClr>
              <a:buSzPts val="4000"/>
              <a:buFont typeface="Times New Roman"/>
              <a:buNone/>
            </a:pPr>
            <a:r>
              <a:rPr b="1" i="0" lang="en-US" sz="4000" u="none">
                <a:solidFill>
                  <a:srgbClr val="3333FF"/>
                </a:solidFill>
                <a:latin typeface="Times New Roman"/>
                <a:ea typeface="Times New Roman"/>
                <a:cs typeface="Times New Roman"/>
                <a:sym typeface="Times New Roman"/>
              </a:rPr>
              <a:t>Với a ≥ 0 , b ≥ 0</a:t>
            </a:r>
            <a:endParaRPr/>
          </a:p>
          <a:p>
            <a:pPr indent="0" lvl="0" marL="0" marR="0" rtl="0" algn="l">
              <a:lnSpc>
                <a:spcPct val="75000"/>
              </a:lnSpc>
              <a:spcBef>
                <a:spcPts val="2000"/>
              </a:spcBef>
              <a:spcAft>
                <a:spcPts val="0"/>
              </a:spcAft>
              <a:buClr>
                <a:srgbClr val="3333FF"/>
              </a:buClr>
              <a:buSzPts val="4000"/>
              <a:buFont typeface="Times New Roman"/>
              <a:buNone/>
            </a:pPr>
            <a:r>
              <a:rPr b="1" i="0" lang="en-US" sz="4000" u="none">
                <a:solidFill>
                  <a:srgbClr val="3333FF"/>
                </a:solidFill>
                <a:latin typeface="Times New Roman"/>
                <a:ea typeface="Times New Roman"/>
                <a:cs typeface="Times New Roman"/>
                <a:sym typeface="Times New Roman"/>
              </a:rPr>
              <a:t>Hãy chứng tỏ :</a:t>
            </a:r>
            <a:endParaRPr/>
          </a:p>
        </p:txBody>
      </p:sp>
      <p:sp>
        <p:nvSpPr>
          <p:cNvPr id="104" name="Google Shape;104;p2"/>
          <p:cNvSpPr txBox="1"/>
          <p:nvPr/>
        </p:nvSpPr>
        <p:spPr>
          <a:xfrm>
            <a:off x="152400" y="2654300"/>
            <a:ext cx="1600200" cy="646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6600"/>
              </a:buClr>
              <a:buSzPts val="3600"/>
              <a:buFont typeface="Times New Roman"/>
              <a:buNone/>
            </a:pPr>
            <a:r>
              <a:rPr b="1" i="0" lang="en-US" sz="3600" u="none">
                <a:solidFill>
                  <a:srgbClr val="006600"/>
                </a:solidFill>
                <a:latin typeface="Times New Roman"/>
                <a:ea typeface="Times New Roman"/>
                <a:cs typeface="Times New Roman"/>
                <a:sym typeface="Times New Roman"/>
              </a:rPr>
              <a:t>Ta có:</a:t>
            </a:r>
            <a:endParaRPr/>
          </a:p>
        </p:txBody>
      </p:sp>
      <p:grpSp>
        <p:nvGrpSpPr>
          <p:cNvPr id="105" name="Google Shape;105;p2"/>
          <p:cNvGrpSpPr/>
          <p:nvPr/>
        </p:nvGrpSpPr>
        <p:grpSpPr>
          <a:xfrm>
            <a:off x="1752600" y="2286000"/>
            <a:ext cx="2590800" cy="1676400"/>
            <a:chOff x="1104" y="1715"/>
            <a:chExt cx="1632" cy="1056"/>
          </a:xfrm>
        </p:grpSpPr>
        <p:sp>
          <p:nvSpPr>
            <p:cNvPr id="106" name="Google Shape;106;p2"/>
            <p:cNvSpPr txBox="1"/>
            <p:nvPr/>
          </p:nvSpPr>
          <p:spPr>
            <a:xfrm>
              <a:off x="1440" y="1863"/>
              <a:ext cx="324" cy="32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2800"/>
                <a:buFont typeface="Times New Roman"/>
                <a:buNone/>
              </a:pPr>
              <a:r>
                <a:rPr b="1" i="0" lang="en-US" sz="2800" u="none">
                  <a:solidFill>
                    <a:srgbClr val="3333FF"/>
                  </a:solidFill>
                  <a:latin typeface="Times New Roman"/>
                  <a:ea typeface="Times New Roman"/>
                  <a:cs typeface="Times New Roman"/>
                  <a:sym typeface="Times New Roman"/>
                </a:rPr>
                <a:t>2</a:t>
              </a:r>
              <a:endParaRPr/>
            </a:p>
          </p:txBody>
        </p:sp>
        <p:grpSp>
          <p:nvGrpSpPr>
            <p:cNvPr id="107" name="Google Shape;107;p2"/>
            <p:cNvGrpSpPr/>
            <p:nvPr/>
          </p:nvGrpSpPr>
          <p:grpSpPr>
            <a:xfrm>
              <a:off x="1104" y="1715"/>
              <a:ext cx="1632" cy="1056"/>
              <a:chOff x="1104" y="1680"/>
              <a:chExt cx="1632" cy="1056"/>
            </a:xfrm>
          </p:grpSpPr>
          <p:sp>
            <p:nvSpPr>
              <p:cNvPr id="108" name="Google Shape;108;p2"/>
              <p:cNvSpPr txBox="1"/>
              <p:nvPr/>
            </p:nvSpPr>
            <p:spPr>
              <a:xfrm>
                <a:off x="1680" y="1852"/>
                <a:ext cx="528" cy="88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b</a:t>
                </a:r>
                <a:endParaRPr/>
              </a:p>
              <a:p>
                <a:pPr indent="0" lvl="0" marL="0" marR="0" rtl="0" algn="l">
                  <a:lnSpc>
                    <a:spcPct val="100000"/>
                  </a:lnSpc>
                  <a:spcBef>
                    <a:spcPts val="0"/>
                  </a:spcBef>
                  <a:spcAft>
                    <a:spcPts val="0"/>
                  </a:spcAft>
                  <a:buNone/>
                </a:pPr>
                <a:r>
                  <a:t/>
                </a:r>
                <a:endParaRPr b="1" i="0" sz="4400" u="none">
                  <a:solidFill>
                    <a:srgbClr val="3333FF"/>
                  </a:solidFill>
                  <a:latin typeface="Times New Roman"/>
                  <a:ea typeface="Times New Roman"/>
                  <a:cs typeface="Times New Roman"/>
                  <a:sym typeface="Times New Roman"/>
                </a:endParaRPr>
              </a:p>
            </p:txBody>
          </p:sp>
          <p:grpSp>
            <p:nvGrpSpPr>
              <p:cNvPr id="109" name="Google Shape;109;p2"/>
              <p:cNvGrpSpPr/>
              <p:nvPr/>
            </p:nvGrpSpPr>
            <p:grpSpPr>
              <a:xfrm>
                <a:off x="1104" y="1899"/>
                <a:ext cx="843" cy="384"/>
                <a:chOff x="1536" y="2160"/>
                <a:chExt cx="912" cy="480"/>
              </a:xfrm>
            </p:grpSpPr>
            <p:cxnSp>
              <p:nvCxnSpPr>
                <p:cNvPr id="110" name="Google Shape;110;p2"/>
                <p:cNvCxnSpPr/>
                <p:nvPr/>
              </p:nvCxnSpPr>
              <p:spPr>
                <a:xfrm>
                  <a:off x="1536" y="2304"/>
                  <a:ext cx="144" cy="336"/>
                </a:xfrm>
                <a:prstGeom prst="straightConnector1">
                  <a:avLst/>
                </a:prstGeom>
                <a:noFill/>
                <a:ln cap="flat" cmpd="sng" w="38100">
                  <a:solidFill>
                    <a:srgbClr val="3333FF"/>
                  </a:solidFill>
                  <a:prstDash val="solid"/>
                  <a:miter lim="800000"/>
                  <a:headEnd len="med" w="med" type="none"/>
                  <a:tailEnd len="med" w="med" type="none"/>
                </a:ln>
              </p:spPr>
            </p:cxnSp>
            <p:cxnSp>
              <p:nvCxnSpPr>
                <p:cNvPr id="111" name="Google Shape;111;p2"/>
                <p:cNvCxnSpPr/>
                <p:nvPr/>
              </p:nvCxnSpPr>
              <p:spPr>
                <a:xfrm flipH="1" rot="10800000">
                  <a:off x="1680" y="2160"/>
                  <a:ext cx="48" cy="480"/>
                </a:xfrm>
                <a:prstGeom prst="straightConnector1">
                  <a:avLst/>
                </a:prstGeom>
                <a:noFill/>
                <a:ln cap="flat" cmpd="sng" w="38100">
                  <a:solidFill>
                    <a:srgbClr val="3333FF"/>
                  </a:solidFill>
                  <a:prstDash val="solid"/>
                  <a:miter lim="800000"/>
                  <a:headEnd len="med" w="med" type="none"/>
                  <a:tailEnd len="med" w="med" type="none"/>
                </a:ln>
              </p:spPr>
            </p:cxnSp>
            <p:cxnSp>
              <p:nvCxnSpPr>
                <p:cNvPr id="112" name="Google Shape;112;p2"/>
                <p:cNvCxnSpPr/>
                <p:nvPr/>
              </p:nvCxnSpPr>
              <p:spPr>
                <a:xfrm>
                  <a:off x="1728" y="2160"/>
                  <a:ext cx="720" cy="0"/>
                </a:xfrm>
                <a:prstGeom prst="straightConnector1">
                  <a:avLst/>
                </a:prstGeom>
                <a:noFill/>
                <a:ln cap="flat" cmpd="sng" w="38100">
                  <a:solidFill>
                    <a:srgbClr val="3333FF"/>
                  </a:solidFill>
                  <a:prstDash val="solid"/>
                  <a:miter lim="800000"/>
                  <a:headEnd len="med" w="med" type="none"/>
                  <a:tailEnd len="med" w="med" type="none"/>
                </a:ln>
              </p:spPr>
            </p:cxnSp>
          </p:grpSp>
          <p:sp>
            <p:nvSpPr>
              <p:cNvPr id="113" name="Google Shape;113;p2"/>
              <p:cNvSpPr txBox="1"/>
              <p:nvPr/>
            </p:nvSpPr>
            <p:spPr>
              <a:xfrm>
                <a:off x="1282" y="1859"/>
                <a:ext cx="398"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a:t>
                </a:r>
                <a:endParaRPr/>
              </a:p>
            </p:txBody>
          </p:sp>
          <p:sp>
            <p:nvSpPr>
              <p:cNvPr id="114" name="Google Shape;114;p2"/>
              <p:cNvSpPr txBox="1"/>
              <p:nvPr/>
            </p:nvSpPr>
            <p:spPr>
              <a:xfrm>
                <a:off x="1536" y="1680"/>
                <a:ext cx="778" cy="69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6600"/>
                  <a:buFont typeface="Times New Roman"/>
                  <a:buNone/>
                </a:pPr>
                <a:r>
                  <a:rPr b="0" i="0" lang="en-US" sz="6600" u="none">
                    <a:solidFill>
                      <a:srgbClr val="3333FF"/>
                    </a:solidFill>
                    <a:latin typeface="Times New Roman"/>
                    <a:ea typeface="Times New Roman"/>
                    <a:cs typeface="Times New Roman"/>
                    <a:sym typeface="Times New Roman"/>
                  </a:rPr>
                  <a:t>.</a:t>
                </a:r>
                <a:endParaRPr/>
              </a:p>
            </p:txBody>
          </p:sp>
          <p:sp>
            <p:nvSpPr>
              <p:cNvPr id="115" name="Google Shape;115;p2"/>
              <p:cNvSpPr txBox="1"/>
              <p:nvPr/>
            </p:nvSpPr>
            <p:spPr>
              <a:xfrm>
                <a:off x="2112" y="1929"/>
                <a:ext cx="624"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grpSp>
      </p:grpSp>
      <p:grpSp>
        <p:nvGrpSpPr>
          <p:cNvPr id="116" name="Google Shape;116;p2"/>
          <p:cNvGrpSpPr/>
          <p:nvPr/>
        </p:nvGrpSpPr>
        <p:grpSpPr>
          <a:xfrm>
            <a:off x="3962400" y="2286000"/>
            <a:ext cx="2209800" cy="1098550"/>
            <a:chOff x="2496" y="1708"/>
            <a:chExt cx="1392" cy="692"/>
          </a:xfrm>
        </p:grpSpPr>
        <p:sp>
          <p:nvSpPr>
            <p:cNvPr id="117" name="Google Shape;117;p2"/>
            <p:cNvSpPr txBox="1"/>
            <p:nvPr/>
          </p:nvSpPr>
          <p:spPr>
            <a:xfrm>
              <a:off x="3024" y="1708"/>
              <a:ext cx="576" cy="69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6600"/>
                <a:buFont typeface="Times New Roman"/>
                <a:buNone/>
              </a:pPr>
              <a:r>
                <a:rPr b="0" i="0" lang="en-US" sz="6600" u="none">
                  <a:solidFill>
                    <a:srgbClr val="3333FF"/>
                  </a:solidFill>
                  <a:latin typeface="Times New Roman"/>
                  <a:ea typeface="Times New Roman"/>
                  <a:cs typeface="Times New Roman"/>
                  <a:sym typeface="Times New Roman"/>
                </a:rPr>
                <a:t>.</a:t>
              </a:r>
              <a:endParaRPr/>
            </a:p>
          </p:txBody>
        </p:sp>
        <p:grpSp>
          <p:nvGrpSpPr>
            <p:cNvPr id="118" name="Google Shape;118;p2"/>
            <p:cNvGrpSpPr/>
            <p:nvPr/>
          </p:nvGrpSpPr>
          <p:grpSpPr>
            <a:xfrm>
              <a:off x="2496" y="1881"/>
              <a:ext cx="1392" cy="519"/>
              <a:chOff x="2496" y="1881"/>
              <a:chExt cx="1392" cy="519"/>
            </a:xfrm>
          </p:grpSpPr>
          <p:grpSp>
            <p:nvGrpSpPr>
              <p:cNvPr id="119" name="Google Shape;119;p2"/>
              <p:cNvGrpSpPr/>
              <p:nvPr/>
            </p:nvGrpSpPr>
            <p:grpSpPr>
              <a:xfrm>
                <a:off x="2496" y="1920"/>
                <a:ext cx="528" cy="384"/>
                <a:chOff x="1536" y="2160"/>
                <a:chExt cx="912" cy="480"/>
              </a:xfrm>
            </p:grpSpPr>
            <p:cxnSp>
              <p:nvCxnSpPr>
                <p:cNvPr id="120" name="Google Shape;120;p2"/>
                <p:cNvCxnSpPr/>
                <p:nvPr/>
              </p:nvCxnSpPr>
              <p:spPr>
                <a:xfrm>
                  <a:off x="1536" y="2304"/>
                  <a:ext cx="144" cy="336"/>
                </a:xfrm>
                <a:prstGeom prst="straightConnector1">
                  <a:avLst/>
                </a:prstGeom>
                <a:noFill/>
                <a:ln cap="flat" cmpd="sng" w="38100">
                  <a:solidFill>
                    <a:srgbClr val="3333FF"/>
                  </a:solidFill>
                  <a:prstDash val="solid"/>
                  <a:miter lim="800000"/>
                  <a:headEnd len="med" w="med" type="none"/>
                  <a:tailEnd len="med" w="med" type="none"/>
                </a:ln>
              </p:spPr>
            </p:cxnSp>
            <p:cxnSp>
              <p:nvCxnSpPr>
                <p:cNvPr id="121" name="Google Shape;121;p2"/>
                <p:cNvCxnSpPr/>
                <p:nvPr/>
              </p:nvCxnSpPr>
              <p:spPr>
                <a:xfrm flipH="1" rot="10800000">
                  <a:off x="1680" y="2160"/>
                  <a:ext cx="48" cy="480"/>
                </a:xfrm>
                <a:prstGeom prst="straightConnector1">
                  <a:avLst/>
                </a:prstGeom>
                <a:noFill/>
                <a:ln cap="flat" cmpd="sng" w="38100">
                  <a:solidFill>
                    <a:srgbClr val="3333FF"/>
                  </a:solidFill>
                  <a:prstDash val="solid"/>
                  <a:miter lim="800000"/>
                  <a:headEnd len="med" w="med" type="none"/>
                  <a:tailEnd len="med" w="med" type="none"/>
                </a:ln>
              </p:spPr>
            </p:cxnSp>
            <p:cxnSp>
              <p:nvCxnSpPr>
                <p:cNvPr id="122" name="Google Shape;122;p2"/>
                <p:cNvCxnSpPr/>
                <p:nvPr/>
              </p:nvCxnSpPr>
              <p:spPr>
                <a:xfrm>
                  <a:off x="1728" y="2160"/>
                  <a:ext cx="720" cy="0"/>
                </a:xfrm>
                <a:prstGeom prst="straightConnector1">
                  <a:avLst/>
                </a:prstGeom>
                <a:noFill/>
                <a:ln cap="flat" cmpd="sng" w="38100">
                  <a:solidFill>
                    <a:srgbClr val="3333FF"/>
                  </a:solidFill>
                  <a:prstDash val="solid"/>
                  <a:miter lim="800000"/>
                  <a:headEnd len="med" w="med" type="none"/>
                  <a:tailEnd len="med" w="med" type="none"/>
                </a:ln>
              </p:spPr>
            </p:cxnSp>
          </p:grpSp>
          <p:grpSp>
            <p:nvGrpSpPr>
              <p:cNvPr id="123" name="Google Shape;123;p2"/>
              <p:cNvGrpSpPr/>
              <p:nvPr/>
            </p:nvGrpSpPr>
            <p:grpSpPr>
              <a:xfrm>
                <a:off x="2640" y="1881"/>
                <a:ext cx="624" cy="519"/>
                <a:chOff x="4416" y="2313"/>
                <a:chExt cx="816" cy="519"/>
              </a:xfrm>
            </p:grpSpPr>
            <p:sp>
              <p:nvSpPr>
                <p:cNvPr id="124" name="Google Shape;124;p2"/>
                <p:cNvSpPr txBox="1"/>
                <p:nvPr/>
              </p:nvSpPr>
              <p:spPr>
                <a:xfrm>
                  <a:off x="4416" y="2352"/>
                  <a:ext cx="67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C0000"/>
                    </a:buClr>
                    <a:buSzPts val="4400"/>
                    <a:buFont typeface="Times New Roman"/>
                    <a:buNone/>
                  </a:pPr>
                  <a:r>
                    <a:rPr b="1" i="0" lang="en-US" sz="4400" u="none">
                      <a:solidFill>
                        <a:srgbClr val="CC0000"/>
                      </a:solidFill>
                      <a:latin typeface="Times New Roman"/>
                      <a:ea typeface="Times New Roman"/>
                      <a:cs typeface="Times New Roman"/>
                      <a:sym typeface="Times New Roman"/>
                    </a:rPr>
                    <a:t>a</a:t>
                  </a:r>
                  <a:endParaRPr/>
                </a:p>
              </p:txBody>
            </p:sp>
            <p:sp>
              <p:nvSpPr>
                <p:cNvPr id="125" name="Google Shape;125;p2"/>
                <p:cNvSpPr txBox="1"/>
                <p:nvPr/>
              </p:nvSpPr>
              <p:spPr>
                <a:xfrm>
                  <a:off x="4560" y="2313"/>
                  <a:ext cx="672" cy="32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C0000"/>
                    </a:buClr>
                    <a:buSzPts val="2800"/>
                    <a:buFont typeface="Times New Roman"/>
                    <a:buNone/>
                  </a:pPr>
                  <a:r>
                    <a:rPr b="1" i="0" lang="en-US" sz="2800" u="none">
                      <a:solidFill>
                        <a:srgbClr val="CC0000"/>
                      </a:solidFill>
                      <a:latin typeface="Times New Roman"/>
                      <a:ea typeface="Times New Roman"/>
                      <a:cs typeface="Times New Roman"/>
                      <a:sym typeface="Times New Roman"/>
                    </a:rPr>
                    <a:t> 2</a:t>
                  </a:r>
                  <a:endParaRPr/>
                </a:p>
              </p:txBody>
            </p:sp>
          </p:grpSp>
          <p:sp>
            <p:nvSpPr>
              <p:cNvPr id="126" name="Google Shape;126;p2"/>
              <p:cNvSpPr txBox="1"/>
              <p:nvPr/>
            </p:nvSpPr>
            <p:spPr>
              <a:xfrm>
                <a:off x="3312" y="2064"/>
                <a:ext cx="384" cy="32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127" name="Google Shape;127;p2"/>
              <p:cNvGrpSpPr/>
              <p:nvPr/>
            </p:nvGrpSpPr>
            <p:grpSpPr>
              <a:xfrm>
                <a:off x="3312" y="1920"/>
                <a:ext cx="528" cy="384"/>
                <a:chOff x="1536" y="2160"/>
                <a:chExt cx="912" cy="480"/>
              </a:xfrm>
            </p:grpSpPr>
            <p:cxnSp>
              <p:nvCxnSpPr>
                <p:cNvPr id="128" name="Google Shape;128;p2"/>
                <p:cNvCxnSpPr/>
                <p:nvPr/>
              </p:nvCxnSpPr>
              <p:spPr>
                <a:xfrm>
                  <a:off x="1536" y="2304"/>
                  <a:ext cx="144" cy="336"/>
                </a:xfrm>
                <a:prstGeom prst="straightConnector1">
                  <a:avLst/>
                </a:prstGeom>
                <a:noFill/>
                <a:ln cap="flat" cmpd="sng" w="38100">
                  <a:solidFill>
                    <a:srgbClr val="3333FF"/>
                  </a:solidFill>
                  <a:prstDash val="solid"/>
                  <a:miter lim="800000"/>
                  <a:headEnd len="med" w="med" type="none"/>
                  <a:tailEnd len="med" w="med" type="none"/>
                </a:ln>
              </p:spPr>
            </p:cxnSp>
            <p:cxnSp>
              <p:nvCxnSpPr>
                <p:cNvPr id="129" name="Google Shape;129;p2"/>
                <p:cNvCxnSpPr/>
                <p:nvPr/>
              </p:nvCxnSpPr>
              <p:spPr>
                <a:xfrm flipH="1" rot="10800000">
                  <a:off x="1680" y="2160"/>
                  <a:ext cx="48" cy="480"/>
                </a:xfrm>
                <a:prstGeom prst="straightConnector1">
                  <a:avLst/>
                </a:prstGeom>
                <a:noFill/>
                <a:ln cap="flat" cmpd="sng" w="38100">
                  <a:solidFill>
                    <a:srgbClr val="3333FF"/>
                  </a:solidFill>
                  <a:prstDash val="solid"/>
                  <a:miter lim="800000"/>
                  <a:headEnd len="med" w="med" type="none"/>
                  <a:tailEnd len="med" w="med" type="none"/>
                </a:ln>
              </p:spPr>
            </p:cxnSp>
            <p:cxnSp>
              <p:nvCxnSpPr>
                <p:cNvPr id="130" name="Google Shape;130;p2"/>
                <p:cNvCxnSpPr/>
                <p:nvPr/>
              </p:nvCxnSpPr>
              <p:spPr>
                <a:xfrm>
                  <a:off x="1728" y="2160"/>
                  <a:ext cx="720" cy="0"/>
                </a:xfrm>
                <a:prstGeom prst="straightConnector1">
                  <a:avLst/>
                </a:prstGeom>
                <a:noFill/>
                <a:ln cap="flat" cmpd="sng" w="38100">
                  <a:solidFill>
                    <a:srgbClr val="3333FF"/>
                  </a:solidFill>
                  <a:prstDash val="solid"/>
                  <a:miter lim="800000"/>
                  <a:headEnd len="med" w="med" type="none"/>
                  <a:tailEnd len="med" w="med" type="none"/>
                </a:ln>
              </p:spPr>
            </p:cxnSp>
          </p:grpSp>
          <p:grpSp>
            <p:nvGrpSpPr>
              <p:cNvPr id="131" name="Google Shape;131;p2"/>
              <p:cNvGrpSpPr/>
              <p:nvPr/>
            </p:nvGrpSpPr>
            <p:grpSpPr>
              <a:xfrm>
                <a:off x="3456" y="1881"/>
                <a:ext cx="432" cy="519"/>
                <a:chOff x="4416" y="2313"/>
                <a:chExt cx="816" cy="519"/>
              </a:xfrm>
            </p:grpSpPr>
            <p:sp>
              <p:nvSpPr>
                <p:cNvPr id="132" name="Google Shape;132;p2"/>
                <p:cNvSpPr txBox="1"/>
                <p:nvPr/>
              </p:nvSpPr>
              <p:spPr>
                <a:xfrm>
                  <a:off x="4416" y="2352"/>
                  <a:ext cx="67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b</a:t>
                  </a:r>
                  <a:endParaRPr/>
                </a:p>
              </p:txBody>
            </p:sp>
            <p:sp>
              <p:nvSpPr>
                <p:cNvPr id="133" name="Google Shape;133;p2"/>
                <p:cNvSpPr txBox="1"/>
                <p:nvPr/>
              </p:nvSpPr>
              <p:spPr>
                <a:xfrm>
                  <a:off x="4560" y="2313"/>
                  <a:ext cx="672" cy="32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grpSp>
      <p:grpSp>
        <p:nvGrpSpPr>
          <p:cNvPr id="134" name="Google Shape;134;p2"/>
          <p:cNvGrpSpPr/>
          <p:nvPr/>
        </p:nvGrpSpPr>
        <p:grpSpPr>
          <a:xfrm>
            <a:off x="3352800" y="4006850"/>
            <a:ext cx="3429000" cy="1098550"/>
            <a:chOff x="2112" y="2284"/>
            <a:chExt cx="2160" cy="692"/>
          </a:xfrm>
        </p:grpSpPr>
        <p:sp>
          <p:nvSpPr>
            <p:cNvPr id="135" name="Google Shape;135;p2"/>
            <p:cNvSpPr txBox="1"/>
            <p:nvPr/>
          </p:nvSpPr>
          <p:spPr>
            <a:xfrm>
              <a:off x="3024" y="2284"/>
              <a:ext cx="288" cy="69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6600"/>
                <a:buFont typeface="Times New Roman"/>
                <a:buNone/>
              </a:pPr>
              <a:r>
                <a:rPr b="0" i="0" lang="en-US" sz="6600" u="none">
                  <a:solidFill>
                    <a:srgbClr val="3333FF"/>
                  </a:solidFill>
                  <a:latin typeface="Times New Roman"/>
                  <a:ea typeface="Times New Roman"/>
                  <a:cs typeface="Times New Roman"/>
                  <a:sym typeface="Times New Roman"/>
                </a:rPr>
                <a:t>.</a:t>
              </a:r>
              <a:endParaRPr/>
            </a:p>
          </p:txBody>
        </p:sp>
        <p:grpSp>
          <p:nvGrpSpPr>
            <p:cNvPr id="136" name="Google Shape;136;p2"/>
            <p:cNvGrpSpPr/>
            <p:nvPr/>
          </p:nvGrpSpPr>
          <p:grpSpPr>
            <a:xfrm>
              <a:off x="3312" y="2487"/>
              <a:ext cx="480" cy="384"/>
              <a:chOff x="1536" y="2160"/>
              <a:chExt cx="912" cy="480"/>
            </a:xfrm>
          </p:grpSpPr>
          <p:cxnSp>
            <p:nvCxnSpPr>
              <p:cNvPr id="137" name="Google Shape;137;p2"/>
              <p:cNvCxnSpPr/>
              <p:nvPr/>
            </p:nvCxnSpPr>
            <p:spPr>
              <a:xfrm>
                <a:off x="1536" y="2304"/>
                <a:ext cx="144" cy="336"/>
              </a:xfrm>
              <a:prstGeom prst="straightConnector1">
                <a:avLst/>
              </a:prstGeom>
              <a:noFill/>
              <a:ln cap="flat" cmpd="sng" w="38100">
                <a:solidFill>
                  <a:srgbClr val="3333FF"/>
                </a:solidFill>
                <a:prstDash val="solid"/>
                <a:miter lim="800000"/>
                <a:headEnd len="med" w="med" type="none"/>
                <a:tailEnd len="med" w="med" type="none"/>
              </a:ln>
            </p:spPr>
          </p:cxnSp>
          <p:cxnSp>
            <p:nvCxnSpPr>
              <p:cNvPr id="138" name="Google Shape;138;p2"/>
              <p:cNvCxnSpPr/>
              <p:nvPr/>
            </p:nvCxnSpPr>
            <p:spPr>
              <a:xfrm flipH="1" rot="10800000">
                <a:off x="1680" y="2160"/>
                <a:ext cx="48" cy="480"/>
              </a:xfrm>
              <a:prstGeom prst="straightConnector1">
                <a:avLst/>
              </a:prstGeom>
              <a:noFill/>
              <a:ln cap="flat" cmpd="sng" w="38100">
                <a:solidFill>
                  <a:srgbClr val="3333FF"/>
                </a:solidFill>
                <a:prstDash val="solid"/>
                <a:miter lim="800000"/>
                <a:headEnd len="med" w="med" type="none"/>
                <a:tailEnd len="med" w="med" type="none"/>
              </a:ln>
            </p:spPr>
          </p:cxnSp>
          <p:cxnSp>
            <p:nvCxnSpPr>
              <p:cNvPr id="139" name="Google Shape;139;p2"/>
              <p:cNvCxnSpPr/>
              <p:nvPr/>
            </p:nvCxnSpPr>
            <p:spPr>
              <a:xfrm>
                <a:off x="1728" y="2160"/>
                <a:ext cx="720" cy="0"/>
              </a:xfrm>
              <a:prstGeom prst="straightConnector1">
                <a:avLst/>
              </a:prstGeom>
              <a:noFill/>
              <a:ln cap="flat" cmpd="sng" w="38100">
                <a:solidFill>
                  <a:srgbClr val="3333FF"/>
                </a:solidFill>
                <a:prstDash val="solid"/>
                <a:miter lim="800000"/>
                <a:headEnd len="med" w="med" type="none"/>
                <a:tailEnd len="med" w="med" type="none"/>
              </a:ln>
            </p:spPr>
          </p:cxnSp>
        </p:grpSp>
        <p:grpSp>
          <p:nvGrpSpPr>
            <p:cNvPr id="140" name="Google Shape;140;p2"/>
            <p:cNvGrpSpPr/>
            <p:nvPr/>
          </p:nvGrpSpPr>
          <p:grpSpPr>
            <a:xfrm>
              <a:off x="3456" y="2448"/>
              <a:ext cx="816" cy="519"/>
              <a:chOff x="4416" y="2313"/>
              <a:chExt cx="816" cy="519"/>
            </a:xfrm>
          </p:grpSpPr>
          <p:sp>
            <p:nvSpPr>
              <p:cNvPr id="141" name="Google Shape;141;p2"/>
              <p:cNvSpPr txBox="1"/>
              <p:nvPr/>
            </p:nvSpPr>
            <p:spPr>
              <a:xfrm>
                <a:off x="4416" y="2352"/>
                <a:ext cx="67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b</a:t>
                </a:r>
                <a:endParaRPr/>
              </a:p>
            </p:txBody>
          </p:sp>
          <p:sp>
            <p:nvSpPr>
              <p:cNvPr id="142" name="Google Shape;142;p2"/>
              <p:cNvSpPr txBox="1"/>
              <p:nvPr/>
            </p:nvSpPr>
            <p:spPr>
              <a:xfrm>
                <a:off x="4560" y="2313"/>
                <a:ext cx="672" cy="32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143" name="Google Shape;143;p2"/>
            <p:cNvSpPr txBox="1"/>
            <p:nvPr/>
          </p:nvSpPr>
          <p:spPr>
            <a:xfrm>
              <a:off x="2112" y="2496"/>
              <a:ext cx="473"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sp>
          <p:nvSpPr>
            <p:cNvPr id="144" name="Google Shape;144;p2"/>
            <p:cNvSpPr txBox="1"/>
            <p:nvPr/>
          </p:nvSpPr>
          <p:spPr>
            <a:xfrm>
              <a:off x="2592" y="2496"/>
              <a:ext cx="384"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C3300"/>
                </a:buClr>
                <a:buSzPts val="4400"/>
                <a:buFont typeface="Times New Roman"/>
                <a:buNone/>
              </a:pPr>
              <a:r>
                <a:rPr b="1" i="0" lang="en-US" sz="4400" u="none">
                  <a:solidFill>
                    <a:srgbClr val="CC3300"/>
                  </a:solidFill>
                  <a:latin typeface="Times New Roman"/>
                  <a:ea typeface="Times New Roman"/>
                  <a:cs typeface="Times New Roman"/>
                  <a:sym typeface="Times New Roman"/>
                </a:rPr>
                <a:t>a</a:t>
              </a:r>
              <a:endParaRPr/>
            </a:p>
          </p:txBody>
        </p:sp>
      </p:grpSp>
      <p:sp>
        <p:nvSpPr>
          <p:cNvPr id="145" name="Google Shape;145;p2"/>
          <p:cNvSpPr txBox="1"/>
          <p:nvPr/>
        </p:nvSpPr>
        <p:spPr>
          <a:xfrm>
            <a:off x="533400" y="5410200"/>
            <a:ext cx="1371600" cy="7699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6600"/>
              </a:buClr>
              <a:buSzPts val="4400"/>
              <a:buFont typeface="Times New Roman"/>
              <a:buNone/>
            </a:pPr>
            <a:r>
              <a:rPr b="1" i="0" lang="en-US" sz="4400" u="none">
                <a:solidFill>
                  <a:srgbClr val="006600"/>
                </a:solidFill>
                <a:latin typeface="Times New Roman"/>
                <a:ea typeface="Times New Roman"/>
                <a:cs typeface="Times New Roman"/>
                <a:sym typeface="Times New Roman"/>
              </a:rPr>
              <a:t>Vậy: </a:t>
            </a:r>
            <a:endParaRPr/>
          </a:p>
        </p:txBody>
      </p:sp>
      <p:sp>
        <p:nvSpPr>
          <p:cNvPr id="146" name="Google Shape;146;p2"/>
          <p:cNvSpPr txBox="1"/>
          <p:nvPr/>
        </p:nvSpPr>
        <p:spPr>
          <a:xfrm>
            <a:off x="2514600" y="5348287"/>
            <a:ext cx="13716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7" name="Google Shape;147;p2"/>
          <p:cNvSpPr txBox="1"/>
          <p:nvPr/>
        </p:nvSpPr>
        <p:spPr>
          <a:xfrm>
            <a:off x="3302000" y="5422900"/>
            <a:ext cx="8382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b</a:t>
            </a:r>
            <a:endParaRPr/>
          </a:p>
        </p:txBody>
      </p:sp>
      <p:grpSp>
        <p:nvGrpSpPr>
          <p:cNvPr id="148" name="Google Shape;148;p2"/>
          <p:cNvGrpSpPr/>
          <p:nvPr/>
        </p:nvGrpSpPr>
        <p:grpSpPr>
          <a:xfrm>
            <a:off x="2438400" y="5453062"/>
            <a:ext cx="1338262" cy="609600"/>
            <a:chOff x="1248" y="3282"/>
            <a:chExt cx="843" cy="384"/>
          </a:xfrm>
        </p:grpSpPr>
        <p:cxnSp>
          <p:nvCxnSpPr>
            <p:cNvPr id="149" name="Google Shape;149;p2"/>
            <p:cNvCxnSpPr/>
            <p:nvPr/>
          </p:nvCxnSpPr>
          <p:spPr>
            <a:xfrm>
              <a:off x="1248" y="3397"/>
              <a:ext cx="133" cy="269"/>
            </a:xfrm>
            <a:prstGeom prst="straightConnector1">
              <a:avLst/>
            </a:prstGeom>
            <a:noFill/>
            <a:ln cap="flat" cmpd="sng" w="38100">
              <a:solidFill>
                <a:srgbClr val="3333FF"/>
              </a:solidFill>
              <a:prstDash val="solid"/>
              <a:miter lim="800000"/>
              <a:headEnd len="med" w="med" type="none"/>
              <a:tailEnd len="med" w="med" type="none"/>
            </a:ln>
          </p:spPr>
        </p:cxnSp>
        <p:cxnSp>
          <p:nvCxnSpPr>
            <p:cNvPr id="150" name="Google Shape;150;p2"/>
            <p:cNvCxnSpPr/>
            <p:nvPr/>
          </p:nvCxnSpPr>
          <p:spPr>
            <a:xfrm flipH="1" rot="10800000">
              <a:off x="1381" y="3282"/>
              <a:ext cx="44" cy="384"/>
            </a:xfrm>
            <a:prstGeom prst="straightConnector1">
              <a:avLst/>
            </a:prstGeom>
            <a:noFill/>
            <a:ln cap="flat" cmpd="sng" w="38100">
              <a:solidFill>
                <a:srgbClr val="3333FF"/>
              </a:solidFill>
              <a:prstDash val="solid"/>
              <a:miter lim="800000"/>
              <a:headEnd len="med" w="med" type="none"/>
              <a:tailEnd len="med" w="med" type="none"/>
            </a:ln>
          </p:spPr>
        </p:cxnSp>
        <p:cxnSp>
          <p:nvCxnSpPr>
            <p:cNvPr id="151" name="Google Shape;151;p2"/>
            <p:cNvCxnSpPr/>
            <p:nvPr/>
          </p:nvCxnSpPr>
          <p:spPr>
            <a:xfrm>
              <a:off x="1425" y="3282"/>
              <a:ext cx="666" cy="0"/>
            </a:xfrm>
            <a:prstGeom prst="straightConnector1">
              <a:avLst/>
            </a:prstGeom>
            <a:noFill/>
            <a:ln cap="flat" cmpd="sng" w="38100">
              <a:solidFill>
                <a:srgbClr val="3333FF"/>
              </a:solidFill>
              <a:prstDash val="solid"/>
              <a:miter lim="800000"/>
              <a:headEnd len="med" w="med" type="none"/>
              <a:tailEnd len="med" w="med" type="none"/>
            </a:ln>
          </p:spPr>
        </p:cxnSp>
      </p:grpSp>
      <p:sp>
        <p:nvSpPr>
          <p:cNvPr id="152" name="Google Shape;152;p2"/>
          <p:cNvSpPr txBox="1"/>
          <p:nvPr/>
        </p:nvSpPr>
        <p:spPr>
          <a:xfrm>
            <a:off x="2895600" y="5362575"/>
            <a:ext cx="51435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2800"/>
              <a:buFont typeface="Times New Roman"/>
              <a:buNone/>
            </a:pPr>
            <a:r>
              <a:rPr b="1" i="0" lang="en-US" sz="2800" u="none">
                <a:solidFill>
                  <a:srgbClr val="3333FF"/>
                </a:solidFill>
                <a:latin typeface="Times New Roman"/>
                <a:ea typeface="Times New Roman"/>
                <a:cs typeface="Times New Roman"/>
                <a:sym typeface="Times New Roman"/>
              </a:rPr>
              <a:t>2</a:t>
            </a:r>
            <a:endParaRPr/>
          </a:p>
        </p:txBody>
      </p:sp>
      <p:sp>
        <p:nvSpPr>
          <p:cNvPr id="153" name="Google Shape;153;p2"/>
          <p:cNvSpPr txBox="1"/>
          <p:nvPr/>
        </p:nvSpPr>
        <p:spPr>
          <a:xfrm>
            <a:off x="2667000" y="5416550"/>
            <a:ext cx="4572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a:t>
            </a:r>
            <a:endParaRPr/>
          </a:p>
        </p:txBody>
      </p:sp>
      <p:sp>
        <p:nvSpPr>
          <p:cNvPr id="154" name="Google Shape;154;p2"/>
          <p:cNvSpPr txBox="1"/>
          <p:nvPr/>
        </p:nvSpPr>
        <p:spPr>
          <a:xfrm>
            <a:off x="4114800" y="5729287"/>
            <a:ext cx="11430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5" name="Google Shape;155;p2"/>
          <p:cNvSpPr txBox="1"/>
          <p:nvPr/>
        </p:nvSpPr>
        <p:spPr>
          <a:xfrm>
            <a:off x="4114800" y="5424487"/>
            <a:ext cx="9906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sp>
        <p:nvSpPr>
          <p:cNvPr id="156" name="Google Shape;156;p2"/>
          <p:cNvSpPr txBox="1"/>
          <p:nvPr/>
        </p:nvSpPr>
        <p:spPr>
          <a:xfrm>
            <a:off x="4800600" y="5424487"/>
            <a:ext cx="9906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4400"/>
              <a:buFont typeface="Times New Roman"/>
              <a:buNone/>
            </a:pPr>
            <a:r>
              <a:rPr b="1" i="0" lang="en-US" sz="4400" u="none">
                <a:solidFill>
                  <a:srgbClr val="0000FF"/>
                </a:solidFill>
                <a:latin typeface="Times New Roman"/>
                <a:ea typeface="Times New Roman"/>
                <a:cs typeface="Times New Roman"/>
                <a:sym typeface="Times New Roman"/>
              </a:rPr>
              <a:t>a</a:t>
            </a:r>
            <a:endParaRPr/>
          </a:p>
        </p:txBody>
      </p:sp>
      <p:sp>
        <p:nvSpPr>
          <p:cNvPr id="157" name="Google Shape;157;p2"/>
          <p:cNvSpPr txBox="1"/>
          <p:nvPr/>
        </p:nvSpPr>
        <p:spPr>
          <a:xfrm>
            <a:off x="5257800" y="5119687"/>
            <a:ext cx="914400" cy="10985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6600"/>
              <a:buFont typeface="Times New Roman"/>
              <a:buNone/>
            </a:pPr>
            <a:r>
              <a:rPr b="0" i="0" lang="en-US" sz="6600" u="none">
                <a:solidFill>
                  <a:srgbClr val="3333FF"/>
                </a:solidFill>
                <a:latin typeface="Times New Roman"/>
                <a:ea typeface="Times New Roman"/>
                <a:cs typeface="Times New Roman"/>
                <a:sym typeface="Times New Roman"/>
              </a:rPr>
              <a:t>.</a:t>
            </a:r>
            <a:endParaRPr/>
          </a:p>
        </p:txBody>
      </p:sp>
      <p:grpSp>
        <p:nvGrpSpPr>
          <p:cNvPr id="158" name="Google Shape;158;p2"/>
          <p:cNvGrpSpPr/>
          <p:nvPr/>
        </p:nvGrpSpPr>
        <p:grpSpPr>
          <a:xfrm>
            <a:off x="5638800" y="5429250"/>
            <a:ext cx="657225" cy="609600"/>
            <a:chOff x="1536" y="2160"/>
            <a:chExt cx="912" cy="480"/>
          </a:xfrm>
        </p:grpSpPr>
        <p:cxnSp>
          <p:nvCxnSpPr>
            <p:cNvPr id="159" name="Google Shape;159;p2"/>
            <p:cNvCxnSpPr/>
            <p:nvPr/>
          </p:nvCxnSpPr>
          <p:spPr>
            <a:xfrm>
              <a:off x="1536" y="2304"/>
              <a:ext cx="144" cy="336"/>
            </a:xfrm>
            <a:prstGeom prst="straightConnector1">
              <a:avLst/>
            </a:prstGeom>
            <a:noFill/>
            <a:ln cap="flat" cmpd="sng" w="38100">
              <a:solidFill>
                <a:srgbClr val="3333FF"/>
              </a:solidFill>
              <a:prstDash val="solid"/>
              <a:miter lim="800000"/>
              <a:headEnd len="med" w="med" type="none"/>
              <a:tailEnd len="med" w="med" type="none"/>
            </a:ln>
          </p:spPr>
        </p:cxnSp>
        <p:cxnSp>
          <p:nvCxnSpPr>
            <p:cNvPr id="160" name="Google Shape;160;p2"/>
            <p:cNvCxnSpPr/>
            <p:nvPr/>
          </p:nvCxnSpPr>
          <p:spPr>
            <a:xfrm flipH="1" rot="10800000">
              <a:off x="1680" y="2160"/>
              <a:ext cx="48" cy="480"/>
            </a:xfrm>
            <a:prstGeom prst="straightConnector1">
              <a:avLst/>
            </a:prstGeom>
            <a:noFill/>
            <a:ln cap="flat" cmpd="sng" w="38100">
              <a:solidFill>
                <a:srgbClr val="3333FF"/>
              </a:solidFill>
              <a:prstDash val="solid"/>
              <a:miter lim="800000"/>
              <a:headEnd len="med" w="med" type="none"/>
              <a:tailEnd len="med" w="med" type="none"/>
            </a:ln>
          </p:spPr>
        </p:cxnSp>
        <p:cxnSp>
          <p:nvCxnSpPr>
            <p:cNvPr id="161" name="Google Shape;161;p2"/>
            <p:cNvCxnSpPr/>
            <p:nvPr/>
          </p:nvCxnSpPr>
          <p:spPr>
            <a:xfrm>
              <a:off x="1728" y="2160"/>
              <a:ext cx="720" cy="0"/>
            </a:xfrm>
            <a:prstGeom prst="straightConnector1">
              <a:avLst/>
            </a:prstGeom>
            <a:noFill/>
            <a:ln cap="flat" cmpd="sng" w="38100">
              <a:solidFill>
                <a:srgbClr val="3333FF"/>
              </a:solidFill>
              <a:prstDash val="solid"/>
              <a:miter lim="800000"/>
              <a:headEnd len="med" w="med" type="none"/>
              <a:tailEnd len="med" w="med" type="none"/>
            </a:ln>
          </p:spPr>
        </p:cxnSp>
      </p:grpSp>
      <p:grpSp>
        <p:nvGrpSpPr>
          <p:cNvPr id="162" name="Google Shape;162;p2"/>
          <p:cNvGrpSpPr/>
          <p:nvPr/>
        </p:nvGrpSpPr>
        <p:grpSpPr>
          <a:xfrm>
            <a:off x="5867400" y="5386387"/>
            <a:ext cx="1295400" cy="823912"/>
            <a:chOff x="4416" y="2313"/>
            <a:chExt cx="816" cy="519"/>
          </a:xfrm>
        </p:grpSpPr>
        <p:sp>
          <p:nvSpPr>
            <p:cNvPr id="163" name="Google Shape;163;p2"/>
            <p:cNvSpPr txBox="1"/>
            <p:nvPr/>
          </p:nvSpPr>
          <p:spPr>
            <a:xfrm>
              <a:off x="4416" y="2352"/>
              <a:ext cx="67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b</a:t>
              </a:r>
              <a:endParaRPr/>
            </a:p>
          </p:txBody>
        </p:sp>
        <p:sp>
          <p:nvSpPr>
            <p:cNvPr id="164" name="Google Shape;164;p2"/>
            <p:cNvSpPr txBox="1"/>
            <p:nvPr/>
          </p:nvSpPr>
          <p:spPr>
            <a:xfrm>
              <a:off x="4560" y="2313"/>
              <a:ext cx="672" cy="32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nvGrpSpPr>
          <p:cNvPr id="165" name="Google Shape;165;p2"/>
          <p:cNvGrpSpPr/>
          <p:nvPr/>
        </p:nvGrpSpPr>
        <p:grpSpPr>
          <a:xfrm>
            <a:off x="4391025" y="1157287"/>
            <a:ext cx="4752975" cy="1128712"/>
            <a:chOff x="2622" y="969"/>
            <a:chExt cx="2994" cy="711"/>
          </a:xfrm>
        </p:grpSpPr>
        <p:grpSp>
          <p:nvGrpSpPr>
            <p:cNvPr id="166" name="Google Shape;166;p2"/>
            <p:cNvGrpSpPr/>
            <p:nvPr/>
          </p:nvGrpSpPr>
          <p:grpSpPr>
            <a:xfrm>
              <a:off x="2622" y="1152"/>
              <a:ext cx="930" cy="384"/>
              <a:chOff x="1536" y="2160"/>
              <a:chExt cx="912" cy="480"/>
            </a:xfrm>
          </p:grpSpPr>
          <p:cxnSp>
            <p:nvCxnSpPr>
              <p:cNvPr id="167" name="Google Shape;167;p2"/>
              <p:cNvCxnSpPr/>
              <p:nvPr/>
            </p:nvCxnSpPr>
            <p:spPr>
              <a:xfrm>
                <a:off x="1536" y="2304"/>
                <a:ext cx="144" cy="336"/>
              </a:xfrm>
              <a:prstGeom prst="straightConnector1">
                <a:avLst/>
              </a:prstGeom>
              <a:noFill/>
              <a:ln cap="flat" cmpd="sng" w="38100">
                <a:solidFill>
                  <a:srgbClr val="3333FF"/>
                </a:solidFill>
                <a:prstDash val="solid"/>
                <a:miter lim="800000"/>
                <a:headEnd len="med" w="med" type="none"/>
                <a:tailEnd len="med" w="med" type="none"/>
              </a:ln>
            </p:spPr>
          </p:cxnSp>
          <p:cxnSp>
            <p:nvCxnSpPr>
              <p:cNvPr id="168" name="Google Shape;168;p2"/>
              <p:cNvCxnSpPr/>
              <p:nvPr/>
            </p:nvCxnSpPr>
            <p:spPr>
              <a:xfrm flipH="1" rot="10800000">
                <a:off x="1680" y="2160"/>
                <a:ext cx="48" cy="480"/>
              </a:xfrm>
              <a:prstGeom prst="straightConnector1">
                <a:avLst/>
              </a:prstGeom>
              <a:noFill/>
              <a:ln cap="flat" cmpd="sng" w="38100">
                <a:solidFill>
                  <a:srgbClr val="3333FF"/>
                </a:solidFill>
                <a:prstDash val="solid"/>
                <a:miter lim="800000"/>
                <a:headEnd len="med" w="med" type="none"/>
                <a:tailEnd len="med" w="med" type="none"/>
              </a:ln>
            </p:spPr>
          </p:cxnSp>
          <p:cxnSp>
            <p:nvCxnSpPr>
              <p:cNvPr id="169" name="Google Shape;169;p2"/>
              <p:cNvCxnSpPr/>
              <p:nvPr/>
            </p:nvCxnSpPr>
            <p:spPr>
              <a:xfrm>
                <a:off x="1728" y="2160"/>
                <a:ext cx="720" cy="0"/>
              </a:xfrm>
              <a:prstGeom prst="straightConnector1">
                <a:avLst/>
              </a:prstGeom>
              <a:noFill/>
              <a:ln cap="flat" cmpd="sng" w="38100">
                <a:solidFill>
                  <a:srgbClr val="3333FF"/>
                </a:solidFill>
                <a:prstDash val="solid"/>
                <a:miter lim="800000"/>
                <a:headEnd len="med" w="med" type="none"/>
                <a:tailEnd len="med" w="med" type="none"/>
              </a:ln>
            </p:spPr>
          </p:cxnSp>
        </p:grpSp>
        <p:grpSp>
          <p:nvGrpSpPr>
            <p:cNvPr id="170" name="Google Shape;170;p2"/>
            <p:cNvGrpSpPr/>
            <p:nvPr/>
          </p:nvGrpSpPr>
          <p:grpSpPr>
            <a:xfrm>
              <a:off x="2670" y="969"/>
              <a:ext cx="2466" cy="711"/>
              <a:chOff x="2670" y="960"/>
              <a:chExt cx="2466" cy="711"/>
            </a:xfrm>
          </p:grpSpPr>
          <p:sp>
            <p:nvSpPr>
              <p:cNvPr id="171" name="Google Shape;171;p2"/>
              <p:cNvSpPr txBox="1"/>
              <p:nvPr/>
            </p:nvSpPr>
            <p:spPr>
              <a:xfrm>
                <a:off x="3696" y="1152"/>
                <a:ext cx="816" cy="32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2" name="Google Shape;172;p2"/>
              <p:cNvSpPr txBox="1"/>
              <p:nvPr/>
            </p:nvSpPr>
            <p:spPr>
              <a:xfrm>
                <a:off x="2670" y="1104"/>
                <a:ext cx="864" cy="32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3" name="Google Shape;173;p2"/>
              <p:cNvSpPr txBox="1"/>
              <p:nvPr/>
            </p:nvSpPr>
            <p:spPr>
              <a:xfrm>
                <a:off x="3168" y="1165"/>
                <a:ext cx="528"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b</a:t>
                </a:r>
                <a:endParaRPr/>
              </a:p>
            </p:txBody>
          </p:sp>
          <p:sp>
            <p:nvSpPr>
              <p:cNvPr id="174" name="Google Shape;174;p2"/>
              <p:cNvSpPr txBox="1"/>
              <p:nvPr/>
            </p:nvSpPr>
            <p:spPr>
              <a:xfrm>
                <a:off x="2910" y="1131"/>
                <a:ext cx="324" cy="32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2800"/>
                  <a:buFont typeface="Times New Roman"/>
                  <a:buNone/>
                </a:pPr>
                <a:r>
                  <a:rPr b="1" i="0" lang="en-US" sz="2800" u="none">
                    <a:solidFill>
                      <a:srgbClr val="3333FF"/>
                    </a:solidFill>
                    <a:latin typeface="Times New Roman"/>
                    <a:ea typeface="Times New Roman"/>
                    <a:cs typeface="Times New Roman"/>
                    <a:sym typeface="Times New Roman"/>
                  </a:rPr>
                  <a:t>2</a:t>
                </a:r>
                <a:endParaRPr/>
              </a:p>
            </p:txBody>
          </p:sp>
          <p:sp>
            <p:nvSpPr>
              <p:cNvPr id="175" name="Google Shape;175;p2"/>
              <p:cNvSpPr txBox="1"/>
              <p:nvPr/>
            </p:nvSpPr>
            <p:spPr>
              <a:xfrm>
                <a:off x="2766" y="1165"/>
                <a:ext cx="288"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a:t>
                </a:r>
                <a:endParaRPr/>
              </a:p>
            </p:txBody>
          </p:sp>
          <p:sp>
            <p:nvSpPr>
              <p:cNvPr id="176" name="Google Shape;176;p2"/>
              <p:cNvSpPr txBox="1"/>
              <p:nvPr/>
            </p:nvSpPr>
            <p:spPr>
              <a:xfrm>
                <a:off x="3024" y="960"/>
                <a:ext cx="284" cy="69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6600"/>
                  <a:buFont typeface="Times New Roman"/>
                  <a:buNone/>
                </a:pPr>
                <a:r>
                  <a:rPr b="0" i="0" lang="en-US" sz="6600" u="none">
                    <a:solidFill>
                      <a:srgbClr val="3333FF"/>
                    </a:solidFill>
                    <a:latin typeface="Times New Roman"/>
                    <a:ea typeface="Times New Roman"/>
                    <a:cs typeface="Times New Roman"/>
                    <a:sym typeface="Times New Roman"/>
                  </a:rPr>
                  <a:t>.</a:t>
                </a:r>
                <a:endParaRPr/>
              </a:p>
            </p:txBody>
          </p:sp>
          <p:sp>
            <p:nvSpPr>
              <p:cNvPr id="177" name="Google Shape;177;p2"/>
              <p:cNvSpPr txBox="1"/>
              <p:nvPr/>
            </p:nvSpPr>
            <p:spPr>
              <a:xfrm>
                <a:off x="3678" y="1344"/>
                <a:ext cx="720" cy="32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8" name="Google Shape;178;p2"/>
              <p:cNvSpPr txBox="1"/>
              <p:nvPr/>
            </p:nvSpPr>
            <p:spPr>
              <a:xfrm>
                <a:off x="3678" y="1152"/>
                <a:ext cx="624"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4400"/>
                  <a:buFont typeface="Times New Roman"/>
                  <a:buNone/>
                </a:pPr>
                <a:r>
                  <a:rPr b="1" i="0" lang="en-US" sz="4400" u="none">
                    <a:solidFill>
                      <a:srgbClr val="0000FF"/>
                    </a:solidFill>
                    <a:latin typeface="Times New Roman"/>
                    <a:ea typeface="Times New Roman"/>
                    <a:cs typeface="Times New Roman"/>
                    <a:sym typeface="Times New Roman"/>
                  </a:rPr>
                  <a:t>=</a:t>
                </a:r>
                <a:endParaRPr/>
              </a:p>
            </p:txBody>
          </p:sp>
          <p:grpSp>
            <p:nvGrpSpPr>
              <p:cNvPr id="179" name="Google Shape;179;p2"/>
              <p:cNvGrpSpPr/>
              <p:nvPr/>
            </p:nvGrpSpPr>
            <p:grpSpPr>
              <a:xfrm>
                <a:off x="4110" y="978"/>
                <a:ext cx="864" cy="692"/>
                <a:chOff x="2736" y="3072"/>
                <a:chExt cx="864" cy="692"/>
              </a:xfrm>
            </p:grpSpPr>
            <p:sp>
              <p:nvSpPr>
                <p:cNvPr id="180" name="Google Shape;180;p2"/>
                <p:cNvSpPr txBox="1"/>
                <p:nvPr/>
              </p:nvSpPr>
              <p:spPr>
                <a:xfrm>
                  <a:off x="2736" y="3264"/>
                  <a:ext cx="624"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6600"/>
                    </a:buClr>
                    <a:buSzPts val="4400"/>
                    <a:buFont typeface="Times New Roman"/>
                    <a:buNone/>
                  </a:pPr>
                  <a:r>
                    <a:rPr b="1" i="0" lang="en-US" sz="4400" u="none">
                      <a:solidFill>
                        <a:srgbClr val="FF6600"/>
                      </a:solidFill>
                      <a:latin typeface="Times New Roman"/>
                      <a:ea typeface="Times New Roman"/>
                      <a:cs typeface="Times New Roman"/>
                      <a:sym typeface="Times New Roman"/>
                    </a:rPr>
                    <a:t> </a:t>
                  </a:r>
                  <a:r>
                    <a:rPr b="1" i="0" lang="en-US" sz="4400" u="none">
                      <a:solidFill>
                        <a:srgbClr val="0000FF"/>
                      </a:solidFill>
                      <a:latin typeface="Times New Roman"/>
                      <a:ea typeface="Times New Roman"/>
                      <a:cs typeface="Times New Roman"/>
                      <a:sym typeface="Times New Roman"/>
                    </a:rPr>
                    <a:t>a</a:t>
                  </a:r>
                  <a:endParaRPr/>
                </a:p>
              </p:txBody>
            </p:sp>
            <p:sp>
              <p:nvSpPr>
                <p:cNvPr id="181" name="Google Shape;181;p2"/>
                <p:cNvSpPr txBox="1"/>
                <p:nvPr/>
              </p:nvSpPr>
              <p:spPr>
                <a:xfrm>
                  <a:off x="3024" y="3072"/>
                  <a:ext cx="576" cy="69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6600"/>
                    <a:buFont typeface="Times New Roman"/>
                    <a:buNone/>
                  </a:pPr>
                  <a:r>
                    <a:rPr b="0" i="0" lang="en-US" sz="6600" u="none">
                      <a:solidFill>
                        <a:srgbClr val="3333FF"/>
                      </a:solidFill>
                      <a:latin typeface="Times New Roman"/>
                      <a:ea typeface="Times New Roman"/>
                      <a:cs typeface="Times New Roman"/>
                      <a:sym typeface="Times New Roman"/>
                    </a:rPr>
                    <a:t>.</a:t>
                  </a:r>
                  <a:endParaRPr/>
                </a:p>
              </p:txBody>
            </p:sp>
          </p:grpSp>
          <p:grpSp>
            <p:nvGrpSpPr>
              <p:cNvPr id="182" name="Google Shape;182;p2"/>
              <p:cNvGrpSpPr/>
              <p:nvPr/>
            </p:nvGrpSpPr>
            <p:grpSpPr>
              <a:xfrm>
                <a:off x="4656" y="1161"/>
                <a:ext cx="480" cy="384"/>
                <a:chOff x="1536" y="2160"/>
                <a:chExt cx="912" cy="480"/>
              </a:xfrm>
            </p:grpSpPr>
            <p:cxnSp>
              <p:nvCxnSpPr>
                <p:cNvPr id="183" name="Google Shape;183;p2"/>
                <p:cNvCxnSpPr/>
                <p:nvPr/>
              </p:nvCxnSpPr>
              <p:spPr>
                <a:xfrm>
                  <a:off x="1536" y="2304"/>
                  <a:ext cx="144" cy="336"/>
                </a:xfrm>
                <a:prstGeom prst="straightConnector1">
                  <a:avLst/>
                </a:prstGeom>
                <a:noFill/>
                <a:ln cap="flat" cmpd="sng" w="38100">
                  <a:solidFill>
                    <a:srgbClr val="3333FF"/>
                  </a:solidFill>
                  <a:prstDash val="solid"/>
                  <a:miter lim="800000"/>
                  <a:headEnd len="med" w="med" type="none"/>
                  <a:tailEnd len="med" w="med" type="none"/>
                </a:ln>
              </p:spPr>
            </p:cxnSp>
            <p:cxnSp>
              <p:nvCxnSpPr>
                <p:cNvPr id="184" name="Google Shape;184;p2"/>
                <p:cNvCxnSpPr/>
                <p:nvPr/>
              </p:nvCxnSpPr>
              <p:spPr>
                <a:xfrm flipH="1" rot="10800000">
                  <a:off x="1680" y="2160"/>
                  <a:ext cx="48" cy="480"/>
                </a:xfrm>
                <a:prstGeom prst="straightConnector1">
                  <a:avLst/>
                </a:prstGeom>
                <a:noFill/>
                <a:ln cap="flat" cmpd="sng" w="38100">
                  <a:solidFill>
                    <a:srgbClr val="3333FF"/>
                  </a:solidFill>
                  <a:prstDash val="solid"/>
                  <a:miter lim="800000"/>
                  <a:headEnd len="med" w="med" type="none"/>
                  <a:tailEnd len="med" w="med" type="none"/>
                </a:ln>
              </p:spPr>
            </p:cxnSp>
            <p:cxnSp>
              <p:nvCxnSpPr>
                <p:cNvPr id="185" name="Google Shape;185;p2"/>
                <p:cNvCxnSpPr/>
                <p:nvPr/>
              </p:nvCxnSpPr>
              <p:spPr>
                <a:xfrm>
                  <a:off x="1728" y="2160"/>
                  <a:ext cx="720" cy="0"/>
                </a:xfrm>
                <a:prstGeom prst="straightConnector1">
                  <a:avLst/>
                </a:prstGeom>
                <a:noFill/>
                <a:ln cap="flat" cmpd="sng" w="38100">
                  <a:solidFill>
                    <a:srgbClr val="3333FF"/>
                  </a:solidFill>
                  <a:prstDash val="solid"/>
                  <a:miter lim="800000"/>
                  <a:headEnd len="med" w="med" type="none"/>
                  <a:tailEnd len="med" w="med" type="none"/>
                </a:ln>
              </p:spPr>
            </p:cxnSp>
          </p:grpSp>
        </p:grpSp>
        <p:grpSp>
          <p:nvGrpSpPr>
            <p:cNvPr id="186" name="Google Shape;186;p2"/>
            <p:cNvGrpSpPr/>
            <p:nvPr/>
          </p:nvGrpSpPr>
          <p:grpSpPr>
            <a:xfrm>
              <a:off x="4800" y="1122"/>
              <a:ext cx="816" cy="519"/>
              <a:chOff x="4416" y="2313"/>
              <a:chExt cx="816" cy="519"/>
            </a:xfrm>
          </p:grpSpPr>
          <p:sp>
            <p:nvSpPr>
              <p:cNvPr id="187" name="Google Shape;187;p2"/>
              <p:cNvSpPr txBox="1"/>
              <p:nvPr/>
            </p:nvSpPr>
            <p:spPr>
              <a:xfrm>
                <a:off x="4416" y="2352"/>
                <a:ext cx="67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b</a:t>
                </a:r>
                <a:endParaRPr/>
              </a:p>
            </p:txBody>
          </p:sp>
          <p:sp>
            <p:nvSpPr>
              <p:cNvPr id="188" name="Google Shape;188;p2"/>
              <p:cNvSpPr txBox="1"/>
              <p:nvPr/>
            </p:nvSpPr>
            <p:spPr>
              <a:xfrm>
                <a:off x="4560" y="2313"/>
                <a:ext cx="672" cy="32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grpSp>
        <p:nvGrpSpPr>
          <p:cNvPr id="189" name="Google Shape;189;p2"/>
          <p:cNvGrpSpPr/>
          <p:nvPr/>
        </p:nvGrpSpPr>
        <p:grpSpPr>
          <a:xfrm>
            <a:off x="3352800" y="3505200"/>
            <a:ext cx="2590800" cy="762000"/>
            <a:chOff x="2112" y="2256"/>
            <a:chExt cx="1632" cy="480"/>
          </a:xfrm>
        </p:grpSpPr>
        <p:sp>
          <p:nvSpPr>
            <p:cNvPr id="190" name="Google Shape;190;p2"/>
            <p:cNvSpPr txBox="1"/>
            <p:nvPr/>
          </p:nvSpPr>
          <p:spPr>
            <a:xfrm>
              <a:off x="2112" y="2256"/>
              <a:ext cx="384"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grpSp>
          <p:nvGrpSpPr>
            <p:cNvPr id="191" name="Google Shape;191;p2"/>
            <p:cNvGrpSpPr/>
            <p:nvPr/>
          </p:nvGrpSpPr>
          <p:grpSpPr>
            <a:xfrm>
              <a:off x="3261" y="2256"/>
              <a:ext cx="435" cy="384"/>
              <a:chOff x="2445" y="1200"/>
              <a:chExt cx="435" cy="384"/>
            </a:xfrm>
          </p:grpSpPr>
          <p:cxnSp>
            <p:nvCxnSpPr>
              <p:cNvPr id="192" name="Google Shape;192;p2"/>
              <p:cNvCxnSpPr/>
              <p:nvPr/>
            </p:nvCxnSpPr>
            <p:spPr>
              <a:xfrm>
                <a:off x="2445" y="1315"/>
                <a:ext cx="99" cy="269"/>
              </a:xfrm>
              <a:prstGeom prst="straightConnector1">
                <a:avLst/>
              </a:prstGeom>
              <a:noFill/>
              <a:ln cap="flat" cmpd="sng" w="38100">
                <a:solidFill>
                  <a:srgbClr val="3333FF"/>
                </a:solidFill>
                <a:prstDash val="solid"/>
                <a:miter lim="800000"/>
                <a:headEnd len="med" w="med" type="none"/>
                <a:tailEnd len="med" w="med" type="none"/>
              </a:ln>
            </p:spPr>
          </p:cxnSp>
          <p:cxnSp>
            <p:nvCxnSpPr>
              <p:cNvPr id="193" name="Google Shape;193;p2"/>
              <p:cNvCxnSpPr/>
              <p:nvPr/>
            </p:nvCxnSpPr>
            <p:spPr>
              <a:xfrm flipH="1" rot="10800000">
                <a:off x="2544" y="1200"/>
                <a:ext cx="32" cy="384"/>
              </a:xfrm>
              <a:prstGeom prst="straightConnector1">
                <a:avLst/>
              </a:prstGeom>
              <a:noFill/>
              <a:ln cap="flat" cmpd="sng" w="38100">
                <a:solidFill>
                  <a:srgbClr val="3333FF"/>
                </a:solidFill>
                <a:prstDash val="solid"/>
                <a:miter lim="800000"/>
                <a:headEnd len="med" w="med" type="none"/>
                <a:tailEnd len="med" w="med" type="none"/>
              </a:ln>
            </p:spPr>
          </p:cxnSp>
          <p:cxnSp>
            <p:nvCxnSpPr>
              <p:cNvPr id="194" name="Google Shape;194;p2"/>
              <p:cNvCxnSpPr/>
              <p:nvPr/>
            </p:nvCxnSpPr>
            <p:spPr>
              <a:xfrm>
                <a:off x="2579" y="1200"/>
                <a:ext cx="301" cy="0"/>
              </a:xfrm>
              <a:prstGeom prst="straightConnector1">
                <a:avLst/>
              </a:prstGeom>
              <a:noFill/>
              <a:ln cap="flat" cmpd="sng" w="38100">
                <a:solidFill>
                  <a:srgbClr val="3333FF"/>
                </a:solidFill>
                <a:prstDash val="solid"/>
                <a:miter lim="800000"/>
                <a:headEnd len="med" w="med" type="none"/>
                <a:tailEnd len="med" w="med" type="none"/>
              </a:ln>
            </p:spPr>
          </p:cxnSp>
        </p:grpSp>
        <p:sp>
          <p:nvSpPr>
            <p:cNvPr id="195" name="Google Shape;195;p2"/>
            <p:cNvSpPr txBox="1"/>
            <p:nvPr/>
          </p:nvSpPr>
          <p:spPr>
            <a:xfrm>
              <a:off x="3408" y="2256"/>
              <a:ext cx="336"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b</a:t>
              </a:r>
              <a:endParaRPr/>
            </a:p>
          </p:txBody>
        </p:sp>
        <p:grpSp>
          <p:nvGrpSpPr>
            <p:cNvPr id="196" name="Google Shape;196;p2"/>
            <p:cNvGrpSpPr/>
            <p:nvPr/>
          </p:nvGrpSpPr>
          <p:grpSpPr>
            <a:xfrm>
              <a:off x="2592" y="2352"/>
              <a:ext cx="384" cy="288"/>
              <a:chOff x="2592" y="2256"/>
              <a:chExt cx="384" cy="432"/>
            </a:xfrm>
          </p:grpSpPr>
          <p:cxnSp>
            <p:nvCxnSpPr>
              <p:cNvPr id="197" name="Google Shape;197;p2"/>
              <p:cNvCxnSpPr/>
              <p:nvPr/>
            </p:nvCxnSpPr>
            <p:spPr>
              <a:xfrm>
                <a:off x="2592" y="2256"/>
                <a:ext cx="0" cy="432"/>
              </a:xfrm>
              <a:prstGeom prst="straightConnector1">
                <a:avLst/>
              </a:prstGeom>
              <a:noFill/>
              <a:ln cap="flat" cmpd="sng" w="38100">
                <a:solidFill>
                  <a:srgbClr val="CC3300"/>
                </a:solidFill>
                <a:prstDash val="solid"/>
                <a:miter lim="800000"/>
                <a:headEnd len="med" w="med" type="none"/>
                <a:tailEnd len="med" w="med" type="none"/>
              </a:ln>
            </p:spPr>
          </p:cxnSp>
          <p:cxnSp>
            <p:nvCxnSpPr>
              <p:cNvPr id="198" name="Google Shape;198;p2"/>
              <p:cNvCxnSpPr/>
              <p:nvPr/>
            </p:nvCxnSpPr>
            <p:spPr>
              <a:xfrm>
                <a:off x="2976" y="2256"/>
                <a:ext cx="0" cy="432"/>
              </a:xfrm>
              <a:prstGeom prst="straightConnector1">
                <a:avLst/>
              </a:prstGeom>
              <a:noFill/>
              <a:ln cap="flat" cmpd="sng" w="38100">
                <a:solidFill>
                  <a:srgbClr val="CC3300"/>
                </a:solidFill>
                <a:prstDash val="solid"/>
                <a:miter lim="800000"/>
                <a:headEnd len="med" w="med" type="none"/>
                <a:tailEnd len="med" w="med" type="none"/>
              </a:ln>
            </p:spPr>
          </p:cxnSp>
        </p:grpSp>
        <p:sp>
          <p:nvSpPr>
            <p:cNvPr id="199" name="Google Shape;199;p2"/>
            <p:cNvSpPr txBox="1"/>
            <p:nvPr/>
          </p:nvSpPr>
          <p:spPr>
            <a:xfrm>
              <a:off x="3024" y="2256"/>
              <a:ext cx="288"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sp>
          <p:nvSpPr>
            <p:cNvPr id="200" name="Google Shape;200;p2"/>
            <p:cNvSpPr txBox="1"/>
            <p:nvPr/>
          </p:nvSpPr>
          <p:spPr>
            <a:xfrm>
              <a:off x="2640" y="2256"/>
              <a:ext cx="240"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C3300"/>
                </a:buClr>
                <a:buSzPts val="4400"/>
                <a:buFont typeface="Times New Roman"/>
                <a:buNone/>
              </a:pPr>
              <a:r>
                <a:rPr b="1" i="0" lang="en-US" sz="4400" u="none">
                  <a:solidFill>
                    <a:srgbClr val="CC3300"/>
                  </a:solidFill>
                  <a:latin typeface="Times New Roman"/>
                  <a:ea typeface="Times New Roman"/>
                  <a:cs typeface="Times New Roman"/>
                  <a:sym typeface="Times New Roman"/>
                </a:rPr>
                <a:t>a</a:t>
              </a:r>
              <a:endParaRPr/>
            </a:p>
          </p:txBody>
        </p:sp>
      </p:grpSp>
      <p:sp>
        <p:nvSpPr>
          <p:cNvPr id="201" name="Google Shape;201;p2"/>
          <p:cNvSpPr txBox="1"/>
          <p:nvPr/>
        </p:nvSpPr>
        <p:spPr>
          <a:xfrm>
            <a:off x="6172200" y="4343400"/>
            <a:ext cx="2971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6600"/>
              </a:buClr>
              <a:buSzPts val="4400"/>
              <a:buFont typeface="Times New Roman"/>
              <a:buNone/>
            </a:pPr>
            <a:r>
              <a:rPr b="1" i="0" lang="en-US" sz="4400" u="none">
                <a:solidFill>
                  <a:srgbClr val="006600"/>
                </a:solidFill>
                <a:latin typeface="Times New Roman"/>
                <a:ea typeface="Times New Roman"/>
                <a:cs typeface="Times New Roman"/>
                <a:sym typeface="Times New Roman"/>
              </a:rPr>
              <a:t>(Vì  a ≥ 0)</a:t>
            </a:r>
            <a:endParaRPr/>
          </a:p>
        </p:txBody>
      </p:sp>
      <p:grpSp>
        <p:nvGrpSpPr>
          <p:cNvPr id="202" name="Google Shape;202;p2"/>
          <p:cNvGrpSpPr/>
          <p:nvPr/>
        </p:nvGrpSpPr>
        <p:grpSpPr>
          <a:xfrm>
            <a:off x="3962400" y="2286000"/>
            <a:ext cx="2209800" cy="1098550"/>
            <a:chOff x="2496" y="1708"/>
            <a:chExt cx="1392" cy="692"/>
          </a:xfrm>
        </p:grpSpPr>
        <p:sp>
          <p:nvSpPr>
            <p:cNvPr id="203" name="Google Shape;203;p2"/>
            <p:cNvSpPr txBox="1"/>
            <p:nvPr/>
          </p:nvSpPr>
          <p:spPr>
            <a:xfrm>
              <a:off x="3024" y="1708"/>
              <a:ext cx="576" cy="69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6600"/>
                <a:buFont typeface="Times New Roman"/>
                <a:buNone/>
              </a:pPr>
              <a:r>
                <a:rPr b="0" i="0" lang="en-US" sz="6600" u="none">
                  <a:solidFill>
                    <a:srgbClr val="3333FF"/>
                  </a:solidFill>
                  <a:latin typeface="Times New Roman"/>
                  <a:ea typeface="Times New Roman"/>
                  <a:cs typeface="Times New Roman"/>
                  <a:sym typeface="Times New Roman"/>
                </a:rPr>
                <a:t>.</a:t>
              </a:r>
              <a:endParaRPr/>
            </a:p>
          </p:txBody>
        </p:sp>
        <p:grpSp>
          <p:nvGrpSpPr>
            <p:cNvPr id="204" name="Google Shape;204;p2"/>
            <p:cNvGrpSpPr/>
            <p:nvPr/>
          </p:nvGrpSpPr>
          <p:grpSpPr>
            <a:xfrm>
              <a:off x="2496" y="1881"/>
              <a:ext cx="1392" cy="519"/>
              <a:chOff x="2496" y="1881"/>
              <a:chExt cx="1392" cy="519"/>
            </a:xfrm>
          </p:grpSpPr>
          <p:grpSp>
            <p:nvGrpSpPr>
              <p:cNvPr id="205" name="Google Shape;205;p2"/>
              <p:cNvGrpSpPr/>
              <p:nvPr/>
            </p:nvGrpSpPr>
            <p:grpSpPr>
              <a:xfrm>
                <a:off x="2496" y="1920"/>
                <a:ext cx="528" cy="384"/>
                <a:chOff x="1536" y="2160"/>
                <a:chExt cx="912" cy="480"/>
              </a:xfrm>
            </p:grpSpPr>
            <p:cxnSp>
              <p:nvCxnSpPr>
                <p:cNvPr id="206" name="Google Shape;206;p2"/>
                <p:cNvCxnSpPr/>
                <p:nvPr/>
              </p:nvCxnSpPr>
              <p:spPr>
                <a:xfrm>
                  <a:off x="1536" y="2304"/>
                  <a:ext cx="144" cy="336"/>
                </a:xfrm>
                <a:prstGeom prst="straightConnector1">
                  <a:avLst/>
                </a:prstGeom>
                <a:noFill/>
                <a:ln cap="flat" cmpd="sng" w="38100">
                  <a:solidFill>
                    <a:srgbClr val="3333FF"/>
                  </a:solidFill>
                  <a:prstDash val="solid"/>
                  <a:miter lim="800000"/>
                  <a:headEnd len="med" w="med" type="none"/>
                  <a:tailEnd len="med" w="med" type="none"/>
                </a:ln>
              </p:spPr>
            </p:cxnSp>
            <p:cxnSp>
              <p:nvCxnSpPr>
                <p:cNvPr id="207" name="Google Shape;207;p2"/>
                <p:cNvCxnSpPr/>
                <p:nvPr/>
              </p:nvCxnSpPr>
              <p:spPr>
                <a:xfrm flipH="1" rot="10800000">
                  <a:off x="1680" y="2160"/>
                  <a:ext cx="48" cy="480"/>
                </a:xfrm>
                <a:prstGeom prst="straightConnector1">
                  <a:avLst/>
                </a:prstGeom>
                <a:noFill/>
                <a:ln cap="flat" cmpd="sng" w="38100">
                  <a:solidFill>
                    <a:srgbClr val="3333FF"/>
                  </a:solidFill>
                  <a:prstDash val="solid"/>
                  <a:miter lim="800000"/>
                  <a:headEnd len="med" w="med" type="none"/>
                  <a:tailEnd len="med" w="med" type="none"/>
                </a:ln>
              </p:spPr>
            </p:cxnSp>
            <p:cxnSp>
              <p:nvCxnSpPr>
                <p:cNvPr id="208" name="Google Shape;208;p2"/>
                <p:cNvCxnSpPr/>
                <p:nvPr/>
              </p:nvCxnSpPr>
              <p:spPr>
                <a:xfrm>
                  <a:off x="1728" y="2160"/>
                  <a:ext cx="720" cy="0"/>
                </a:xfrm>
                <a:prstGeom prst="straightConnector1">
                  <a:avLst/>
                </a:prstGeom>
                <a:noFill/>
                <a:ln cap="flat" cmpd="sng" w="38100">
                  <a:solidFill>
                    <a:srgbClr val="3333FF"/>
                  </a:solidFill>
                  <a:prstDash val="solid"/>
                  <a:miter lim="800000"/>
                  <a:headEnd len="med" w="med" type="none"/>
                  <a:tailEnd len="med" w="med" type="none"/>
                </a:ln>
              </p:spPr>
            </p:cxnSp>
          </p:grpSp>
          <p:grpSp>
            <p:nvGrpSpPr>
              <p:cNvPr id="209" name="Google Shape;209;p2"/>
              <p:cNvGrpSpPr/>
              <p:nvPr/>
            </p:nvGrpSpPr>
            <p:grpSpPr>
              <a:xfrm>
                <a:off x="2640" y="1881"/>
                <a:ext cx="624" cy="519"/>
                <a:chOff x="4416" y="2313"/>
                <a:chExt cx="816" cy="519"/>
              </a:xfrm>
            </p:grpSpPr>
            <p:sp>
              <p:nvSpPr>
                <p:cNvPr id="210" name="Google Shape;210;p2"/>
                <p:cNvSpPr txBox="1"/>
                <p:nvPr/>
              </p:nvSpPr>
              <p:spPr>
                <a:xfrm>
                  <a:off x="4416" y="2352"/>
                  <a:ext cx="67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4400"/>
                    <a:buFont typeface="Times New Roman"/>
                    <a:buNone/>
                  </a:pPr>
                  <a:r>
                    <a:rPr b="1" i="0" lang="en-US" sz="4400" u="none">
                      <a:solidFill>
                        <a:srgbClr val="0000FF"/>
                      </a:solidFill>
                      <a:latin typeface="Times New Roman"/>
                      <a:ea typeface="Times New Roman"/>
                      <a:cs typeface="Times New Roman"/>
                      <a:sym typeface="Times New Roman"/>
                    </a:rPr>
                    <a:t>a</a:t>
                  </a:r>
                  <a:endParaRPr/>
                </a:p>
              </p:txBody>
            </p:sp>
            <p:sp>
              <p:nvSpPr>
                <p:cNvPr id="211" name="Google Shape;211;p2"/>
                <p:cNvSpPr txBox="1"/>
                <p:nvPr/>
              </p:nvSpPr>
              <p:spPr>
                <a:xfrm>
                  <a:off x="4560" y="2313"/>
                  <a:ext cx="672" cy="32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2800"/>
                    <a:buFont typeface="Times New Roman"/>
                    <a:buNone/>
                  </a:pPr>
                  <a:r>
                    <a:rPr b="1" i="0" lang="en-US" sz="2800" u="none">
                      <a:solidFill>
                        <a:srgbClr val="0000FF"/>
                      </a:solidFill>
                      <a:latin typeface="Times New Roman"/>
                      <a:ea typeface="Times New Roman"/>
                      <a:cs typeface="Times New Roman"/>
                      <a:sym typeface="Times New Roman"/>
                    </a:rPr>
                    <a:t> 2</a:t>
                  </a:r>
                  <a:endParaRPr/>
                </a:p>
              </p:txBody>
            </p:sp>
          </p:grpSp>
          <p:sp>
            <p:nvSpPr>
              <p:cNvPr id="212" name="Google Shape;212;p2"/>
              <p:cNvSpPr txBox="1"/>
              <p:nvPr/>
            </p:nvSpPr>
            <p:spPr>
              <a:xfrm>
                <a:off x="3312" y="2064"/>
                <a:ext cx="384" cy="32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213" name="Google Shape;213;p2"/>
              <p:cNvGrpSpPr/>
              <p:nvPr/>
            </p:nvGrpSpPr>
            <p:grpSpPr>
              <a:xfrm>
                <a:off x="3312" y="1920"/>
                <a:ext cx="528" cy="384"/>
                <a:chOff x="1536" y="2160"/>
                <a:chExt cx="912" cy="480"/>
              </a:xfrm>
            </p:grpSpPr>
            <p:cxnSp>
              <p:nvCxnSpPr>
                <p:cNvPr id="214" name="Google Shape;214;p2"/>
                <p:cNvCxnSpPr/>
                <p:nvPr/>
              </p:nvCxnSpPr>
              <p:spPr>
                <a:xfrm>
                  <a:off x="1536" y="2304"/>
                  <a:ext cx="144" cy="336"/>
                </a:xfrm>
                <a:prstGeom prst="straightConnector1">
                  <a:avLst/>
                </a:prstGeom>
                <a:noFill/>
                <a:ln cap="flat" cmpd="sng" w="38100">
                  <a:solidFill>
                    <a:srgbClr val="3333FF"/>
                  </a:solidFill>
                  <a:prstDash val="solid"/>
                  <a:miter lim="800000"/>
                  <a:headEnd len="med" w="med" type="none"/>
                  <a:tailEnd len="med" w="med" type="none"/>
                </a:ln>
              </p:spPr>
            </p:cxnSp>
            <p:cxnSp>
              <p:nvCxnSpPr>
                <p:cNvPr id="215" name="Google Shape;215;p2"/>
                <p:cNvCxnSpPr/>
                <p:nvPr/>
              </p:nvCxnSpPr>
              <p:spPr>
                <a:xfrm flipH="1" rot="10800000">
                  <a:off x="1680" y="2160"/>
                  <a:ext cx="48" cy="480"/>
                </a:xfrm>
                <a:prstGeom prst="straightConnector1">
                  <a:avLst/>
                </a:prstGeom>
                <a:noFill/>
                <a:ln cap="flat" cmpd="sng" w="38100">
                  <a:solidFill>
                    <a:srgbClr val="3333FF"/>
                  </a:solidFill>
                  <a:prstDash val="solid"/>
                  <a:miter lim="800000"/>
                  <a:headEnd len="med" w="med" type="none"/>
                  <a:tailEnd len="med" w="med" type="none"/>
                </a:ln>
              </p:spPr>
            </p:cxnSp>
            <p:cxnSp>
              <p:nvCxnSpPr>
                <p:cNvPr id="216" name="Google Shape;216;p2"/>
                <p:cNvCxnSpPr/>
                <p:nvPr/>
              </p:nvCxnSpPr>
              <p:spPr>
                <a:xfrm>
                  <a:off x="1728" y="2160"/>
                  <a:ext cx="720" cy="0"/>
                </a:xfrm>
                <a:prstGeom prst="straightConnector1">
                  <a:avLst/>
                </a:prstGeom>
                <a:noFill/>
                <a:ln cap="flat" cmpd="sng" w="38100">
                  <a:solidFill>
                    <a:srgbClr val="3333FF"/>
                  </a:solidFill>
                  <a:prstDash val="solid"/>
                  <a:miter lim="800000"/>
                  <a:headEnd len="med" w="med" type="none"/>
                  <a:tailEnd len="med" w="med" type="none"/>
                </a:ln>
              </p:spPr>
            </p:cxnSp>
          </p:grpSp>
          <p:grpSp>
            <p:nvGrpSpPr>
              <p:cNvPr id="217" name="Google Shape;217;p2"/>
              <p:cNvGrpSpPr/>
              <p:nvPr/>
            </p:nvGrpSpPr>
            <p:grpSpPr>
              <a:xfrm>
                <a:off x="3456" y="1881"/>
                <a:ext cx="432" cy="519"/>
                <a:chOff x="4416" y="2313"/>
                <a:chExt cx="816" cy="519"/>
              </a:xfrm>
            </p:grpSpPr>
            <p:sp>
              <p:nvSpPr>
                <p:cNvPr id="218" name="Google Shape;218;p2"/>
                <p:cNvSpPr txBox="1"/>
                <p:nvPr/>
              </p:nvSpPr>
              <p:spPr>
                <a:xfrm>
                  <a:off x="4416" y="2352"/>
                  <a:ext cx="67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b</a:t>
                  </a:r>
                  <a:endParaRPr/>
                </a:p>
              </p:txBody>
            </p:sp>
            <p:sp>
              <p:nvSpPr>
                <p:cNvPr id="219" name="Google Shape;219;p2"/>
                <p:cNvSpPr txBox="1"/>
                <p:nvPr/>
              </p:nvSpPr>
              <p:spPr>
                <a:xfrm>
                  <a:off x="4560" y="2313"/>
                  <a:ext cx="672" cy="32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grpSp>
      <p:sp>
        <p:nvSpPr>
          <p:cNvPr id="220" name="Google Shape;220;p2"/>
          <p:cNvSpPr txBox="1"/>
          <p:nvPr/>
        </p:nvSpPr>
        <p:spPr>
          <a:xfrm>
            <a:off x="228600" y="136525"/>
            <a:ext cx="8839200" cy="609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3400"/>
              <a:buFont typeface="Times New Roman"/>
              <a:buNone/>
            </a:pPr>
            <a:r>
              <a:rPr b="1" i="0" lang="en-US" sz="3400" u="none">
                <a:solidFill>
                  <a:srgbClr val="FF0000"/>
                </a:solidFill>
                <a:latin typeface="Times New Roman"/>
                <a:ea typeface="Times New Roman"/>
                <a:cs typeface="Times New Roman"/>
                <a:sym typeface="Times New Roman"/>
              </a:rPr>
              <a:t>I </a:t>
            </a:r>
            <a:r>
              <a:rPr b="1" i="0" lang="en-US" sz="3400" u="sng">
                <a:solidFill>
                  <a:srgbClr val="FF0000"/>
                </a:solidFill>
                <a:latin typeface="Times New Roman"/>
                <a:ea typeface="Times New Roman"/>
                <a:cs typeface="Times New Roman"/>
                <a:sym typeface="Times New Roman"/>
              </a:rPr>
              <a:t>.ĐƯA THỪA SỐ RA NGOÀI DẤU CĂN</a:t>
            </a:r>
            <a:endParaRPr/>
          </a:p>
        </p:txBody>
      </p:sp>
      <p:sp>
        <p:nvSpPr>
          <p:cNvPr id="221" name="Google Shape;221;p2"/>
          <p:cNvSpPr txBox="1"/>
          <p:nvPr/>
        </p:nvSpPr>
        <p:spPr>
          <a:xfrm>
            <a:off x="47625" y="49212"/>
            <a:ext cx="9048750" cy="6784975"/>
          </a:xfrm>
          <a:prstGeom prst="rect">
            <a:avLst/>
          </a:prstGeom>
          <a:noFill/>
          <a:ln cap="flat" cmpd="sng" w="76200">
            <a:solidFill>
              <a:srgbClr val="6FBDC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transition spd="slow">
    <p:newsflash/>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20"/>
                                        </p:tgtEl>
                                        <p:attrNameLst>
                                          <p:attrName>style.visibility</p:attrName>
                                        </p:attrNameLst>
                                      </p:cBhvr>
                                      <p:to>
                                        <p:strVal val="visible"/>
                                      </p:to>
                                    </p:set>
                                    <p:animEffect filter="fade" transition="in">
                                      <p:cBhvr>
                                        <p:cTn dur="80"/>
                                        <p:tgtEl>
                                          <p:spTgt spid="220"/>
                                        </p:tgtEl>
                                      </p:cBhvr>
                                    </p:animEffect>
                                  </p:childTnLst>
                                </p:cTn>
                              </p:par>
                            </p:childTnLst>
                          </p:cTn>
                        </p:par>
                        <p:par>
                          <p:cTn fill="hold">
                            <p:stCondLst>
                              <p:cond delay="80"/>
                            </p:stCondLst>
                            <p:childTnLst>
                              <p:par>
                                <p:cTn fill="hold" nodeType="afterEffect" presetClass="entr" presetID="10" presetSubtype="0">
                                  <p:stCondLst>
                                    <p:cond delay="0"/>
                                  </p:stCondLst>
                                  <p:childTnLst>
                                    <p:set>
                                      <p:cBhvr>
                                        <p:cTn dur="1" fill="hold">
                                          <p:stCondLst>
                                            <p:cond delay="0"/>
                                          </p:stCondLst>
                                        </p:cTn>
                                        <p:tgtEl>
                                          <p:spTgt spid="103"/>
                                        </p:tgtEl>
                                        <p:attrNameLst>
                                          <p:attrName>style.visibility</p:attrName>
                                        </p:attrNameLst>
                                      </p:cBhvr>
                                      <p:to>
                                        <p:strVal val="visible"/>
                                      </p:to>
                                    </p:set>
                                    <p:animEffect filter="fade" transition="in">
                                      <p:cBhvr>
                                        <p:cTn dur="80"/>
                                        <p:tgtEl>
                                          <p:spTgt spid="10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gtEl>
                                        <p:attrNameLst>
                                          <p:attrName>style.visibility</p:attrName>
                                        </p:attrNameLst>
                                      </p:cBhvr>
                                      <p:to>
                                        <p:strVal val="visible"/>
                                      </p:to>
                                    </p:set>
                                    <p:animEffect filter="fade" transition="in">
                                      <p:cBhvr>
                                        <p:cTn dur="80"/>
                                        <p:tgtEl>
                                          <p:spTgt spid="104"/>
                                        </p:tgtEl>
                                      </p:cBhvr>
                                    </p:animEffect>
                                  </p:childTnLst>
                                </p:cTn>
                              </p:par>
                            </p:childTnLst>
                          </p:cTn>
                        </p:par>
                        <p:par>
                          <p:cTn fill="hold">
                            <p:stCondLst>
                              <p:cond delay="80"/>
                            </p:stCondLst>
                            <p:childTnLst>
                              <p:par>
                                <p:cTn fill="hold" nodeType="afterEffect" presetClass="entr" presetID="10" presetSubtype="0">
                                  <p:stCondLst>
                                    <p:cond delay="0"/>
                                  </p:stCondLst>
                                  <p:childTnLst>
                                    <p:set>
                                      <p:cBhvr>
                                        <p:cTn dur="1" fill="hold">
                                          <p:stCondLst>
                                            <p:cond delay="0"/>
                                          </p:stCondLst>
                                        </p:cTn>
                                        <p:tgtEl>
                                          <p:spTgt spid="201"/>
                                        </p:tgtEl>
                                        <p:attrNameLst>
                                          <p:attrName>style.visibility</p:attrName>
                                        </p:attrNameLst>
                                      </p:cBhvr>
                                      <p:to>
                                        <p:strVal val="visible"/>
                                      </p:to>
                                    </p:set>
                                    <p:animEffect filter="fade" transition="in">
                                      <p:cBhvr>
                                        <p:cTn dur="500"/>
                                        <p:tgtEl>
                                          <p:spTgt spid="20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80"/>
                                        <p:tgtEl>
                                          <p:spTgt spid="145"/>
                                        </p:tgtEl>
                                      </p:cBhvr>
                                    </p:animEffect>
                                  </p:childTnLst>
                                </p:cTn>
                              </p:par>
                            </p:childTnLst>
                          </p:cTn>
                        </p:par>
                        <p:par>
                          <p:cTn fill="hold">
                            <p:stCondLst>
                              <p:cond delay="80"/>
                            </p:stCondLst>
                            <p:childTnLst>
                              <p:par>
                                <p:cTn fill="hold" nodeType="after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600"/>
                                        <p:tgtEl>
                                          <p:spTgt spid="146"/>
                                        </p:tgtEl>
                                      </p:cBhvr>
                                    </p:animEffect>
                                  </p:childTnLst>
                                </p:cTn>
                              </p:par>
                              <p:par>
                                <p:cTn fill="hold" nodeType="withEffect" presetClass="entr" presetID="10" presetSubtype="0">
                                  <p:stCondLst>
                                    <p:cond delay="0"/>
                                  </p:stCondLst>
                                  <p:childTnLst>
                                    <p:set>
                                      <p:cBhvr>
                                        <p:cTn dur="1" fill="hold">
                                          <p:stCondLst>
                                            <p:cond delay="0"/>
                                          </p:stCondLst>
                                        </p:cTn>
                                        <p:tgtEl>
                                          <p:spTgt spid="147"/>
                                        </p:tgtEl>
                                        <p:attrNameLst>
                                          <p:attrName>style.visibility</p:attrName>
                                        </p:attrNameLst>
                                      </p:cBhvr>
                                      <p:to>
                                        <p:strVal val="visible"/>
                                      </p:to>
                                    </p:set>
                                    <p:animEffect filter="fade" transition="in">
                                      <p:cBhvr>
                                        <p:cTn dur="600"/>
                                        <p:tgtEl>
                                          <p:spTgt spid="147"/>
                                        </p:tgtEl>
                                      </p:cBhvr>
                                    </p:animEffect>
                                  </p:childTnLst>
                                </p:cTn>
                              </p:par>
                              <p:par>
                                <p:cTn fill="hold" nodeType="withEffect" presetClass="entr" presetID="10" presetSubtype="0">
                                  <p:stCondLst>
                                    <p:cond delay="0"/>
                                  </p:stCondLst>
                                  <p:childTnLst>
                                    <p:set>
                                      <p:cBhvr>
                                        <p:cTn dur="1" fill="hold">
                                          <p:stCondLst>
                                            <p:cond delay="0"/>
                                          </p:stCondLst>
                                        </p:cTn>
                                        <p:tgtEl>
                                          <p:spTgt spid="152"/>
                                        </p:tgtEl>
                                        <p:attrNameLst>
                                          <p:attrName>style.visibility</p:attrName>
                                        </p:attrNameLst>
                                      </p:cBhvr>
                                      <p:to>
                                        <p:strVal val="visible"/>
                                      </p:to>
                                    </p:set>
                                    <p:animEffect filter="fade" transition="in">
                                      <p:cBhvr>
                                        <p:cTn dur="600"/>
                                        <p:tgtEl>
                                          <p:spTgt spid="152"/>
                                        </p:tgtEl>
                                      </p:cBhvr>
                                    </p:animEffect>
                                  </p:childTnLst>
                                </p:cTn>
                              </p:par>
                              <p:par>
                                <p:cTn fill="hold" nodeType="with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600"/>
                                        <p:tgtEl>
                                          <p:spTgt spid="153"/>
                                        </p:tgtEl>
                                      </p:cBhvr>
                                    </p:animEffect>
                                  </p:childTnLst>
                                </p:cTn>
                              </p:par>
                              <p:par>
                                <p:cTn fill="hold" nodeType="withEffect" presetClass="entr" presetID="10" presetSubtype="0">
                                  <p:stCondLst>
                                    <p:cond delay="0"/>
                                  </p:stCondLst>
                                  <p:childTnLst>
                                    <p:set>
                                      <p:cBhvr>
                                        <p:cTn dur="1" fill="hold">
                                          <p:stCondLst>
                                            <p:cond delay="0"/>
                                          </p:stCondLst>
                                        </p:cTn>
                                        <p:tgtEl>
                                          <p:spTgt spid="154"/>
                                        </p:tgtEl>
                                        <p:attrNameLst>
                                          <p:attrName>style.visibility</p:attrName>
                                        </p:attrNameLst>
                                      </p:cBhvr>
                                      <p:to>
                                        <p:strVal val="visible"/>
                                      </p:to>
                                    </p:set>
                                    <p:animEffect filter="fade" transition="in">
                                      <p:cBhvr>
                                        <p:cTn dur="600"/>
                                        <p:tgtEl>
                                          <p:spTgt spid="154"/>
                                        </p:tgtEl>
                                      </p:cBhvr>
                                    </p:animEffect>
                                  </p:childTnLst>
                                </p:cTn>
                              </p:par>
                              <p:par>
                                <p:cTn fill="hold" nodeType="withEffect" presetClass="entr" presetID="10" presetSubtype="0">
                                  <p:stCondLst>
                                    <p:cond delay="0"/>
                                  </p:stCondLst>
                                  <p:childTnLst>
                                    <p:set>
                                      <p:cBhvr>
                                        <p:cTn dur="1" fill="hold">
                                          <p:stCondLst>
                                            <p:cond delay="0"/>
                                          </p:stCondLst>
                                        </p:cTn>
                                        <p:tgtEl>
                                          <p:spTgt spid="155"/>
                                        </p:tgtEl>
                                        <p:attrNameLst>
                                          <p:attrName>style.visibility</p:attrName>
                                        </p:attrNameLst>
                                      </p:cBhvr>
                                      <p:to>
                                        <p:strVal val="visible"/>
                                      </p:to>
                                    </p:set>
                                    <p:animEffect filter="fade" transition="in">
                                      <p:cBhvr>
                                        <p:cTn dur="600"/>
                                        <p:tgtEl>
                                          <p:spTgt spid="155"/>
                                        </p:tgtEl>
                                      </p:cBhvr>
                                    </p:animEffect>
                                  </p:childTnLst>
                                </p:cTn>
                              </p:par>
                              <p:par>
                                <p:cTn fill="hold" nodeType="withEffect" presetClass="entr" presetID="10" presetSubtype="0">
                                  <p:stCondLst>
                                    <p:cond delay="0"/>
                                  </p:stCondLst>
                                  <p:childTnLst>
                                    <p:set>
                                      <p:cBhvr>
                                        <p:cTn dur="1" fill="hold">
                                          <p:stCondLst>
                                            <p:cond delay="0"/>
                                          </p:stCondLst>
                                        </p:cTn>
                                        <p:tgtEl>
                                          <p:spTgt spid="156"/>
                                        </p:tgtEl>
                                        <p:attrNameLst>
                                          <p:attrName>style.visibility</p:attrName>
                                        </p:attrNameLst>
                                      </p:cBhvr>
                                      <p:to>
                                        <p:strVal val="visible"/>
                                      </p:to>
                                    </p:set>
                                    <p:animEffect filter="fade" transition="in">
                                      <p:cBhvr>
                                        <p:cTn dur="600"/>
                                        <p:tgtEl>
                                          <p:spTgt spid="156"/>
                                        </p:tgtEl>
                                      </p:cBhvr>
                                    </p:animEffect>
                                  </p:childTnLst>
                                </p:cTn>
                              </p:par>
                              <p:par>
                                <p:cTn fill="hold" nodeType="withEffect" presetClass="entr" presetID="10" presetSubtype="0">
                                  <p:stCondLst>
                                    <p:cond delay="0"/>
                                  </p:stCondLst>
                                  <p:childTnLst>
                                    <p:set>
                                      <p:cBhvr>
                                        <p:cTn dur="1" fill="hold">
                                          <p:stCondLst>
                                            <p:cond delay="0"/>
                                          </p:stCondLst>
                                        </p:cTn>
                                        <p:tgtEl>
                                          <p:spTgt spid="157"/>
                                        </p:tgtEl>
                                        <p:attrNameLst>
                                          <p:attrName>style.visibility</p:attrName>
                                        </p:attrNameLst>
                                      </p:cBhvr>
                                      <p:to>
                                        <p:strVal val="visible"/>
                                      </p:to>
                                    </p:set>
                                    <p:animEffect filter="fade" transition="in">
                                      <p:cBhvr>
                                        <p:cTn dur="600"/>
                                        <p:tgtEl>
                                          <p:spTgt spid="157"/>
                                        </p:tgtEl>
                                      </p:cBhvr>
                                    </p:animEffect>
                                  </p:childTnLst>
                                </p:cTn>
                              </p:par>
                            </p:childTnLst>
                          </p:cTn>
                        </p:par>
                        <p:par>
                          <p:cTn fill="hold">
                            <p:stCondLst>
                              <p:cond delay="680"/>
                            </p:stCondLst>
                            <p:childTnLst>
                              <p:par>
                                <p:cTn fill="hold" nodeType="afterEffect" presetClass="entr" presetID="10" presetSubtype="0">
                                  <p:stCondLst>
                                    <p:cond delay="0"/>
                                  </p:stCondLst>
                                  <p:childTnLst>
                                    <p:set>
                                      <p:cBhvr>
                                        <p:cTn dur="1" fill="hold">
                                          <p:stCondLst>
                                            <p:cond delay="0"/>
                                          </p:stCondLst>
                                        </p:cTn>
                                        <p:tgtEl>
                                          <p:spTgt spid="99"/>
                                        </p:tgtEl>
                                        <p:attrNameLst>
                                          <p:attrName>style.visibility</p:attrName>
                                        </p:attrNameLst>
                                      </p:cBhvr>
                                      <p:to>
                                        <p:strVal val="visible"/>
                                      </p:to>
                                    </p:set>
                                    <p:animEffect filter="fade" transition="in">
                                      <p:cBhvr>
                                        <p:cTn dur="1000"/>
                                        <p:tgtEl>
                                          <p:spTgt spid="9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47" name="Shape 1147"/>
        <p:cNvGrpSpPr/>
        <p:nvPr/>
      </p:nvGrpSpPr>
      <p:grpSpPr>
        <a:xfrm>
          <a:off x="0" y="0"/>
          <a:ext cx="0" cy="0"/>
          <a:chOff x="0" y="0"/>
          <a:chExt cx="0" cy="0"/>
        </a:xfrm>
      </p:grpSpPr>
      <p:sp>
        <p:nvSpPr>
          <p:cNvPr id="1148" name="Google Shape;1148;p20"/>
          <p:cNvSpPr txBox="1"/>
          <p:nvPr/>
        </p:nvSpPr>
        <p:spPr>
          <a:xfrm>
            <a:off x="0" y="0"/>
            <a:ext cx="9144000" cy="6858000"/>
          </a:xfrm>
          <a:prstGeom prst="rect">
            <a:avLst/>
          </a:prstGeom>
          <a:gradFill>
            <a:gsLst>
              <a:gs pos="0">
                <a:srgbClr val="CFE9EB"/>
              </a:gs>
              <a:gs pos="50000">
                <a:srgbClr val="FFFFFF"/>
              </a:gs>
              <a:gs pos="100000">
                <a:srgbClr val="CFE9EB"/>
              </a:gs>
            </a:gsLst>
            <a:lin ang="2700000" scaled="0"/>
          </a:gradFill>
          <a:ln cap="flat" cmpd="sng" w="76200">
            <a:solidFill>
              <a:schemeClr val="hlink"/>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49" name="Google Shape;1149;p20"/>
          <p:cNvSpPr/>
          <p:nvPr/>
        </p:nvSpPr>
        <p:spPr>
          <a:xfrm>
            <a:off x="533400" y="381000"/>
            <a:ext cx="2951162" cy="782637"/>
          </a:xfrm>
          <a:prstGeom prst="roundRect">
            <a:avLst>
              <a:gd fmla="val 16667" name="adj"/>
            </a:avLst>
          </a:prstGeom>
          <a:solidFill>
            <a:srgbClr val="003F3E"/>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FFCC"/>
              </a:buClr>
              <a:buSzPts val="4000"/>
              <a:buFont typeface="Times New Roman"/>
              <a:buNone/>
            </a:pPr>
            <a:r>
              <a:rPr b="1" i="0" lang="en-US" sz="4000" u="none">
                <a:solidFill>
                  <a:srgbClr val="FFFFCC"/>
                </a:solidFill>
                <a:latin typeface="Times New Roman"/>
                <a:ea typeface="Times New Roman"/>
                <a:cs typeface="Times New Roman"/>
                <a:sym typeface="Times New Roman"/>
              </a:rPr>
              <a:t>Ứng dụng:</a:t>
            </a:r>
            <a:endParaRPr/>
          </a:p>
        </p:txBody>
      </p:sp>
      <p:sp>
        <p:nvSpPr>
          <p:cNvPr id="1150" name="Google Shape;1150;p20"/>
          <p:cNvSpPr txBox="1"/>
          <p:nvPr/>
        </p:nvSpPr>
        <p:spPr>
          <a:xfrm>
            <a:off x="2286000" y="5562600"/>
            <a:ext cx="1066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51" name="Google Shape;1151;p20"/>
          <p:cNvSpPr txBox="1"/>
          <p:nvPr/>
        </p:nvSpPr>
        <p:spPr>
          <a:xfrm>
            <a:off x="6553200" y="3505200"/>
            <a:ext cx="11430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52" name="Google Shape;1152;p20"/>
          <p:cNvSpPr txBox="1"/>
          <p:nvPr/>
        </p:nvSpPr>
        <p:spPr>
          <a:xfrm>
            <a:off x="6324600" y="3886200"/>
            <a:ext cx="9906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53" name="Google Shape;1153;p20"/>
          <p:cNvSpPr txBox="1"/>
          <p:nvPr/>
        </p:nvSpPr>
        <p:spPr>
          <a:xfrm>
            <a:off x="533400" y="1600200"/>
            <a:ext cx="8229600" cy="3478212"/>
          </a:xfrm>
          <a:prstGeom prst="rect">
            <a:avLst/>
          </a:prstGeom>
          <a:noFill/>
          <a:ln cap="flat" cmpd="sng" w="76200">
            <a:solidFill>
              <a:srgbClr val="0000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t/>
            </a:r>
            <a:endParaRPr b="1" i="0" sz="2400" u="none">
              <a:solidFill>
                <a:srgbClr val="0000CC"/>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CC"/>
              </a:buClr>
              <a:buSzPts val="4400"/>
              <a:buFont typeface="Times New Roman"/>
              <a:buNone/>
            </a:pPr>
            <a:r>
              <a:rPr b="1" i="0" lang="en-US" sz="4400" u="none">
                <a:solidFill>
                  <a:srgbClr val="0000CC"/>
                </a:solidFill>
                <a:latin typeface="Times New Roman"/>
                <a:ea typeface="Times New Roman"/>
                <a:cs typeface="Times New Roman"/>
                <a:sym typeface="Times New Roman"/>
              </a:rPr>
              <a:t>.</a:t>
            </a:r>
            <a:r>
              <a:rPr b="0" i="0" lang="en-US" sz="3600" u="none">
                <a:solidFill>
                  <a:srgbClr val="0000CC"/>
                </a:solidFill>
                <a:latin typeface="Times New Roman"/>
                <a:ea typeface="Times New Roman"/>
                <a:cs typeface="Times New Roman"/>
                <a:sym typeface="Times New Roman"/>
              </a:rPr>
              <a:t> Rút gọn các biểu thức chứa căn thức               bậc hai </a:t>
            </a:r>
            <a:endParaRPr/>
          </a:p>
          <a:p>
            <a:pPr indent="0" lvl="0" marL="0" marR="0" rtl="0" algn="l">
              <a:lnSpc>
                <a:spcPct val="100000"/>
              </a:lnSpc>
              <a:spcBef>
                <a:spcPts val="0"/>
              </a:spcBef>
              <a:spcAft>
                <a:spcPts val="0"/>
              </a:spcAft>
              <a:buClr>
                <a:srgbClr val="0000CC"/>
              </a:buClr>
              <a:buSzPts val="4400"/>
              <a:buFont typeface="Times New Roman"/>
              <a:buNone/>
            </a:pPr>
            <a:r>
              <a:rPr b="1" i="0" lang="en-US" sz="4400" u="none">
                <a:solidFill>
                  <a:srgbClr val="0000CC"/>
                </a:solidFill>
                <a:latin typeface="Times New Roman"/>
                <a:ea typeface="Times New Roman"/>
                <a:cs typeface="Times New Roman"/>
                <a:sym typeface="Times New Roman"/>
              </a:rPr>
              <a:t>. </a:t>
            </a:r>
            <a:r>
              <a:rPr b="0" i="0" lang="en-US" sz="3600" u="none">
                <a:solidFill>
                  <a:srgbClr val="0000CC"/>
                </a:solidFill>
                <a:latin typeface="Times New Roman"/>
                <a:ea typeface="Times New Roman"/>
                <a:cs typeface="Times New Roman"/>
                <a:sym typeface="Times New Roman"/>
              </a:rPr>
              <a:t>So sánh các số của dạng a </a:t>
            </a:r>
            <a:endParaRPr/>
          </a:p>
          <a:p>
            <a:pPr indent="0" lvl="0" marL="0" marR="0" rtl="0" algn="l">
              <a:lnSpc>
                <a:spcPct val="100000"/>
              </a:lnSpc>
              <a:spcBef>
                <a:spcPts val="1200"/>
              </a:spcBef>
              <a:spcAft>
                <a:spcPts val="0"/>
              </a:spcAft>
              <a:buClr>
                <a:srgbClr val="0000CC"/>
              </a:buClr>
              <a:buSzPts val="2400"/>
              <a:buFont typeface="Times New Roman"/>
              <a:buNone/>
            </a:pPr>
            <a:r>
              <a:rPr b="0" i="0" lang="en-US" sz="2400" u="none">
                <a:solidFill>
                  <a:srgbClr val="0000CC"/>
                </a:solidFill>
                <a:latin typeface="Times New Roman"/>
                <a:ea typeface="Times New Roman"/>
                <a:cs typeface="Times New Roman"/>
                <a:sym typeface="Times New Roman"/>
              </a:rPr>
              <a:t>                 </a:t>
            </a:r>
            <a:r>
              <a:rPr b="1" i="1" lang="en-US" sz="2400" u="none">
                <a:solidFill>
                  <a:srgbClr val="0000CC"/>
                </a:solidFill>
                <a:latin typeface="Times New Roman"/>
                <a:ea typeface="Times New Roman"/>
                <a:cs typeface="Times New Roman"/>
                <a:sym typeface="Times New Roman"/>
              </a:rPr>
              <a:t>( a , b là số thực , b không âm )</a:t>
            </a:r>
            <a:endParaRPr/>
          </a:p>
          <a:p>
            <a:pPr indent="0" lvl="0" marL="0" marR="0" rtl="0" algn="l">
              <a:lnSpc>
                <a:spcPct val="100000"/>
              </a:lnSpc>
              <a:spcBef>
                <a:spcPts val="0"/>
              </a:spcBef>
              <a:spcAft>
                <a:spcPts val="0"/>
              </a:spcAft>
              <a:buNone/>
            </a:pPr>
            <a:r>
              <a:t/>
            </a:r>
            <a:endParaRPr b="1" i="1" sz="2400" u="none">
              <a:solidFill>
                <a:srgbClr val="0000CC"/>
              </a:solidFill>
              <a:latin typeface="Times New Roman"/>
              <a:ea typeface="Times New Roman"/>
              <a:cs typeface="Times New Roman"/>
              <a:sym typeface="Times New Roman"/>
            </a:endParaRPr>
          </a:p>
        </p:txBody>
      </p:sp>
      <p:grpSp>
        <p:nvGrpSpPr>
          <p:cNvPr id="1154" name="Google Shape;1154;p20"/>
          <p:cNvGrpSpPr/>
          <p:nvPr/>
        </p:nvGrpSpPr>
        <p:grpSpPr>
          <a:xfrm>
            <a:off x="5715000" y="3168650"/>
            <a:ext cx="990600" cy="717550"/>
            <a:chOff x="4032" y="2304"/>
            <a:chExt cx="624" cy="452"/>
          </a:xfrm>
        </p:grpSpPr>
        <p:grpSp>
          <p:nvGrpSpPr>
            <p:cNvPr id="1155" name="Google Shape;1155;p20"/>
            <p:cNvGrpSpPr/>
            <p:nvPr/>
          </p:nvGrpSpPr>
          <p:grpSpPr>
            <a:xfrm>
              <a:off x="4032" y="2304"/>
              <a:ext cx="414" cy="384"/>
              <a:chOff x="1536" y="2160"/>
              <a:chExt cx="912" cy="480"/>
            </a:xfrm>
          </p:grpSpPr>
          <p:cxnSp>
            <p:nvCxnSpPr>
              <p:cNvPr id="1156" name="Google Shape;1156;p20"/>
              <p:cNvCxnSpPr/>
              <p:nvPr/>
            </p:nvCxnSpPr>
            <p:spPr>
              <a:xfrm>
                <a:off x="1536" y="2304"/>
                <a:ext cx="144" cy="336"/>
              </a:xfrm>
              <a:prstGeom prst="straightConnector1">
                <a:avLst/>
              </a:prstGeom>
              <a:noFill/>
              <a:ln cap="flat" cmpd="sng" w="38100">
                <a:solidFill>
                  <a:srgbClr val="0000CC"/>
                </a:solidFill>
                <a:prstDash val="solid"/>
                <a:miter lim="800000"/>
                <a:headEnd len="med" w="med" type="none"/>
                <a:tailEnd len="med" w="med" type="none"/>
              </a:ln>
            </p:spPr>
          </p:cxnSp>
          <p:cxnSp>
            <p:nvCxnSpPr>
              <p:cNvPr id="1157" name="Google Shape;1157;p20"/>
              <p:cNvCxnSpPr/>
              <p:nvPr/>
            </p:nvCxnSpPr>
            <p:spPr>
              <a:xfrm flipH="1" rot="10800000">
                <a:off x="1680" y="2160"/>
                <a:ext cx="48" cy="480"/>
              </a:xfrm>
              <a:prstGeom prst="straightConnector1">
                <a:avLst/>
              </a:prstGeom>
              <a:noFill/>
              <a:ln cap="flat" cmpd="sng" w="38100">
                <a:solidFill>
                  <a:srgbClr val="0000CC"/>
                </a:solidFill>
                <a:prstDash val="solid"/>
                <a:miter lim="800000"/>
                <a:headEnd len="med" w="med" type="none"/>
                <a:tailEnd len="med" w="med" type="none"/>
              </a:ln>
            </p:spPr>
          </p:cxnSp>
          <p:cxnSp>
            <p:nvCxnSpPr>
              <p:cNvPr id="1158" name="Google Shape;1158;p20"/>
              <p:cNvCxnSpPr/>
              <p:nvPr/>
            </p:nvCxnSpPr>
            <p:spPr>
              <a:xfrm>
                <a:off x="1728" y="2160"/>
                <a:ext cx="720" cy="0"/>
              </a:xfrm>
              <a:prstGeom prst="straightConnector1">
                <a:avLst/>
              </a:prstGeom>
              <a:noFill/>
              <a:ln cap="flat" cmpd="sng" w="38100">
                <a:solidFill>
                  <a:srgbClr val="0000CC"/>
                </a:solidFill>
                <a:prstDash val="solid"/>
                <a:miter lim="800000"/>
                <a:headEnd len="med" w="med" type="none"/>
                <a:tailEnd len="med" w="med" type="none"/>
              </a:ln>
            </p:spPr>
          </p:cxnSp>
        </p:grpSp>
        <p:sp>
          <p:nvSpPr>
            <p:cNvPr id="1159" name="Google Shape;1159;p20"/>
            <p:cNvSpPr txBox="1"/>
            <p:nvPr/>
          </p:nvSpPr>
          <p:spPr>
            <a:xfrm>
              <a:off x="4128" y="2352"/>
              <a:ext cx="528" cy="4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33CC"/>
                </a:buClr>
                <a:buSzPts val="3600"/>
                <a:buFont typeface="Times New Roman"/>
                <a:buNone/>
              </a:pPr>
              <a:r>
                <a:rPr b="0" i="0" lang="en-US" sz="3600" u="none">
                  <a:solidFill>
                    <a:srgbClr val="0033CC"/>
                  </a:solidFill>
                  <a:latin typeface="Times New Roman"/>
                  <a:ea typeface="Times New Roman"/>
                  <a:cs typeface="Times New Roman"/>
                  <a:sym typeface="Times New Roman"/>
                </a:rPr>
                <a:t>b</a:t>
              </a:r>
              <a:endParaRPr/>
            </a:p>
          </p:txBody>
        </p:sp>
      </p:grpSp>
    </p:spTree>
  </p:cSld>
  <p:clrMapOvr>
    <a:masterClrMapping/>
  </p:clrMapOvr>
  <p:transition spd="slow">
    <p:plus/>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149"/>
                                        </p:tgtEl>
                                        <p:attrNameLst>
                                          <p:attrName>style.visibility</p:attrName>
                                        </p:attrNameLst>
                                      </p:cBhvr>
                                      <p:to>
                                        <p:strVal val="visible"/>
                                      </p:to>
                                    </p:set>
                                    <p:animEffect filter="fade" transition="in">
                                      <p:cBhvr>
                                        <p:cTn dur="500"/>
                                        <p:tgtEl>
                                          <p:spTgt spid="114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3"/>
                                        </p:tgtEl>
                                        <p:attrNameLst>
                                          <p:attrName>style.visibility</p:attrName>
                                        </p:attrNameLst>
                                      </p:cBhvr>
                                      <p:to>
                                        <p:strVal val="visible"/>
                                      </p:to>
                                    </p:set>
                                    <p:animEffect filter="fade" transition="in">
                                      <p:cBhvr>
                                        <p:cTn dur="500"/>
                                        <p:tgtEl>
                                          <p:spTgt spid="1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64" name="Shape 1164"/>
        <p:cNvGrpSpPr/>
        <p:nvPr/>
      </p:nvGrpSpPr>
      <p:grpSpPr>
        <a:xfrm>
          <a:off x="0" y="0"/>
          <a:ext cx="0" cy="0"/>
          <a:chOff x="0" y="0"/>
          <a:chExt cx="0" cy="0"/>
        </a:xfrm>
      </p:grpSpPr>
      <p:sp>
        <p:nvSpPr>
          <p:cNvPr id="1165" name="Google Shape;1165;p21"/>
          <p:cNvSpPr txBox="1"/>
          <p:nvPr/>
        </p:nvSpPr>
        <p:spPr>
          <a:xfrm>
            <a:off x="215900" y="304800"/>
            <a:ext cx="8662987" cy="6288087"/>
          </a:xfrm>
          <a:prstGeom prst="rect">
            <a:avLst/>
          </a:prstGeom>
          <a:solidFill>
            <a:srgbClr val="CFE9EB"/>
          </a:solidFill>
          <a:ln cap="flat" cmpd="sng" w="57150">
            <a:solidFill>
              <a:schemeClr val="hlink"/>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66" name="Google Shape;1166;p21"/>
          <p:cNvSpPr txBox="1"/>
          <p:nvPr/>
        </p:nvSpPr>
        <p:spPr>
          <a:xfrm>
            <a:off x="914400" y="852487"/>
            <a:ext cx="7162800" cy="549275"/>
          </a:xfrm>
          <a:prstGeom prst="rect">
            <a:avLst/>
          </a:prstGeom>
          <a:solidFill>
            <a:srgbClr val="003F3E"/>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BFFD5"/>
              </a:buClr>
              <a:buSzPts val="3000"/>
              <a:buFont typeface="Times New Roman"/>
              <a:buNone/>
            </a:pPr>
            <a:r>
              <a:rPr b="1" i="0" lang="en-US" sz="3000" u="none">
                <a:solidFill>
                  <a:srgbClr val="FBFFD5"/>
                </a:solidFill>
                <a:latin typeface="Times New Roman"/>
                <a:ea typeface="Times New Roman"/>
                <a:cs typeface="Times New Roman"/>
                <a:sym typeface="Times New Roman"/>
              </a:rPr>
              <a:t>SAÉP XEÁP THEO THÖÙ TÖÏ TAÊNG DAÀN </a:t>
            </a:r>
            <a:endParaRPr/>
          </a:p>
        </p:txBody>
      </p:sp>
      <p:grpSp>
        <p:nvGrpSpPr>
          <p:cNvPr id="1167" name="Google Shape;1167;p21"/>
          <p:cNvGrpSpPr/>
          <p:nvPr/>
        </p:nvGrpSpPr>
        <p:grpSpPr>
          <a:xfrm>
            <a:off x="2667000" y="2209800"/>
            <a:ext cx="1730375" cy="828675"/>
            <a:chOff x="1742" y="1378"/>
            <a:chExt cx="1090" cy="522"/>
          </a:xfrm>
        </p:grpSpPr>
        <p:grpSp>
          <p:nvGrpSpPr>
            <p:cNvPr id="1168" name="Google Shape;1168;p21"/>
            <p:cNvGrpSpPr/>
            <p:nvPr/>
          </p:nvGrpSpPr>
          <p:grpSpPr>
            <a:xfrm>
              <a:off x="2064" y="1440"/>
              <a:ext cx="672" cy="384"/>
              <a:chOff x="816" y="672"/>
              <a:chExt cx="528" cy="384"/>
            </a:xfrm>
          </p:grpSpPr>
          <p:cxnSp>
            <p:nvCxnSpPr>
              <p:cNvPr id="1169" name="Google Shape;1169;p21"/>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1170" name="Google Shape;1170;p21"/>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1171" name="Google Shape;1171;p21"/>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grpSp>
          <p:nvGrpSpPr>
            <p:cNvPr id="1172" name="Google Shape;1172;p21"/>
            <p:cNvGrpSpPr/>
            <p:nvPr/>
          </p:nvGrpSpPr>
          <p:grpSpPr>
            <a:xfrm>
              <a:off x="1742" y="1378"/>
              <a:ext cx="1090" cy="522"/>
              <a:chOff x="1742" y="1446"/>
              <a:chExt cx="1090" cy="522"/>
            </a:xfrm>
          </p:grpSpPr>
          <p:sp>
            <p:nvSpPr>
              <p:cNvPr id="1173" name="Google Shape;1173;p21"/>
              <p:cNvSpPr txBox="1"/>
              <p:nvPr/>
            </p:nvSpPr>
            <p:spPr>
              <a:xfrm>
                <a:off x="1742" y="1446"/>
                <a:ext cx="480" cy="5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800"/>
                  <a:buFont typeface="Times New Roman"/>
                  <a:buNone/>
                </a:pPr>
                <a:r>
                  <a:rPr b="1" i="0" lang="en-US" sz="4800" u="none">
                    <a:solidFill>
                      <a:srgbClr val="3333FF"/>
                    </a:solidFill>
                    <a:latin typeface="Times New Roman"/>
                    <a:ea typeface="Times New Roman"/>
                    <a:cs typeface="Times New Roman"/>
                    <a:sym typeface="Times New Roman"/>
                  </a:rPr>
                  <a:t>2</a:t>
                </a:r>
                <a:endParaRPr/>
              </a:p>
            </p:txBody>
          </p:sp>
          <p:sp>
            <p:nvSpPr>
              <p:cNvPr id="1174" name="Google Shape;1174;p21"/>
              <p:cNvSpPr txBox="1"/>
              <p:nvPr/>
            </p:nvSpPr>
            <p:spPr>
              <a:xfrm>
                <a:off x="2256" y="1488"/>
                <a:ext cx="576"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6</a:t>
                </a:r>
                <a:endParaRPr/>
              </a:p>
            </p:txBody>
          </p:sp>
        </p:grpSp>
      </p:grpSp>
      <p:grpSp>
        <p:nvGrpSpPr>
          <p:cNvPr id="1175" name="Google Shape;1175;p21"/>
          <p:cNvGrpSpPr/>
          <p:nvPr/>
        </p:nvGrpSpPr>
        <p:grpSpPr>
          <a:xfrm>
            <a:off x="533400" y="2324100"/>
            <a:ext cx="1905000" cy="771525"/>
            <a:chOff x="288" y="1488"/>
            <a:chExt cx="1200" cy="486"/>
          </a:xfrm>
        </p:grpSpPr>
        <p:grpSp>
          <p:nvGrpSpPr>
            <p:cNvPr id="1176" name="Google Shape;1176;p21"/>
            <p:cNvGrpSpPr/>
            <p:nvPr/>
          </p:nvGrpSpPr>
          <p:grpSpPr>
            <a:xfrm>
              <a:off x="576" y="1488"/>
              <a:ext cx="672" cy="384"/>
              <a:chOff x="816" y="672"/>
              <a:chExt cx="528" cy="384"/>
            </a:xfrm>
          </p:grpSpPr>
          <p:cxnSp>
            <p:nvCxnSpPr>
              <p:cNvPr id="1177" name="Google Shape;1177;p21"/>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1178" name="Google Shape;1178;p21"/>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1179" name="Google Shape;1179;p21"/>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1180" name="Google Shape;1180;p21"/>
            <p:cNvSpPr txBox="1"/>
            <p:nvPr/>
          </p:nvSpPr>
          <p:spPr>
            <a:xfrm>
              <a:off x="768" y="1488"/>
              <a:ext cx="720"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5</a:t>
              </a:r>
              <a:endParaRPr/>
            </a:p>
          </p:txBody>
        </p:sp>
        <p:sp>
          <p:nvSpPr>
            <p:cNvPr id="1181" name="Google Shape;1181;p21"/>
            <p:cNvSpPr txBox="1"/>
            <p:nvPr/>
          </p:nvSpPr>
          <p:spPr>
            <a:xfrm>
              <a:off x="288" y="1494"/>
              <a:ext cx="67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3</a:t>
              </a:r>
              <a:endParaRPr/>
            </a:p>
          </p:txBody>
        </p:sp>
      </p:grpSp>
      <p:sp>
        <p:nvSpPr>
          <p:cNvPr id="1182" name="Google Shape;1182;p21"/>
          <p:cNvSpPr txBox="1"/>
          <p:nvPr/>
        </p:nvSpPr>
        <p:spPr>
          <a:xfrm>
            <a:off x="2057400" y="2254250"/>
            <a:ext cx="1143000" cy="8239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800"/>
              <a:buFont typeface="Times New Roman"/>
              <a:buNone/>
            </a:pPr>
            <a:r>
              <a:rPr b="1" i="0" lang="en-US" sz="4800" u="none">
                <a:solidFill>
                  <a:srgbClr val="3333FF"/>
                </a:solidFill>
                <a:latin typeface="Times New Roman"/>
                <a:ea typeface="Times New Roman"/>
                <a:cs typeface="Times New Roman"/>
                <a:sym typeface="Times New Roman"/>
              </a:rPr>
              <a:t>;</a:t>
            </a:r>
            <a:endParaRPr/>
          </a:p>
        </p:txBody>
      </p:sp>
      <p:sp>
        <p:nvSpPr>
          <p:cNvPr id="1183" name="Google Shape;1183;p21"/>
          <p:cNvSpPr txBox="1"/>
          <p:nvPr/>
        </p:nvSpPr>
        <p:spPr>
          <a:xfrm>
            <a:off x="4343400" y="2514600"/>
            <a:ext cx="9906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84" name="Google Shape;1184;p21"/>
          <p:cNvSpPr txBox="1"/>
          <p:nvPr/>
        </p:nvSpPr>
        <p:spPr>
          <a:xfrm>
            <a:off x="4267200" y="2286000"/>
            <a:ext cx="1143000" cy="8239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800"/>
              <a:buFont typeface="Times New Roman"/>
              <a:buNone/>
            </a:pPr>
            <a:r>
              <a:rPr b="1" i="0" lang="en-US" sz="4800" u="none">
                <a:solidFill>
                  <a:srgbClr val="3333FF"/>
                </a:solidFill>
                <a:latin typeface="Times New Roman"/>
                <a:ea typeface="Times New Roman"/>
                <a:cs typeface="Times New Roman"/>
                <a:sym typeface="Times New Roman"/>
              </a:rPr>
              <a:t>;</a:t>
            </a:r>
            <a:endParaRPr/>
          </a:p>
        </p:txBody>
      </p:sp>
      <p:grpSp>
        <p:nvGrpSpPr>
          <p:cNvPr id="1185" name="Google Shape;1185;p21"/>
          <p:cNvGrpSpPr/>
          <p:nvPr/>
        </p:nvGrpSpPr>
        <p:grpSpPr>
          <a:xfrm>
            <a:off x="5127625" y="2286000"/>
            <a:ext cx="1730375" cy="762000"/>
            <a:chOff x="3072" y="1440"/>
            <a:chExt cx="1090" cy="480"/>
          </a:xfrm>
        </p:grpSpPr>
        <p:grpSp>
          <p:nvGrpSpPr>
            <p:cNvPr id="1186" name="Google Shape;1186;p21"/>
            <p:cNvGrpSpPr/>
            <p:nvPr/>
          </p:nvGrpSpPr>
          <p:grpSpPr>
            <a:xfrm>
              <a:off x="3072" y="1454"/>
              <a:ext cx="672" cy="384"/>
              <a:chOff x="816" y="672"/>
              <a:chExt cx="528" cy="384"/>
            </a:xfrm>
          </p:grpSpPr>
          <p:cxnSp>
            <p:nvCxnSpPr>
              <p:cNvPr id="1187" name="Google Shape;1187;p21"/>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1188" name="Google Shape;1188;p21"/>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1189" name="Google Shape;1189;p21"/>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1190" name="Google Shape;1190;p21"/>
            <p:cNvSpPr txBox="1"/>
            <p:nvPr/>
          </p:nvSpPr>
          <p:spPr>
            <a:xfrm>
              <a:off x="3250" y="1440"/>
              <a:ext cx="91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29</a:t>
              </a:r>
              <a:endParaRPr/>
            </a:p>
          </p:txBody>
        </p:sp>
      </p:grpSp>
      <p:sp>
        <p:nvSpPr>
          <p:cNvPr id="1191" name="Google Shape;1191;p21"/>
          <p:cNvSpPr txBox="1"/>
          <p:nvPr/>
        </p:nvSpPr>
        <p:spPr>
          <a:xfrm>
            <a:off x="6400800" y="2286000"/>
            <a:ext cx="1143000" cy="8239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800"/>
              <a:buFont typeface="Times New Roman"/>
              <a:buNone/>
            </a:pPr>
            <a:r>
              <a:rPr b="1" i="0" lang="en-US" sz="4800" u="none">
                <a:solidFill>
                  <a:srgbClr val="3333FF"/>
                </a:solidFill>
                <a:latin typeface="Times New Roman"/>
                <a:ea typeface="Times New Roman"/>
                <a:cs typeface="Times New Roman"/>
                <a:sym typeface="Times New Roman"/>
              </a:rPr>
              <a:t>; </a:t>
            </a:r>
            <a:endParaRPr/>
          </a:p>
        </p:txBody>
      </p:sp>
      <p:grpSp>
        <p:nvGrpSpPr>
          <p:cNvPr id="1192" name="Google Shape;1192;p21"/>
          <p:cNvGrpSpPr/>
          <p:nvPr/>
        </p:nvGrpSpPr>
        <p:grpSpPr>
          <a:xfrm>
            <a:off x="7153275" y="2266950"/>
            <a:ext cx="1905000" cy="796925"/>
            <a:chOff x="4560" y="1440"/>
            <a:chExt cx="1200" cy="502"/>
          </a:xfrm>
        </p:grpSpPr>
        <p:grpSp>
          <p:nvGrpSpPr>
            <p:cNvPr id="1193" name="Google Shape;1193;p21"/>
            <p:cNvGrpSpPr/>
            <p:nvPr/>
          </p:nvGrpSpPr>
          <p:grpSpPr>
            <a:xfrm>
              <a:off x="4896" y="1440"/>
              <a:ext cx="672" cy="384"/>
              <a:chOff x="816" y="672"/>
              <a:chExt cx="528" cy="384"/>
            </a:xfrm>
          </p:grpSpPr>
          <p:cxnSp>
            <p:nvCxnSpPr>
              <p:cNvPr id="1194" name="Google Shape;1194;p21"/>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1195" name="Google Shape;1195;p21"/>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1196" name="Google Shape;1196;p21"/>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grpSp>
          <p:nvGrpSpPr>
            <p:cNvPr id="1197" name="Google Shape;1197;p21"/>
            <p:cNvGrpSpPr/>
            <p:nvPr/>
          </p:nvGrpSpPr>
          <p:grpSpPr>
            <a:xfrm>
              <a:off x="4560" y="1462"/>
              <a:ext cx="1200" cy="480"/>
              <a:chOff x="4560" y="1488"/>
              <a:chExt cx="1200" cy="480"/>
            </a:xfrm>
          </p:grpSpPr>
          <p:sp>
            <p:nvSpPr>
              <p:cNvPr id="1198" name="Google Shape;1198;p21"/>
              <p:cNvSpPr txBox="1"/>
              <p:nvPr/>
            </p:nvSpPr>
            <p:spPr>
              <a:xfrm>
                <a:off x="4560" y="1488"/>
                <a:ext cx="480"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4</a:t>
                </a:r>
                <a:endParaRPr/>
              </a:p>
            </p:txBody>
          </p:sp>
          <p:sp>
            <p:nvSpPr>
              <p:cNvPr id="1199" name="Google Shape;1199;p21"/>
              <p:cNvSpPr txBox="1"/>
              <p:nvPr/>
            </p:nvSpPr>
            <p:spPr>
              <a:xfrm>
                <a:off x="5136" y="1488"/>
                <a:ext cx="624"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2</a:t>
                </a:r>
                <a:endParaRPr/>
              </a:p>
            </p:txBody>
          </p:sp>
        </p:grpSp>
      </p:grpSp>
      <p:grpSp>
        <p:nvGrpSpPr>
          <p:cNvPr id="1200" name="Google Shape;1200;p21"/>
          <p:cNvGrpSpPr/>
          <p:nvPr/>
        </p:nvGrpSpPr>
        <p:grpSpPr>
          <a:xfrm>
            <a:off x="2660650" y="2219325"/>
            <a:ext cx="1730375" cy="828675"/>
            <a:chOff x="1742" y="1378"/>
            <a:chExt cx="1090" cy="522"/>
          </a:xfrm>
        </p:grpSpPr>
        <p:grpSp>
          <p:nvGrpSpPr>
            <p:cNvPr id="1201" name="Google Shape;1201;p21"/>
            <p:cNvGrpSpPr/>
            <p:nvPr/>
          </p:nvGrpSpPr>
          <p:grpSpPr>
            <a:xfrm>
              <a:off x="2064" y="1440"/>
              <a:ext cx="672" cy="384"/>
              <a:chOff x="816" y="672"/>
              <a:chExt cx="528" cy="384"/>
            </a:xfrm>
          </p:grpSpPr>
          <p:cxnSp>
            <p:nvCxnSpPr>
              <p:cNvPr id="1202" name="Google Shape;1202;p21"/>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1203" name="Google Shape;1203;p21"/>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1204" name="Google Shape;1204;p21"/>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grpSp>
          <p:nvGrpSpPr>
            <p:cNvPr id="1205" name="Google Shape;1205;p21"/>
            <p:cNvGrpSpPr/>
            <p:nvPr/>
          </p:nvGrpSpPr>
          <p:grpSpPr>
            <a:xfrm>
              <a:off x="1742" y="1378"/>
              <a:ext cx="1090" cy="522"/>
              <a:chOff x="1742" y="1446"/>
              <a:chExt cx="1090" cy="522"/>
            </a:xfrm>
          </p:grpSpPr>
          <p:sp>
            <p:nvSpPr>
              <p:cNvPr id="1206" name="Google Shape;1206;p21"/>
              <p:cNvSpPr txBox="1"/>
              <p:nvPr/>
            </p:nvSpPr>
            <p:spPr>
              <a:xfrm>
                <a:off x="1742" y="1446"/>
                <a:ext cx="480" cy="5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800"/>
                  <a:buFont typeface="Times New Roman"/>
                  <a:buNone/>
                </a:pPr>
                <a:r>
                  <a:rPr b="1" i="0" lang="en-US" sz="4800" u="none">
                    <a:solidFill>
                      <a:srgbClr val="3333FF"/>
                    </a:solidFill>
                    <a:latin typeface="Times New Roman"/>
                    <a:ea typeface="Times New Roman"/>
                    <a:cs typeface="Times New Roman"/>
                    <a:sym typeface="Times New Roman"/>
                  </a:rPr>
                  <a:t>2</a:t>
                </a:r>
                <a:endParaRPr/>
              </a:p>
            </p:txBody>
          </p:sp>
          <p:sp>
            <p:nvSpPr>
              <p:cNvPr id="1207" name="Google Shape;1207;p21"/>
              <p:cNvSpPr txBox="1"/>
              <p:nvPr/>
            </p:nvSpPr>
            <p:spPr>
              <a:xfrm>
                <a:off x="2256" y="1488"/>
                <a:ext cx="576"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6</a:t>
                </a:r>
                <a:endParaRPr/>
              </a:p>
            </p:txBody>
          </p:sp>
        </p:grpSp>
      </p:grpSp>
      <p:grpSp>
        <p:nvGrpSpPr>
          <p:cNvPr id="1208" name="Google Shape;1208;p21"/>
          <p:cNvGrpSpPr/>
          <p:nvPr/>
        </p:nvGrpSpPr>
        <p:grpSpPr>
          <a:xfrm>
            <a:off x="5122862" y="2286000"/>
            <a:ext cx="1730375" cy="762000"/>
            <a:chOff x="3072" y="1440"/>
            <a:chExt cx="1090" cy="480"/>
          </a:xfrm>
        </p:grpSpPr>
        <p:grpSp>
          <p:nvGrpSpPr>
            <p:cNvPr id="1209" name="Google Shape;1209;p21"/>
            <p:cNvGrpSpPr/>
            <p:nvPr/>
          </p:nvGrpSpPr>
          <p:grpSpPr>
            <a:xfrm>
              <a:off x="3072" y="1454"/>
              <a:ext cx="672" cy="384"/>
              <a:chOff x="816" y="672"/>
              <a:chExt cx="528" cy="384"/>
            </a:xfrm>
          </p:grpSpPr>
          <p:cxnSp>
            <p:nvCxnSpPr>
              <p:cNvPr id="1210" name="Google Shape;1210;p21"/>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1211" name="Google Shape;1211;p21"/>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1212" name="Google Shape;1212;p21"/>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1213" name="Google Shape;1213;p21"/>
            <p:cNvSpPr txBox="1"/>
            <p:nvPr/>
          </p:nvSpPr>
          <p:spPr>
            <a:xfrm>
              <a:off x="3250" y="1440"/>
              <a:ext cx="91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29</a:t>
              </a:r>
              <a:endParaRPr/>
            </a:p>
          </p:txBody>
        </p:sp>
      </p:grpSp>
      <p:grpSp>
        <p:nvGrpSpPr>
          <p:cNvPr id="1214" name="Google Shape;1214;p21"/>
          <p:cNvGrpSpPr/>
          <p:nvPr/>
        </p:nvGrpSpPr>
        <p:grpSpPr>
          <a:xfrm>
            <a:off x="7162800" y="2251075"/>
            <a:ext cx="1905000" cy="796925"/>
            <a:chOff x="4560" y="1440"/>
            <a:chExt cx="1200" cy="502"/>
          </a:xfrm>
        </p:grpSpPr>
        <p:grpSp>
          <p:nvGrpSpPr>
            <p:cNvPr id="1215" name="Google Shape;1215;p21"/>
            <p:cNvGrpSpPr/>
            <p:nvPr/>
          </p:nvGrpSpPr>
          <p:grpSpPr>
            <a:xfrm>
              <a:off x="4896" y="1440"/>
              <a:ext cx="672" cy="384"/>
              <a:chOff x="816" y="672"/>
              <a:chExt cx="528" cy="384"/>
            </a:xfrm>
          </p:grpSpPr>
          <p:cxnSp>
            <p:nvCxnSpPr>
              <p:cNvPr id="1216" name="Google Shape;1216;p21"/>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1217" name="Google Shape;1217;p21"/>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1218" name="Google Shape;1218;p21"/>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grpSp>
          <p:nvGrpSpPr>
            <p:cNvPr id="1219" name="Google Shape;1219;p21"/>
            <p:cNvGrpSpPr/>
            <p:nvPr/>
          </p:nvGrpSpPr>
          <p:grpSpPr>
            <a:xfrm>
              <a:off x="4560" y="1462"/>
              <a:ext cx="1200" cy="480"/>
              <a:chOff x="4560" y="1488"/>
              <a:chExt cx="1200" cy="480"/>
            </a:xfrm>
          </p:grpSpPr>
          <p:sp>
            <p:nvSpPr>
              <p:cNvPr id="1220" name="Google Shape;1220;p21"/>
              <p:cNvSpPr txBox="1"/>
              <p:nvPr/>
            </p:nvSpPr>
            <p:spPr>
              <a:xfrm>
                <a:off x="4560" y="1488"/>
                <a:ext cx="480"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4</a:t>
                </a:r>
                <a:endParaRPr/>
              </a:p>
            </p:txBody>
          </p:sp>
          <p:sp>
            <p:nvSpPr>
              <p:cNvPr id="1221" name="Google Shape;1221;p21"/>
              <p:cNvSpPr txBox="1"/>
              <p:nvPr/>
            </p:nvSpPr>
            <p:spPr>
              <a:xfrm>
                <a:off x="5136" y="1488"/>
                <a:ext cx="624"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2</a:t>
                </a:r>
                <a:endParaRPr/>
              </a:p>
            </p:txBody>
          </p:sp>
        </p:grpSp>
      </p:grpSp>
      <p:grpSp>
        <p:nvGrpSpPr>
          <p:cNvPr id="1222" name="Google Shape;1222;p21"/>
          <p:cNvGrpSpPr/>
          <p:nvPr/>
        </p:nvGrpSpPr>
        <p:grpSpPr>
          <a:xfrm>
            <a:off x="533400" y="2271712"/>
            <a:ext cx="1905000" cy="828675"/>
            <a:chOff x="288" y="1398"/>
            <a:chExt cx="1200" cy="520"/>
          </a:xfrm>
        </p:grpSpPr>
        <p:grpSp>
          <p:nvGrpSpPr>
            <p:cNvPr id="1223" name="Google Shape;1223;p21"/>
            <p:cNvGrpSpPr/>
            <p:nvPr/>
          </p:nvGrpSpPr>
          <p:grpSpPr>
            <a:xfrm>
              <a:off x="576" y="1440"/>
              <a:ext cx="672" cy="384"/>
              <a:chOff x="816" y="672"/>
              <a:chExt cx="528" cy="384"/>
            </a:xfrm>
          </p:grpSpPr>
          <p:cxnSp>
            <p:nvCxnSpPr>
              <p:cNvPr id="1224" name="Google Shape;1224;p21"/>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1225" name="Google Shape;1225;p21"/>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1226" name="Google Shape;1226;p21"/>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1227" name="Google Shape;1227;p21"/>
            <p:cNvSpPr txBox="1"/>
            <p:nvPr/>
          </p:nvSpPr>
          <p:spPr>
            <a:xfrm>
              <a:off x="768" y="1440"/>
              <a:ext cx="720" cy="47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5</a:t>
              </a:r>
              <a:endParaRPr/>
            </a:p>
          </p:txBody>
        </p:sp>
        <p:sp>
          <p:nvSpPr>
            <p:cNvPr id="1228" name="Google Shape;1228;p21"/>
            <p:cNvSpPr txBox="1"/>
            <p:nvPr/>
          </p:nvSpPr>
          <p:spPr>
            <a:xfrm>
              <a:off x="288" y="1398"/>
              <a:ext cx="672" cy="51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800"/>
                <a:buFont typeface="Times New Roman"/>
                <a:buNone/>
              </a:pPr>
              <a:r>
                <a:rPr b="1" i="0" lang="en-US" sz="4800" u="none">
                  <a:solidFill>
                    <a:srgbClr val="3333FF"/>
                  </a:solidFill>
                  <a:latin typeface="Times New Roman"/>
                  <a:ea typeface="Times New Roman"/>
                  <a:cs typeface="Times New Roman"/>
                  <a:sym typeface="Times New Roman"/>
                </a:rPr>
                <a:t>3</a:t>
              </a:r>
              <a:endParaRPr/>
            </a:p>
          </p:txBody>
        </p:sp>
      </p:grpSp>
      <p:sp>
        <p:nvSpPr>
          <p:cNvPr id="1229" name="Google Shape;1229;p21"/>
          <p:cNvSpPr txBox="1"/>
          <p:nvPr/>
        </p:nvSpPr>
        <p:spPr>
          <a:xfrm>
            <a:off x="2057400" y="4048125"/>
            <a:ext cx="762000" cy="8239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4800"/>
              <a:buFont typeface="Times New Roman"/>
              <a:buNone/>
            </a:pPr>
            <a:r>
              <a:rPr b="1" i="0" lang="en-US" sz="4800" u="none">
                <a:solidFill>
                  <a:srgbClr val="FF0000"/>
                </a:solidFill>
                <a:latin typeface="Times New Roman"/>
                <a:ea typeface="Times New Roman"/>
                <a:cs typeface="Times New Roman"/>
                <a:sym typeface="Times New Roman"/>
              </a:rPr>
              <a:t>&lt;</a:t>
            </a:r>
            <a:endParaRPr/>
          </a:p>
        </p:txBody>
      </p:sp>
      <p:sp>
        <p:nvSpPr>
          <p:cNvPr id="1230" name="Google Shape;1230;p21"/>
          <p:cNvSpPr txBox="1"/>
          <p:nvPr/>
        </p:nvSpPr>
        <p:spPr>
          <a:xfrm>
            <a:off x="6553200" y="4048125"/>
            <a:ext cx="609600" cy="8239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4800"/>
              <a:buFont typeface="Times New Roman"/>
              <a:buNone/>
            </a:pPr>
            <a:r>
              <a:rPr b="1" i="0" lang="en-US" sz="4800" u="none">
                <a:solidFill>
                  <a:srgbClr val="FF0000"/>
                </a:solidFill>
                <a:latin typeface="Times New Roman"/>
                <a:ea typeface="Times New Roman"/>
                <a:cs typeface="Times New Roman"/>
                <a:sym typeface="Times New Roman"/>
              </a:rPr>
              <a:t>&lt;</a:t>
            </a:r>
            <a:endParaRPr/>
          </a:p>
        </p:txBody>
      </p:sp>
      <p:sp>
        <p:nvSpPr>
          <p:cNvPr id="1231" name="Google Shape;1231;p21"/>
          <p:cNvSpPr txBox="1"/>
          <p:nvPr/>
        </p:nvSpPr>
        <p:spPr>
          <a:xfrm>
            <a:off x="4191000" y="4062412"/>
            <a:ext cx="762000" cy="8239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4800"/>
              <a:buFont typeface="Times New Roman"/>
              <a:buNone/>
            </a:pPr>
            <a:r>
              <a:rPr b="1" i="0" lang="en-US" sz="4800" u="none">
                <a:solidFill>
                  <a:srgbClr val="FF0000"/>
                </a:solidFill>
                <a:latin typeface="Times New Roman"/>
                <a:ea typeface="Times New Roman"/>
                <a:cs typeface="Times New Roman"/>
                <a:sym typeface="Times New Roman"/>
              </a:rPr>
              <a:t>&lt;</a:t>
            </a:r>
            <a:endParaRPr/>
          </a:p>
        </p:txBody>
      </p:sp>
      <p:grpSp>
        <p:nvGrpSpPr>
          <p:cNvPr id="1232" name="Google Shape;1232;p21"/>
          <p:cNvGrpSpPr/>
          <p:nvPr/>
        </p:nvGrpSpPr>
        <p:grpSpPr>
          <a:xfrm>
            <a:off x="3810000" y="4114800"/>
            <a:ext cx="1187450" cy="1152525"/>
            <a:chOff x="4921" y="527"/>
            <a:chExt cx="748" cy="726"/>
          </a:xfrm>
        </p:grpSpPr>
        <p:sp>
          <p:nvSpPr>
            <p:cNvPr id="1233" name="Google Shape;1233;p21"/>
            <p:cNvSpPr/>
            <p:nvPr/>
          </p:nvSpPr>
          <p:spPr>
            <a:xfrm>
              <a:off x="4921" y="527"/>
              <a:ext cx="748" cy="726"/>
            </a:xfrm>
            <a:prstGeom prst="ellipse">
              <a:avLst/>
            </a:prstGeom>
            <a:solidFill>
              <a:srgbClr val="FFFFFF"/>
            </a:solidFill>
            <a:ln cap="flat" cmpd="sng" w="9525">
              <a:solidFill>
                <a:srgbClr val="0000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pic>
          <p:nvPicPr>
            <p:cNvPr descr="clock_062" id="1234" name="Google Shape;1234;p21"/>
            <p:cNvPicPr preferRelativeResize="0"/>
            <p:nvPr/>
          </p:nvPicPr>
          <p:blipFill rotWithShape="1">
            <a:blip r:embed="rId3">
              <a:alphaModFix/>
            </a:blip>
            <a:srcRect b="0" l="0" r="0" t="0"/>
            <a:stretch/>
          </p:blipFill>
          <p:spPr>
            <a:xfrm>
              <a:off x="4932" y="538"/>
              <a:ext cx="624" cy="624"/>
            </a:xfrm>
            <a:prstGeom prst="rect">
              <a:avLst/>
            </a:prstGeom>
            <a:noFill/>
            <a:ln>
              <a:noFill/>
            </a:ln>
          </p:spPr>
        </p:pic>
      </p:gr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afterEffect" presetClass="entr" presetID="10" presetSubtype="0">
                                  <p:stCondLst>
                                    <p:cond delay="0"/>
                                  </p:stCondLst>
                                  <p:childTnLst>
                                    <p:set>
                                      <p:cBhvr>
                                        <p:cTn dur="1" fill="hold">
                                          <p:stCondLst>
                                            <p:cond delay="0"/>
                                          </p:stCondLst>
                                        </p:cTn>
                                        <p:tgtEl>
                                          <p:spTgt spid="1229"/>
                                        </p:tgtEl>
                                        <p:attrNameLst>
                                          <p:attrName>style.visibility</p:attrName>
                                        </p:attrNameLst>
                                      </p:cBhvr>
                                      <p:to>
                                        <p:strVal val="visible"/>
                                      </p:to>
                                    </p:set>
                                    <p:animEffect filter="fade" transition="in">
                                      <p:cBhvr>
                                        <p:cTn dur="1000"/>
                                        <p:tgtEl>
                                          <p:spTgt spid="1229"/>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1231"/>
                                        </p:tgtEl>
                                        <p:attrNameLst>
                                          <p:attrName>style.visibility</p:attrName>
                                        </p:attrNameLst>
                                      </p:cBhvr>
                                      <p:to>
                                        <p:strVal val="visible"/>
                                      </p:to>
                                    </p:set>
                                    <p:animEffect filter="fade" transition="in">
                                      <p:cBhvr>
                                        <p:cTn dur="1000"/>
                                        <p:tgtEl>
                                          <p:spTgt spid="1231"/>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1230"/>
                                        </p:tgtEl>
                                        <p:attrNameLst>
                                          <p:attrName>style.visibility</p:attrName>
                                        </p:attrNameLst>
                                      </p:cBhvr>
                                      <p:to>
                                        <p:strVal val="visible"/>
                                      </p:to>
                                    </p:set>
                                    <p:animEffect filter="fade" transition="in">
                                      <p:cBhvr>
                                        <p:cTn dur="1000"/>
                                        <p:tgtEl>
                                          <p:spTgt spid="123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39" name="Shape 1239"/>
        <p:cNvGrpSpPr/>
        <p:nvPr/>
      </p:nvGrpSpPr>
      <p:grpSpPr>
        <a:xfrm>
          <a:off x="0" y="0"/>
          <a:ext cx="0" cy="0"/>
          <a:chOff x="0" y="0"/>
          <a:chExt cx="0" cy="0"/>
        </a:xfrm>
      </p:grpSpPr>
      <p:sp>
        <p:nvSpPr>
          <p:cNvPr id="1240" name="Google Shape;1240;p22"/>
          <p:cNvSpPr txBox="1"/>
          <p:nvPr/>
        </p:nvSpPr>
        <p:spPr>
          <a:xfrm>
            <a:off x="23812" y="47625"/>
            <a:ext cx="9096375" cy="6762750"/>
          </a:xfrm>
          <a:prstGeom prst="rect">
            <a:avLst/>
          </a:prstGeom>
          <a:gradFill>
            <a:gsLst>
              <a:gs pos="0">
                <a:srgbClr val="CFE9EB"/>
              </a:gs>
              <a:gs pos="50000">
                <a:srgbClr val="FFFFFF"/>
              </a:gs>
              <a:gs pos="100000">
                <a:srgbClr val="CFE9EB"/>
              </a:gs>
            </a:gsLst>
            <a:lin ang="2700000" scaled="0"/>
          </a:gradFill>
          <a:ln cap="flat" cmpd="sng" w="76200">
            <a:solidFill>
              <a:schemeClr val="hlink"/>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41" name="Google Shape;1241;p22"/>
          <p:cNvSpPr/>
          <p:nvPr/>
        </p:nvSpPr>
        <p:spPr>
          <a:xfrm>
            <a:off x="2057400" y="460375"/>
            <a:ext cx="4933950" cy="714375"/>
          </a:xfrm>
          <a:prstGeom prst="roundRect">
            <a:avLst>
              <a:gd fmla="val 16667" name="adj"/>
            </a:avLst>
          </a:prstGeom>
          <a:solidFill>
            <a:srgbClr val="003F3E"/>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FFCC"/>
              </a:buClr>
              <a:buSzPts val="3600"/>
              <a:buFont typeface="Times New Roman"/>
              <a:buNone/>
            </a:pPr>
            <a:r>
              <a:rPr b="1" i="0" lang="en-US" sz="3600" u="none">
                <a:solidFill>
                  <a:srgbClr val="FFFFCC"/>
                </a:solidFill>
                <a:latin typeface="Times New Roman"/>
                <a:ea typeface="Times New Roman"/>
                <a:cs typeface="Times New Roman"/>
                <a:sym typeface="Times New Roman"/>
              </a:rPr>
              <a:t>BÀI TẬP VỀ NHÀ </a:t>
            </a:r>
            <a:endParaRPr/>
          </a:p>
        </p:txBody>
      </p:sp>
      <p:grpSp>
        <p:nvGrpSpPr>
          <p:cNvPr id="1242" name="Google Shape;1242;p22"/>
          <p:cNvGrpSpPr/>
          <p:nvPr/>
        </p:nvGrpSpPr>
        <p:grpSpPr>
          <a:xfrm>
            <a:off x="2484437" y="2298700"/>
            <a:ext cx="2514600" cy="1435100"/>
            <a:chOff x="282" y="1000"/>
            <a:chExt cx="1584" cy="904"/>
          </a:xfrm>
        </p:grpSpPr>
        <p:grpSp>
          <p:nvGrpSpPr>
            <p:cNvPr id="1243" name="Google Shape;1243;p22"/>
            <p:cNvGrpSpPr/>
            <p:nvPr/>
          </p:nvGrpSpPr>
          <p:grpSpPr>
            <a:xfrm>
              <a:off x="624" y="1056"/>
              <a:ext cx="960" cy="720"/>
              <a:chOff x="960" y="2640"/>
              <a:chExt cx="1344" cy="768"/>
            </a:xfrm>
          </p:grpSpPr>
          <p:cxnSp>
            <p:nvCxnSpPr>
              <p:cNvPr id="1244" name="Google Shape;1244;p22"/>
              <p:cNvCxnSpPr/>
              <p:nvPr/>
            </p:nvCxnSpPr>
            <p:spPr>
              <a:xfrm>
                <a:off x="960" y="3024"/>
                <a:ext cx="240" cy="384"/>
              </a:xfrm>
              <a:prstGeom prst="straightConnector1">
                <a:avLst/>
              </a:prstGeom>
              <a:noFill/>
              <a:ln cap="flat" cmpd="sng" w="28575">
                <a:solidFill>
                  <a:srgbClr val="0000FF"/>
                </a:solidFill>
                <a:prstDash val="solid"/>
                <a:miter lim="800000"/>
                <a:headEnd len="med" w="med" type="none"/>
                <a:tailEnd len="med" w="med" type="none"/>
              </a:ln>
            </p:spPr>
          </p:cxnSp>
          <p:cxnSp>
            <p:nvCxnSpPr>
              <p:cNvPr id="1245" name="Google Shape;1245;p22"/>
              <p:cNvCxnSpPr/>
              <p:nvPr/>
            </p:nvCxnSpPr>
            <p:spPr>
              <a:xfrm flipH="1" rot="10800000">
                <a:off x="1200" y="2640"/>
                <a:ext cx="144" cy="768"/>
              </a:xfrm>
              <a:prstGeom prst="straightConnector1">
                <a:avLst/>
              </a:prstGeom>
              <a:noFill/>
              <a:ln cap="flat" cmpd="sng" w="28575">
                <a:solidFill>
                  <a:srgbClr val="0000FF"/>
                </a:solidFill>
                <a:prstDash val="solid"/>
                <a:miter lim="800000"/>
                <a:headEnd len="med" w="med" type="none"/>
                <a:tailEnd len="med" w="med" type="none"/>
              </a:ln>
            </p:spPr>
          </p:cxnSp>
          <p:cxnSp>
            <p:nvCxnSpPr>
              <p:cNvPr id="1246" name="Google Shape;1246;p22"/>
              <p:cNvCxnSpPr/>
              <p:nvPr/>
            </p:nvCxnSpPr>
            <p:spPr>
              <a:xfrm>
                <a:off x="1344" y="2640"/>
                <a:ext cx="960" cy="0"/>
              </a:xfrm>
              <a:prstGeom prst="straightConnector1">
                <a:avLst/>
              </a:prstGeom>
              <a:noFill/>
              <a:ln cap="flat" cmpd="sng" w="28575">
                <a:solidFill>
                  <a:srgbClr val="0000FF"/>
                </a:solidFill>
                <a:prstDash val="solid"/>
                <a:miter lim="800000"/>
                <a:headEnd len="med" w="med" type="none"/>
                <a:tailEnd len="med" w="med" type="none"/>
              </a:ln>
            </p:spPr>
          </p:cxnSp>
        </p:grpSp>
        <p:grpSp>
          <p:nvGrpSpPr>
            <p:cNvPr id="1247" name="Google Shape;1247;p22"/>
            <p:cNvGrpSpPr/>
            <p:nvPr/>
          </p:nvGrpSpPr>
          <p:grpSpPr>
            <a:xfrm>
              <a:off x="934" y="1000"/>
              <a:ext cx="932" cy="904"/>
              <a:chOff x="3148" y="2600"/>
              <a:chExt cx="932" cy="904"/>
            </a:xfrm>
          </p:grpSpPr>
          <p:cxnSp>
            <p:nvCxnSpPr>
              <p:cNvPr id="1248" name="Google Shape;1248;p22"/>
              <p:cNvCxnSpPr/>
              <p:nvPr/>
            </p:nvCxnSpPr>
            <p:spPr>
              <a:xfrm>
                <a:off x="3148" y="3052"/>
                <a:ext cx="480" cy="0"/>
              </a:xfrm>
              <a:prstGeom prst="straightConnector1">
                <a:avLst/>
              </a:prstGeom>
              <a:noFill/>
              <a:ln cap="flat" cmpd="sng" w="28575">
                <a:solidFill>
                  <a:srgbClr val="0000FF"/>
                </a:solidFill>
                <a:prstDash val="solid"/>
                <a:miter lim="800000"/>
                <a:headEnd len="med" w="med" type="none"/>
                <a:tailEnd len="med" w="med" type="none"/>
              </a:ln>
            </p:spPr>
          </p:cxnSp>
          <p:sp>
            <p:nvSpPr>
              <p:cNvPr id="1249" name="Google Shape;1249;p22"/>
              <p:cNvSpPr txBox="1"/>
              <p:nvPr/>
            </p:nvSpPr>
            <p:spPr>
              <a:xfrm>
                <a:off x="3264" y="3024"/>
                <a:ext cx="67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5</a:t>
                </a:r>
                <a:endParaRPr/>
              </a:p>
            </p:txBody>
          </p:sp>
          <p:sp>
            <p:nvSpPr>
              <p:cNvPr id="1250" name="Google Shape;1250;p22"/>
              <p:cNvSpPr txBox="1"/>
              <p:nvPr/>
            </p:nvSpPr>
            <p:spPr>
              <a:xfrm>
                <a:off x="3264" y="2600"/>
                <a:ext cx="816"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1</a:t>
                </a:r>
                <a:endParaRPr/>
              </a:p>
            </p:txBody>
          </p:sp>
        </p:grpSp>
        <p:sp>
          <p:nvSpPr>
            <p:cNvPr id="1251" name="Google Shape;1251;p22"/>
            <p:cNvSpPr txBox="1"/>
            <p:nvPr/>
          </p:nvSpPr>
          <p:spPr>
            <a:xfrm>
              <a:off x="282" y="1192"/>
              <a:ext cx="672" cy="5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800"/>
                <a:buFont typeface="Times New Roman"/>
                <a:buNone/>
              </a:pPr>
              <a:r>
                <a:rPr b="1" i="0" lang="en-US" sz="4800" u="none">
                  <a:solidFill>
                    <a:srgbClr val="3333FF"/>
                  </a:solidFill>
                  <a:latin typeface="Times New Roman"/>
                  <a:ea typeface="Times New Roman"/>
                  <a:cs typeface="Times New Roman"/>
                  <a:sym typeface="Times New Roman"/>
                </a:rPr>
                <a:t>5</a:t>
              </a:r>
              <a:endParaRPr/>
            </a:p>
          </p:txBody>
        </p:sp>
      </p:grpSp>
      <p:sp>
        <p:nvSpPr>
          <p:cNvPr id="1252" name="Google Shape;1252;p22"/>
          <p:cNvSpPr txBox="1"/>
          <p:nvPr/>
        </p:nvSpPr>
        <p:spPr>
          <a:xfrm>
            <a:off x="1265237" y="2679700"/>
            <a:ext cx="1524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1/</a:t>
            </a:r>
            <a:endParaRPr/>
          </a:p>
        </p:txBody>
      </p:sp>
      <p:sp>
        <p:nvSpPr>
          <p:cNvPr id="1253" name="Google Shape;1253;p22"/>
          <p:cNvSpPr txBox="1"/>
          <p:nvPr/>
        </p:nvSpPr>
        <p:spPr>
          <a:xfrm>
            <a:off x="1265237" y="4038600"/>
            <a:ext cx="12192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2/</a:t>
            </a:r>
            <a:endParaRPr/>
          </a:p>
        </p:txBody>
      </p:sp>
      <p:sp>
        <p:nvSpPr>
          <p:cNvPr id="1254" name="Google Shape;1254;p22"/>
          <p:cNvSpPr txBox="1"/>
          <p:nvPr/>
        </p:nvSpPr>
        <p:spPr>
          <a:xfrm>
            <a:off x="2286000" y="5562600"/>
            <a:ext cx="1066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1255" name="Google Shape;1255;p22"/>
          <p:cNvGrpSpPr/>
          <p:nvPr/>
        </p:nvGrpSpPr>
        <p:grpSpPr>
          <a:xfrm>
            <a:off x="2560637" y="3876675"/>
            <a:ext cx="2406650" cy="1533525"/>
            <a:chOff x="1200" y="2202"/>
            <a:chExt cx="1516" cy="966"/>
          </a:xfrm>
        </p:grpSpPr>
        <p:sp>
          <p:nvSpPr>
            <p:cNvPr id="1256" name="Google Shape;1256;p22"/>
            <p:cNvSpPr txBox="1"/>
            <p:nvPr/>
          </p:nvSpPr>
          <p:spPr>
            <a:xfrm>
              <a:off x="1392" y="2688"/>
              <a:ext cx="67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3</a:t>
              </a:r>
              <a:endParaRPr/>
            </a:p>
          </p:txBody>
        </p:sp>
        <p:grpSp>
          <p:nvGrpSpPr>
            <p:cNvPr id="1257" name="Google Shape;1257;p22"/>
            <p:cNvGrpSpPr/>
            <p:nvPr/>
          </p:nvGrpSpPr>
          <p:grpSpPr>
            <a:xfrm>
              <a:off x="1200" y="2202"/>
              <a:ext cx="1516" cy="966"/>
              <a:chOff x="1220" y="2202"/>
              <a:chExt cx="1516" cy="966"/>
            </a:xfrm>
          </p:grpSpPr>
          <p:cxnSp>
            <p:nvCxnSpPr>
              <p:cNvPr id="1258" name="Google Shape;1258;p22"/>
              <p:cNvCxnSpPr/>
              <p:nvPr/>
            </p:nvCxnSpPr>
            <p:spPr>
              <a:xfrm>
                <a:off x="1220" y="2640"/>
                <a:ext cx="1152" cy="0"/>
              </a:xfrm>
              <a:prstGeom prst="straightConnector1">
                <a:avLst/>
              </a:prstGeom>
              <a:noFill/>
              <a:ln cap="flat" cmpd="sng" w="28575">
                <a:solidFill>
                  <a:srgbClr val="0000FF"/>
                </a:solidFill>
                <a:prstDash val="solid"/>
                <a:miter lim="800000"/>
                <a:headEnd len="med" w="med" type="none"/>
                <a:tailEnd len="med" w="med" type="none"/>
              </a:ln>
            </p:spPr>
          </p:cxnSp>
          <p:sp>
            <p:nvSpPr>
              <p:cNvPr id="1259" name="Google Shape;1259;p22"/>
              <p:cNvSpPr txBox="1"/>
              <p:nvPr/>
            </p:nvSpPr>
            <p:spPr>
              <a:xfrm>
                <a:off x="1638" y="2202"/>
                <a:ext cx="1008"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2</a:t>
                </a:r>
                <a:endParaRPr/>
              </a:p>
            </p:txBody>
          </p:sp>
          <p:grpSp>
            <p:nvGrpSpPr>
              <p:cNvPr id="1260" name="Google Shape;1260;p22"/>
              <p:cNvGrpSpPr/>
              <p:nvPr/>
            </p:nvGrpSpPr>
            <p:grpSpPr>
              <a:xfrm>
                <a:off x="1268" y="2688"/>
                <a:ext cx="480" cy="384"/>
                <a:chOff x="1187" y="2688"/>
                <a:chExt cx="480" cy="384"/>
              </a:xfrm>
            </p:grpSpPr>
            <p:cxnSp>
              <p:nvCxnSpPr>
                <p:cNvPr id="1261" name="Google Shape;1261;p22"/>
                <p:cNvCxnSpPr/>
                <p:nvPr/>
              </p:nvCxnSpPr>
              <p:spPr>
                <a:xfrm>
                  <a:off x="1187" y="2832"/>
                  <a:ext cx="61" cy="240"/>
                </a:xfrm>
                <a:prstGeom prst="straightConnector1">
                  <a:avLst/>
                </a:prstGeom>
                <a:noFill/>
                <a:ln cap="flat" cmpd="sng" w="38100">
                  <a:solidFill>
                    <a:srgbClr val="3333FF"/>
                  </a:solidFill>
                  <a:prstDash val="solid"/>
                  <a:miter lim="800000"/>
                  <a:headEnd len="med" w="med" type="none"/>
                  <a:tailEnd len="med" w="med" type="none"/>
                </a:ln>
              </p:spPr>
            </p:cxnSp>
            <p:cxnSp>
              <p:nvCxnSpPr>
                <p:cNvPr id="1262" name="Google Shape;1262;p22"/>
                <p:cNvCxnSpPr/>
                <p:nvPr/>
              </p:nvCxnSpPr>
              <p:spPr>
                <a:xfrm flipH="1" rot="10800000">
                  <a:off x="1248" y="2688"/>
                  <a:ext cx="122" cy="384"/>
                </a:xfrm>
                <a:prstGeom prst="straightConnector1">
                  <a:avLst/>
                </a:prstGeom>
                <a:noFill/>
                <a:ln cap="flat" cmpd="sng" w="38100">
                  <a:solidFill>
                    <a:srgbClr val="3333FF"/>
                  </a:solidFill>
                  <a:prstDash val="solid"/>
                  <a:miter lim="800000"/>
                  <a:headEnd len="med" w="med" type="none"/>
                  <a:tailEnd len="med" w="med" type="none"/>
                </a:ln>
              </p:spPr>
            </p:cxnSp>
            <p:cxnSp>
              <p:nvCxnSpPr>
                <p:cNvPr id="1263" name="Google Shape;1263;p22"/>
                <p:cNvCxnSpPr/>
                <p:nvPr/>
              </p:nvCxnSpPr>
              <p:spPr>
                <a:xfrm>
                  <a:off x="1370" y="2688"/>
                  <a:ext cx="297" cy="0"/>
                </a:xfrm>
                <a:prstGeom prst="straightConnector1">
                  <a:avLst/>
                </a:prstGeom>
                <a:noFill/>
                <a:ln cap="flat" cmpd="sng" w="38100">
                  <a:solidFill>
                    <a:srgbClr val="3333FF"/>
                  </a:solidFill>
                  <a:prstDash val="solid"/>
                  <a:miter lim="800000"/>
                  <a:headEnd len="med" w="med" type="none"/>
                  <a:tailEnd len="med" w="med" type="none"/>
                </a:ln>
              </p:spPr>
            </p:cxnSp>
          </p:grpSp>
          <p:sp>
            <p:nvSpPr>
              <p:cNvPr id="1264" name="Google Shape;1264;p22"/>
              <p:cNvSpPr txBox="1"/>
              <p:nvPr/>
            </p:nvSpPr>
            <p:spPr>
              <a:xfrm>
                <a:off x="1680" y="2688"/>
                <a:ext cx="816"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 –  </a:t>
                </a:r>
                <a:endParaRPr/>
              </a:p>
            </p:txBody>
          </p:sp>
          <p:sp>
            <p:nvSpPr>
              <p:cNvPr id="1265" name="Google Shape;1265;p22"/>
              <p:cNvSpPr txBox="1"/>
              <p:nvPr/>
            </p:nvSpPr>
            <p:spPr>
              <a:xfrm>
                <a:off x="2016" y="2688"/>
                <a:ext cx="720"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1</a:t>
                </a:r>
                <a:endParaRPr/>
              </a:p>
            </p:txBody>
          </p:sp>
        </p:grpSp>
      </p:grpSp>
      <p:sp>
        <p:nvSpPr>
          <p:cNvPr id="1266" name="Google Shape;1266;p22"/>
          <p:cNvSpPr txBox="1"/>
          <p:nvPr/>
        </p:nvSpPr>
        <p:spPr>
          <a:xfrm>
            <a:off x="4800600" y="3289300"/>
            <a:ext cx="20574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pic>
        <p:nvPicPr>
          <p:cNvPr descr="QUESTIONS" id="1267" name="Google Shape;1267;p22"/>
          <p:cNvPicPr preferRelativeResize="0"/>
          <p:nvPr/>
        </p:nvPicPr>
        <p:blipFill rotWithShape="1">
          <a:blip r:embed="rId3">
            <a:alphaModFix/>
          </a:blip>
          <a:srcRect b="0" l="0" r="0" t="0"/>
          <a:stretch/>
        </p:blipFill>
        <p:spPr>
          <a:xfrm>
            <a:off x="5837237" y="2374900"/>
            <a:ext cx="868362" cy="1066800"/>
          </a:xfrm>
          <a:prstGeom prst="rect">
            <a:avLst/>
          </a:prstGeom>
          <a:noFill/>
          <a:ln>
            <a:noFill/>
          </a:ln>
        </p:spPr>
      </p:pic>
      <p:sp>
        <p:nvSpPr>
          <p:cNvPr id="1268" name="Google Shape;1268;p22"/>
          <p:cNvSpPr txBox="1"/>
          <p:nvPr/>
        </p:nvSpPr>
        <p:spPr>
          <a:xfrm>
            <a:off x="5562600" y="4724400"/>
            <a:ext cx="12954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pic>
        <p:nvPicPr>
          <p:cNvPr descr="QUESTIONS" id="1269" name="Google Shape;1269;p22"/>
          <p:cNvPicPr preferRelativeResize="0"/>
          <p:nvPr/>
        </p:nvPicPr>
        <p:blipFill rotWithShape="1">
          <a:blip r:embed="rId3">
            <a:alphaModFix/>
          </a:blip>
          <a:srcRect b="0" l="0" r="0" t="0"/>
          <a:stretch/>
        </p:blipFill>
        <p:spPr>
          <a:xfrm>
            <a:off x="5837237" y="4038600"/>
            <a:ext cx="868362" cy="1066800"/>
          </a:xfrm>
          <a:prstGeom prst="rect">
            <a:avLst/>
          </a:prstGeom>
          <a:noFill/>
          <a:ln>
            <a:noFill/>
          </a:ln>
        </p:spPr>
      </p:pic>
      <p:sp>
        <p:nvSpPr>
          <p:cNvPr id="1270" name="Google Shape;1270;p22"/>
          <p:cNvSpPr txBox="1"/>
          <p:nvPr/>
        </p:nvSpPr>
        <p:spPr>
          <a:xfrm>
            <a:off x="381000" y="1447800"/>
            <a:ext cx="7391400" cy="5794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3200"/>
              <a:buFont typeface="Times New Roman"/>
              <a:buNone/>
            </a:pPr>
            <a:r>
              <a:rPr b="1" i="0" lang="en-US" sz="3200" u="none">
                <a:solidFill>
                  <a:srgbClr val="FF0000"/>
                </a:solidFill>
                <a:latin typeface="Times New Roman"/>
                <a:ea typeface="Times New Roman"/>
                <a:cs typeface="Times New Roman"/>
                <a:sym typeface="Times New Roman"/>
              </a:rPr>
              <a:t>Rút gọn biểu thức và nêu cách làm:</a:t>
            </a:r>
            <a:endParaRPr/>
          </a:p>
        </p:txBody>
      </p:sp>
    </p:spTree>
  </p:cSld>
  <p:clrMapOvr>
    <a:masterClrMapping/>
  </p:clrMapOvr>
  <p:transition spd="slow">
    <p:plus/>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241"/>
                                        </p:tgtEl>
                                        <p:attrNameLst>
                                          <p:attrName>style.visibility</p:attrName>
                                        </p:attrNameLst>
                                      </p:cBhvr>
                                      <p:to>
                                        <p:strVal val="visible"/>
                                      </p:to>
                                    </p:set>
                                    <p:animEffect filter="fade" transition="in">
                                      <p:cBhvr>
                                        <p:cTn dur="500"/>
                                        <p:tgtEl>
                                          <p:spTgt spid="124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0"/>
                                        </p:tgtEl>
                                        <p:attrNameLst>
                                          <p:attrName>style.visibility</p:attrName>
                                        </p:attrNameLst>
                                      </p:cBhvr>
                                      <p:to>
                                        <p:strVal val="visible"/>
                                      </p:to>
                                    </p:set>
                                    <p:animEffect filter="fade" transition="in">
                                      <p:cBhvr>
                                        <p:cTn dur="1000"/>
                                        <p:tgtEl>
                                          <p:spTgt spid="127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52"/>
                                        </p:tgtEl>
                                        <p:attrNameLst>
                                          <p:attrName>style.visibility</p:attrName>
                                        </p:attrNameLst>
                                      </p:cBhvr>
                                      <p:to>
                                        <p:strVal val="visible"/>
                                      </p:to>
                                    </p:set>
                                    <p:animEffect filter="fade" transition="in">
                                      <p:cBhvr>
                                        <p:cTn dur="500"/>
                                        <p:tgtEl>
                                          <p:spTgt spid="1252"/>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267"/>
                                        </p:tgtEl>
                                        <p:attrNameLst>
                                          <p:attrName>style.visibility</p:attrName>
                                        </p:attrNameLst>
                                      </p:cBhvr>
                                      <p:to>
                                        <p:strVal val="visible"/>
                                      </p:to>
                                    </p:set>
                                    <p:animEffect filter="fade" transition="in">
                                      <p:cBhvr>
                                        <p:cTn dur="2000"/>
                                        <p:tgtEl>
                                          <p:spTgt spid="1267"/>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1253"/>
                                        </p:tgtEl>
                                        <p:attrNameLst>
                                          <p:attrName>style.visibility</p:attrName>
                                        </p:attrNameLst>
                                      </p:cBhvr>
                                      <p:to>
                                        <p:strVal val="visible"/>
                                      </p:to>
                                    </p:set>
                                    <p:animEffect filter="fade" transition="in">
                                      <p:cBhvr>
                                        <p:cTn dur="2000"/>
                                        <p:tgtEl>
                                          <p:spTgt spid="1253"/>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1269"/>
                                        </p:tgtEl>
                                        <p:attrNameLst>
                                          <p:attrName>style.visibility</p:attrName>
                                        </p:attrNameLst>
                                      </p:cBhvr>
                                      <p:to>
                                        <p:strVal val="visible"/>
                                      </p:to>
                                    </p:set>
                                    <p:animEffect filter="fade" transition="in">
                                      <p:cBhvr>
                                        <p:cTn dur="2000"/>
                                        <p:tgtEl>
                                          <p:spTgt spid="126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275" name="Shape 1275"/>
        <p:cNvGrpSpPr/>
        <p:nvPr/>
      </p:nvGrpSpPr>
      <p:grpSpPr>
        <a:xfrm>
          <a:off x="0" y="0"/>
          <a:ext cx="0" cy="0"/>
          <a:chOff x="0" y="0"/>
          <a:chExt cx="0" cy="0"/>
        </a:xfrm>
      </p:grpSpPr>
      <p:sp>
        <p:nvSpPr>
          <p:cNvPr id="1276" name="Google Shape;1276;p23"/>
          <p:cNvSpPr txBox="1"/>
          <p:nvPr/>
        </p:nvSpPr>
        <p:spPr>
          <a:xfrm>
            <a:off x="304800" y="381000"/>
            <a:ext cx="8229600" cy="5953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6600"/>
              </a:buClr>
              <a:buSzPts val="3300"/>
              <a:buFont typeface="Times New Roman"/>
              <a:buNone/>
            </a:pPr>
            <a:r>
              <a:rPr b="1" i="0" lang="en-US" sz="3300" u="none">
                <a:solidFill>
                  <a:srgbClr val="006600"/>
                </a:solidFill>
                <a:latin typeface="Times New Roman"/>
                <a:ea typeface="Times New Roman"/>
                <a:cs typeface="Times New Roman"/>
                <a:sym typeface="Times New Roman"/>
              </a:rPr>
              <a:t>HƯỚNG DẪN BÀI TẬP VỀ NHÀ:</a:t>
            </a:r>
            <a:endParaRPr/>
          </a:p>
        </p:txBody>
      </p:sp>
      <p:sp>
        <p:nvSpPr>
          <p:cNvPr id="1277" name="Google Shape;1277;p23"/>
          <p:cNvSpPr txBox="1"/>
          <p:nvPr/>
        </p:nvSpPr>
        <p:spPr>
          <a:xfrm>
            <a:off x="533400" y="1371600"/>
            <a:ext cx="8229600" cy="1739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C3300"/>
              </a:buClr>
              <a:buSzPts val="3600"/>
              <a:buFont typeface="Times New Roman"/>
              <a:buNone/>
            </a:pPr>
            <a:r>
              <a:rPr b="1" i="0" lang="en-US" sz="3600" u="none">
                <a:solidFill>
                  <a:srgbClr val="CC3300"/>
                </a:solidFill>
                <a:latin typeface="Times New Roman"/>
                <a:ea typeface="Times New Roman"/>
                <a:cs typeface="Times New Roman"/>
                <a:sym typeface="Times New Roman"/>
              </a:rPr>
              <a:t> * Làm các BT ?2a ; ?3a ; ?4a; b ; c .</a:t>
            </a:r>
            <a:endParaRPr/>
          </a:p>
          <a:p>
            <a:pPr indent="0" lvl="0" marL="0" marR="0" rtl="0" algn="l">
              <a:lnSpc>
                <a:spcPct val="100000"/>
              </a:lnSpc>
              <a:spcBef>
                <a:spcPts val="0"/>
              </a:spcBef>
              <a:spcAft>
                <a:spcPts val="0"/>
              </a:spcAft>
              <a:buClr>
                <a:srgbClr val="CC3300"/>
              </a:buClr>
              <a:buSzPts val="3600"/>
              <a:buFont typeface="Times New Roman"/>
              <a:buNone/>
            </a:pPr>
            <a:r>
              <a:rPr b="1" i="0" lang="en-US" sz="3600" u="none">
                <a:solidFill>
                  <a:srgbClr val="CC3300"/>
                </a:solidFill>
                <a:latin typeface="Times New Roman"/>
                <a:ea typeface="Times New Roman"/>
                <a:cs typeface="Times New Roman"/>
                <a:sym typeface="Times New Roman"/>
              </a:rPr>
              <a:t> * Làm các BT 43 ; 44 ; 45 ; 46 ; bài 47</a:t>
            </a:r>
            <a:endParaRPr/>
          </a:p>
          <a:p>
            <a:pPr indent="-25400" lvl="0" marL="0" marR="0" rtl="0" algn="ctr">
              <a:lnSpc>
                <a:spcPct val="100000"/>
              </a:lnSpc>
              <a:spcBef>
                <a:spcPts val="0"/>
              </a:spcBef>
              <a:spcAft>
                <a:spcPts val="0"/>
              </a:spcAft>
              <a:buClr>
                <a:srgbClr val="CC3300"/>
              </a:buClr>
              <a:buSzPts val="400"/>
              <a:buFont typeface="Times New Roman"/>
              <a:buChar char="•"/>
            </a:pPr>
            <a:r>
              <a:rPr b="1" i="0" lang="en-US" sz="3600" u="none">
                <a:solidFill>
                  <a:srgbClr val="CC3300"/>
                </a:solidFill>
                <a:latin typeface="Times New Roman"/>
                <a:ea typeface="Times New Roman"/>
                <a:cs typeface="Times New Roman"/>
                <a:sym typeface="Times New Roman"/>
              </a:rPr>
              <a:t>lưu ý đến điều kiện</a:t>
            </a:r>
            <a:endParaRPr/>
          </a:p>
        </p:txBody>
      </p:sp>
      <p:sp>
        <p:nvSpPr>
          <p:cNvPr id="1278" name="Google Shape;1278;p23"/>
          <p:cNvSpPr txBox="1"/>
          <p:nvPr/>
        </p:nvSpPr>
        <p:spPr>
          <a:xfrm>
            <a:off x="533400" y="3352800"/>
            <a:ext cx="8229600" cy="23082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6600"/>
              </a:buClr>
              <a:buSzPts val="3600"/>
              <a:buFont typeface="Times New Roman"/>
              <a:buNone/>
            </a:pPr>
            <a:r>
              <a:rPr b="1" i="0" lang="en-US" sz="3600" u="none">
                <a:solidFill>
                  <a:srgbClr val="006600"/>
                </a:solidFill>
                <a:latin typeface="Times New Roman"/>
                <a:ea typeface="Times New Roman"/>
                <a:cs typeface="Times New Roman"/>
                <a:sym typeface="Times New Roman"/>
              </a:rPr>
              <a:t>Đọc và soạn</a:t>
            </a:r>
            <a:r>
              <a:rPr b="1" i="0" lang="en-US" sz="3600" u="none">
                <a:solidFill>
                  <a:srgbClr val="CC3300"/>
                </a:solidFill>
                <a:latin typeface="Times New Roman"/>
                <a:ea typeface="Times New Roman"/>
                <a:cs typeface="Times New Roman"/>
                <a:sym typeface="Times New Roman"/>
              </a:rPr>
              <a:t>  </a:t>
            </a:r>
            <a:endParaRPr/>
          </a:p>
          <a:p>
            <a:pPr indent="0" lvl="0" marL="0" marR="0" rtl="0" algn="ctr">
              <a:lnSpc>
                <a:spcPct val="100000"/>
              </a:lnSpc>
              <a:spcBef>
                <a:spcPts val="0"/>
              </a:spcBef>
              <a:spcAft>
                <a:spcPts val="0"/>
              </a:spcAft>
              <a:buClr>
                <a:srgbClr val="0000FF"/>
              </a:buClr>
              <a:buSzPts val="3600"/>
              <a:buFont typeface="Times New Roman"/>
              <a:buNone/>
            </a:pPr>
            <a:r>
              <a:rPr b="1" i="0" lang="en-US" sz="3600" u="none">
                <a:solidFill>
                  <a:srgbClr val="0000FF"/>
                </a:solidFill>
                <a:latin typeface="Times New Roman"/>
                <a:ea typeface="Times New Roman"/>
                <a:cs typeface="Times New Roman"/>
                <a:sym typeface="Times New Roman"/>
              </a:rPr>
              <a:t>BIẾN ĐỔI ĐƠN GIẢN BIỂU THỨC  CHỨA CĂN THỨC BẬC</a:t>
            </a:r>
            <a:r>
              <a:rPr b="1" i="0" lang="en-US" sz="3600" u="none">
                <a:solidFill>
                  <a:srgbClr val="CC3300"/>
                </a:solidFill>
                <a:latin typeface="Times New Roman"/>
                <a:ea typeface="Times New Roman"/>
                <a:cs typeface="Times New Roman"/>
                <a:sym typeface="Times New Roman"/>
              </a:rPr>
              <a:t> </a:t>
            </a:r>
            <a:r>
              <a:rPr b="1" i="0" lang="en-US" sz="3600" u="none">
                <a:solidFill>
                  <a:srgbClr val="0000FF"/>
                </a:solidFill>
                <a:latin typeface="Times New Roman"/>
                <a:ea typeface="Times New Roman"/>
                <a:cs typeface="Times New Roman"/>
                <a:sym typeface="Times New Roman"/>
              </a:rPr>
              <a:t>HAI </a:t>
            </a:r>
            <a:r>
              <a:rPr b="1" i="0" lang="en-US" sz="3600" u="none">
                <a:solidFill>
                  <a:srgbClr val="CC3300"/>
                </a:solidFill>
                <a:latin typeface="Times New Roman"/>
                <a:ea typeface="Times New Roman"/>
                <a:cs typeface="Times New Roman"/>
                <a:sym typeface="Times New Roman"/>
              </a:rPr>
              <a:t>                        ( Phần tiếp theo )</a:t>
            </a:r>
            <a:endParaRPr/>
          </a:p>
        </p:txBody>
      </p:sp>
      <p:sp>
        <p:nvSpPr>
          <p:cNvPr id="1279" name="Google Shape;1279;p23"/>
          <p:cNvSpPr txBox="1"/>
          <p:nvPr/>
        </p:nvSpPr>
        <p:spPr>
          <a:xfrm>
            <a:off x="47625" y="49212"/>
            <a:ext cx="9048750" cy="6784975"/>
          </a:xfrm>
          <a:prstGeom prst="rect">
            <a:avLst/>
          </a:prstGeom>
          <a:noFill/>
          <a:ln cap="flat" cmpd="sng" w="88900">
            <a:solidFill>
              <a:schemeClr val="hlink"/>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transition spd="slow">
    <p:checke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276"/>
                                        </p:tgtEl>
                                        <p:attrNameLst>
                                          <p:attrName>style.visibility</p:attrName>
                                        </p:attrNameLst>
                                      </p:cBhvr>
                                      <p:to>
                                        <p:strVal val="visible"/>
                                      </p:to>
                                    </p:set>
                                    <p:animEffect filter="fade" transition="in">
                                      <p:cBhvr>
                                        <p:cTn dur="1000"/>
                                        <p:tgtEl>
                                          <p:spTgt spid="127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7"/>
                                        </p:tgtEl>
                                        <p:attrNameLst>
                                          <p:attrName>style.visibility</p:attrName>
                                        </p:attrNameLst>
                                      </p:cBhvr>
                                      <p:to>
                                        <p:strVal val="visible"/>
                                      </p:to>
                                    </p:set>
                                    <p:animEffect filter="fade" transition="in">
                                      <p:cBhvr>
                                        <p:cTn dur="2000"/>
                                        <p:tgtEl>
                                          <p:spTgt spid="1277"/>
                                        </p:tgtEl>
                                      </p:cBhvr>
                                    </p:animEffect>
                                  </p:childTnLst>
                                </p:cTn>
                              </p:par>
                            </p:childTnLst>
                          </p:cTn>
                        </p:par>
                        <p:par>
                          <p:cTn fill="hold">
                            <p:stCondLst>
                              <p:cond delay="2000"/>
                            </p:stCondLst>
                            <p:childTnLst>
                              <p:par>
                                <p:cTn fill="hold" nodeType="afterEffect" presetClass="entr" presetID="10" presetSubtype="0">
                                  <p:stCondLst>
                                    <p:cond delay="500"/>
                                  </p:stCondLst>
                                  <p:childTnLst>
                                    <p:set>
                                      <p:cBhvr>
                                        <p:cTn dur="1" fill="hold">
                                          <p:stCondLst>
                                            <p:cond delay="0"/>
                                          </p:stCondLst>
                                        </p:cTn>
                                        <p:tgtEl>
                                          <p:spTgt spid="1278"/>
                                        </p:tgtEl>
                                        <p:attrNameLst>
                                          <p:attrName>style.visibility</p:attrName>
                                        </p:attrNameLst>
                                      </p:cBhvr>
                                      <p:to>
                                        <p:strVal val="visible"/>
                                      </p:to>
                                    </p:set>
                                    <p:animEffect filter="fade" transition="in">
                                      <p:cBhvr>
                                        <p:cTn dur="2000"/>
                                        <p:tgtEl>
                                          <p:spTgt spid="127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26" name="Shape 226"/>
        <p:cNvGrpSpPr/>
        <p:nvPr/>
      </p:nvGrpSpPr>
      <p:grpSpPr>
        <a:xfrm>
          <a:off x="0" y="0"/>
          <a:ext cx="0" cy="0"/>
          <a:chOff x="0" y="0"/>
          <a:chExt cx="0" cy="0"/>
        </a:xfrm>
      </p:grpSpPr>
      <p:sp>
        <p:nvSpPr>
          <p:cNvPr id="227" name="Google Shape;227;p3"/>
          <p:cNvSpPr/>
          <p:nvPr/>
        </p:nvSpPr>
        <p:spPr>
          <a:xfrm>
            <a:off x="5562600" y="457200"/>
            <a:ext cx="2971800" cy="1981200"/>
          </a:xfrm>
          <a:prstGeom prst="cloudCallout">
            <a:avLst>
              <a:gd fmla="val -8492" name="adj1"/>
              <a:gd fmla="val 17187" name="adj2"/>
            </a:avLst>
          </a:prstGeom>
          <a:solidFill>
            <a:srgbClr val="D9FAFF"/>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228" name="Google Shape;228;p3"/>
          <p:cNvGrpSpPr/>
          <p:nvPr/>
        </p:nvGrpSpPr>
        <p:grpSpPr>
          <a:xfrm>
            <a:off x="6553200" y="1066800"/>
            <a:ext cx="990600" cy="685800"/>
            <a:chOff x="1536" y="2160"/>
            <a:chExt cx="912" cy="480"/>
          </a:xfrm>
        </p:grpSpPr>
        <p:cxnSp>
          <p:nvCxnSpPr>
            <p:cNvPr id="229" name="Google Shape;229;p3"/>
            <p:cNvCxnSpPr/>
            <p:nvPr/>
          </p:nvCxnSpPr>
          <p:spPr>
            <a:xfrm>
              <a:off x="1536" y="2304"/>
              <a:ext cx="144" cy="336"/>
            </a:xfrm>
            <a:prstGeom prst="straightConnector1">
              <a:avLst/>
            </a:prstGeom>
            <a:noFill/>
            <a:ln cap="flat" cmpd="sng" w="38100">
              <a:solidFill>
                <a:srgbClr val="4949FF"/>
              </a:solidFill>
              <a:prstDash val="solid"/>
              <a:miter lim="800000"/>
              <a:headEnd len="med" w="med" type="none"/>
              <a:tailEnd len="med" w="med" type="none"/>
            </a:ln>
          </p:spPr>
        </p:cxnSp>
        <p:cxnSp>
          <p:nvCxnSpPr>
            <p:cNvPr id="230" name="Google Shape;230;p3"/>
            <p:cNvCxnSpPr/>
            <p:nvPr/>
          </p:nvCxnSpPr>
          <p:spPr>
            <a:xfrm flipH="1" rot="10800000">
              <a:off x="1680" y="2160"/>
              <a:ext cx="48" cy="480"/>
            </a:xfrm>
            <a:prstGeom prst="straightConnector1">
              <a:avLst/>
            </a:prstGeom>
            <a:noFill/>
            <a:ln cap="flat" cmpd="sng" w="38100">
              <a:solidFill>
                <a:srgbClr val="4949FF"/>
              </a:solidFill>
              <a:prstDash val="solid"/>
              <a:miter lim="800000"/>
              <a:headEnd len="med" w="med" type="none"/>
              <a:tailEnd len="med" w="med" type="none"/>
            </a:ln>
          </p:spPr>
        </p:cxnSp>
        <p:cxnSp>
          <p:nvCxnSpPr>
            <p:cNvPr id="231" name="Google Shape;231;p3"/>
            <p:cNvCxnSpPr/>
            <p:nvPr/>
          </p:nvCxnSpPr>
          <p:spPr>
            <a:xfrm>
              <a:off x="1728" y="2160"/>
              <a:ext cx="720" cy="0"/>
            </a:xfrm>
            <a:prstGeom prst="straightConnector1">
              <a:avLst/>
            </a:prstGeom>
            <a:noFill/>
            <a:ln cap="flat" cmpd="sng" w="38100">
              <a:solidFill>
                <a:srgbClr val="4949FF"/>
              </a:solidFill>
              <a:prstDash val="solid"/>
              <a:miter lim="800000"/>
              <a:headEnd len="med" w="med" type="none"/>
              <a:tailEnd len="med" w="med" type="none"/>
            </a:ln>
          </p:spPr>
        </p:cxnSp>
      </p:grpSp>
      <p:grpSp>
        <p:nvGrpSpPr>
          <p:cNvPr id="232" name="Google Shape;232;p3"/>
          <p:cNvGrpSpPr/>
          <p:nvPr/>
        </p:nvGrpSpPr>
        <p:grpSpPr>
          <a:xfrm>
            <a:off x="6553200" y="1066800"/>
            <a:ext cx="1219200" cy="685800"/>
            <a:chOff x="1536" y="2160"/>
            <a:chExt cx="912" cy="480"/>
          </a:xfrm>
        </p:grpSpPr>
        <p:cxnSp>
          <p:nvCxnSpPr>
            <p:cNvPr id="233" name="Google Shape;233;p3"/>
            <p:cNvCxnSpPr/>
            <p:nvPr/>
          </p:nvCxnSpPr>
          <p:spPr>
            <a:xfrm>
              <a:off x="1536" y="2304"/>
              <a:ext cx="144" cy="336"/>
            </a:xfrm>
            <a:prstGeom prst="straightConnector1">
              <a:avLst/>
            </a:prstGeom>
            <a:noFill/>
            <a:ln cap="flat" cmpd="sng" w="38100">
              <a:solidFill>
                <a:srgbClr val="4949FF"/>
              </a:solidFill>
              <a:prstDash val="solid"/>
              <a:miter lim="800000"/>
              <a:headEnd len="med" w="med" type="none"/>
              <a:tailEnd len="med" w="med" type="none"/>
            </a:ln>
          </p:spPr>
        </p:cxnSp>
        <p:cxnSp>
          <p:nvCxnSpPr>
            <p:cNvPr id="234" name="Google Shape;234;p3"/>
            <p:cNvCxnSpPr/>
            <p:nvPr/>
          </p:nvCxnSpPr>
          <p:spPr>
            <a:xfrm flipH="1" rot="10800000">
              <a:off x="1680" y="2160"/>
              <a:ext cx="48" cy="480"/>
            </a:xfrm>
            <a:prstGeom prst="straightConnector1">
              <a:avLst/>
            </a:prstGeom>
            <a:noFill/>
            <a:ln cap="flat" cmpd="sng" w="38100">
              <a:solidFill>
                <a:srgbClr val="4949FF"/>
              </a:solidFill>
              <a:prstDash val="solid"/>
              <a:miter lim="800000"/>
              <a:headEnd len="med" w="med" type="none"/>
              <a:tailEnd len="med" w="med" type="none"/>
            </a:ln>
          </p:spPr>
        </p:cxnSp>
        <p:cxnSp>
          <p:nvCxnSpPr>
            <p:cNvPr id="235" name="Google Shape;235;p3"/>
            <p:cNvCxnSpPr/>
            <p:nvPr/>
          </p:nvCxnSpPr>
          <p:spPr>
            <a:xfrm>
              <a:off x="1728" y="2160"/>
              <a:ext cx="720" cy="0"/>
            </a:xfrm>
            <a:prstGeom prst="straightConnector1">
              <a:avLst/>
            </a:prstGeom>
            <a:noFill/>
            <a:ln cap="flat" cmpd="sng" w="38100">
              <a:solidFill>
                <a:srgbClr val="4949FF"/>
              </a:solidFill>
              <a:prstDash val="solid"/>
              <a:miter lim="800000"/>
              <a:headEnd len="med" w="med" type="none"/>
              <a:tailEnd len="med" w="med" type="none"/>
            </a:ln>
          </p:spPr>
        </p:cxnSp>
      </p:grpSp>
      <p:grpSp>
        <p:nvGrpSpPr>
          <p:cNvPr id="236" name="Google Shape;236;p3"/>
          <p:cNvGrpSpPr/>
          <p:nvPr/>
        </p:nvGrpSpPr>
        <p:grpSpPr>
          <a:xfrm>
            <a:off x="6019800" y="1066800"/>
            <a:ext cx="1524000" cy="762000"/>
            <a:chOff x="1440" y="2496"/>
            <a:chExt cx="960" cy="480"/>
          </a:xfrm>
        </p:grpSpPr>
        <p:sp>
          <p:nvSpPr>
            <p:cNvPr id="237" name="Google Shape;237;p3"/>
            <p:cNvSpPr txBox="1"/>
            <p:nvPr/>
          </p:nvSpPr>
          <p:spPr>
            <a:xfrm>
              <a:off x="1440" y="2496"/>
              <a:ext cx="336"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4400"/>
                <a:buFont typeface="Times New Roman"/>
                <a:buNone/>
              </a:pPr>
              <a:r>
                <a:rPr b="1" i="0" lang="en-US" sz="4400" u="none">
                  <a:solidFill>
                    <a:srgbClr val="FF3300"/>
                  </a:solidFill>
                  <a:latin typeface="Times New Roman"/>
                  <a:ea typeface="Times New Roman"/>
                  <a:cs typeface="Times New Roman"/>
                  <a:sym typeface="Times New Roman"/>
                </a:rPr>
                <a:t>3</a:t>
              </a:r>
              <a:endParaRPr/>
            </a:p>
          </p:txBody>
        </p:sp>
        <p:sp>
          <p:nvSpPr>
            <p:cNvPr id="238" name="Google Shape;238;p3"/>
            <p:cNvSpPr txBox="1"/>
            <p:nvPr/>
          </p:nvSpPr>
          <p:spPr>
            <a:xfrm>
              <a:off x="1968" y="2496"/>
              <a:ext cx="43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2</a:t>
              </a:r>
              <a:endParaRPr/>
            </a:p>
          </p:txBody>
        </p:sp>
        <p:grpSp>
          <p:nvGrpSpPr>
            <p:cNvPr id="239" name="Google Shape;239;p3"/>
            <p:cNvGrpSpPr/>
            <p:nvPr/>
          </p:nvGrpSpPr>
          <p:grpSpPr>
            <a:xfrm>
              <a:off x="1776" y="2496"/>
              <a:ext cx="624" cy="432"/>
              <a:chOff x="1536" y="2160"/>
              <a:chExt cx="912" cy="480"/>
            </a:xfrm>
          </p:grpSpPr>
          <p:cxnSp>
            <p:nvCxnSpPr>
              <p:cNvPr id="240" name="Google Shape;240;p3"/>
              <p:cNvCxnSpPr/>
              <p:nvPr/>
            </p:nvCxnSpPr>
            <p:spPr>
              <a:xfrm>
                <a:off x="1536" y="2304"/>
                <a:ext cx="144" cy="336"/>
              </a:xfrm>
              <a:prstGeom prst="straightConnector1">
                <a:avLst/>
              </a:prstGeom>
              <a:noFill/>
              <a:ln cap="flat" cmpd="sng" w="38100">
                <a:solidFill>
                  <a:srgbClr val="4949FF"/>
                </a:solidFill>
                <a:prstDash val="solid"/>
                <a:miter lim="800000"/>
                <a:headEnd len="med" w="med" type="none"/>
                <a:tailEnd len="med" w="med" type="none"/>
              </a:ln>
            </p:spPr>
          </p:cxnSp>
          <p:cxnSp>
            <p:nvCxnSpPr>
              <p:cNvPr id="241" name="Google Shape;241;p3"/>
              <p:cNvCxnSpPr/>
              <p:nvPr/>
            </p:nvCxnSpPr>
            <p:spPr>
              <a:xfrm flipH="1" rot="10800000">
                <a:off x="1680" y="2160"/>
                <a:ext cx="48" cy="480"/>
              </a:xfrm>
              <a:prstGeom prst="straightConnector1">
                <a:avLst/>
              </a:prstGeom>
              <a:noFill/>
              <a:ln cap="flat" cmpd="sng" w="38100">
                <a:solidFill>
                  <a:srgbClr val="4949FF"/>
                </a:solidFill>
                <a:prstDash val="solid"/>
                <a:miter lim="800000"/>
                <a:headEnd len="med" w="med" type="none"/>
                <a:tailEnd len="med" w="med" type="none"/>
              </a:ln>
            </p:spPr>
          </p:cxnSp>
          <p:cxnSp>
            <p:nvCxnSpPr>
              <p:cNvPr id="242" name="Google Shape;242;p3"/>
              <p:cNvCxnSpPr/>
              <p:nvPr/>
            </p:nvCxnSpPr>
            <p:spPr>
              <a:xfrm>
                <a:off x="1728" y="2160"/>
                <a:ext cx="720" cy="0"/>
              </a:xfrm>
              <a:prstGeom prst="straightConnector1">
                <a:avLst/>
              </a:prstGeom>
              <a:noFill/>
              <a:ln cap="flat" cmpd="sng" w="38100">
                <a:solidFill>
                  <a:srgbClr val="4949FF"/>
                </a:solidFill>
                <a:prstDash val="solid"/>
                <a:miter lim="800000"/>
                <a:headEnd len="med" w="med" type="none"/>
                <a:tailEnd len="med" w="med" type="none"/>
              </a:ln>
            </p:spPr>
          </p:cxnSp>
        </p:grpSp>
      </p:grpSp>
      <p:grpSp>
        <p:nvGrpSpPr>
          <p:cNvPr id="243" name="Google Shape;243;p3"/>
          <p:cNvGrpSpPr/>
          <p:nvPr/>
        </p:nvGrpSpPr>
        <p:grpSpPr>
          <a:xfrm>
            <a:off x="1676400" y="1584325"/>
            <a:ext cx="1828800" cy="762000"/>
            <a:chOff x="1536" y="2160"/>
            <a:chExt cx="912" cy="480"/>
          </a:xfrm>
        </p:grpSpPr>
        <p:cxnSp>
          <p:nvCxnSpPr>
            <p:cNvPr id="244" name="Google Shape;244;p3"/>
            <p:cNvCxnSpPr/>
            <p:nvPr/>
          </p:nvCxnSpPr>
          <p:spPr>
            <a:xfrm>
              <a:off x="1536" y="2304"/>
              <a:ext cx="144" cy="336"/>
            </a:xfrm>
            <a:prstGeom prst="straightConnector1">
              <a:avLst/>
            </a:prstGeom>
            <a:noFill/>
            <a:ln cap="flat" cmpd="sng" w="38100">
              <a:solidFill>
                <a:srgbClr val="4949FF"/>
              </a:solidFill>
              <a:prstDash val="solid"/>
              <a:miter lim="800000"/>
              <a:headEnd len="med" w="med" type="none"/>
              <a:tailEnd len="med" w="med" type="none"/>
            </a:ln>
          </p:spPr>
        </p:cxnSp>
        <p:cxnSp>
          <p:nvCxnSpPr>
            <p:cNvPr id="245" name="Google Shape;245;p3"/>
            <p:cNvCxnSpPr/>
            <p:nvPr/>
          </p:nvCxnSpPr>
          <p:spPr>
            <a:xfrm flipH="1" rot="10800000">
              <a:off x="1680" y="2160"/>
              <a:ext cx="48" cy="480"/>
            </a:xfrm>
            <a:prstGeom prst="straightConnector1">
              <a:avLst/>
            </a:prstGeom>
            <a:noFill/>
            <a:ln cap="flat" cmpd="sng" w="38100">
              <a:solidFill>
                <a:srgbClr val="4949FF"/>
              </a:solidFill>
              <a:prstDash val="solid"/>
              <a:miter lim="800000"/>
              <a:headEnd len="med" w="med" type="none"/>
              <a:tailEnd len="med" w="med" type="none"/>
            </a:ln>
          </p:spPr>
        </p:cxnSp>
        <p:cxnSp>
          <p:nvCxnSpPr>
            <p:cNvPr id="246" name="Google Shape;246;p3"/>
            <p:cNvCxnSpPr/>
            <p:nvPr/>
          </p:nvCxnSpPr>
          <p:spPr>
            <a:xfrm>
              <a:off x="1728" y="2160"/>
              <a:ext cx="720" cy="0"/>
            </a:xfrm>
            <a:prstGeom prst="straightConnector1">
              <a:avLst/>
            </a:prstGeom>
            <a:noFill/>
            <a:ln cap="flat" cmpd="sng" w="38100">
              <a:solidFill>
                <a:srgbClr val="4949FF"/>
              </a:solidFill>
              <a:prstDash val="solid"/>
              <a:miter lim="800000"/>
              <a:headEnd len="med" w="med" type="none"/>
              <a:tailEnd len="med" w="med" type="none"/>
            </a:ln>
          </p:spPr>
        </p:cxnSp>
      </p:grpSp>
      <p:sp>
        <p:nvSpPr>
          <p:cNvPr id="247" name="Google Shape;247;p3"/>
          <p:cNvSpPr txBox="1"/>
          <p:nvPr/>
        </p:nvSpPr>
        <p:spPr>
          <a:xfrm>
            <a:off x="2057400" y="1676400"/>
            <a:ext cx="5334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3</a:t>
            </a:r>
            <a:endParaRPr/>
          </a:p>
        </p:txBody>
      </p:sp>
      <p:sp>
        <p:nvSpPr>
          <p:cNvPr id="248" name="Google Shape;248;p3"/>
          <p:cNvSpPr txBox="1"/>
          <p:nvPr/>
        </p:nvSpPr>
        <p:spPr>
          <a:xfrm>
            <a:off x="2362200" y="1524000"/>
            <a:ext cx="381000" cy="6413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3600"/>
              <a:buFont typeface="Times New Roman"/>
              <a:buNone/>
            </a:pPr>
            <a:r>
              <a:rPr b="0" i="0" lang="en-US" sz="3600" u="none">
                <a:solidFill>
                  <a:srgbClr val="3333FF"/>
                </a:solidFill>
                <a:latin typeface="Times New Roman"/>
                <a:ea typeface="Times New Roman"/>
                <a:cs typeface="Times New Roman"/>
                <a:sym typeface="Times New Roman"/>
              </a:rPr>
              <a:t>2</a:t>
            </a:r>
            <a:endParaRPr/>
          </a:p>
        </p:txBody>
      </p:sp>
      <p:sp>
        <p:nvSpPr>
          <p:cNvPr id="249" name="Google Shape;249;p3"/>
          <p:cNvSpPr txBox="1"/>
          <p:nvPr/>
        </p:nvSpPr>
        <p:spPr>
          <a:xfrm>
            <a:off x="2590800" y="1736725"/>
            <a:ext cx="304800"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000"/>
              <a:buFont typeface="Times New Roman"/>
              <a:buNone/>
            </a:pPr>
            <a:r>
              <a:rPr b="1" i="0" lang="en-US" sz="4000" u="none">
                <a:solidFill>
                  <a:srgbClr val="3333FF"/>
                </a:solidFill>
                <a:latin typeface="Times New Roman"/>
                <a:ea typeface="Times New Roman"/>
                <a:cs typeface="Times New Roman"/>
                <a:sym typeface="Times New Roman"/>
              </a:rPr>
              <a:t>.</a:t>
            </a:r>
            <a:endParaRPr/>
          </a:p>
        </p:txBody>
      </p:sp>
      <p:sp>
        <p:nvSpPr>
          <p:cNvPr id="250" name="Google Shape;250;p3"/>
          <p:cNvSpPr txBox="1"/>
          <p:nvPr/>
        </p:nvSpPr>
        <p:spPr>
          <a:xfrm>
            <a:off x="2971800" y="1676400"/>
            <a:ext cx="685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2</a:t>
            </a:r>
            <a:endParaRPr/>
          </a:p>
        </p:txBody>
      </p:sp>
      <p:sp>
        <p:nvSpPr>
          <p:cNvPr id="251" name="Google Shape;251;p3"/>
          <p:cNvSpPr txBox="1"/>
          <p:nvPr/>
        </p:nvSpPr>
        <p:spPr>
          <a:xfrm>
            <a:off x="3754437" y="1736725"/>
            <a:ext cx="1295400"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4000"/>
              <a:buFont typeface="Times New Roman"/>
              <a:buNone/>
            </a:pPr>
            <a:r>
              <a:rPr b="0" i="0" lang="en-US" sz="4000" u="none">
                <a:solidFill>
                  <a:srgbClr val="0000FF"/>
                </a:solidFill>
                <a:latin typeface="Times New Roman"/>
                <a:ea typeface="Times New Roman"/>
                <a:cs typeface="Times New Roman"/>
                <a:sym typeface="Times New Roman"/>
              </a:rPr>
              <a:t>=</a:t>
            </a:r>
            <a:endParaRPr/>
          </a:p>
        </p:txBody>
      </p:sp>
      <p:pic>
        <p:nvPicPr>
          <p:cNvPr descr="QUESTIONS" id="252" name="Google Shape;252;p3"/>
          <p:cNvPicPr preferRelativeResize="0"/>
          <p:nvPr/>
        </p:nvPicPr>
        <p:blipFill rotWithShape="1">
          <a:blip r:embed="rId4">
            <a:alphaModFix/>
          </a:blip>
          <a:srcRect b="0" l="0" r="0" t="0"/>
          <a:stretch/>
        </p:blipFill>
        <p:spPr>
          <a:xfrm>
            <a:off x="4343400" y="1524000"/>
            <a:ext cx="744537" cy="914400"/>
          </a:xfrm>
          <a:prstGeom prst="rect">
            <a:avLst/>
          </a:prstGeom>
          <a:noFill/>
          <a:ln>
            <a:noFill/>
          </a:ln>
        </p:spPr>
      </p:pic>
      <p:sp>
        <p:nvSpPr>
          <p:cNvPr id="253" name="Google Shape;253;p3"/>
          <p:cNvSpPr txBox="1"/>
          <p:nvPr/>
        </p:nvSpPr>
        <p:spPr>
          <a:xfrm>
            <a:off x="6858000" y="1143000"/>
            <a:ext cx="5334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3</a:t>
            </a:r>
            <a:endParaRPr/>
          </a:p>
        </p:txBody>
      </p:sp>
      <p:sp>
        <p:nvSpPr>
          <p:cNvPr id="254" name="Google Shape;254;p3"/>
          <p:cNvSpPr txBox="1"/>
          <p:nvPr/>
        </p:nvSpPr>
        <p:spPr>
          <a:xfrm>
            <a:off x="7162800" y="958850"/>
            <a:ext cx="381000" cy="6413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3600"/>
              <a:buFont typeface="Times New Roman"/>
              <a:buNone/>
            </a:pPr>
            <a:r>
              <a:rPr b="0" i="0" lang="en-US" sz="3600" u="none">
                <a:solidFill>
                  <a:srgbClr val="3333FF"/>
                </a:solidFill>
                <a:latin typeface="Times New Roman"/>
                <a:ea typeface="Times New Roman"/>
                <a:cs typeface="Times New Roman"/>
                <a:sym typeface="Times New Roman"/>
              </a:rPr>
              <a:t>2</a:t>
            </a:r>
            <a:endParaRPr/>
          </a:p>
        </p:txBody>
      </p:sp>
      <p:sp>
        <p:nvSpPr>
          <p:cNvPr id="255" name="Google Shape;255;p3"/>
          <p:cNvSpPr txBox="1"/>
          <p:nvPr/>
        </p:nvSpPr>
        <p:spPr>
          <a:xfrm>
            <a:off x="7162800" y="1143000"/>
            <a:ext cx="304800"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000"/>
              <a:buFont typeface="Times New Roman"/>
              <a:buNone/>
            </a:pPr>
            <a:r>
              <a:rPr b="1" i="0" lang="en-US" sz="4000" u="none">
                <a:solidFill>
                  <a:srgbClr val="3333FF"/>
                </a:solidFill>
                <a:latin typeface="Times New Roman"/>
                <a:ea typeface="Times New Roman"/>
                <a:cs typeface="Times New Roman"/>
                <a:sym typeface="Times New Roman"/>
              </a:rPr>
              <a:t>.</a:t>
            </a:r>
            <a:endParaRPr/>
          </a:p>
        </p:txBody>
      </p:sp>
      <p:sp>
        <p:nvSpPr>
          <p:cNvPr id="256" name="Google Shape;256;p3"/>
          <p:cNvSpPr txBox="1"/>
          <p:nvPr/>
        </p:nvSpPr>
        <p:spPr>
          <a:xfrm>
            <a:off x="7467600" y="1143000"/>
            <a:ext cx="685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2</a:t>
            </a:r>
            <a:endParaRPr/>
          </a:p>
        </p:txBody>
      </p:sp>
      <p:sp>
        <p:nvSpPr>
          <p:cNvPr id="257" name="Google Shape;257;p3"/>
          <p:cNvSpPr txBox="1"/>
          <p:nvPr/>
        </p:nvSpPr>
        <p:spPr>
          <a:xfrm>
            <a:off x="457200" y="288925"/>
            <a:ext cx="1905000" cy="519112"/>
          </a:xfrm>
          <a:prstGeom prst="rect">
            <a:avLst/>
          </a:prstGeom>
          <a:solidFill>
            <a:schemeClr val="accent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CC0000"/>
              </a:buClr>
              <a:buSzPts val="2800"/>
              <a:buFont typeface="Times New Roman"/>
              <a:buNone/>
            </a:pPr>
            <a:r>
              <a:rPr b="1" i="0" lang="en-US" sz="2800" u="sng">
                <a:solidFill>
                  <a:srgbClr val="CC0000"/>
                </a:solidFill>
                <a:latin typeface="Times New Roman"/>
                <a:ea typeface="Times New Roman"/>
                <a:cs typeface="Times New Roman"/>
                <a:sym typeface="Times New Roman"/>
              </a:rPr>
              <a:t>VÍ DỤ 1</a:t>
            </a:r>
            <a:r>
              <a:rPr b="0" i="0" lang="en-US" sz="2800" u="none">
                <a:solidFill>
                  <a:srgbClr val="CC0000"/>
                </a:solidFill>
                <a:latin typeface="Times New Roman"/>
                <a:ea typeface="Times New Roman"/>
                <a:cs typeface="Times New Roman"/>
                <a:sym typeface="Times New Roman"/>
              </a:rPr>
              <a:t> :</a:t>
            </a:r>
            <a:endParaRPr/>
          </a:p>
        </p:txBody>
      </p:sp>
      <p:sp>
        <p:nvSpPr>
          <p:cNvPr id="258" name="Google Shape;258;p3"/>
          <p:cNvSpPr txBox="1"/>
          <p:nvPr/>
        </p:nvSpPr>
        <p:spPr>
          <a:xfrm>
            <a:off x="685800" y="1660525"/>
            <a:ext cx="9144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6600"/>
              </a:buClr>
              <a:buSzPts val="4400"/>
              <a:buFont typeface="Times New Roman"/>
              <a:buNone/>
            </a:pPr>
            <a:r>
              <a:rPr b="1" i="0" lang="en-US" sz="4400" u="none">
                <a:solidFill>
                  <a:srgbClr val="006600"/>
                </a:solidFill>
                <a:latin typeface="Times New Roman"/>
                <a:ea typeface="Times New Roman"/>
                <a:cs typeface="Times New Roman"/>
                <a:sym typeface="Times New Roman"/>
              </a:rPr>
              <a:t>a/</a:t>
            </a:r>
            <a:endParaRPr/>
          </a:p>
        </p:txBody>
      </p:sp>
      <p:grpSp>
        <p:nvGrpSpPr>
          <p:cNvPr id="259" name="Google Shape;259;p3"/>
          <p:cNvGrpSpPr/>
          <p:nvPr/>
        </p:nvGrpSpPr>
        <p:grpSpPr>
          <a:xfrm>
            <a:off x="4495800" y="3948112"/>
            <a:ext cx="1447800" cy="762000"/>
            <a:chOff x="1536" y="2160"/>
            <a:chExt cx="912" cy="480"/>
          </a:xfrm>
        </p:grpSpPr>
        <p:cxnSp>
          <p:nvCxnSpPr>
            <p:cNvPr id="260" name="Google Shape;260;p3"/>
            <p:cNvCxnSpPr/>
            <p:nvPr/>
          </p:nvCxnSpPr>
          <p:spPr>
            <a:xfrm>
              <a:off x="1536" y="2304"/>
              <a:ext cx="144" cy="336"/>
            </a:xfrm>
            <a:prstGeom prst="straightConnector1">
              <a:avLst/>
            </a:prstGeom>
            <a:noFill/>
            <a:ln cap="flat" cmpd="sng" w="38100">
              <a:solidFill>
                <a:srgbClr val="3333FF"/>
              </a:solidFill>
              <a:prstDash val="solid"/>
              <a:miter lim="800000"/>
              <a:headEnd len="med" w="med" type="none"/>
              <a:tailEnd len="med" w="med" type="none"/>
            </a:ln>
          </p:spPr>
        </p:cxnSp>
        <p:cxnSp>
          <p:nvCxnSpPr>
            <p:cNvPr id="261" name="Google Shape;261;p3"/>
            <p:cNvCxnSpPr/>
            <p:nvPr/>
          </p:nvCxnSpPr>
          <p:spPr>
            <a:xfrm flipH="1" rot="10800000">
              <a:off x="1680" y="2160"/>
              <a:ext cx="48" cy="480"/>
            </a:xfrm>
            <a:prstGeom prst="straightConnector1">
              <a:avLst/>
            </a:prstGeom>
            <a:noFill/>
            <a:ln cap="flat" cmpd="sng" w="38100">
              <a:solidFill>
                <a:srgbClr val="3333FF"/>
              </a:solidFill>
              <a:prstDash val="solid"/>
              <a:miter lim="800000"/>
              <a:headEnd len="med" w="med" type="none"/>
              <a:tailEnd len="med" w="med" type="none"/>
            </a:ln>
          </p:spPr>
        </p:cxnSp>
        <p:cxnSp>
          <p:nvCxnSpPr>
            <p:cNvPr id="262" name="Google Shape;262;p3"/>
            <p:cNvCxnSpPr/>
            <p:nvPr/>
          </p:nvCxnSpPr>
          <p:spPr>
            <a:xfrm>
              <a:off x="1728" y="2160"/>
              <a:ext cx="720" cy="0"/>
            </a:xfrm>
            <a:prstGeom prst="straightConnector1">
              <a:avLst/>
            </a:prstGeom>
            <a:noFill/>
            <a:ln cap="flat" cmpd="sng" w="38100">
              <a:solidFill>
                <a:srgbClr val="3333FF"/>
              </a:solidFill>
              <a:prstDash val="solid"/>
              <a:miter lim="800000"/>
              <a:headEnd len="med" w="med" type="none"/>
              <a:tailEnd len="med" w="med" type="none"/>
            </a:ln>
          </p:spPr>
        </p:cxnSp>
      </p:grpSp>
      <p:sp>
        <p:nvSpPr>
          <p:cNvPr id="263" name="Google Shape;263;p3"/>
          <p:cNvSpPr txBox="1"/>
          <p:nvPr/>
        </p:nvSpPr>
        <p:spPr>
          <a:xfrm>
            <a:off x="4800600" y="4038600"/>
            <a:ext cx="1524000" cy="8239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800"/>
              <a:buFont typeface="Times New Roman"/>
              <a:buNone/>
            </a:pPr>
            <a:r>
              <a:rPr b="1" i="0" lang="en-US" sz="4800" u="none">
                <a:solidFill>
                  <a:srgbClr val="3333FF"/>
                </a:solidFill>
                <a:latin typeface="Times New Roman"/>
                <a:ea typeface="Times New Roman"/>
                <a:cs typeface="Times New Roman"/>
                <a:sym typeface="Times New Roman"/>
              </a:rPr>
              <a:t>4</a:t>
            </a:r>
            <a:endParaRPr/>
          </a:p>
        </p:txBody>
      </p:sp>
      <p:sp>
        <p:nvSpPr>
          <p:cNvPr id="264" name="Google Shape;264;p3"/>
          <p:cNvSpPr txBox="1"/>
          <p:nvPr/>
        </p:nvSpPr>
        <p:spPr>
          <a:xfrm>
            <a:off x="5257800" y="3733800"/>
            <a:ext cx="914400" cy="10985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6600"/>
              <a:buFont typeface="Times New Roman"/>
              <a:buNone/>
            </a:pPr>
            <a:r>
              <a:rPr b="0" i="0" lang="en-US" sz="6600" u="none">
                <a:solidFill>
                  <a:srgbClr val="3333FF"/>
                </a:solidFill>
                <a:latin typeface="Times New Roman"/>
                <a:ea typeface="Times New Roman"/>
                <a:cs typeface="Times New Roman"/>
                <a:sym typeface="Times New Roman"/>
              </a:rPr>
              <a:t>.</a:t>
            </a:r>
            <a:endParaRPr/>
          </a:p>
        </p:txBody>
      </p:sp>
      <p:sp>
        <p:nvSpPr>
          <p:cNvPr id="265" name="Google Shape;265;p3"/>
          <p:cNvSpPr txBox="1"/>
          <p:nvPr/>
        </p:nvSpPr>
        <p:spPr>
          <a:xfrm>
            <a:off x="5486400" y="4024312"/>
            <a:ext cx="488950" cy="8239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800"/>
              <a:buFont typeface="Times New Roman"/>
              <a:buNone/>
            </a:pPr>
            <a:r>
              <a:rPr b="1" i="0" lang="en-US" sz="4800" u="none">
                <a:solidFill>
                  <a:srgbClr val="3333FF"/>
                </a:solidFill>
                <a:latin typeface="Times New Roman"/>
                <a:ea typeface="Times New Roman"/>
                <a:cs typeface="Times New Roman"/>
                <a:sym typeface="Times New Roman"/>
              </a:rPr>
              <a:t>5</a:t>
            </a:r>
            <a:endParaRPr/>
          </a:p>
        </p:txBody>
      </p:sp>
      <p:sp>
        <p:nvSpPr>
          <p:cNvPr id="266" name="Google Shape;266;p3"/>
          <p:cNvSpPr txBox="1"/>
          <p:nvPr/>
        </p:nvSpPr>
        <p:spPr>
          <a:xfrm>
            <a:off x="685800" y="4132262"/>
            <a:ext cx="838200"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6600"/>
              </a:buClr>
              <a:buSzPts val="4000"/>
              <a:buFont typeface="Times New Roman"/>
              <a:buNone/>
            </a:pPr>
            <a:r>
              <a:rPr b="1" i="0" lang="en-US" sz="4000" u="none">
                <a:solidFill>
                  <a:srgbClr val="006600"/>
                </a:solidFill>
                <a:latin typeface="Times New Roman"/>
                <a:ea typeface="Times New Roman"/>
                <a:cs typeface="Times New Roman"/>
                <a:sym typeface="Times New Roman"/>
              </a:rPr>
              <a:t>b/ </a:t>
            </a:r>
            <a:endParaRPr/>
          </a:p>
        </p:txBody>
      </p:sp>
      <p:sp>
        <p:nvSpPr>
          <p:cNvPr id="267" name="Google Shape;267;p3"/>
          <p:cNvSpPr txBox="1"/>
          <p:nvPr/>
        </p:nvSpPr>
        <p:spPr>
          <a:xfrm>
            <a:off x="1600200" y="3948112"/>
            <a:ext cx="12954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268" name="Google Shape;268;p3"/>
          <p:cNvGrpSpPr/>
          <p:nvPr/>
        </p:nvGrpSpPr>
        <p:grpSpPr>
          <a:xfrm>
            <a:off x="1828800" y="3948112"/>
            <a:ext cx="3276600" cy="871537"/>
            <a:chOff x="1152" y="2304"/>
            <a:chExt cx="2064" cy="549"/>
          </a:xfrm>
        </p:grpSpPr>
        <p:grpSp>
          <p:nvGrpSpPr>
            <p:cNvPr id="269" name="Google Shape;269;p3"/>
            <p:cNvGrpSpPr/>
            <p:nvPr/>
          </p:nvGrpSpPr>
          <p:grpSpPr>
            <a:xfrm>
              <a:off x="1152" y="2304"/>
              <a:ext cx="912" cy="480"/>
              <a:chOff x="1536" y="2160"/>
              <a:chExt cx="912" cy="480"/>
            </a:xfrm>
          </p:grpSpPr>
          <p:cxnSp>
            <p:nvCxnSpPr>
              <p:cNvPr id="270" name="Google Shape;270;p3"/>
              <p:cNvCxnSpPr/>
              <p:nvPr/>
            </p:nvCxnSpPr>
            <p:spPr>
              <a:xfrm>
                <a:off x="1536" y="2304"/>
                <a:ext cx="144" cy="336"/>
              </a:xfrm>
              <a:prstGeom prst="straightConnector1">
                <a:avLst/>
              </a:prstGeom>
              <a:noFill/>
              <a:ln cap="flat" cmpd="sng" w="38100">
                <a:solidFill>
                  <a:srgbClr val="3333FF"/>
                </a:solidFill>
                <a:prstDash val="solid"/>
                <a:miter lim="800000"/>
                <a:headEnd len="med" w="med" type="none"/>
                <a:tailEnd len="med" w="med" type="none"/>
              </a:ln>
            </p:spPr>
          </p:cxnSp>
          <p:cxnSp>
            <p:nvCxnSpPr>
              <p:cNvPr id="271" name="Google Shape;271;p3"/>
              <p:cNvCxnSpPr/>
              <p:nvPr/>
            </p:nvCxnSpPr>
            <p:spPr>
              <a:xfrm flipH="1" rot="10800000">
                <a:off x="1680" y="2160"/>
                <a:ext cx="48" cy="480"/>
              </a:xfrm>
              <a:prstGeom prst="straightConnector1">
                <a:avLst/>
              </a:prstGeom>
              <a:noFill/>
              <a:ln cap="flat" cmpd="sng" w="38100">
                <a:solidFill>
                  <a:srgbClr val="3333FF"/>
                </a:solidFill>
                <a:prstDash val="solid"/>
                <a:miter lim="800000"/>
                <a:headEnd len="med" w="med" type="none"/>
                <a:tailEnd len="med" w="med" type="none"/>
              </a:ln>
            </p:spPr>
          </p:cxnSp>
          <p:cxnSp>
            <p:nvCxnSpPr>
              <p:cNvPr id="272" name="Google Shape;272;p3"/>
              <p:cNvCxnSpPr/>
              <p:nvPr/>
            </p:nvCxnSpPr>
            <p:spPr>
              <a:xfrm>
                <a:off x="1728" y="2160"/>
                <a:ext cx="720" cy="0"/>
              </a:xfrm>
              <a:prstGeom prst="straightConnector1">
                <a:avLst/>
              </a:prstGeom>
              <a:noFill/>
              <a:ln cap="flat" cmpd="sng" w="38100">
                <a:solidFill>
                  <a:srgbClr val="3333FF"/>
                </a:solidFill>
                <a:prstDash val="solid"/>
                <a:miter lim="800000"/>
                <a:headEnd len="med" w="med" type="none"/>
                <a:tailEnd len="med" w="med" type="none"/>
              </a:ln>
            </p:spPr>
          </p:cxnSp>
        </p:grpSp>
        <p:sp>
          <p:nvSpPr>
            <p:cNvPr id="273" name="Google Shape;273;p3"/>
            <p:cNvSpPr txBox="1"/>
            <p:nvPr/>
          </p:nvSpPr>
          <p:spPr>
            <a:xfrm>
              <a:off x="1392" y="2334"/>
              <a:ext cx="1824" cy="5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800"/>
                <a:buFont typeface="Times New Roman"/>
                <a:buNone/>
              </a:pPr>
              <a:r>
                <a:rPr b="1" i="0" lang="en-US" sz="4800" u="none">
                  <a:solidFill>
                    <a:srgbClr val="3333FF"/>
                  </a:solidFill>
                  <a:latin typeface="Times New Roman"/>
                  <a:ea typeface="Times New Roman"/>
                  <a:cs typeface="Times New Roman"/>
                  <a:sym typeface="Times New Roman"/>
                </a:rPr>
                <a:t>20</a:t>
              </a:r>
              <a:endParaRPr/>
            </a:p>
          </p:txBody>
        </p:sp>
      </p:grpSp>
      <p:sp>
        <p:nvSpPr>
          <p:cNvPr id="274" name="Google Shape;274;p3"/>
          <p:cNvSpPr txBox="1"/>
          <p:nvPr/>
        </p:nvSpPr>
        <p:spPr>
          <a:xfrm>
            <a:off x="3733800" y="4024312"/>
            <a:ext cx="9906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sp>
        <p:nvSpPr>
          <p:cNvPr id="275" name="Google Shape;275;p3"/>
          <p:cNvSpPr txBox="1"/>
          <p:nvPr/>
        </p:nvSpPr>
        <p:spPr>
          <a:xfrm>
            <a:off x="4800600" y="4024312"/>
            <a:ext cx="1524000" cy="8239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4800"/>
              <a:buFont typeface="Times New Roman"/>
              <a:buNone/>
            </a:pPr>
            <a:r>
              <a:rPr b="1" i="0" lang="en-US" sz="4800" u="none">
                <a:solidFill>
                  <a:srgbClr val="FF3300"/>
                </a:solidFill>
                <a:latin typeface="Times New Roman"/>
                <a:ea typeface="Times New Roman"/>
                <a:cs typeface="Times New Roman"/>
                <a:sym typeface="Times New Roman"/>
              </a:rPr>
              <a:t>2</a:t>
            </a:r>
            <a:endParaRPr/>
          </a:p>
        </p:txBody>
      </p:sp>
      <p:sp>
        <p:nvSpPr>
          <p:cNvPr id="276" name="Google Shape;276;p3"/>
          <p:cNvSpPr txBox="1"/>
          <p:nvPr/>
        </p:nvSpPr>
        <p:spPr>
          <a:xfrm>
            <a:off x="5105400" y="3886200"/>
            <a:ext cx="13716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2400"/>
              <a:buFont typeface="Times New Roman"/>
              <a:buNone/>
            </a:pPr>
            <a:r>
              <a:rPr b="1" i="0" lang="en-US" sz="2400" u="none">
                <a:solidFill>
                  <a:srgbClr val="FF3300"/>
                </a:solidFill>
                <a:latin typeface="Times New Roman"/>
                <a:ea typeface="Times New Roman"/>
                <a:cs typeface="Times New Roman"/>
                <a:sym typeface="Times New Roman"/>
              </a:rPr>
              <a:t>2</a:t>
            </a:r>
            <a:endParaRPr/>
          </a:p>
        </p:txBody>
      </p:sp>
      <p:grpSp>
        <p:nvGrpSpPr>
          <p:cNvPr id="277" name="Google Shape;277;p3"/>
          <p:cNvGrpSpPr/>
          <p:nvPr/>
        </p:nvGrpSpPr>
        <p:grpSpPr>
          <a:xfrm>
            <a:off x="3727450" y="4818062"/>
            <a:ext cx="2825750" cy="1098550"/>
            <a:chOff x="2348" y="3216"/>
            <a:chExt cx="1780" cy="692"/>
          </a:xfrm>
        </p:grpSpPr>
        <p:sp>
          <p:nvSpPr>
            <p:cNvPr id="278" name="Google Shape;278;p3"/>
            <p:cNvSpPr txBox="1"/>
            <p:nvPr/>
          </p:nvSpPr>
          <p:spPr>
            <a:xfrm>
              <a:off x="3072" y="3216"/>
              <a:ext cx="576" cy="69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279" name="Google Shape;279;p3"/>
            <p:cNvGrpSpPr/>
            <p:nvPr/>
          </p:nvGrpSpPr>
          <p:grpSpPr>
            <a:xfrm>
              <a:off x="2348" y="3360"/>
              <a:ext cx="1780" cy="519"/>
              <a:chOff x="2348" y="3360"/>
              <a:chExt cx="1780" cy="519"/>
            </a:xfrm>
          </p:grpSpPr>
          <p:sp>
            <p:nvSpPr>
              <p:cNvPr id="280" name="Google Shape;280;p3"/>
              <p:cNvSpPr txBox="1"/>
              <p:nvPr/>
            </p:nvSpPr>
            <p:spPr>
              <a:xfrm>
                <a:off x="2348" y="3388"/>
                <a:ext cx="624"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sp>
            <p:nvSpPr>
              <p:cNvPr id="281" name="Google Shape;281;p3"/>
              <p:cNvSpPr txBox="1"/>
              <p:nvPr/>
            </p:nvSpPr>
            <p:spPr>
              <a:xfrm>
                <a:off x="2688" y="3360"/>
                <a:ext cx="864" cy="5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4800"/>
                  <a:buFont typeface="Times New Roman"/>
                  <a:buNone/>
                </a:pPr>
                <a:r>
                  <a:rPr b="0" i="0" lang="en-US" sz="4800" u="none">
                    <a:solidFill>
                      <a:srgbClr val="FF3300"/>
                    </a:solidFill>
                    <a:latin typeface="Times New Roman"/>
                    <a:ea typeface="Times New Roman"/>
                    <a:cs typeface="Times New Roman"/>
                    <a:sym typeface="Times New Roman"/>
                  </a:rPr>
                  <a:t>  </a:t>
                </a:r>
                <a:r>
                  <a:rPr b="1" i="0" lang="en-US" sz="4800" u="none">
                    <a:solidFill>
                      <a:srgbClr val="FF3300"/>
                    </a:solidFill>
                    <a:latin typeface="Times New Roman"/>
                    <a:ea typeface="Times New Roman"/>
                    <a:cs typeface="Times New Roman"/>
                    <a:sym typeface="Times New Roman"/>
                  </a:rPr>
                  <a:t>2</a:t>
                </a:r>
                <a:endParaRPr/>
              </a:p>
            </p:txBody>
          </p:sp>
          <p:grpSp>
            <p:nvGrpSpPr>
              <p:cNvPr id="282" name="Google Shape;282;p3"/>
              <p:cNvGrpSpPr/>
              <p:nvPr/>
            </p:nvGrpSpPr>
            <p:grpSpPr>
              <a:xfrm>
                <a:off x="3264" y="3408"/>
                <a:ext cx="576" cy="384"/>
                <a:chOff x="2445" y="1200"/>
                <a:chExt cx="435" cy="384"/>
              </a:xfrm>
            </p:grpSpPr>
            <p:cxnSp>
              <p:nvCxnSpPr>
                <p:cNvPr id="283" name="Google Shape;283;p3"/>
                <p:cNvCxnSpPr/>
                <p:nvPr/>
              </p:nvCxnSpPr>
              <p:spPr>
                <a:xfrm>
                  <a:off x="2445" y="1315"/>
                  <a:ext cx="99" cy="269"/>
                </a:xfrm>
                <a:prstGeom prst="straightConnector1">
                  <a:avLst/>
                </a:prstGeom>
                <a:noFill/>
                <a:ln cap="flat" cmpd="sng" w="38100">
                  <a:solidFill>
                    <a:srgbClr val="3333FF"/>
                  </a:solidFill>
                  <a:prstDash val="solid"/>
                  <a:miter lim="800000"/>
                  <a:headEnd len="med" w="med" type="none"/>
                  <a:tailEnd len="med" w="med" type="none"/>
                </a:ln>
              </p:spPr>
            </p:cxnSp>
            <p:cxnSp>
              <p:nvCxnSpPr>
                <p:cNvPr id="284" name="Google Shape;284;p3"/>
                <p:cNvCxnSpPr/>
                <p:nvPr/>
              </p:nvCxnSpPr>
              <p:spPr>
                <a:xfrm flipH="1" rot="10800000">
                  <a:off x="2544" y="1200"/>
                  <a:ext cx="32" cy="384"/>
                </a:xfrm>
                <a:prstGeom prst="straightConnector1">
                  <a:avLst/>
                </a:prstGeom>
                <a:noFill/>
                <a:ln cap="flat" cmpd="sng" w="38100">
                  <a:solidFill>
                    <a:srgbClr val="3333FF"/>
                  </a:solidFill>
                  <a:prstDash val="solid"/>
                  <a:miter lim="800000"/>
                  <a:headEnd len="med" w="med" type="none"/>
                  <a:tailEnd len="med" w="med" type="none"/>
                </a:ln>
              </p:spPr>
            </p:cxnSp>
            <p:cxnSp>
              <p:nvCxnSpPr>
                <p:cNvPr id="285" name="Google Shape;285;p3"/>
                <p:cNvCxnSpPr/>
                <p:nvPr/>
              </p:nvCxnSpPr>
              <p:spPr>
                <a:xfrm>
                  <a:off x="2579" y="1200"/>
                  <a:ext cx="301" cy="0"/>
                </a:xfrm>
                <a:prstGeom prst="straightConnector1">
                  <a:avLst/>
                </a:prstGeom>
                <a:noFill/>
                <a:ln cap="flat" cmpd="sng" w="38100">
                  <a:solidFill>
                    <a:srgbClr val="3333FF"/>
                  </a:solidFill>
                  <a:prstDash val="solid"/>
                  <a:miter lim="800000"/>
                  <a:headEnd len="med" w="med" type="none"/>
                  <a:tailEnd len="med" w="med" type="none"/>
                </a:ln>
              </p:spPr>
            </p:cxnSp>
          </p:grpSp>
          <p:sp>
            <p:nvSpPr>
              <p:cNvPr id="286" name="Google Shape;286;p3"/>
              <p:cNvSpPr txBox="1"/>
              <p:nvPr/>
            </p:nvSpPr>
            <p:spPr>
              <a:xfrm>
                <a:off x="3360" y="3360"/>
                <a:ext cx="768" cy="5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800"/>
                  <a:buFont typeface="Times New Roman"/>
                  <a:buNone/>
                </a:pPr>
                <a:r>
                  <a:rPr b="1" i="0" lang="en-US" sz="4800" u="none">
                    <a:solidFill>
                      <a:srgbClr val="3333FF"/>
                    </a:solidFill>
                    <a:latin typeface="Times New Roman"/>
                    <a:ea typeface="Times New Roman"/>
                    <a:cs typeface="Times New Roman"/>
                    <a:sym typeface="Times New Roman"/>
                  </a:rPr>
                  <a:t> 5</a:t>
                </a:r>
                <a:endParaRPr/>
              </a:p>
            </p:txBody>
          </p:sp>
        </p:grpSp>
      </p:grpSp>
      <p:sp>
        <p:nvSpPr>
          <p:cNvPr id="287" name="Google Shape;287;p3"/>
          <p:cNvSpPr txBox="1"/>
          <p:nvPr/>
        </p:nvSpPr>
        <p:spPr>
          <a:xfrm>
            <a:off x="47625" y="49212"/>
            <a:ext cx="9048750" cy="6784975"/>
          </a:xfrm>
          <a:prstGeom prst="rect">
            <a:avLst/>
          </a:prstGeom>
          <a:noFill/>
          <a:ln cap="flat" cmpd="sng" w="76200">
            <a:solidFill>
              <a:srgbClr val="FF99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transition spd="slow">
    <p:split/>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57"/>
                                        </p:tgtEl>
                                        <p:attrNameLst>
                                          <p:attrName>style.visibility</p:attrName>
                                        </p:attrNameLst>
                                      </p:cBhvr>
                                      <p:to>
                                        <p:strVal val="visible"/>
                                      </p:to>
                                    </p:set>
                                    <p:animEffect filter="fade" transition="in">
                                      <p:cBhvr>
                                        <p:cTn dur="500"/>
                                        <p:tgtEl>
                                          <p:spTgt spid="257"/>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247"/>
                                        </p:tgtEl>
                                        <p:attrNameLst>
                                          <p:attrName>style.visibility</p:attrName>
                                        </p:attrNameLst>
                                      </p:cBhvr>
                                      <p:to>
                                        <p:strVal val="visible"/>
                                      </p:to>
                                    </p:set>
                                    <p:animEffect filter="fade" transition="in">
                                      <p:cBhvr>
                                        <p:cTn dur="500"/>
                                        <p:tgtEl>
                                          <p:spTgt spid="247"/>
                                        </p:tgtEl>
                                      </p:cBhvr>
                                    </p:animEffect>
                                  </p:childTnLst>
                                </p:cTn>
                              </p:par>
                              <p:par>
                                <p:cTn fill="hold" nodeType="withEffect" presetClass="entr" presetID="10" presetSubtype="0">
                                  <p:stCondLst>
                                    <p:cond delay="0"/>
                                  </p:stCondLst>
                                  <p:childTnLst>
                                    <p:set>
                                      <p:cBhvr>
                                        <p:cTn dur="1" fill="hold">
                                          <p:stCondLst>
                                            <p:cond delay="0"/>
                                          </p:stCondLst>
                                        </p:cTn>
                                        <p:tgtEl>
                                          <p:spTgt spid="248"/>
                                        </p:tgtEl>
                                        <p:attrNameLst>
                                          <p:attrName>style.visibility</p:attrName>
                                        </p:attrNameLst>
                                      </p:cBhvr>
                                      <p:to>
                                        <p:strVal val="visible"/>
                                      </p:to>
                                    </p:set>
                                    <p:animEffect filter="fade" transition="in">
                                      <p:cBhvr>
                                        <p:cTn dur="500"/>
                                        <p:tgtEl>
                                          <p:spTgt spid="248"/>
                                        </p:tgtEl>
                                      </p:cBhvr>
                                    </p:animEffect>
                                  </p:childTnLst>
                                </p:cTn>
                              </p:par>
                              <p:par>
                                <p:cTn fill="hold" nodeType="withEffect" presetClass="entr" presetID="10" presetSubtype="0">
                                  <p:stCondLst>
                                    <p:cond delay="0"/>
                                  </p:stCondLst>
                                  <p:childTnLst>
                                    <p:set>
                                      <p:cBhvr>
                                        <p:cTn dur="1" fill="hold">
                                          <p:stCondLst>
                                            <p:cond delay="0"/>
                                          </p:stCondLst>
                                        </p:cTn>
                                        <p:tgtEl>
                                          <p:spTgt spid="249"/>
                                        </p:tgtEl>
                                        <p:attrNameLst>
                                          <p:attrName>style.visibility</p:attrName>
                                        </p:attrNameLst>
                                      </p:cBhvr>
                                      <p:to>
                                        <p:strVal val="visible"/>
                                      </p:to>
                                    </p:set>
                                    <p:animEffect filter="fade" transition="in">
                                      <p:cBhvr>
                                        <p:cTn dur="500"/>
                                        <p:tgtEl>
                                          <p:spTgt spid="249"/>
                                        </p:tgtEl>
                                      </p:cBhvr>
                                    </p:animEffect>
                                  </p:childTnLst>
                                </p:cTn>
                              </p:par>
                              <p:par>
                                <p:cTn fill="hold" nodeType="withEffect" presetClass="entr" presetID="10" presetSubtype="0">
                                  <p:stCondLst>
                                    <p:cond delay="0"/>
                                  </p:stCondLst>
                                  <p:childTnLst>
                                    <p:set>
                                      <p:cBhvr>
                                        <p:cTn dur="1" fill="hold">
                                          <p:stCondLst>
                                            <p:cond delay="0"/>
                                          </p:stCondLst>
                                        </p:cTn>
                                        <p:tgtEl>
                                          <p:spTgt spid="250"/>
                                        </p:tgtEl>
                                        <p:attrNameLst>
                                          <p:attrName>style.visibility</p:attrName>
                                        </p:attrNameLst>
                                      </p:cBhvr>
                                      <p:to>
                                        <p:strVal val="visible"/>
                                      </p:to>
                                    </p:set>
                                    <p:animEffect filter="fade" transition="in">
                                      <p:cBhvr>
                                        <p:cTn dur="500"/>
                                        <p:tgtEl>
                                          <p:spTgt spid="250"/>
                                        </p:tgtEl>
                                      </p:cBhvr>
                                    </p:animEffect>
                                  </p:childTnLst>
                                </p:cTn>
                              </p:par>
                              <p:par>
                                <p:cTn fill="hold" nodeType="withEffect" presetClass="entr" presetID="10" presetSubtype="0">
                                  <p:stCondLst>
                                    <p:cond delay="0"/>
                                  </p:stCondLst>
                                  <p:childTnLst>
                                    <p:set>
                                      <p:cBhvr>
                                        <p:cTn dur="1" fill="hold">
                                          <p:stCondLst>
                                            <p:cond delay="0"/>
                                          </p:stCondLst>
                                        </p:cTn>
                                        <p:tgtEl>
                                          <p:spTgt spid="251"/>
                                        </p:tgtEl>
                                        <p:attrNameLst>
                                          <p:attrName>style.visibility</p:attrName>
                                        </p:attrNameLst>
                                      </p:cBhvr>
                                      <p:to>
                                        <p:strVal val="visible"/>
                                      </p:to>
                                    </p:set>
                                    <p:animEffect filter="fade" transition="in">
                                      <p:cBhvr>
                                        <p:cTn dur="500"/>
                                        <p:tgtEl>
                                          <p:spTgt spid="251"/>
                                        </p:tgtEl>
                                      </p:cBhvr>
                                    </p:animEffect>
                                  </p:childTnLst>
                                </p:cTn>
                              </p:par>
                              <p:par>
                                <p:cTn fill="hold" nodeType="withEffect" presetClass="entr" presetID="10" presetSubtype="0">
                                  <p:stCondLst>
                                    <p:cond delay="0"/>
                                  </p:stCondLst>
                                  <p:childTnLst>
                                    <p:set>
                                      <p:cBhvr>
                                        <p:cTn dur="1" fill="hold">
                                          <p:stCondLst>
                                            <p:cond delay="0"/>
                                          </p:stCondLst>
                                        </p:cTn>
                                        <p:tgtEl>
                                          <p:spTgt spid="252"/>
                                        </p:tgtEl>
                                        <p:attrNameLst>
                                          <p:attrName>style.visibility</p:attrName>
                                        </p:attrNameLst>
                                      </p:cBhvr>
                                      <p:to>
                                        <p:strVal val="visible"/>
                                      </p:to>
                                    </p:set>
                                    <p:animEffect filter="fade" transition="in">
                                      <p:cBhvr>
                                        <p:cTn dur="500"/>
                                        <p:tgtEl>
                                          <p:spTgt spid="252"/>
                                        </p:tgtEl>
                                      </p:cBhvr>
                                    </p:animEffect>
                                  </p:childTnLst>
                                </p:cTn>
                              </p:par>
                              <p:par>
                                <p:cTn fill="hold" nodeType="withEffect" presetClass="entr" presetID="10" presetSubtype="0">
                                  <p:stCondLst>
                                    <p:cond delay="0"/>
                                  </p:stCondLst>
                                  <p:childTnLst>
                                    <p:set>
                                      <p:cBhvr>
                                        <p:cTn dur="1" fill="hold">
                                          <p:stCondLst>
                                            <p:cond delay="0"/>
                                          </p:stCondLst>
                                        </p:cTn>
                                        <p:tgtEl>
                                          <p:spTgt spid="258"/>
                                        </p:tgtEl>
                                        <p:attrNameLst>
                                          <p:attrName>style.visibility</p:attrName>
                                        </p:attrNameLst>
                                      </p:cBhvr>
                                      <p:to>
                                        <p:strVal val="visible"/>
                                      </p:to>
                                    </p:set>
                                    <p:animEffect filter="fade" transition="in">
                                      <p:cBhvr>
                                        <p:cTn dur="500"/>
                                        <p:tgtEl>
                                          <p:spTgt spid="25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7"/>
                                        </p:tgtEl>
                                        <p:attrNameLst>
                                          <p:attrName>style.visibility</p:attrName>
                                        </p:attrNameLst>
                                      </p:cBhvr>
                                      <p:to>
                                        <p:strVal val="visible"/>
                                      </p:to>
                                    </p:set>
                                    <p:animEffect filter="fade" transition="in">
                                      <p:cBhvr>
                                        <p:cTn dur="500"/>
                                        <p:tgtEl>
                                          <p:spTgt spid="227"/>
                                        </p:tgtEl>
                                      </p:cBhvr>
                                    </p:animEffect>
                                  </p:childTnLst>
                                </p:cTn>
                              </p:par>
                              <p:par>
                                <p:cTn fill="hold" nodeType="withEffect" presetClass="exit" presetID="10" presetSubtype="0">
                                  <p:stCondLst>
                                    <p:cond delay="0"/>
                                  </p:stCondLst>
                                  <p:childTnLst>
                                    <p:animEffect filter="fade" transition="out">
                                      <p:cBhvr>
                                        <p:cTn dur="500"/>
                                        <p:tgtEl>
                                          <p:spTgt spid="252"/>
                                        </p:tgtEl>
                                      </p:cBhvr>
                                    </p:animEffect>
                                    <p:set>
                                      <p:cBhvr>
                                        <p:cTn dur="1" fill="hold">
                                          <p:stCondLst>
                                            <p:cond delay="500"/>
                                          </p:stCondLst>
                                        </p:cTn>
                                        <p:tgtEl>
                                          <p:spTgt spid="252"/>
                                        </p:tgtEl>
                                        <p:attrNameLst>
                                          <p:attrName>style.visibility</p:attrName>
                                        </p:attrNameLst>
                                      </p:cBhvr>
                                      <p:to>
                                        <p:strVal val="hidden"/>
                                      </p:to>
                                    </p:se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253"/>
                                        </p:tgtEl>
                                        <p:attrNameLst>
                                          <p:attrName>style.visibility</p:attrName>
                                        </p:attrNameLst>
                                      </p:cBhvr>
                                      <p:to>
                                        <p:strVal val="visible"/>
                                      </p:to>
                                    </p:set>
                                    <p:animEffect filter="fade" transition="in">
                                      <p:cBhvr>
                                        <p:cTn dur="80"/>
                                        <p:tgtEl>
                                          <p:spTgt spid="253"/>
                                        </p:tgtEl>
                                      </p:cBhvr>
                                    </p:animEffect>
                                  </p:childTnLst>
                                </p:cTn>
                              </p:par>
                            </p:childTnLst>
                          </p:cTn>
                        </p:par>
                        <p:par>
                          <p:cTn fill="hold">
                            <p:stCondLst>
                              <p:cond delay="580"/>
                            </p:stCondLst>
                            <p:childTnLst>
                              <p:par>
                                <p:cTn fill="hold" nodeType="afterEffect" presetClass="entr" presetID="10" presetSubtype="0">
                                  <p:stCondLst>
                                    <p:cond delay="0"/>
                                  </p:stCondLst>
                                  <p:childTnLst>
                                    <p:set>
                                      <p:cBhvr>
                                        <p:cTn dur="1" fill="hold">
                                          <p:stCondLst>
                                            <p:cond delay="0"/>
                                          </p:stCondLst>
                                        </p:cTn>
                                        <p:tgtEl>
                                          <p:spTgt spid="254"/>
                                        </p:tgtEl>
                                        <p:attrNameLst>
                                          <p:attrName>style.visibility</p:attrName>
                                        </p:attrNameLst>
                                      </p:cBhvr>
                                      <p:to>
                                        <p:strVal val="visible"/>
                                      </p:to>
                                    </p:set>
                                    <p:animEffect filter="fade" transition="in">
                                      <p:cBhvr>
                                        <p:cTn dur="500"/>
                                        <p:tgtEl>
                                          <p:spTgt spid="254"/>
                                        </p:tgtEl>
                                      </p:cBhvr>
                                    </p:animEffect>
                                  </p:childTnLst>
                                </p:cTn>
                              </p:par>
                              <p:par>
                                <p:cTn fill="hold" nodeType="withEffect" presetClass="entr" presetID="10" presetSubtype="0">
                                  <p:stCondLst>
                                    <p:cond delay="0"/>
                                  </p:stCondLst>
                                  <p:childTnLst>
                                    <p:set>
                                      <p:cBhvr>
                                        <p:cTn dur="1" fill="hold">
                                          <p:stCondLst>
                                            <p:cond delay="0"/>
                                          </p:stCondLst>
                                        </p:cTn>
                                        <p:tgtEl>
                                          <p:spTgt spid="255"/>
                                        </p:tgtEl>
                                        <p:attrNameLst>
                                          <p:attrName>style.visibility</p:attrName>
                                        </p:attrNameLst>
                                      </p:cBhvr>
                                      <p:to>
                                        <p:strVal val="visible"/>
                                      </p:to>
                                    </p:set>
                                    <p:animEffect filter="fade" transition="in">
                                      <p:cBhvr>
                                        <p:cTn dur="80"/>
                                        <p:tgtEl>
                                          <p:spTgt spid="255"/>
                                        </p:tgtEl>
                                      </p:cBhvr>
                                    </p:animEffect>
                                  </p:childTnLst>
                                </p:cTn>
                              </p:par>
                              <p:par>
                                <p:cTn fill="hold" nodeType="withEffect" presetClass="entr" presetID="10" presetSubtype="0">
                                  <p:stCondLst>
                                    <p:cond delay="0"/>
                                  </p:stCondLst>
                                  <p:childTnLst>
                                    <p:set>
                                      <p:cBhvr>
                                        <p:cTn dur="1" fill="hold">
                                          <p:stCondLst>
                                            <p:cond delay="0"/>
                                          </p:stCondLst>
                                        </p:cTn>
                                        <p:tgtEl>
                                          <p:spTgt spid="256"/>
                                        </p:tgtEl>
                                        <p:attrNameLst>
                                          <p:attrName>style.visibility</p:attrName>
                                        </p:attrNameLst>
                                      </p:cBhvr>
                                      <p:to>
                                        <p:strVal val="visible"/>
                                      </p:to>
                                    </p:set>
                                    <p:animEffect filter="fade" transition="in">
                                      <p:cBhvr>
                                        <p:cTn dur="80"/>
                                        <p:tgtEl>
                                          <p:spTgt spid="256"/>
                                        </p:tgtEl>
                                      </p:cBhvr>
                                    </p:animEffect>
                                  </p:childTnLst>
                                </p:cTn>
                              </p:par>
                            </p:childTnLst>
                          </p:cTn>
                        </p:par>
                        <p:par>
                          <p:cTn fill="hold">
                            <p:stCondLst>
                              <p:cond delay="1080"/>
                            </p:stCondLst>
                            <p:childTnLst>
                              <p:par>
                                <p:cTn fill="hold" nodeType="afterEffect" presetClass="exit" presetID="10" presetSubtype="0">
                                  <p:stCondLst>
                                    <p:cond delay="0"/>
                                  </p:stCondLst>
                                  <p:childTnLst>
                                    <p:animEffect filter="fade" transition="out">
                                      <p:cBhvr>
                                        <p:cTn dur="1000"/>
                                        <p:tgtEl>
                                          <p:spTgt spid="255"/>
                                        </p:tgtEl>
                                      </p:cBhvr>
                                    </p:animEffect>
                                    <p:set>
                                      <p:cBhvr>
                                        <p:cTn dur="1" fill="hold">
                                          <p:stCondLst>
                                            <p:cond delay="1000"/>
                                          </p:stCondLst>
                                        </p:cTn>
                                        <p:tgtEl>
                                          <p:spTgt spid="255"/>
                                        </p:tgtEl>
                                        <p:attrNameLst>
                                          <p:attrName>style.visibility</p:attrName>
                                        </p:attrNameLst>
                                      </p:cBhvr>
                                      <p:to>
                                        <p:strVal val="hidden"/>
                                      </p:to>
                                    </p:set>
                                  </p:childTnLst>
                                </p:cTn>
                              </p:par>
                            </p:childTnLst>
                          </p:cTn>
                        </p:par>
                        <p:par>
                          <p:cTn fill="hold">
                            <p:stCondLst>
                              <p:cond delay="2080"/>
                            </p:stCondLst>
                            <p:childTnLst>
                              <p:par>
                                <p:cTn fill="hold" nodeType="afterEffect" presetClass="exit" presetID="10" presetSubtype="0">
                                  <p:stCondLst>
                                    <p:cond delay="0"/>
                                  </p:stCondLst>
                                  <p:childTnLst>
                                    <p:animEffect filter="fade" transition="out">
                                      <p:cBhvr>
                                        <p:cTn dur="500"/>
                                        <p:tgtEl>
                                          <p:spTgt spid="254"/>
                                        </p:tgtEl>
                                      </p:cBhvr>
                                    </p:animEffect>
                                    <p:set>
                                      <p:cBhvr>
                                        <p:cTn dur="1" fill="hold">
                                          <p:stCondLst>
                                            <p:cond delay="500"/>
                                          </p:stCondLst>
                                        </p:cTn>
                                        <p:tgtEl>
                                          <p:spTgt spid="254"/>
                                        </p:tgtEl>
                                        <p:attrNameLst>
                                          <p:attrName>style.visibility</p:attrName>
                                        </p:attrNameLst>
                                      </p:cBhvr>
                                      <p:to>
                                        <p:strVal val="hidden"/>
                                      </p:to>
                                    </p:set>
                                  </p:childTnLst>
                                </p:cTn>
                              </p:par>
                            </p:childTnLst>
                          </p:cTn>
                        </p:par>
                        <p:par>
                          <p:cTn fill="hold">
                            <p:stCondLst>
                              <p:cond delay="2580"/>
                            </p:stCondLst>
                            <p:childTnLst>
                              <p:par>
                                <p:cTn fill="hold" nodeType="afterEffect" presetClass="exit" presetID="10" presetSubtype="0">
                                  <p:stCondLst>
                                    <p:cond delay="0"/>
                                  </p:stCondLst>
                                  <p:childTnLst>
                                    <p:animEffect filter="fade" transition="out">
                                      <p:cBhvr>
                                        <p:cTn dur="500"/>
                                        <p:tgtEl>
                                          <p:spTgt spid="253"/>
                                        </p:tgtEl>
                                      </p:cBhvr>
                                    </p:animEffect>
                                    <p:set>
                                      <p:cBhvr>
                                        <p:cTn dur="1" fill="hold">
                                          <p:stCondLst>
                                            <p:cond delay="500"/>
                                          </p:stCondLst>
                                        </p:cTn>
                                        <p:tgtEl>
                                          <p:spTgt spid="253"/>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256"/>
                                        </p:tgtEl>
                                      </p:cBhvr>
                                    </p:animEffect>
                                    <p:set>
                                      <p:cBhvr>
                                        <p:cTn dur="1" fill="hold">
                                          <p:stCondLst>
                                            <p:cond delay="500"/>
                                          </p:stCondLst>
                                        </p:cTn>
                                        <p:tgtEl>
                                          <p:spTgt spid="256"/>
                                        </p:tgtEl>
                                        <p:attrNameLst>
                                          <p:attrName>style.visibility</p:attrName>
                                        </p:attrNameLst>
                                      </p:cBhvr>
                                      <p:to>
                                        <p:strVal val="hidden"/>
                                      </p:to>
                                    </p:set>
                                  </p:childTnLst>
                                </p:cTn>
                              </p:par>
                            </p:childTnLst>
                          </p:cTn>
                        </p:par>
                        <p:par>
                          <p:cTn fill="hold">
                            <p:stCondLst>
                              <p:cond delay="3080"/>
                            </p:stCondLst>
                            <p:childTnLst>
                              <p:par>
                                <p:cTn fill="hold" nodeType="afterEffect" presetClass="exit" presetID="10" presetSubtype="0">
                                  <p:stCondLst>
                                    <p:cond delay="0"/>
                                  </p:stCondLst>
                                  <p:childTnLst>
                                    <p:animEffect filter="fade" transition="out">
                                      <p:cBhvr>
                                        <p:cTn dur="1000"/>
                                        <p:tgtEl>
                                          <p:spTgt spid="227"/>
                                        </p:tgtEl>
                                      </p:cBhvr>
                                    </p:animEffect>
                                    <p:set>
                                      <p:cBhvr>
                                        <p:cTn dur="1" fill="hold">
                                          <p:stCondLst>
                                            <p:cond delay="1000"/>
                                          </p:stCondLst>
                                        </p:cTn>
                                        <p:tgtEl>
                                          <p:spTgt spid="227"/>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6"/>
                                        </p:tgtEl>
                                        <p:attrNameLst>
                                          <p:attrName>style.visibility</p:attrName>
                                        </p:attrNameLst>
                                      </p:cBhvr>
                                      <p:to>
                                        <p:strVal val="visible"/>
                                      </p:to>
                                    </p:set>
                                    <p:animEffect filter="fade" transition="in">
                                      <p:cBhvr>
                                        <p:cTn dur="500"/>
                                        <p:tgtEl>
                                          <p:spTgt spid="266"/>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274"/>
                                        </p:tgtEl>
                                        <p:attrNameLst>
                                          <p:attrName>style.visibility</p:attrName>
                                        </p:attrNameLst>
                                      </p:cBhvr>
                                      <p:to>
                                        <p:strVal val="visible"/>
                                      </p:to>
                                    </p:set>
                                    <p:animEffect filter="fade" transition="in">
                                      <p:cBhvr>
                                        <p:cTn dur="500"/>
                                        <p:tgtEl>
                                          <p:spTgt spid="27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3"/>
                                        </p:tgtEl>
                                        <p:attrNameLst>
                                          <p:attrName>style.visibility</p:attrName>
                                        </p:attrNameLst>
                                      </p:cBhvr>
                                      <p:to>
                                        <p:strVal val="visible"/>
                                      </p:to>
                                    </p:set>
                                    <p:animEffect filter="fade" transition="in">
                                      <p:cBhvr>
                                        <p:cTn dur="500"/>
                                        <p:tgtEl>
                                          <p:spTgt spid="263"/>
                                        </p:tgtEl>
                                      </p:cBhvr>
                                    </p:animEffect>
                                  </p:childTnLst>
                                </p:cTn>
                              </p:par>
                              <p:par>
                                <p:cTn fill="hold" nodeType="withEffect" presetClass="entr" presetID="10" presetSubtype="0">
                                  <p:stCondLst>
                                    <p:cond delay="0"/>
                                  </p:stCondLst>
                                  <p:childTnLst>
                                    <p:set>
                                      <p:cBhvr>
                                        <p:cTn dur="1" fill="hold">
                                          <p:stCondLst>
                                            <p:cond delay="0"/>
                                          </p:stCondLst>
                                        </p:cTn>
                                        <p:tgtEl>
                                          <p:spTgt spid="265"/>
                                        </p:tgtEl>
                                        <p:attrNameLst>
                                          <p:attrName>style.visibility</p:attrName>
                                        </p:attrNameLst>
                                      </p:cBhvr>
                                      <p:to>
                                        <p:strVal val="visible"/>
                                      </p:to>
                                    </p:set>
                                    <p:animEffect filter="fade" transition="in">
                                      <p:cBhvr>
                                        <p:cTn dur="500"/>
                                        <p:tgtEl>
                                          <p:spTgt spid="265"/>
                                        </p:tgtEl>
                                      </p:cBhvr>
                                    </p:animEffect>
                                  </p:childTnLst>
                                </p:cTn>
                              </p:par>
                              <p:par>
                                <p:cTn fill="hold" nodeType="withEffect" presetClass="entr" presetID="10" presetSubtype="0">
                                  <p:stCondLst>
                                    <p:cond delay="0"/>
                                  </p:stCondLst>
                                  <p:childTnLst>
                                    <p:set>
                                      <p:cBhvr>
                                        <p:cTn dur="1" fill="hold">
                                          <p:stCondLst>
                                            <p:cond delay="0"/>
                                          </p:stCondLst>
                                        </p:cTn>
                                        <p:tgtEl>
                                          <p:spTgt spid="264"/>
                                        </p:tgtEl>
                                        <p:attrNameLst>
                                          <p:attrName>style.visibility</p:attrName>
                                        </p:attrNameLst>
                                      </p:cBhvr>
                                      <p:to>
                                        <p:strVal val="visible"/>
                                      </p:to>
                                    </p:set>
                                    <p:animEffect filter="fade" transition="in">
                                      <p:cBhvr>
                                        <p:cTn dur="500"/>
                                        <p:tgtEl>
                                          <p:spTgt spid="26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263"/>
                                        </p:tgtEl>
                                        <p:attrNameLst>
                                          <p:attrName>style.visibility</p:attrName>
                                        </p:attrNameLst>
                                      </p:cBhvr>
                                      <p:to>
                                        <p:strVal val="hidden"/>
                                      </p:to>
                                    </p:set>
                                  </p:childTnLst>
                                </p:cTn>
                              </p:par>
                              <p:par>
                                <p:cTn fill="hold" nodeType="withEffect" presetClass="entr" presetID="10" presetSubtype="0">
                                  <p:stCondLst>
                                    <p:cond delay="0"/>
                                  </p:stCondLst>
                                  <p:childTnLst>
                                    <p:set>
                                      <p:cBhvr>
                                        <p:cTn dur="1" fill="hold">
                                          <p:stCondLst>
                                            <p:cond delay="0"/>
                                          </p:stCondLst>
                                        </p:cTn>
                                        <p:tgtEl>
                                          <p:spTgt spid="275"/>
                                        </p:tgtEl>
                                        <p:attrNameLst>
                                          <p:attrName>style.visibility</p:attrName>
                                        </p:attrNameLst>
                                      </p:cBhvr>
                                      <p:to>
                                        <p:strVal val="visible"/>
                                      </p:to>
                                    </p:set>
                                    <p:animEffect filter="fade" transition="in">
                                      <p:cBhvr>
                                        <p:cTn dur="500"/>
                                        <p:tgtEl>
                                          <p:spTgt spid="275"/>
                                        </p:tgtEl>
                                      </p:cBhvr>
                                    </p:animEffect>
                                  </p:childTnLst>
                                </p:cTn>
                              </p:par>
                              <p:par>
                                <p:cTn fill="hold" nodeType="withEffect" presetClass="entr" presetID="10" presetSubtype="0">
                                  <p:stCondLst>
                                    <p:cond delay="0"/>
                                  </p:stCondLst>
                                  <p:childTnLst>
                                    <p:set>
                                      <p:cBhvr>
                                        <p:cTn dur="1" fill="hold">
                                          <p:stCondLst>
                                            <p:cond delay="0"/>
                                          </p:stCondLst>
                                        </p:cTn>
                                        <p:tgtEl>
                                          <p:spTgt spid="276"/>
                                        </p:tgtEl>
                                        <p:attrNameLst>
                                          <p:attrName>style.visibility</p:attrName>
                                        </p:attrNameLst>
                                      </p:cBhvr>
                                      <p:to>
                                        <p:strVal val="visible"/>
                                      </p:to>
                                    </p:set>
                                    <p:animEffect filter="fade" transition="in">
                                      <p:cBhvr>
                                        <p:cTn dur="500"/>
                                        <p:tgtEl>
                                          <p:spTgt spid="27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92" name="Shape 292"/>
        <p:cNvGrpSpPr/>
        <p:nvPr/>
      </p:nvGrpSpPr>
      <p:grpSpPr>
        <a:xfrm>
          <a:off x="0" y="0"/>
          <a:ext cx="0" cy="0"/>
          <a:chOff x="0" y="0"/>
          <a:chExt cx="0" cy="0"/>
        </a:xfrm>
      </p:grpSpPr>
      <p:sp>
        <p:nvSpPr>
          <p:cNvPr id="293" name="Google Shape;293;p4"/>
          <p:cNvSpPr txBox="1"/>
          <p:nvPr/>
        </p:nvSpPr>
        <p:spPr>
          <a:xfrm>
            <a:off x="609600" y="288925"/>
            <a:ext cx="1905000" cy="549275"/>
          </a:xfrm>
          <a:prstGeom prst="rect">
            <a:avLst/>
          </a:prstGeom>
          <a:solidFill>
            <a:schemeClr val="accent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CC0000"/>
              </a:buClr>
              <a:buSzPts val="3000"/>
              <a:buFont typeface="Times New Roman"/>
              <a:buNone/>
            </a:pPr>
            <a:r>
              <a:rPr b="1" i="0" lang="en-US" sz="3000" u="sng">
                <a:solidFill>
                  <a:srgbClr val="CC0000"/>
                </a:solidFill>
                <a:latin typeface="Times New Roman"/>
                <a:ea typeface="Times New Roman"/>
                <a:cs typeface="Times New Roman"/>
                <a:sym typeface="Times New Roman"/>
              </a:rPr>
              <a:t>VÍ DỤ 2</a:t>
            </a:r>
            <a:r>
              <a:rPr b="0" i="0" lang="en-US" sz="3000" u="none">
                <a:solidFill>
                  <a:srgbClr val="CC0000"/>
                </a:solidFill>
                <a:latin typeface="Times New Roman"/>
                <a:ea typeface="Times New Roman"/>
                <a:cs typeface="Times New Roman"/>
                <a:sym typeface="Times New Roman"/>
              </a:rPr>
              <a:t> :</a:t>
            </a:r>
            <a:endParaRPr/>
          </a:p>
        </p:txBody>
      </p:sp>
      <p:sp>
        <p:nvSpPr>
          <p:cNvPr id="294" name="Google Shape;294;p4"/>
          <p:cNvSpPr txBox="1"/>
          <p:nvPr/>
        </p:nvSpPr>
        <p:spPr>
          <a:xfrm>
            <a:off x="3048000" y="3683000"/>
            <a:ext cx="23622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grpSp>
        <p:nvGrpSpPr>
          <p:cNvPr id="295" name="Google Shape;295;p4"/>
          <p:cNvGrpSpPr/>
          <p:nvPr/>
        </p:nvGrpSpPr>
        <p:grpSpPr>
          <a:xfrm>
            <a:off x="3962400" y="3581400"/>
            <a:ext cx="1371600" cy="762000"/>
            <a:chOff x="2832" y="960"/>
            <a:chExt cx="864" cy="480"/>
          </a:xfrm>
        </p:grpSpPr>
        <p:grpSp>
          <p:nvGrpSpPr>
            <p:cNvPr id="296" name="Google Shape;296;p4"/>
            <p:cNvGrpSpPr/>
            <p:nvPr/>
          </p:nvGrpSpPr>
          <p:grpSpPr>
            <a:xfrm>
              <a:off x="2832" y="960"/>
              <a:ext cx="435" cy="384"/>
              <a:chOff x="2445" y="1200"/>
              <a:chExt cx="435" cy="384"/>
            </a:xfrm>
          </p:grpSpPr>
          <p:cxnSp>
            <p:nvCxnSpPr>
              <p:cNvPr id="297" name="Google Shape;297;p4"/>
              <p:cNvCxnSpPr/>
              <p:nvPr/>
            </p:nvCxnSpPr>
            <p:spPr>
              <a:xfrm>
                <a:off x="2445" y="1315"/>
                <a:ext cx="99" cy="269"/>
              </a:xfrm>
              <a:prstGeom prst="straightConnector1">
                <a:avLst/>
              </a:prstGeom>
              <a:noFill/>
              <a:ln cap="flat" cmpd="sng" w="38100">
                <a:solidFill>
                  <a:srgbClr val="3333FF"/>
                </a:solidFill>
                <a:prstDash val="solid"/>
                <a:miter lim="800000"/>
                <a:headEnd len="med" w="med" type="none"/>
                <a:tailEnd len="med" w="med" type="none"/>
              </a:ln>
            </p:spPr>
          </p:cxnSp>
          <p:cxnSp>
            <p:nvCxnSpPr>
              <p:cNvPr id="298" name="Google Shape;298;p4"/>
              <p:cNvCxnSpPr/>
              <p:nvPr/>
            </p:nvCxnSpPr>
            <p:spPr>
              <a:xfrm flipH="1" rot="10800000">
                <a:off x="2544" y="1200"/>
                <a:ext cx="32" cy="384"/>
              </a:xfrm>
              <a:prstGeom prst="straightConnector1">
                <a:avLst/>
              </a:prstGeom>
              <a:noFill/>
              <a:ln cap="flat" cmpd="sng" w="38100">
                <a:solidFill>
                  <a:srgbClr val="3333FF"/>
                </a:solidFill>
                <a:prstDash val="solid"/>
                <a:miter lim="800000"/>
                <a:headEnd len="med" w="med" type="none"/>
                <a:tailEnd len="med" w="med" type="none"/>
              </a:ln>
            </p:spPr>
          </p:cxnSp>
          <p:cxnSp>
            <p:nvCxnSpPr>
              <p:cNvPr id="299" name="Google Shape;299;p4"/>
              <p:cNvCxnSpPr/>
              <p:nvPr/>
            </p:nvCxnSpPr>
            <p:spPr>
              <a:xfrm>
                <a:off x="2579" y="1200"/>
                <a:ext cx="301" cy="0"/>
              </a:xfrm>
              <a:prstGeom prst="straightConnector1">
                <a:avLst/>
              </a:prstGeom>
              <a:noFill/>
              <a:ln cap="flat" cmpd="sng" w="38100">
                <a:solidFill>
                  <a:srgbClr val="3333FF"/>
                </a:solidFill>
                <a:prstDash val="solid"/>
                <a:miter lim="800000"/>
                <a:headEnd len="med" w="med" type="none"/>
                <a:tailEnd len="med" w="med" type="none"/>
              </a:ln>
            </p:spPr>
          </p:cxnSp>
        </p:grpSp>
        <p:sp>
          <p:nvSpPr>
            <p:cNvPr id="300" name="Google Shape;300;p4"/>
            <p:cNvSpPr txBox="1"/>
            <p:nvPr/>
          </p:nvSpPr>
          <p:spPr>
            <a:xfrm>
              <a:off x="2976" y="998"/>
              <a:ext cx="720" cy="44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000"/>
                <a:buFont typeface="Times New Roman"/>
                <a:buNone/>
              </a:pPr>
              <a:r>
                <a:rPr b="1" i="0" lang="en-US" sz="4000" u="none">
                  <a:solidFill>
                    <a:srgbClr val="3333FF"/>
                  </a:solidFill>
                  <a:latin typeface="Times New Roman"/>
                  <a:ea typeface="Times New Roman"/>
                  <a:cs typeface="Times New Roman"/>
                  <a:sym typeface="Times New Roman"/>
                </a:rPr>
                <a:t>5</a:t>
              </a:r>
              <a:endParaRPr/>
            </a:p>
          </p:txBody>
        </p:sp>
      </p:grpSp>
      <p:sp>
        <p:nvSpPr>
          <p:cNvPr id="301" name="Google Shape;301;p4"/>
          <p:cNvSpPr txBox="1"/>
          <p:nvPr/>
        </p:nvSpPr>
        <p:spPr>
          <a:xfrm>
            <a:off x="3505200" y="3581400"/>
            <a:ext cx="12192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4400"/>
              <a:buFont typeface="Times New Roman"/>
              <a:buNone/>
            </a:pPr>
            <a:r>
              <a:rPr b="1" i="0" lang="en-US" sz="4400" u="none">
                <a:solidFill>
                  <a:srgbClr val="FF3300"/>
                </a:solidFill>
                <a:latin typeface="Times New Roman"/>
                <a:ea typeface="Times New Roman"/>
                <a:cs typeface="Times New Roman"/>
                <a:sym typeface="Times New Roman"/>
              </a:rPr>
              <a:t>2</a:t>
            </a:r>
            <a:endParaRPr/>
          </a:p>
        </p:txBody>
      </p:sp>
      <p:grpSp>
        <p:nvGrpSpPr>
          <p:cNvPr id="302" name="Google Shape;302;p4"/>
          <p:cNvGrpSpPr/>
          <p:nvPr/>
        </p:nvGrpSpPr>
        <p:grpSpPr>
          <a:xfrm>
            <a:off x="2286000" y="3581400"/>
            <a:ext cx="1371600" cy="762000"/>
            <a:chOff x="2832" y="960"/>
            <a:chExt cx="864" cy="480"/>
          </a:xfrm>
        </p:grpSpPr>
        <p:grpSp>
          <p:nvGrpSpPr>
            <p:cNvPr id="303" name="Google Shape;303;p4"/>
            <p:cNvGrpSpPr/>
            <p:nvPr/>
          </p:nvGrpSpPr>
          <p:grpSpPr>
            <a:xfrm>
              <a:off x="2832" y="960"/>
              <a:ext cx="435" cy="384"/>
              <a:chOff x="2445" y="1200"/>
              <a:chExt cx="435" cy="384"/>
            </a:xfrm>
          </p:grpSpPr>
          <p:cxnSp>
            <p:nvCxnSpPr>
              <p:cNvPr id="304" name="Google Shape;304;p4"/>
              <p:cNvCxnSpPr/>
              <p:nvPr/>
            </p:nvCxnSpPr>
            <p:spPr>
              <a:xfrm>
                <a:off x="2445" y="1315"/>
                <a:ext cx="99" cy="269"/>
              </a:xfrm>
              <a:prstGeom prst="straightConnector1">
                <a:avLst/>
              </a:prstGeom>
              <a:noFill/>
              <a:ln cap="flat" cmpd="sng" w="38100">
                <a:solidFill>
                  <a:srgbClr val="3333FF"/>
                </a:solidFill>
                <a:prstDash val="solid"/>
                <a:miter lim="800000"/>
                <a:headEnd len="med" w="med" type="none"/>
                <a:tailEnd len="med" w="med" type="none"/>
              </a:ln>
            </p:spPr>
          </p:cxnSp>
          <p:cxnSp>
            <p:nvCxnSpPr>
              <p:cNvPr id="305" name="Google Shape;305;p4"/>
              <p:cNvCxnSpPr/>
              <p:nvPr/>
            </p:nvCxnSpPr>
            <p:spPr>
              <a:xfrm flipH="1" rot="10800000">
                <a:off x="2544" y="1200"/>
                <a:ext cx="32" cy="384"/>
              </a:xfrm>
              <a:prstGeom prst="straightConnector1">
                <a:avLst/>
              </a:prstGeom>
              <a:noFill/>
              <a:ln cap="flat" cmpd="sng" w="38100">
                <a:solidFill>
                  <a:srgbClr val="3333FF"/>
                </a:solidFill>
                <a:prstDash val="solid"/>
                <a:miter lim="800000"/>
                <a:headEnd len="med" w="med" type="none"/>
                <a:tailEnd len="med" w="med" type="none"/>
              </a:ln>
            </p:spPr>
          </p:cxnSp>
          <p:cxnSp>
            <p:nvCxnSpPr>
              <p:cNvPr id="306" name="Google Shape;306;p4"/>
              <p:cNvCxnSpPr/>
              <p:nvPr/>
            </p:nvCxnSpPr>
            <p:spPr>
              <a:xfrm>
                <a:off x="2579" y="1200"/>
                <a:ext cx="301" cy="0"/>
              </a:xfrm>
              <a:prstGeom prst="straightConnector1">
                <a:avLst/>
              </a:prstGeom>
              <a:noFill/>
              <a:ln cap="flat" cmpd="sng" w="38100">
                <a:solidFill>
                  <a:srgbClr val="3333FF"/>
                </a:solidFill>
                <a:prstDash val="solid"/>
                <a:miter lim="800000"/>
                <a:headEnd len="med" w="med" type="none"/>
                <a:tailEnd len="med" w="med" type="none"/>
              </a:ln>
            </p:spPr>
          </p:cxnSp>
        </p:grpSp>
        <p:sp>
          <p:nvSpPr>
            <p:cNvPr id="307" name="Google Shape;307;p4"/>
            <p:cNvSpPr txBox="1"/>
            <p:nvPr/>
          </p:nvSpPr>
          <p:spPr>
            <a:xfrm>
              <a:off x="2976" y="998"/>
              <a:ext cx="720" cy="44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000"/>
                <a:buFont typeface="Times New Roman"/>
                <a:buNone/>
              </a:pPr>
              <a:r>
                <a:rPr b="1" i="0" lang="en-US" sz="4000" u="none">
                  <a:solidFill>
                    <a:srgbClr val="3333FF"/>
                  </a:solidFill>
                  <a:latin typeface="Times New Roman"/>
                  <a:ea typeface="Times New Roman"/>
                  <a:cs typeface="Times New Roman"/>
                  <a:sym typeface="Times New Roman"/>
                </a:rPr>
                <a:t>5</a:t>
              </a:r>
              <a:endParaRPr/>
            </a:p>
          </p:txBody>
        </p:sp>
      </p:grpSp>
      <p:sp>
        <p:nvSpPr>
          <p:cNvPr id="308" name="Google Shape;308;p4"/>
          <p:cNvSpPr txBox="1"/>
          <p:nvPr/>
        </p:nvSpPr>
        <p:spPr>
          <a:xfrm>
            <a:off x="3740150" y="2708275"/>
            <a:ext cx="13716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4</a:t>
            </a:r>
            <a:endParaRPr/>
          </a:p>
        </p:txBody>
      </p:sp>
      <p:grpSp>
        <p:nvGrpSpPr>
          <p:cNvPr id="309" name="Google Shape;309;p4"/>
          <p:cNvGrpSpPr/>
          <p:nvPr/>
        </p:nvGrpSpPr>
        <p:grpSpPr>
          <a:xfrm>
            <a:off x="914400" y="2667000"/>
            <a:ext cx="7620000" cy="898525"/>
            <a:chOff x="432" y="1402"/>
            <a:chExt cx="4752" cy="566"/>
          </a:xfrm>
        </p:grpSpPr>
        <p:sp>
          <p:nvSpPr>
            <p:cNvPr id="310" name="Google Shape;310;p4"/>
            <p:cNvSpPr txBox="1"/>
            <p:nvPr/>
          </p:nvSpPr>
          <p:spPr>
            <a:xfrm>
              <a:off x="432" y="1488"/>
              <a:ext cx="475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4000"/>
                <a:buFont typeface="Times New Roman"/>
                <a:buNone/>
              </a:pPr>
              <a:r>
                <a:rPr b="0" i="0" lang="en-US" sz="4000" u="none">
                  <a:solidFill>
                    <a:schemeClr val="dk1"/>
                  </a:solidFill>
                  <a:latin typeface="Times New Roman"/>
                  <a:ea typeface="Times New Roman"/>
                  <a:cs typeface="Times New Roman"/>
                  <a:sym typeface="Times New Roman"/>
                </a:rPr>
                <a:t> </a:t>
              </a:r>
              <a:r>
                <a:rPr b="1" i="0" lang="en-US" sz="4000" u="none">
                  <a:solidFill>
                    <a:srgbClr val="3333FF"/>
                  </a:solidFill>
                  <a:latin typeface="Times New Roman"/>
                  <a:ea typeface="Times New Roman"/>
                  <a:cs typeface="Times New Roman"/>
                  <a:sym typeface="Times New Roman"/>
                </a:rPr>
                <a:t>=</a:t>
              </a:r>
              <a:r>
                <a:rPr b="0" i="0" lang="en-US" sz="4000" u="none">
                  <a:solidFill>
                    <a:schemeClr val="dk1"/>
                  </a:solidFill>
                  <a:latin typeface="Times New Roman"/>
                  <a:ea typeface="Times New Roman"/>
                  <a:cs typeface="Times New Roman"/>
                  <a:sym typeface="Times New Roman"/>
                </a:rPr>
                <a:t>             </a:t>
              </a:r>
              <a:r>
                <a:rPr b="1" i="0" lang="en-US" sz="4000" u="none">
                  <a:solidFill>
                    <a:srgbClr val="3333FF"/>
                  </a:solidFill>
                  <a:latin typeface="Times New Roman"/>
                  <a:ea typeface="Times New Roman"/>
                  <a:cs typeface="Times New Roman"/>
                  <a:sym typeface="Times New Roman"/>
                </a:rPr>
                <a:t>+</a:t>
              </a:r>
              <a:r>
                <a:rPr b="0" i="0" lang="en-US" sz="4000" u="none">
                  <a:solidFill>
                    <a:schemeClr val="dk1"/>
                  </a:solidFill>
                  <a:latin typeface="Times New Roman"/>
                  <a:ea typeface="Times New Roman"/>
                  <a:cs typeface="Times New Roman"/>
                  <a:sym typeface="Times New Roman"/>
                </a:rPr>
                <a:t>            </a:t>
              </a:r>
              <a:r>
                <a:rPr b="1" i="0" lang="en-US" sz="4400" u="none">
                  <a:solidFill>
                    <a:srgbClr val="3333FF"/>
                  </a:solidFill>
                  <a:latin typeface="Times New Roman"/>
                  <a:ea typeface="Times New Roman"/>
                  <a:cs typeface="Times New Roman"/>
                  <a:sym typeface="Times New Roman"/>
                </a:rPr>
                <a:t>+</a:t>
              </a:r>
              <a:endParaRPr/>
            </a:p>
          </p:txBody>
        </p:sp>
        <p:grpSp>
          <p:nvGrpSpPr>
            <p:cNvPr id="311" name="Google Shape;311;p4"/>
            <p:cNvGrpSpPr/>
            <p:nvPr/>
          </p:nvGrpSpPr>
          <p:grpSpPr>
            <a:xfrm>
              <a:off x="960" y="1402"/>
              <a:ext cx="1104" cy="480"/>
              <a:chOff x="768" y="1200"/>
              <a:chExt cx="1104" cy="480"/>
            </a:xfrm>
          </p:grpSpPr>
          <p:grpSp>
            <p:nvGrpSpPr>
              <p:cNvPr id="312" name="Google Shape;312;p4"/>
              <p:cNvGrpSpPr/>
              <p:nvPr/>
            </p:nvGrpSpPr>
            <p:grpSpPr>
              <a:xfrm>
                <a:off x="1008" y="1200"/>
                <a:ext cx="864" cy="480"/>
                <a:chOff x="2832" y="960"/>
                <a:chExt cx="864" cy="480"/>
              </a:xfrm>
            </p:grpSpPr>
            <p:grpSp>
              <p:nvGrpSpPr>
                <p:cNvPr id="313" name="Google Shape;313;p4"/>
                <p:cNvGrpSpPr/>
                <p:nvPr/>
              </p:nvGrpSpPr>
              <p:grpSpPr>
                <a:xfrm>
                  <a:off x="2832" y="960"/>
                  <a:ext cx="435" cy="384"/>
                  <a:chOff x="2445" y="1200"/>
                  <a:chExt cx="435" cy="384"/>
                </a:xfrm>
              </p:grpSpPr>
              <p:cxnSp>
                <p:nvCxnSpPr>
                  <p:cNvPr id="314" name="Google Shape;314;p4"/>
                  <p:cNvCxnSpPr/>
                  <p:nvPr/>
                </p:nvCxnSpPr>
                <p:spPr>
                  <a:xfrm>
                    <a:off x="2445" y="1315"/>
                    <a:ext cx="99" cy="269"/>
                  </a:xfrm>
                  <a:prstGeom prst="straightConnector1">
                    <a:avLst/>
                  </a:prstGeom>
                  <a:noFill/>
                  <a:ln cap="flat" cmpd="sng" w="38100">
                    <a:solidFill>
                      <a:srgbClr val="3333FF"/>
                    </a:solidFill>
                    <a:prstDash val="solid"/>
                    <a:miter lim="800000"/>
                    <a:headEnd len="med" w="med" type="none"/>
                    <a:tailEnd len="med" w="med" type="none"/>
                  </a:ln>
                </p:spPr>
              </p:cxnSp>
              <p:cxnSp>
                <p:nvCxnSpPr>
                  <p:cNvPr id="315" name="Google Shape;315;p4"/>
                  <p:cNvCxnSpPr/>
                  <p:nvPr/>
                </p:nvCxnSpPr>
                <p:spPr>
                  <a:xfrm flipH="1" rot="10800000">
                    <a:off x="2544" y="1200"/>
                    <a:ext cx="32" cy="384"/>
                  </a:xfrm>
                  <a:prstGeom prst="straightConnector1">
                    <a:avLst/>
                  </a:prstGeom>
                  <a:noFill/>
                  <a:ln cap="flat" cmpd="sng" w="38100">
                    <a:solidFill>
                      <a:srgbClr val="3333FF"/>
                    </a:solidFill>
                    <a:prstDash val="solid"/>
                    <a:miter lim="800000"/>
                    <a:headEnd len="med" w="med" type="none"/>
                    <a:tailEnd len="med" w="med" type="none"/>
                  </a:ln>
                </p:spPr>
              </p:cxnSp>
              <p:cxnSp>
                <p:nvCxnSpPr>
                  <p:cNvPr id="316" name="Google Shape;316;p4"/>
                  <p:cNvCxnSpPr/>
                  <p:nvPr/>
                </p:nvCxnSpPr>
                <p:spPr>
                  <a:xfrm>
                    <a:off x="2579" y="1200"/>
                    <a:ext cx="301" cy="0"/>
                  </a:xfrm>
                  <a:prstGeom prst="straightConnector1">
                    <a:avLst/>
                  </a:prstGeom>
                  <a:noFill/>
                  <a:ln cap="flat" cmpd="sng" w="38100">
                    <a:solidFill>
                      <a:srgbClr val="3333FF"/>
                    </a:solidFill>
                    <a:prstDash val="solid"/>
                    <a:miter lim="800000"/>
                    <a:headEnd len="med" w="med" type="none"/>
                    <a:tailEnd len="med" w="med" type="none"/>
                  </a:ln>
                </p:spPr>
              </p:cxnSp>
            </p:grpSp>
            <p:sp>
              <p:nvSpPr>
                <p:cNvPr id="317" name="Google Shape;317;p4"/>
                <p:cNvSpPr txBox="1"/>
                <p:nvPr/>
              </p:nvSpPr>
              <p:spPr>
                <a:xfrm>
                  <a:off x="2976" y="998"/>
                  <a:ext cx="720" cy="44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000"/>
                    <a:buFont typeface="Times New Roman"/>
                    <a:buNone/>
                  </a:pPr>
                  <a:r>
                    <a:rPr b="1" i="0" lang="en-US" sz="4000" u="none">
                      <a:solidFill>
                        <a:srgbClr val="3333FF"/>
                      </a:solidFill>
                      <a:latin typeface="Times New Roman"/>
                      <a:ea typeface="Times New Roman"/>
                      <a:cs typeface="Times New Roman"/>
                      <a:sym typeface="Times New Roman"/>
                    </a:rPr>
                    <a:t>5</a:t>
                  </a:r>
                  <a:endParaRPr/>
                </a:p>
              </p:txBody>
            </p:sp>
          </p:grpSp>
          <p:sp>
            <p:nvSpPr>
              <p:cNvPr id="318" name="Google Shape;318;p4"/>
              <p:cNvSpPr txBox="1"/>
              <p:nvPr/>
            </p:nvSpPr>
            <p:spPr>
              <a:xfrm>
                <a:off x="768" y="1238"/>
                <a:ext cx="384" cy="44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000"/>
                  <a:buFont typeface="Times New Roman"/>
                  <a:buNone/>
                </a:pPr>
                <a:r>
                  <a:rPr b="1" i="0" lang="en-US" sz="4000" u="none">
                    <a:solidFill>
                      <a:srgbClr val="3333FF"/>
                    </a:solidFill>
                    <a:latin typeface="Times New Roman"/>
                    <a:ea typeface="Times New Roman"/>
                    <a:cs typeface="Times New Roman"/>
                    <a:sym typeface="Times New Roman"/>
                  </a:rPr>
                  <a:t>3</a:t>
                </a:r>
                <a:endParaRPr/>
              </a:p>
            </p:txBody>
          </p:sp>
        </p:grpSp>
        <p:grpSp>
          <p:nvGrpSpPr>
            <p:cNvPr id="319" name="Google Shape;319;p4"/>
            <p:cNvGrpSpPr/>
            <p:nvPr/>
          </p:nvGrpSpPr>
          <p:grpSpPr>
            <a:xfrm>
              <a:off x="3264" y="1402"/>
              <a:ext cx="864" cy="480"/>
              <a:chOff x="2832" y="960"/>
              <a:chExt cx="864" cy="480"/>
            </a:xfrm>
          </p:grpSpPr>
          <p:grpSp>
            <p:nvGrpSpPr>
              <p:cNvPr id="320" name="Google Shape;320;p4"/>
              <p:cNvGrpSpPr/>
              <p:nvPr/>
            </p:nvGrpSpPr>
            <p:grpSpPr>
              <a:xfrm>
                <a:off x="2832" y="960"/>
                <a:ext cx="435" cy="384"/>
                <a:chOff x="2445" y="1200"/>
                <a:chExt cx="435" cy="384"/>
              </a:xfrm>
            </p:grpSpPr>
            <p:cxnSp>
              <p:nvCxnSpPr>
                <p:cNvPr id="321" name="Google Shape;321;p4"/>
                <p:cNvCxnSpPr/>
                <p:nvPr/>
              </p:nvCxnSpPr>
              <p:spPr>
                <a:xfrm>
                  <a:off x="2445" y="1315"/>
                  <a:ext cx="99" cy="269"/>
                </a:xfrm>
                <a:prstGeom prst="straightConnector1">
                  <a:avLst/>
                </a:prstGeom>
                <a:noFill/>
                <a:ln cap="flat" cmpd="sng" w="38100">
                  <a:solidFill>
                    <a:srgbClr val="3333FF"/>
                  </a:solidFill>
                  <a:prstDash val="solid"/>
                  <a:miter lim="800000"/>
                  <a:headEnd len="med" w="med" type="none"/>
                  <a:tailEnd len="med" w="med" type="none"/>
                </a:ln>
              </p:spPr>
            </p:cxnSp>
            <p:cxnSp>
              <p:nvCxnSpPr>
                <p:cNvPr id="322" name="Google Shape;322;p4"/>
                <p:cNvCxnSpPr/>
                <p:nvPr/>
              </p:nvCxnSpPr>
              <p:spPr>
                <a:xfrm flipH="1" rot="10800000">
                  <a:off x="2544" y="1200"/>
                  <a:ext cx="32" cy="384"/>
                </a:xfrm>
                <a:prstGeom prst="straightConnector1">
                  <a:avLst/>
                </a:prstGeom>
                <a:noFill/>
                <a:ln cap="flat" cmpd="sng" w="38100">
                  <a:solidFill>
                    <a:srgbClr val="3333FF"/>
                  </a:solidFill>
                  <a:prstDash val="solid"/>
                  <a:miter lim="800000"/>
                  <a:headEnd len="med" w="med" type="none"/>
                  <a:tailEnd len="med" w="med" type="none"/>
                </a:ln>
              </p:spPr>
            </p:cxnSp>
            <p:cxnSp>
              <p:nvCxnSpPr>
                <p:cNvPr id="323" name="Google Shape;323;p4"/>
                <p:cNvCxnSpPr/>
                <p:nvPr/>
              </p:nvCxnSpPr>
              <p:spPr>
                <a:xfrm>
                  <a:off x="2579" y="1200"/>
                  <a:ext cx="301" cy="0"/>
                </a:xfrm>
                <a:prstGeom prst="straightConnector1">
                  <a:avLst/>
                </a:prstGeom>
                <a:noFill/>
                <a:ln cap="flat" cmpd="sng" w="38100">
                  <a:solidFill>
                    <a:srgbClr val="3333FF"/>
                  </a:solidFill>
                  <a:prstDash val="solid"/>
                  <a:miter lim="800000"/>
                  <a:headEnd len="med" w="med" type="none"/>
                  <a:tailEnd len="med" w="med" type="none"/>
                </a:ln>
              </p:spPr>
            </p:cxnSp>
          </p:grpSp>
          <p:sp>
            <p:nvSpPr>
              <p:cNvPr id="324" name="Google Shape;324;p4"/>
              <p:cNvSpPr txBox="1"/>
              <p:nvPr/>
            </p:nvSpPr>
            <p:spPr>
              <a:xfrm>
                <a:off x="2976" y="998"/>
                <a:ext cx="720" cy="44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000"/>
                  <a:buFont typeface="Times New Roman"/>
                  <a:buNone/>
                </a:pPr>
                <a:r>
                  <a:rPr b="1" i="0" lang="en-US" sz="4000" u="none">
                    <a:solidFill>
                      <a:srgbClr val="3333FF"/>
                    </a:solidFill>
                    <a:latin typeface="Times New Roman"/>
                    <a:ea typeface="Times New Roman"/>
                    <a:cs typeface="Times New Roman"/>
                    <a:sym typeface="Times New Roman"/>
                  </a:rPr>
                  <a:t>5</a:t>
                </a:r>
                <a:endParaRPr/>
              </a:p>
            </p:txBody>
          </p:sp>
        </p:grpSp>
      </p:grpSp>
      <p:grpSp>
        <p:nvGrpSpPr>
          <p:cNvPr id="325" name="Google Shape;325;p4"/>
          <p:cNvGrpSpPr/>
          <p:nvPr/>
        </p:nvGrpSpPr>
        <p:grpSpPr>
          <a:xfrm>
            <a:off x="1752600" y="1676400"/>
            <a:ext cx="7543800" cy="762000"/>
            <a:chOff x="576" y="2762"/>
            <a:chExt cx="4752" cy="480"/>
          </a:xfrm>
        </p:grpSpPr>
        <p:grpSp>
          <p:nvGrpSpPr>
            <p:cNvPr id="326" name="Google Shape;326;p4"/>
            <p:cNvGrpSpPr/>
            <p:nvPr/>
          </p:nvGrpSpPr>
          <p:grpSpPr>
            <a:xfrm>
              <a:off x="576" y="2762"/>
              <a:ext cx="4752" cy="480"/>
              <a:chOff x="576" y="2784"/>
              <a:chExt cx="4752" cy="480"/>
            </a:xfrm>
          </p:grpSpPr>
          <p:sp>
            <p:nvSpPr>
              <p:cNvPr id="327" name="Google Shape;327;p4"/>
              <p:cNvSpPr txBox="1"/>
              <p:nvPr/>
            </p:nvSpPr>
            <p:spPr>
              <a:xfrm>
                <a:off x="576" y="2784"/>
                <a:ext cx="475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000"/>
                  <a:buFont typeface="Times New Roman"/>
                  <a:buNone/>
                </a:pPr>
                <a:r>
                  <a:rPr b="1" i="0" lang="en-US" sz="4000" u="none">
                    <a:solidFill>
                      <a:srgbClr val="3333FF"/>
                    </a:solidFill>
                    <a:latin typeface="Times New Roman"/>
                    <a:ea typeface="Times New Roman"/>
                    <a:cs typeface="Times New Roman"/>
                    <a:sym typeface="Times New Roman"/>
                  </a:rPr>
                  <a:t>3</a:t>
                </a:r>
                <a:r>
                  <a:rPr b="0" i="0" lang="en-US" sz="4000" u="none">
                    <a:solidFill>
                      <a:srgbClr val="3333FF"/>
                    </a:solidFill>
                    <a:latin typeface="Times New Roman"/>
                    <a:ea typeface="Times New Roman"/>
                    <a:cs typeface="Times New Roman"/>
                    <a:sym typeface="Times New Roman"/>
                  </a:rPr>
                  <a:t>       </a:t>
                </a:r>
                <a:r>
                  <a:rPr b="1" i="0" lang="en-US" sz="4000" u="none">
                    <a:solidFill>
                      <a:srgbClr val="3333FF"/>
                    </a:solidFill>
                    <a:latin typeface="Times New Roman"/>
                    <a:ea typeface="Times New Roman"/>
                    <a:cs typeface="Times New Roman"/>
                    <a:sym typeface="Times New Roman"/>
                  </a:rPr>
                  <a:t>+</a:t>
                </a:r>
                <a:r>
                  <a:rPr b="0" i="0" lang="en-US" sz="4000" u="none">
                    <a:solidFill>
                      <a:srgbClr val="3333FF"/>
                    </a:solidFill>
                    <a:latin typeface="Times New Roman"/>
                    <a:ea typeface="Times New Roman"/>
                    <a:cs typeface="Times New Roman"/>
                    <a:sym typeface="Times New Roman"/>
                  </a:rPr>
                  <a:t>            </a:t>
                </a:r>
                <a:r>
                  <a:rPr b="1" i="0" lang="en-US" sz="4400" u="none">
                    <a:solidFill>
                      <a:srgbClr val="3333FF"/>
                    </a:solidFill>
                    <a:latin typeface="Times New Roman"/>
                    <a:ea typeface="Times New Roman"/>
                    <a:cs typeface="Times New Roman"/>
                    <a:sym typeface="Times New Roman"/>
                  </a:rPr>
                  <a:t>+</a:t>
                </a:r>
                <a:endParaRPr/>
              </a:p>
            </p:txBody>
          </p:sp>
          <p:grpSp>
            <p:nvGrpSpPr>
              <p:cNvPr id="328" name="Google Shape;328;p4"/>
              <p:cNvGrpSpPr/>
              <p:nvPr/>
            </p:nvGrpSpPr>
            <p:grpSpPr>
              <a:xfrm>
                <a:off x="816" y="2784"/>
                <a:ext cx="435" cy="384"/>
                <a:chOff x="2445" y="1200"/>
                <a:chExt cx="435" cy="384"/>
              </a:xfrm>
            </p:grpSpPr>
            <p:cxnSp>
              <p:nvCxnSpPr>
                <p:cNvPr id="329" name="Google Shape;329;p4"/>
                <p:cNvCxnSpPr/>
                <p:nvPr/>
              </p:nvCxnSpPr>
              <p:spPr>
                <a:xfrm>
                  <a:off x="2445" y="1315"/>
                  <a:ext cx="99" cy="269"/>
                </a:xfrm>
                <a:prstGeom prst="straightConnector1">
                  <a:avLst/>
                </a:prstGeom>
                <a:noFill/>
                <a:ln cap="flat" cmpd="sng" w="38100">
                  <a:solidFill>
                    <a:srgbClr val="3333FF"/>
                  </a:solidFill>
                  <a:prstDash val="solid"/>
                  <a:miter lim="800000"/>
                  <a:headEnd len="med" w="med" type="none"/>
                  <a:tailEnd len="med" w="med" type="none"/>
                </a:ln>
              </p:spPr>
            </p:cxnSp>
            <p:cxnSp>
              <p:nvCxnSpPr>
                <p:cNvPr id="330" name="Google Shape;330;p4"/>
                <p:cNvCxnSpPr/>
                <p:nvPr/>
              </p:nvCxnSpPr>
              <p:spPr>
                <a:xfrm flipH="1" rot="10800000">
                  <a:off x="2544" y="1200"/>
                  <a:ext cx="32" cy="384"/>
                </a:xfrm>
                <a:prstGeom prst="straightConnector1">
                  <a:avLst/>
                </a:prstGeom>
                <a:noFill/>
                <a:ln cap="flat" cmpd="sng" w="38100">
                  <a:solidFill>
                    <a:srgbClr val="3333FF"/>
                  </a:solidFill>
                  <a:prstDash val="solid"/>
                  <a:miter lim="800000"/>
                  <a:headEnd len="med" w="med" type="none"/>
                  <a:tailEnd len="med" w="med" type="none"/>
                </a:ln>
              </p:spPr>
            </p:cxnSp>
            <p:cxnSp>
              <p:nvCxnSpPr>
                <p:cNvPr id="331" name="Google Shape;331;p4"/>
                <p:cNvCxnSpPr/>
                <p:nvPr/>
              </p:nvCxnSpPr>
              <p:spPr>
                <a:xfrm>
                  <a:off x="2579" y="1200"/>
                  <a:ext cx="301" cy="0"/>
                </a:xfrm>
                <a:prstGeom prst="straightConnector1">
                  <a:avLst/>
                </a:prstGeom>
                <a:noFill/>
                <a:ln cap="flat" cmpd="sng" w="38100">
                  <a:solidFill>
                    <a:srgbClr val="3333FF"/>
                  </a:solidFill>
                  <a:prstDash val="solid"/>
                  <a:miter lim="800000"/>
                  <a:headEnd len="med" w="med" type="none"/>
                  <a:tailEnd len="med" w="med" type="none"/>
                </a:ln>
              </p:spPr>
            </p:cxnSp>
          </p:grpSp>
        </p:grpSp>
        <p:sp>
          <p:nvSpPr>
            <p:cNvPr id="332" name="Google Shape;332;p4"/>
            <p:cNvSpPr txBox="1"/>
            <p:nvPr/>
          </p:nvSpPr>
          <p:spPr>
            <a:xfrm>
              <a:off x="960" y="2784"/>
              <a:ext cx="528" cy="44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000"/>
                <a:buFont typeface="Times New Roman"/>
                <a:buNone/>
              </a:pPr>
              <a:r>
                <a:rPr b="1" i="0" lang="en-US" sz="4000" u="none">
                  <a:solidFill>
                    <a:srgbClr val="3333FF"/>
                  </a:solidFill>
                  <a:latin typeface="Times New Roman"/>
                  <a:ea typeface="Times New Roman"/>
                  <a:cs typeface="Times New Roman"/>
                  <a:sym typeface="Times New Roman"/>
                </a:rPr>
                <a:t>5</a:t>
              </a:r>
              <a:endParaRPr/>
            </a:p>
          </p:txBody>
        </p:sp>
      </p:grpSp>
      <p:grpSp>
        <p:nvGrpSpPr>
          <p:cNvPr id="333" name="Google Shape;333;p4"/>
          <p:cNvGrpSpPr/>
          <p:nvPr/>
        </p:nvGrpSpPr>
        <p:grpSpPr>
          <a:xfrm>
            <a:off x="3581400" y="1676400"/>
            <a:ext cx="1295400" cy="701675"/>
            <a:chOff x="2112" y="672"/>
            <a:chExt cx="816" cy="442"/>
          </a:xfrm>
        </p:grpSpPr>
        <p:grpSp>
          <p:nvGrpSpPr>
            <p:cNvPr id="334" name="Google Shape;334;p4"/>
            <p:cNvGrpSpPr/>
            <p:nvPr/>
          </p:nvGrpSpPr>
          <p:grpSpPr>
            <a:xfrm>
              <a:off x="2112" y="672"/>
              <a:ext cx="576" cy="384"/>
              <a:chOff x="2445" y="1200"/>
              <a:chExt cx="435" cy="384"/>
            </a:xfrm>
          </p:grpSpPr>
          <p:cxnSp>
            <p:nvCxnSpPr>
              <p:cNvPr id="335" name="Google Shape;335;p4"/>
              <p:cNvCxnSpPr/>
              <p:nvPr/>
            </p:nvCxnSpPr>
            <p:spPr>
              <a:xfrm>
                <a:off x="2445" y="1315"/>
                <a:ext cx="99" cy="269"/>
              </a:xfrm>
              <a:prstGeom prst="straightConnector1">
                <a:avLst/>
              </a:prstGeom>
              <a:noFill/>
              <a:ln cap="flat" cmpd="sng" w="38100">
                <a:solidFill>
                  <a:srgbClr val="3333FF"/>
                </a:solidFill>
                <a:prstDash val="solid"/>
                <a:miter lim="800000"/>
                <a:headEnd len="med" w="med" type="none"/>
                <a:tailEnd len="med" w="med" type="none"/>
              </a:ln>
            </p:spPr>
          </p:cxnSp>
          <p:cxnSp>
            <p:nvCxnSpPr>
              <p:cNvPr id="336" name="Google Shape;336;p4"/>
              <p:cNvCxnSpPr/>
              <p:nvPr/>
            </p:nvCxnSpPr>
            <p:spPr>
              <a:xfrm flipH="1" rot="10800000">
                <a:off x="2544" y="1200"/>
                <a:ext cx="32" cy="384"/>
              </a:xfrm>
              <a:prstGeom prst="straightConnector1">
                <a:avLst/>
              </a:prstGeom>
              <a:noFill/>
              <a:ln cap="flat" cmpd="sng" w="38100">
                <a:solidFill>
                  <a:srgbClr val="3333FF"/>
                </a:solidFill>
                <a:prstDash val="solid"/>
                <a:miter lim="800000"/>
                <a:headEnd len="med" w="med" type="none"/>
                <a:tailEnd len="med" w="med" type="none"/>
              </a:ln>
            </p:spPr>
          </p:cxnSp>
          <p:cxnSp>
            <p:nvCxnSpPr>
              <p:cNvPr id="337" name="Google Shape;337;p4"/>
              <p:cNvCxnSpPr/>
              <p:nvPr/>
            </p:nvCxnSpPr>
            <p:spPr>
              <a:xfrm>
                <a:off x="2579" y="1200"/>
                <a:ext cx="301" cy="0"/>
              </a:xfrm>
              <a:prstGeom prst="straightConnector1">
                <a:avLst/>
              </a:prstGeom>
              <a:noFill/>
              <a:ln cap="flat" cmpd="sng" w="38100">
                <a:solidFill>
                  <a:srgbClr val="3333FF"/>
                </a:solidFill>
                <a:prstDash val="solid"/>
                <a:miter lim="800000"/>
                <a:headEnd len="med" w="med" type="none"/>
                <a:tailEnd len="med" w="med" type="none"/>
              </a:ln>
            </p:spPr>
          </p:cxnSp>
        </p:grpSp>
        <p:sp>
          <p:nvSpPr>
            <p:cNvPr id="338" name="Google Shape;338;p4"/>
            <p:cNvSpPr txBox="1"/>
            <p:nvPr/>
          </p:nvSpPr>
          <p:spPr>
            <a:xfrm>
              <a:off x="2256" y="672"/>
              <a:ext cx="672" cy="44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000"/>
                <a:buFont typeface="Times New Roman"/>
                <a:buNone/>
              </a:pPr>
              <a:r>
                <a:rPr b="1" i="0" lang="en-US" sz="4000" u="none">
                  <a:solidFill>
                    <a:srgbClr val="3333FF"/>
                  </a:solidFill>
                  <a:latin typeface="Times New Roman"/>
                  <a:ea typeface="Times New Roman"/>
                  <a:cs typeface="Times New Roman"/>
                  <a:sym typeface="Times New Roman"/>
                </a:rPr>
                <a:t>20</a:t>
              </a:r>
              <a:endParaRPr/>
            </a:p>
          </p:txBody>
        </p:sp>
      </p:grpSp>
      <p:grpSp>
        <p:nvGrpSpPr>
          <p:cNvPr id="339" name="Google Shape;339;p4"/>
          <p:cNvGrpSpPr/>
          <p:nvPr/>
        </p:nvGrpSpPr>
        <p:grpSpPr>
          <a:xfrm>
            <a:off x="5245100" y="1676400"/>
            <a:ext cx="1371600" cy="762000"/>
            <a:chOff x="2832" y="960"/>
            <a:chExt cx="864" cy="480"/>
          </a:xfrm>
        </p:grpSpPr>
        <p:grpSp>
          <p:nvGrpSpPr>
            <p:cNvPr id="340" name="Google Shape;340;p4"/>
            <p:cNvGrpSpPr/>
            <p:nvPr/>
          </p:nvGrpSpPr>
          <p:grpSpPr>
            <a:xfrm>
              <a:off x="2832" y="960"/>
              <a:ext cx="435" cy="384"/>
              <a:chOff x="2445" y="1200"/>
              <a:chExt cx="435" cy="384"/>
            </a:xfrm>
          </p:grpSpPr>
          <p:cxnSp>
            <p:nvCxnSpPr>
              <p:cNvPr id="341" name="Google Shape;341;p4"/>
              <p:cNvCxnSpPr/>
              <p:nvPr/>
            </p:nvCxnSpPr>
            <p:spPr>
              <a:xfrm>
                <a:off x="2445" y="1315"/>
                <a:ext cx="99" cy="269"/>
              </a:xfrm>
              <a:prstGeom prst="straightConnector1">
                <a:avLst/>
              </a:prstGeom>
              <a:noFill/>
              <a:ln cap="flat" cmpd="sng" w="38100">
                <a:solidFill>
                  <a:srgbClr val="3333FF"/>
                </a:solidFill>
                <a:prstDash val="solid"/>
                <a:miter lim="800000"/>
                <a:headEnd len="med" w="med" type="none"/>
                <a:tailEnd len="med" w="med" type="none"/>
              </a:ln>
            </p:spPr>
          </p:cxnSp>
          <p:cxnSp>
            <p:nvCxnSpPr>
              <p:cNvPr id="342" name="Google Shape;342;p4"/>
              <p:cNvCxnSpPr/>
              <p:nvPr/>
            </p:nvCxnSpPr>
            <p:spPr>
              <a:xfrm flipH="1" rot="10800000">
                <a:off x="2544" y="1200"/>
                <a:ext cx="32" cy="384"/>
              </a:xfrm>
              <a:prstGeom prst="straightConnector1">
                <a:avLst/>
              </a:prstGeom>
              <a:noFill/>
              <a:ln cap="flat" cmpd="sng" w="38100">
                <a:solidFill>
                  <a:srgbClr val="3333FF"/>
                </a:solidFill>
                <a:prstDash val="solid"/>
                <a:miter lim="800000"/>
                <a:headEnd len="med" w="med" type="none"/>
                <a:tailEnd len="med" w="med" type="none"/>
              </a:ln>
            </p:spPr>
          </p:cxnSp>
          <p:cxnSp>
            <p:nvCxnSpPr>
              <p:cNvPr id="343" name="Google Shape;343;p4"/>
              <p:cNvCxnSpPr/>
              <p:nvPr/>
            </p:nvCxnSpPr>
            <p:spPr>
              <a:xfrm>
                <a:off x="2579" y="1200"/>
                <a:ext cx="301" cy="0"/>
              </a:xfrm>
              <a:prstGeom prst="straightConnector1">
                <a:avLst/>
              </a:prstGeom>
              <a:noFill/>
              <a:ln cap="flat" cmpd="sng" w="38100">
                <a:solidFill>
                  <a:srgbClr val="3333FF"/>
                </a:solidFill>
                <a:prstDash val="solid"/>
                <a:miter lim="800000"/>
                <a:headEnd len="med" w="med" type="none"/>
                <a:tailEnd len="med" w="med" type="none"/>
              </a:ln>
            </p:spPr>
          </p:cxnSp>
        </p:grpSp>
        <p:sp>
          <p:nvSpPr>
            <p:cNvPr id="344" name="Google Shape;344;p4"/>
            <p:cNvSpPr txBox="1"/>
            <p:nvPr/>
          </p:nvSpPr>
          <p:spPr>
            <a:xfrm>
              <a:off x="2976" y="998"/>
              <a:ext cx="720" cy="44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000"/>
                <a:buFont typeface="Times New Roman"/>
                <a:buNone/>
              </a:pPr>
              <a:r>
                <a:rPr b="1" i="0" lang="en-US" sz="4000" u="none">
                  <a:solidFill>
                    <a:srgbClr val="3333FF"/>
                  </a:solidFill>
                  <a:latin typeface="Times New Roman"/>
                  <a:ea typeface="Times New Roman"/>
                  <a:cs typeface="Times New Roman"/>
                  <a:sym typeface="Times New Roman"/>
                </a:rPr>
                <a:t>5</a:t>
              </a:r>
              <a:endParaRPr/>
            </a:p>
          </p:txBody>
        </p:sp>
      </p:grpSp>
      <p:sp>
        <p:nvSpPr>
          <p:cNvPr id="345" name="Google Shape;345;p4"/>
          <p:cNvSpPr txBox="1"/>
          <p:nvPr/>
        </p:nvSpPr>
        <p:spPr>
          <a:xfrm>
            <a:off x="3657600" y="2667000"/>
            <a:ext cx="1066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4400"/>
              <a:buFont typeface="Times New Roman"/>
              <a:buNone/>
            </a:pPr>
            <a:r>
              <a:rPr b="1" i="0" lang="en-US" sz="4400" u="none">
                <a:solidFill>
                  <a:srgbClr val="FF3300"/>
                </a:solidFill>
                <a:latin typeface="Times New Roman"/>
                <a:ea typeface="Times New Roman"/>
                <a:cs typeface="Times New Roman"/>
                <a:sym typeface="Times New Roman"/>
              </a:rPr>
              <a:t>2</a:t>
            </a:r>
            <a:r>
              <a:rPr b="1" baseline="30000" i="0" lang="en-US" sz="4400" u="none">
                <a:solidFill>
                  <a:srgbClr val="FF3300"/>
                </a:solidFill>
                <a:latin typeface="Times New Roman"/>
                <a:ea typeface="Times New Roman"/>
                <a:cs typeface="Times New Roman"/>
                <a:sym typeface="Times New Roman"/>
              </a:rPr>
              <a:t>2</a:t>
            </a:r>
            <a:endParaRPr/>
          </a:p>
        </p:txBody>
      </p:sp>
      <p:grpSp>
        <p:nvGrpSpPr>
          <p:cNvPr id="346" name="Google Shape;346;p4"/>
          <p:cNvGrpSpPr/>
          <p:nvPr/>
        </p:nvGrpSpPr>
        <p:grpSpPr>
          <a:xfrm>
            <a:off x="3484562" y="2673350"/>
            <a:ext cx="1143000" cy="609600"/>
            <a:chOff x="2352" y="3456"/>
            <a:chExt cx="720" cy="384"/>
          </a:xfrm>
        </p:grpSpPr>
        <p:cxnSp>
          <p:nvCxnSpPr>
            <p:cNvPr id="347" name="Google Shape;347;p4"/>
            <p:cNvCxnSpPr/>
            <p:nvPr/>
          </p:nvCxnSpPr>
          <p:spPr>
            <a:xfrm>
              <a:off x="2352" y="3571"/>
              <a:ext cx="99" cy="269"/>
            </a:xfrm>
            <a:prstGeom prst="straightConnector1">
              <a:avLst/>
            </a:prstGeom>
            <a:noFill/>
            <a:ln cap="flat" cmpd="sng" w="38100">
              <a:solidFill>
                <a:srgbClr val="3333FF"/>
              </a:solidFill>
              <a:prstDash val="solid"/>
              <a:miter lim="800000"/>
              <a:headEnd len="med" w="med" type="none"/>
              <a:tailEnd len="med" w="med" type="none"/>
            </a:ln>
          </p:spPr>
        </p:cxnSp>
        <p:cxnSp>
          <p:nvCxnSpPr>
            <p:cNvPr id="348" name="Google Shape;348;p4"/>
            <p:cNvCxnSpPr/>
            <p:nvPr/>
          </p:nvCxnSpPr>
          <p:spPr>
            <a:xfrm flipH="1" rot="10800000">
              <a:off x="2451" y="3456"/>
              <a:ext cx="32" cy="384"/>
            </a:xfrm>
            <a:prstGeom prst="straightConnector1">
              <a:avLst/>
            </a:prstGeom>
            <a:noFill/>
            <a:ln cap="flat" cmpd="sng" w="38100">
              <a:solidFill>
                <a:srgbClr val="3333FF"/>
              </a:solidFill>
              <a:prstDash val="solid"/>
              <a:miter lim="800000"/>
              <a:headEnd len="med" w="med" type="none"/>
              <a:tailEnd len="med" w="med" type="none"/>
            </a:ln>
          </p:spPr>
        </p:cxnSp>
        <p:cxnSp>
          <p:nvCxnSpPr>
            <p:cNvPr id="349" name="Google Shape;349;p4"/>
            <p:cNvCxnSpPr/>
            <p:nvPr/>
          </p:nvCxnSpPr>
          <p:spPr>
            <a:xfrm>
              <a:off x="2496" y="3456"/>
              <a:ext cx="576" cy="0"/>
            </a:xfrm>
            <a:prstGeom prst="straightConnector1">
              <a:avLst/>
            </a:prstGeom>
            <a:noFill/>
            <a:ln cap="flat" cmpd="sng" w="38100">
              <a:solidFill>
                <a:srgbClr val="3333FF"/>
              </a:solidFill>
              <a:prstDash val="solid"/>
              <a:miter lim="800000"/>
              <a:headEnd len="med" w="med" type="none"/>
              <a:tailEnd len="med" w="med" type="none"/>
            </a:ln>
          </p:spPr>
        </p:cxnSp>
      </p:grpSp>
      <p:grpSp>
        <p:nvGrpSpPr>
          <p:cNvPr id="350" name="Google Shape;350;p4"/>
          <p:cNvGrpSpPr/>
          <p:nvPr/>
        </p:nvGrpSpPr>
        <p:grpSpPr>
          <a:xfrm>
            <a:off x="4038600" y="2311400"/>
            <a:ext cx="1295400" cy="1143000"/>
            <a:chOff x="2352" y="1152"/>
            <a:chExt cx="816" cy="720"/>
          </a:xfrm>
        </p:grpSpPr>
        <p:sp>
          <p:nvSpPr>
            <p:cNvPr id="351" name="Google Shape;351;p4"/>
            <p:cNvSpPr txBox="1"/>
            <p:nvPr/>
          </p:nvSpPr>
          <p:spPr>
            <a:xfrm>
              <a:off x="2352" y="1152"/>
              <a:ext cx="384" cy="69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6600"/>
                <a:buFont typeface="Times New Roman"/>
                <a:buNone/>
              </a:pPr>
              <a:r>
                <a:rPr b="0" i="0" lang="en-US" sz="6600" u="none">
                  <a:solidFill>
                    <a:srgbClr val="3333FF"/>
                  </a:solidFill>
                  <a:latin typeface="Times New Roman"/>
                  <a:ea typeface="Times New Roman"/>
                  <a:cs typeface="Times New Roman"/>
                  <a:sym typeface="Times New Roman"/>
                </a:rPr>
                <a:t>.</a:t>
              </a:r>
              <a:endParaRPr/>
            </a:p>
          </p:txBody>
        </p:sp>
        <p:sp>
          <p:nvSpPr>
            <p:cNvPr id="352" name="Google Shape;352;p4"/>
            <p:cNvSpPr txBox="1"/>
            <p:nvPr/>
          </p:nvSpPr>
          <p:spPr>
            <a:xfrm>
              <a:off x="2496" y="1392"/>
              <a:ext cx="67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5</a:t>
              </a:r>
              <a:endParaRPr/>
            </a:p>
          </p:txBody>
        </p:sp>
      </p:grpSp>
      <p:sp>
        <p:nvSpPr>
          <p:cNvPr id="353" name="Google Shape;353;p4"/>
          <p:cNvSpPr txBox="1"/>
          <p:nvPr/>
        </p:nvSpPr>
        <p:spPr>
          <a:xfrm>
            <a:off x="1828800" y="3667125"/>
            <a:ext cx="609600"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000"/>
              <a:buFont typeface="Times New Roman"/>
              <a:buNone/>
            </a:pPr>
            <a:r>
              <a:rPr b="1" i="0" lang="en-US" sz="4000" u="none">
                <a:solidFill>
                  <a:srgbClr val="3333FF"/>
                </a:solidFill>
                <a:latin typeface="Times New Roman"/>
                <a:ea typeface="Times New Roman"/>
                <a:cs typeface="Times New Roman"/>
                <a:sym typeface="Times New Roman"/>
              </a:rPr>
              <a:t>3</a:t>
            </a:r>
            <a:endParaRPr/>
          </a:p>
        </p:txBody>
      </p:sp>
      <p:sp>
        <p:nvSpPr>
          <p:cNvPr id="354" name="Google Shape;354;p4"/>
          <p:cNvSpPr txBox="1"/>
          <p:nvPr/>
        </p:nvSpPr>
        <p:spPr>
          <a:xfrm>
            <a:off x="990600" y="3733800"/>
            <a:ext cx="1066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grpSp>
        <p:nvGrpSpPr>
          <p:cNvPr id="355" name="Google Shape;355;p4"/>
          <p:cNvGrpSpPr/>
          <p:nvPr/>
        </p:nvGrpSpPr>
        <p:grpSpPr>
          <a:xfrm>
            <a:off x="5715000" y="3581400"/>
            <a:ext cx="1371600" cy="762000"/>
            <a:chOff x="3408" y="1968"/>
            <a:chExt cx="864" cy="480"/>
          </a:xfrm>
        </p:grpSpPr>
        <p:grpSp>
          <p:nvGrpSpPr>
            <p:cNvPr id="356" name="Google Shape;356;p4"/>
            <p:cNvGrpSpPr/>
            <p:nvPr/>
          </p:nvGrpSpPr>
          <p:grpSpPr>
            <a:xfrm>
              <a:off x="3408" y="1968"/>
              <a:ext cx="435" cy="384"/>
              <a:chOff x="2445" y="1200"/>
              <a:chExt cx="435" cy="384"/>
            </a:xfrm>
          </p:grpSpPr>
          <p:cxnSp>
            <p:nvCxnSpPr>
              <p:cNvPr id="357" name="Google Shape;357;p4"/>
              <p:cNvCxnSpPr/>
              <p:nvPr/>
            </p:nvCxnSpPr>
            <p:spPr>
              <a:xfrm>
                <a:off x="2445" y="1315"/>
                <a:ext cx="99" cy="269"/>
              </a:xfrm>
              <a:prstGeom prst="straightConnector1">
                <a:avLst/>
              </a:prstGeom>
              <a:noFill/>
              <a:ln cap="flat" cmpd="sng" w="38100">
                <a:solidFill>
                  <a:srgbClr val="3333FF"/>
                </a:solidFill>
                <a:prstDash val="solid"/>
                <a:miter lim="800000"/>
                <a:headEnd len="med" w="med" type="none"/>
                <a:tailEnd len="med" w="med" type="none"/>
              </a:ln>
            </p:spPr>
          </p:cxnSp>
          <p:cxnSp>
            <p:nvCxnSpPr>
              <p:cNvPr id="358" name="Google Shape;358;p4"/>
              <p:cNvCxnSpPr/>
              <p:nvPr/>
            </p:nvCxnSpPr>
            <p:spPr>
              <a:xfrm flipH="1" rot="10800000">
                <a:off x="2544" y="1200"/>
                <a:ext cx="32" cy="384"/>
              </a:xfrm>
              <a:prstGeom prst="straightConnector1">
                <a:avLst/>
              </a:prstGeom>
              <a:noFill/>
              <a:ln cap="flat" cmpd="sng" w="38100">
                <a:solidFill>
                  <a:srgbClr val="3333FF"/>
                </a:solidFill>
                <a:prstDash val="solid"/>
                <a:miter lim="800000"/>
                <a:headEnd len="med" w="med" type="none"/>
                <a:tailEnd len="med" w="med" type="none"/>
              </a:ln>
            </p:spPr>
          </p:cxnSp>
          <p:cxnSp>
            <p:nvCxnSpPr>
              <p:cNvPr id="359" name="Google Shape;359;p4"/>
              <p:cNvCxnSpPr/>
              <p:nvPr/>
            </p:nvCxnSpPr>
            <p:spPr>
              <a:xfrm>
                <a:off x="2579" y="1200"/>
                <a:ext cx="301" cy="0"/>
              </a:xfrm>
              <a:prstGeom prst="straightConnector1">
                <a:avLst/>
              </a:prstGeom>
              <a:noFill/>
              <a:ln cap="flat" cmpd="sng" w="38100">
                <a:solidFill>
                  <a:srgbClr val="3333FF"/>
                </a:solidFill>
                <a:prstDash val="solid"/>
                <a:miter lim="800000"/>
                <a:headEnd len="med" w="med" type="none"/>
                <a:tailEnd len="med" w="med" type="none"/>
              </a:ln>
            </p:spPr>
          </p:cxnSp>
        </p:grpSp>
        <p:sp>
          <p:nvSpPr>
            <p:cNvPr id="360" name="Google Shape;360;p4"/>
            <p:cNvSpPr txBox="1"/>
            <p:nvPr/>
          </p:nvSpPr>
          <p:spPr>
            <a:xfrm>
              <a:off x="3552" y="1968"/>
              <a:ext cx="720"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5</a:t>
              </a:r>
              <a:endParaRPr/>
            </a:p>
          </p:txBody>
        </p:sp>
      </p:grpSp>
      <p:sp>
        <p:nvSpPr>
          <p:cNvPr id="361" name="Google Shape;361;p4"/>
          <p:cNvSpPr txBox="1"/>
          <p:nvPr/>
        </p:nvSpPr>
        <p:spPr>
          <a:xfrm>
            <a:off x="5105400" y="3683000"/>
            <a:ext cx="13716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grpSp>
        <p:nvGrpSpPr>
          <p:cNvPr id="362" name="Google Shape;362;p4"/>
          <p:cNvGrpSpPr/>
          <p:nvPr/>
        </p:nvGrpSpPr>
        <p:grpSpPr>
          <a:xfrm>
            <a:off x="990600" y="4572000"/>
            <a:ext cx="5384800" cy="914400"/>
            <a:chOff x="493" y="2592"/>
            <a:chExt cx="3392" cy="576"/>
          </a:xfrm>
        </p:grpSpPr>
        <p:grpSp>
          <p:nvGrpSpPr>
            <p:cNvPr id="363" name="Google Shape;363;p4"/>
            <p:cNvGrpSpPr/>
            <p:nvPr/>
          </p:nvGrpSpPr>
          <p:grpSpPr>
            <a:xfrm>
              <a:off x="3037" y="2624"/>
              <a:ext cx="848" cy="496"/>
              <a:chOff x="2112" y="3360"/>
              <a:chExt cx="848" cy="496"/>
            </a:xfrm>
          </p:grpSpPr>
          <p:grpSp>
            <p:nvGrpSpPr>
              <p:cNvPr id="364" name="Google Shape;364;p4"/>
              <p:cNvGrpSpPr/>
              <p:nvPr/>
            </p:nvGrpSpPr>
            <p:grpSpPr>
              <a:xfrm>
                <a:off x="2112" y="3360"/>
                <a:ext cx="435" cy="384"/>
                <a:chOff x="2445" y="1200"/>
                <a:chExt cx="435" cy="384"/>
              </a:xfrm>
            </p:grpSpPr>
            <p:cxnSp>
              <p:nvCxnSpPr>
                <p:cNvPr id="365" name="Google Shape;365;p4"/>
                <p:cNvCxnSpPr/>
                <p:nvPr/>
              </p:nvCxnSpPr>
              <p:spPr>
                <a:xfrm>
                  <a:off x="2445" y="1315"/>
                  <a:ext cx="99" cy="269"/>
                </a:xfrm>
                <a:prstGeom prst="straightConnector1">
                  <a:avLst/>
                </a:prstGeom>
                <a:noFill/>
                <a:ln cap="flat" cmpd="sng" w="38100">
                  <a:solidFill>
                    <a:srgbClr val="FF3300"/>
                  </a:solidFill>
                  <a:prstDash val="solid"/>
                  <a:miter lim="800000"/>
                  <a:headEnd len="med" w="med" type="none"/>
                  <a:tailEnd len="med" w="med" type="none"/>
                </a:ln>
              </p:spPr>
            </p:cxnSp>
            <p:cxnSp>
              <p:nvCxnSpPr>
                <p:cNvPr id="366" name="Google Shape;366;p4"/>
                <p:cNvCxnSpPr/>
                <p:nvPr/>
              </p:nvCxnSpPr>
              <p:spPr>
                <a:xfrm flipH="1" rot="10800000">
                  <a:off x="2544" y="1200"/>
                  <a:ext cx="32" cy="384"/>
                </a:xfrm>
                <a:prstGeom prst="straightConnector1">
                  <a:avLst/>
                </a:prstGeom>
                <a:noFill/>
                <a:ln cap="flat" cmpd="sng" w="38100">
                  <a:solidFill>
                    <a:srgbClr val="FF3300"/>
                  </a:solidFill>
                  <a:prstDash val="solid"/>
                  <a:miter lim="800000"/>
                  <a:headEnd len="med" w="med" type="none"/>
                  <a:tailEnd len="med" w="med" type="none"/>
                </a:ln>
              </p:spPr>
            </p:cxnSp>
            <p:cxnSp>
              <p:nvCxnSpPr>
                <p:cNvPr id="367" name="Google Shape;367;p4"/>
                <p:cNvCxnSpPr/>
                <p:nvPr/>
              </p:nvCxnSpPr>
              <p:spPr>
                <a:xfrm>
                  <a:off x="2579" y="1200"/>
                  <a:ext cx="301" cy="0"/>
                </a:xfrm>
                <a:prstGeom prst="straightConnector1">
                  <a:avLst/>
                </a:prstGeom>
                <a:noFill/>
                <a:ln cap="flat" cmpd="sng" w="38100">
                  <a:solidFill>
                    <a:srgbClr val="FF3300"/>
                  </a:solidFill>
                  <a:prstDash val="solid"/>
                  <a:miter lim="800000"/>
                  <a:headEnd len="med" w="med" type="none"/>
                  <a:tailEnd len="med" w="med" type="none"/>
                </a:ln>
              </p:spPr>
            </p:cxnSp>
          </p:grpSp>
          <p:sp>
            <p:nvSpPr>
              <p:cNvPr id="368" name="Google Shape;368;p4"/>
              <p:cNvSpPr txBox="1"/>
              <p:nvPr/>
            </p:nvSpPr>
            <p:spPr>
              <a:xfrm>
                <a:off x="2240" y="3376"/>
                <a:ext cx="720"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4400"/>
                  <a:buFont typeface="Times New Roman"/>
                  <a:buNone/>
                </a:pPr>
                <a:r>
                  <a:rPr b="1" i="0" lang="en-US" sz="4400" u="none">
                    <a:solidFill>
                      <a:srgbClr val="FF3300"/>
                    </a:solidFill>
                    <a:latin typeface="Times New Roman"/>
                    <a:ea typeface="Times New Roman"/>
                    <a:cs typeface="Times New Roman"/>
                    <a:sym typeface="Times New Roman"/>
                  </a:rPr>
                  <a:t>5</a:t>
                </a:r>
                <a:endParaRPr/>
              </a:p>
            </p:txBody>
          </p:sp>
        </p:grpSp>
        <p:sp>
          <p:nvSpPr>
            <p:cNvPr id="369" name="Google Shape;369;p4"/>
            <p:cNvSpPr txBox="1"/>
            <p:nvPr/>
          </p:nvSpPr>
          <p:spPr>
            <a:xfrm>
              <a:off x="493" y="2688"/>
              <a:ext cx="768"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sp>
          <p:nvSpPr>
            <p:cNvPr id="370" name="Google Shape;370;p4"/>
            <p:cNvSpPr txBox="1"/>
            <p:nvPr/>
          </p:nvSpPr>
          <p:spPr>
            <a:xfrm>
              <a:off x="1021" y="2592"/>
              <a:ext cx="2256"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                   )</a:t>
              </a:r>
              <a:endParaRPr/>
            </a:p>
          </p:txBody>
        </p:sp>
      </p:grpSp>
      <p:sp>
        <p:nvSpPr>
          <p:cNvPr id="371" name="Google Shape;371;p4"/>
          <p:cNvSpPr txBox="1"/>
          <p:nvPr/>
        </p:nvSpPr>
        <p:spPr>
          <a:xfrm>
            <a:off x="2209800" y="4648200"/>
            <a:ext cx="9906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3</a:t>
            </a:r>
            <a:endParaRPr/>
          </a:p>
        </p:txBody>
      </p:sp>
      <p:sp>
        <p:nvSpPr>
          <p:cNvPr id="372" name="Google Shape;372;p4"/>
          <p:cNvSpPr txBox="1"/>
          <p:nvPr/>
        </p:nvSpPr>
        <p:spPr>
          <a:xfrm>
            <a:off x="2514600" y="4648200"/>
            <a:ext cx="16764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 +  2</a:t>
            </a:r>
            <a:endParaRPr/>
          </a:p>
        </p:txBody>
      </p:sp>
      <p:sp>
        <p:nvSpPr>
          <p:cNvPr id="373" name="Google Shape;373;p4"/>
          <p:cNvSpPr txBox="1"/>
          <p:nvPr/>
        </p:nvSpPr>
        <p:spPr>
          <a:xfrm>
            <a:off x="3733800" y="4648200"/>
            <a:ext cx="1524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 + 1</a:t>
            </a:r>
            <a:endParaRPr/>
          </a:p>
        </p:txBody>
      </p:sp>
      <p:grpSp>
        <p:nvGrpSpPr>
          <p:cNvPr id="374" name="Google Shape;374;p4"/>
          <p:cNvGrpSpPr/>
          <p:nvPr/>
        </p:nvGrpSpPr>
        <p:grpSpPr>
          <a:xfrm>
            <a:off x="990600" y="5715000"/>
            <a:ext cx="3581400" cy="762000"/>
            <a:chOff x="576" y="3408"/>
            <a:chExt cx="1728" cy="480"/>
          </a:xfrm>
        </p:grpSpPr>
        <p:sp>
          <p:nvSpPr>
            <p:cNvPr id="375" name="Google Shape;375;p4"/>
            <p:cNvSpPr txBox="1"/>
            <p:nvPr/>
          </p:nvSpPr>
          <p:spPr>
            <a:xfrm>
              <a:off x="576" y="3408"/>
              <a:ext cx="1728"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    6   </a:t>
              </a:r>
              <a:endParaRPr/>
            </a:p>
          </p:txBody>
        </p:sp>
        <p:grpSp>
          <p:nvGrpSpPr>
            <p:cNvPr id="376" name="Google Shape;376;p4"/>
            <p:cNvGrpSpPr/>
            <p:nvPr/>
          </p:nvGrpSpPr>
          <p:grpSpPr>
            <a:xfrm>
              <a:off x="1248" y="3408"/>
              <a:ext cx="435" cy="384"/>
              <a:chOff x="2445" y="1200"/>
              <a:chExt cx="435" cy="384"/>
            </a:xfrm>
          </p:grpSpPr>
          <p:cxnSp>
            <p:nvCxnSpPr>
              <p:cNvPr id="377" name="Google Shape;377;p4"/>
              <p:cNvCxnSpPr/>
              <p:nvPr/>
            </p:nvCxnSpPr>
            <p:spPr>
              <a:xfrm>
                <a:off x="2445" y="1315"/>
                <a:ext cx="99" cy="269"/>
              </a:xfrm>
              <a:prstGeom prst="straightConnector1">
                <a:avLst/>
              </a:prstGeom>
              <a:noFill/>
              <a:ln cap="flat" cmpd="sng" w="38100">
                <a:solidFill>
                  <a:srgbClr val="3333FF"/>
                </a:solidFill>
                <a:prstDash val="solid"/>
                <a:miter lim="800000"/>
                <a:headEnd len="med" w="med" type="none"/>
                <a:tailEnd len="med" w="med" type="none"/>
              </a:ln>
            </p:spPr>
          </p:cxnSp>
          <p:cxnSp>
            <p:nvCxnSpPr>
              <p:cNvPr id="378" name="Google Shape;378;p4"/>
              <p:cNvCxnSpPr/>
              <p:nvPr/>
            </p:nvCxnSpPr>
            <p:spPr>
              <a:xfrm flipH="1" rot="10800000">
                <a:off x="2544" y="1200"/>
                <a:ext cx="32" cy="384"/>
              </a:xfrm>
              <a:prstGeom prst="straightConnector1">
                <a:avLst/>
              </a:prstGeom>
              <a:noFill/>
              <a:ln cap="flat" cmpd="sng" w="38100">
                <a:solidFill>
                  <a:srgbClr val="3333FF"/>
                </a:solidFill>
                <a:prstDash val="solid"/>
                <a:miter lim="800000"/>
                <a:headEnd len="med" w="med" type="none"/>
                <a:tailEnd len="med" w="med" type="none"/>
              </a:ln>
            </p:spPr>
          </p:cxnSp>
          <p:cxnSp>
            <p:nvCxnSpPr>
              <p:cNvPr id="379" name="Google Shape;379;p4"/>
              <p:cNvCxnSpPr/>
              <p:nvPr/>
            </p:nvCxnSpPr>
            <p:spPr>
              <a:xfrm>
                <a:off x="2579" y="1200"/>
                <a:ext cx="301" cy="0"/>
              </a:xfrm>
              <a:prstGeom prst="straightConnector1">
                <a:avLst/>
              </a:prstGeom>
              <a:noFill/>
              <a:ln cap="flat" cmpd="sng" w="38100">
                <a:solidFill>
                  <a:srgbClr val="3333FF"/>
                </a:solidFill>
                <a:prstDash val="solid"/>
                <a:miter lim="800000"/>
                <a:headEnd len="med" w="med" type="none"/>
                <a:tailEnd len="med" w="med" type="none"/>
              </a:ln>
            </p:spPr>
          </p:cxnSp>
        </p:grpSp>
        <p:sp>
          <p:nvSpPr>
            <p:cNvPr id="380" name="Google Shape;380;p4"/>
            <p:cNvSpPr txBox="1"/>
            <p:nvPr/>
          </p:nvSpPr>
          <p:spPr>
            <a:xfrm>
              <a:off x="1392" y="3408"/>
              <a:ext cx="720"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5</a:t>
              </a:r>
              <a:endParaRPr/>
            </a:p>
          </p:txBody>
        </p:sp>
      </p:grpSp>
      <p:grpSp>
        <p:nvGrpSpPr>
          <p:cNvPr id="381" name="Google Shape;381;p4"/>
          <p:cNvGrpSpPr/>
          <p:nvPr/>
        </p:nvGrpSpPr>
        <p:grpSpPr>
          <a:xfrm>
            <a:off x="3581400" y="1651000"/>
            <a:ext cx="1741487" cy="787400"/>
            <a:chOff x="3207" y="3456"/>
            <a:chExt cx="809" cy="496"/>
          </a:xfrm>
        </p:grpSpPr>
        <p:grpSp>
          <p:nvGrpSpPr>
            <p:cNvPr id="382" name="Google Shape;382;p4"/>
            <p:cNvGrpSpPr/>
            <p:nvPr/>
          </p:nvGrpSpPr>
          <p:grpSpPr>
            <a:xfrm>
              <a:off x="3207" y="3456"/>
              <a:ext cx="435" cy="384"/>
              <a:chOff x="2445" y="1200"/>
              <a:chExt cx="435" cy="384"/>
            </a:xfrm>
          </p:grpSpPr>
          <p:cxnSp>
            <p:nvCxnSpPr>
              <p:cNvPr id="383" name="Google Shape;383;p4"/>
              <p:cNvCxnSpPr/>
              <p:nvPr/>
            </p:nvCxnSpPr>
            <p:spPr>
              <a:xfrm>
                <a:off x="2445" y="1315"/>
                <a:ext cx="99" cy="269"/>
              </a:xfrm>
              <a:prstGeom prst="straightConnector1">
                <a:avLst/>
              </a:prstGeom>
              <a:noFill/>
              <a:ln cap="flat" cmpd="sng" w="38100">
                <a:solidFill>
                  <a:srgbClr val="FF3300"/>
                </a:solidFill>
                <a:prstDash val="solid"/>
                <a:miter lim="800000"/>
                <a:headEnd len="med" w="med" type="none"/>
                <a:tailEnd len="med" w="med" type="none"/>
              </a:ln>
            </p:spPr>
          </p:cxnSp>
          <p:cxnSp>
            <p:nvCxnSpPr>
              <p:cNvPr id="384" name="Google Shape;384;p4"/>
              <p:cNvCxnSpPr/>
              <p:nvPr/>
            </p:nvCxnSpPr>
            <p:spPr>
              <a:xfrm flipH="1" rot="10800000">
                <a:off x="2544" y="1200"/>
                <a:ext cx="32" cy="384"/>
              </a:xfrm>
              <a:prstGeom prst="straightConnector1">
                <a:avLst/>
              </a:prstGeom>
              <a:noFill/>
              <a:ln cap="flat" cmpd="sng" w="38100">
                <a:solidFill>
                  <a:srgbClr val="FF3300"/>
                </a:solidFill>
                <a:prstDash val="solid"/>
                <a:miter lim="800000"/>
                <a:headEnd len="med" w="med" type="none"/>
                <a:tailEnd len="med" w="med" type="none"/>
              </a:ln>
            </p:spPr>
          </p:cxnSp>
          <p:cxnSp>
            <p:nvCxnSpPr>
              <p:cNvPr id="385" name="Google Shape;385;p4"/>
              <p:cNvCxnSpPr/>
              <p:nvPr/>
            </p:nvCxnSpPr>
            <p:spPr>
              <a:xfrm>
                <a:off x="2579" y="1200"/>
                <a:ext cx="301" cy="0"/>
              </a:xfrm>
              <a:prstGeom prst="straightConnector1">
                <a:avLst/>
              </a:prstGeom>
              <a:noFill/>
              <a:ln cap="flat" cmpd="sng" w="38100">
                <a:solidFill>
                  <a:srgbClr val="FF3300"/>
                </a:solidFill>
                <a:prstDash val="solid"/>
                <a:miter lim="800000"/>
                <a:headEnd len="med" w="med" type="none"/>
                <a:tailEnd len="med" w="med" type="none"/>
              </a:ln>
            </p:spPr>
          </p:cxnSp>
        </p:grpSp>
        <p:sp>
          <p:nvSpPr>
            <p:cNvPr id="386" name="Google Shape;386;p4"/>
            <p:cNvSpPr txBox="1"/>
            <p:nvPr/>
          </p:nvSpPr>
          <p:spPr>
            <a:xfrm>
              <a:off x="3296" y="3472"/>
              <a:ext cx="720"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4400"/>
                <a:buFont typeface="Times New Roman"/>
                <a:buNone/>
              </a:pPr>
              <a:r>
                <a:rPr b="1" i="0" lang="en-US" sz="4400" u="none">
                  <a:solidFill>
                    <a:srgbClr val="FF3300"/>
                  </a:solidFill>
                  <a:latin typeface="Times New Roman"/>
                  <a:ea typeface="Times New Roman"/>
                  <a:cs typeface="Times New Roman"/>
                  <a:sym typeface="Times New Roman"/>
                </a:rPr>
                <a:t>20</a:t>
              </a:r>
              <a:endParaRPr/>
            </a:p>
          </p:txBody>
        </p:sp>
      </p:grpSp>
      <p:sp>
        <p:nvSpPr>
          <p:cNvPr id="387" name="Google Shape;387;p4"/>
          <p:cNvSpPr txBox="1"/>
          <p:nvPr/>
        </p:nvSpPr>
        <p:spPr>
          <a:xfrm>
            <a:off x="533400" y="838200"/>
            <a:ext cx="5791200" cy="5794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6600"/>
              </a:buClr>
              <a:buSzPts val="3200"/>
              <a:buFont typeface="Times New Roman"/>
              <a:buNone/>
            </a:pPr>
            <a:r>
              <a:rPr b="1" i="0" lang="en-US" sz="3200" u="none">
                <a:solidFill>
                  <a:srgbClr val="006600"/>
                </a:solidFill>
                <a:latin typeface="Times New Roman"/>
                <a:ea typeface="Times New Roman"/>
                <a:cs typeface="Times New Roman"/>
                <a:sym typeface="Times New Roman"/>
              </a:rPr>
              <a:t>Rút gọn biểu thức </a:t>
            </a:r>
            <a:endParaRPr/>
          </a:p>
        </p:txBody>
      </p:sp>
      <p:grpSp>
        <p:nvGrpSpPr>
          <p:cNvPr id="388" name="Google Shape;388;p4"/>
          <p:cNvGrpSpPr/>
          <p:nvPr/>
        </p:nvGrpSpPr>
        <p:grpSpPr>
          <a:xfrm>
            <a:off x="3962400" y="3581400"/>
            <a:ext cx="1371600" cy="762000"/>
            <a:chOff x="2832" y="960"/>
            <a:chExt cx="864" cy="480"/>
          </a:xfrm>
        </p:grpSpPr>
        <p:grpSp>
          <p:nvGrpSpPr>
            <p:cNvPr id="389" name="Google Shape;389;p4"/>
            <p:cNvGrpSpPr/>
            <p:nvPr/>
          </p:nvGrpSpPr>
          <p:grpSpPr>
            <a:xfrm>
              <a:off x="2832" y="960"/>
              <a:ext cx="435" cy="384"/>
              <a:chOff x="2445" y="1200"/>
              <a:chExt cx="435" cy="384"/>
            </a:xfrm>
          </p:grpSpPr>
          <p:cxnSp>
            <p:nvCxnSpPr>
              <p:cNvPr id="390" name="Google Shape;390;p4"/>
              <p:cNvCxnSpPr/>
              <p:nvPr/>
            </p:nvCxnSpPr>
            <p:spPr>
              <a:xfrm>
                <a:off x="2445" y="1315"/>
                <a:ext cx="99" cy="269"/>
              </a:xfrm>
              <a:prstGeom prst="straightConnector1">
                <a:avLst/>
              </a:prstGeom>
              <a:noFill/>
              <a:ln cap="flat" cmpd="sng" w="38100">
                <a:solidFill>
                  <a:srgbClr val="FF0000"/>
                </a:solidFill>
                <a:prstDash val="solid"/>
                <a:miter lim="800000"/>
                <a:headEnd len="med" w="med" type="none"/>
                <a:tailEnd len="med" w="med" type="none"/>
              </a:ln>
            </p:spPr>
          </p:cxnSp>
          <p:cxnSp>
            <p:nvCxnSpPr>
              <p:cNvPr id="391" name="Google Shape;391;p4"/>
              <p:cNvCxnSpPr/>
              <p:nvPr/>
            </p:nvCxnSpPr>
            <p:spPr>
              <a:xfrm flipH="1" rot="10800000">
                <a:off x="2544" y="1200"/>
                <a:ext cx="32" cy="384"/>
              </a:xfrm>
              <a:prstGeom prst="straightConnector1">
                <a:avLst/>
              </a:prstGeom>
              <a:noFill/>
              <a:ln cap="flat" cmpd="sng" w="38100">
                <a:solidFill>
                  <a:srgbClr val="FF0000"/>
                </a:solidFill>
                <a:prstDash val="solid"/>
                <a:miter lim="800000"/>
                <a:headEnd len="med" w="med" type="none"/>
                <a:tailEnd len="med" w="med" type="none"/>
              </a:ln>
            </p:spPr>
          </p:cxnSp>
          <p:cxnSp>
            <p:nvCxnSpPr>
              <p:cNvPr id="392" name="Google Shape;392;p4"/>
              <p:cNvCxnSpPr/>
              <p:nvPr/>
            </p:nvCxnSpPr>
            <p:spPr>
              <a:xfrm>
                <a:off x="2579" y="1200"/>
                <a:ext cx="301" cy="0"/>
              </a:xfrm>
              <a:prstGeom prst="straightConnector1">
                <a:avLst/>
              </a:prstGeom>
              <a:noFill/>
              <a:ln cap="flat" cmpd="sng" w="38100">
                <a:solidFill>
                  <a:srgbClr val="FF0000"/>
                </a:solidFill>
                <a:prstDash val="solid"/>
                <a:miter lim="800000"/>
                <a:headEnd len="med" w="med" type="none"/>
                <a:tailEnd len="med" w="med" type="none"/>
              </a:ln>
            </p:spPr>
          </p:cxnSp>
        </p:grpSp>
        <p:sp>
          <p:nvSpPr>
            <p:cNvPr id="393" name="Google Shape;393;p4"/>
            <p:cNvSpPr txBox="1"/>
            <p:nvPr/>
          </p:nvSpPr>
          <p:spPr>
            <a:xfrm>
              <a:off x="2976" y="998"/>
              <a:ext cx="720" cy="44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4000"/>
                <a:buFont typeface="Times New Roman"/>
                <a:buNone/>
              </a:pPr>
              <a:r>
                <a:rPr b="1" i="0" lang="en-US" sz="4000" u="none">
                  <a:solidFill>
                    <a:srgbClr val="FF0000"/>
                  </a:solidFill>
                  <a:latin typeface="Times New Roman"/>
                  <a:ea typeface="Times New Roman"/>
                  <a:cs typeface="Times New Roman"/>
                  <a:sym typeface="Times New Roman"/>
                </a:rPr>
                <a:t>5</a:t>
              </a:r>
              <a:endParaRPr/>
            </a:p>
          </p:txBody>
        </p:sp>
      </p:grpSp>
      <p:grpSp>
        <p:nvGrpSpPr>
          <p:cNvPr id="394" name="Google Shape;394;p4"/>
          <p:cNvGrpSpPr/>
          <p:nvPr/>
        </p:nvGrpSpPr>
        <p:grpSpPr>
          <a:xfrm>
            <a:off x="2286000" y="3581400"/>
            <a:ext cx="1371600" cy="762000"/>
            <a:chOff x="2832" y="960"/>
            <a:chExt cx="864" cy="480"/>
          </a:xfrm>
        </p:grpSpPr>
        <p:grpSp>
          <p:nvGrpSpPr>
            <p:cNvPr id="395" name="Google Shape;395;p4"/>
            <p:cNvGrpSpPr/>
            <p:nvPr/>
          </p:nvGrpSpPr>
          <p:grpSpPr>
            <a:xfrm>
              <a:off x="2832" y="960"/>
              <a:ext cx="435" cy="384"/>
              <a:chOff x="2445" y="1200"/>
              <a:chExt cx="435" cy="384"/>
            </a:xfrm>
          </p:grpSpPr>
          <p:cxnSp>
            <p:nvCxnSpPr>
              <p:cNvPr id="396" name="Google Shape;396;p4"/>
              <p:cNvCxnSpPr/>
              <p:nvPr/>
            </p:nvCxnSpPr>
            <p:spPr>
              <a:xfrm>
                <a:off x="2445" y="1315"/>
                <a:ext cx="99" cy="269"/>
              </a:xfrm>
              <a:prstGeom prst="straightConnector1">
                <a:avLst/>
              </a:prstGeom>
              <a:noFill/>
              <a:ln cap="flat" cmpd="sng" w="38100">
                <a:solidFill>
                  <a:srgbClr val="FF0000"/>
                </a:solidFill>
                <a:prstDash val="solid"/>
                <a:miter lim="800000"/>
                <a:headEnd len="med" w="med" type="none"/>
                <a:tailEnd len="med" w="med" type="none"/>
              </a:ln>
            </p:spPr>
          </p:cxnSp>
          <p:cxnSp>
            <p:nvCxnSpPr>
              <p:cNvPr id="397" name="Google Shape;397;p4"/>
              <p:cNvCxnSpPr/>
              <p:nvPr/>
            </p:nvCxnSpPr>
            <p:spPr>
              <a:xfrm flipH="1" rot="10800000">
                <a:off x="2544" y="1200"/>
                <a:ext cx="32" cy="384"/>
              </a:xfrm>
              <a:prstGeom prst="straightConnector1">
                <a:avLst/>
              </a:prstGeom>
              <a:noFill/>
              <a:ln cap="flat" cmpd="sng" w="38100">
                <a:solidFill>
                  <a:srgbClr val="FF0000"/>
                </a:solidFill>
                <a:prstDash val="solid"/>
                <a:miter lim="800000"/>
                <a:headEnd len="med" w="med" type="none"/>
                <a:tailEnd len="med" w="med" type="none"/>
              </a:ln>
            </p:spPr>
          </p:cxnSp>
          <p:cxnSp>
            <p:nvCxnSpPr>
              <p:cNvPr id="398" name="Google Shape;398;p4"/>
              <p:cNvCxnSpPr/>
              <p:nvPr/>
            </p:nvCxnSpPr>
            <p:spPr>
              <a:xfrm>
                <a:off x="2579" y="1200"/>
                <a:ext cx="301" cy="0"/>
              </a:xfrm>
              <a:prstGeom prst="straightConnector1">
                <a:avLst/>
              </a:prstGeom>
              <a:noFill/>
              <a:ln cap="flat" cmpd="sng" w="38100">
                <a:solidFill>
                  <a:srgbClr val="FF0000"/>
                </a:solidFill>
                <a:prstDash val="solid"/>
                <a:miter lim="800000"/>
                <a:headEnd len="med" w="med" type="none"/>
                <a:tailEnd len="med" w="med" type="none"/>
              </a:ln>
            </p:spPr>
          </p:cxnSp>
        </p:grpSp>
        <p:sp>
          <p:nvSpPr>
            <p:cNvPr id="399" name="Google Shape;399;p4"/>
            <p:cNvSpPr txBox="1"/>
            <p:nvPr/>
          </p:nvSpPr>
          <p:spPr>
            <a:xfrm>
              <a:off x="2976" y="998"/>
              <a:ext cx="720" cy="44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4000"/>
                <a:buFont typeface="Times New Roman"/>
                <a:buNone/>
              </a:pPr>
              <a:r>
                <a:rPr b="1" i="0" lang="en-US" sz="4000" u="none">
                  <a:solidFill>
                    <a:srgbClr val="FF0000"/>
                  </a:solidFill>
                  <a:latin typeface="Times New Roman"/>
                  <a:ea typeface="Times New Roman"/>
                  <a:cs typeface="Times New Roman"/>
                  <a:sym typeface="Times New Roman"/>
                </a:rPr>
                <a:t>5</a:t>
              </a:r>
              <a:endParaRPr/>
            </a:p>
          </p:txBody>
        </p:sp>
      </p:grpSp>
      <p:grpSp>
        <p:nvGrpSpPr>
          <p:cNvPr id="400" name="Google Shape;400;p4"/>
          <p:cNvGrpSpPr/>
          <p:nvPr/>
        </p:nvGrpSpPr>
        <p:grpSpPr>
          <a:xfrm>
            <a:off x="5715000" y="3581400"/>
            <a:ext cx="1371600" cy="762000"/>
            <a:chOff x="3408" y="1968"/>
            <a:chExt cx="864" cy="480"/>
          </a:xfrm>
        </p:grpSpPr>
        <p:grpSp>
          <p:nvGrpSpPr>
            <p:cNvPr id="401" name="Google Shape;401;p4"/>
            <p:cNvGrpSpPr/>
            <p:nvPr/>
          </p:nvGrpSpPr>
          <p:grpSpPr>
            <a:xfrm>
              <a:off x="3408" y="1968"/>
              <a:ext cx="435" cy="384"/>
              <a:chOff x="2445" y="1200"/>
              <a:chExt cx="435" cy="384"/>
            </a:xfrm>
          </p:grpSpPr>
          <p:cxnSp>
            <p:nvCxnSpPr>
              <p:cNvPr id="402" name="Google Shape;402;p4"/>
              <p:cNvCxnSpPr/>
              <p:nvPr/>
            </p:nvCxnSpPr>
            <p:spPr>
              <a:xfrm>
                <a:off x="2445" y="1315"/>
                <a:ext cx="99" cy="269"/>
              </a:xfrm>
              <a:prstGeom prst="straightConnector1">
                <a:avLst/>
              </a:prstGeom>
              <a:noFill/>
              <a:ln cap="flat" cmpd="sng" w="38100">
                <a:solidFill>
                  <a:srgbClr val="FF0000"/>
                </a:solidFill>
                <a:prstDash val="solid"/>
                <a:miter lim="800000"/>
                <a:headEnd len="med" w="med" type="none"/>
                <a:tailEnd len="med" w="med" type="none"/>
              </a:ln>
            </p:spPr>
          </p:cxnSp>
          <p:cxnSp>
            <p:nvCxnSpPr>
              <p:cNvPr id="403" name="Google Shape;403;p4"/>
              <p:cNvCxnSpPr/>
              <p:nvPr/>
            </p:nvCxnSpPr>
            <p:spPr>
              <a:xfrm flipH="1" rot="10800000">
                <a:off x="2544" y="1200"/>
                <a:ext cx="32" cy="384"/>
              </a:xfrm>
              <a:prstGeom prst="straightConnector1">
                <a:avLst/>
              </a:prstGeom>
              <a:noFill/>
              <a:ln cap="flat" cmpd="sng" w="38100">
                <a:solidFill>
                  <a:srgbClr val="FF0000"/>
                </a:solidFill>
                <a:prstDash val="solid"/>
                <a:miter lim="800000"/>
                <a:headEnd len="med" w="med" type="none"/>
                <a:tailEnd len="med" w="med" type="none"/>
              </a:ln>
            </p:spPr>
          </p:cxnSp>
          <p:cxnSp>
            <p:nvCxnSpPr>
              <p:cNvPr id="404" name="Google Shape;404;p4"/>
              <p:cNvCxnSpPr/>
              <p:nvPr/>
            </p:nvCxnSpPr>
            <p:spPr>
              <a:xfrm>
                <a:off x="2579" y="1200"/>
                <a:ext cx="301" cy="0"/>
              </a:xfrm>
              <a:prstGeom prst="straightConnector1">
                <a:avLst/>
              </a:prstGeom>
              <a:noFill/>
              <a:ln cap="flat" cmpd="sng" w="38100">
                <a:solidFill>
                  <a:srgbClr val="FF0000"/>
                </a:solidFill>
                <a:prstDash val="solid"/>
                <a:miter lim="800000"/>
                <a:headEnd len="med" w="med" type="none"/>
                <a:tailEnd len="med" w="med" type="none"/>
              </a:ln>
            </p:spPr>
          </p:cxnSp>
        </p:grpSp>
        <p:sp>
          <p:nvSpPr>
            <p:cNvPr id="405" name="Google Shape;405;p4"/>
            <p:cNvSpPr txBox="1"/>
            <p:nvPr/>
          </p:nvSpPr>
          <p:spPr>
            <a:xfrm>
              <a:off x="3552" y="1968"/>
              <a:ext cx="720"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4400"/>
                <a:buFont typeface="Times New Roman"/>
                <a:buNone/>
              </a:pPr>
              <a:r>
                <a:rPr b="1" i="0" lang="en-US" sz="4400" u="none">
                  <a:solidFill>
                    <a:srgbClr val="FF0000"/>
                  </a:solidFill>
                  <a:latin typeface="Times New Roman"/>
                  <a:ea typeface="Times New Roman"/>
                  <a:cs typeface="Times New Roman"/>
                  <a:sym typeface="Times New Roman"/>
                </a:rPr>
                <a:t>5</a:t>
              </a:r>
              <a:endParaRPr/>
            </a:p>
          </p:txBody>
        </p:sp>
      </p:grpSp>
      <p:sp>
        <p:nvSpPr>
          <p:cNvPr id="406" name="Google Shape;406;p4"/>
          <p:cNvSpPr txBox="1"/>
          <p:nvPr/>
        </p:nvSpPr>
        <p:spPr>
          <a:xfrm>
            <a:off x="47625" y="49212"/>
            <a:ext cx="9048750" cy="6784975"/>
          </a:xfrm>
          <a:prstGeom prst="rect">
            <a:avLst/>
          </a:prstGeom>
          <a:noFill/>
          <a:ln cap="flat" cmpd="sng" w="76200">
            <a:solidFill>
              <a:srgbClr val="FF99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transition spd="slow">
    <p:spli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308"/>
                                        </p:tgtEl>
                                        <p:attrNameLst>
                                          <p:attrName>style.visibility</p:attrName>
                                        </p:attrNameLst>
                                      </p:cBhvr>
                                      <p:to>
                                        <p:strVal val="visible"/>
                                      </p:to>
                                    </p:set>
                                    <p:anim calcmode="lin" valueType="num">
                                      <p:cBhvr additive="base">
                                        <p:cTn dur="500"/>
                                        <p:tgtEl>
                                          <p:spTgt spid="308"/>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1000"/>
                                        <p:tgtEl>
                                          <p:spTgt spid="308"/>
                                        </p:tgtEl>
                                      </p:cBhvr>
                                    </p:animEffect>
                                    <p:set>
                                      <p:cBhvr>
                                        <p:cTn dur="1" fill="hold">
                                          <p:stCondLst>
                                            <p:cond delay="1000"/>
                                          </p:stCondLst>
                                        </p:cTn>
                                        <p:tgtEl>
                                          <p:spTgt spid="308"/>
                                        </p:tgtEl>
                                        <p:attrNameLst>
                                          <p:attrName>style.visibility</p:attrName>
                                        </p:attrNameLst>
                                      </p:cBhvr>
                                      <p:to>
                                        <p:strVal val="hidden"/>
                                      </p:to>
                                    </p:se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345"/>
                                        </p:tgtEl>
                                        <p:attrNameLst>
                                          <p:attrName>style.visibility</p:attrName>
                                        </p:attrNameLst>
                                      </p:cBhvr>
                                      <p:to>
                                        <p:strVal val="visible"/>
                                      </p:to>
                                    </p:set>
                                    <p:animEffect filter="fade" transition="in">
                                      <p:cBhvr>
                                        <p:cTn dur="1000"/>
                                        <p:tgtEl>
                                          <p:spTgt spid="34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4"/>
                                        </p:tgtEl>
                                        <p:attrNameLst>
                                          <p:attrName>style.visibility</p:attrName>
                                        </p:attrNameLst>
                                      </p:cBhvr>
                                      <p:to>
                                        <p:strVal val="visible"/>
                                      </p:to>
                                    </p:set>
                                    <p:animEffect filter="fade" transition="in">
                                      <p:cBhvr>
                                        <p:cTn dur="500"/>
                                        <p:tgtEl>
                                          <p:spTgt spid="294"/>
                                        </p:tgtEl>
                                      </p:cBhvr>
                                    </p:animEffect>
                                  </p:childTnLst>
                                </p:cTn>
                              </p:par>
                              <p:par>
                                <p:cTn fill="hold" nodeType="withEffect" presetClass="entr" presetID="10" presetSubtype="0">
                                  <p:stCondLst>
                                    <p:cond delay="0"/>
                                  </p:stCondLst>
                                  <p:childTnLst>
                                    <p:set>
                                      <p:cBhvr>
                                        <p:cTn dur="1" fill="hold">
                                          <p:stCondLst>
                                            <p:cond delay="0"/>
                                          </p:stCondLst>
                                        </p:cTn>
                                        <p:tgtEl>
                                          <p:spTgt spid="301"/>
                                        </p:tgtEl>
                                        <p:attrNameLst>
                                          <p:attrName>style.visibility</p:attrName>
                                        </p:attrNameLst>
                                      </p:cBhvr>
                                      <p:to>
                                        <p:strVal val="visible"/>
                                      </p:to>
                                    </p:set>
                                    <p:animEffect filter="fade" transition="in">
                                      <p:cBhvr>
                                        <p:cTn dur="500"/>
                                        <p:tgtEl>
                                          <p:spTgt spid="301"/>
                                        </p:tgtEl>
                                      </p:cBhvr>
                                    </p:animEffect>
                                  </p:childTnLst>
                                </p:cTn>
                              </p:par>
                              <p:par>
                                <p:cTn fill="hold" nodeType="withEffect" presetClass="entr" presetID="10" presetSubtype="0">
                                  <p:stCondLst>
                                    <p:cond delay="0"/>
                                  </p:stCondLst>
                                  <p:childTnLst>
                                    <p:set>
                                      <p:cBhvr>
                                        <p:cTn dur="1" fill="hold">
                                          <p:stCondLst>
                                            <p:cond delay="0"/>
                                          </p:stCondLst>
                                        </p:cTn>
                                        <p:tgtEl>
                                          <p:spTgt spid="353"/>
                                        </p:tgtEl>
                                        <p:attrNameLst>
                                          <p:attrName>style.visibility</p:attrName>
                                        </p:attrNameLst>
                                      </p:cBhvr>
                                      <p:to>
                                        <p:strVal val="visible"/>
                                      </p:to>
                                    </p:set>
                                    <p:animEffect filter="fade" transition="in">
                                      <p:cBhvr>
                                        <p:cTn dur="500"/>
                                        <p:tgtEl>
                                          <p:spTgt spid="353"/>
                                        </p:tgtEl>
                                      </p:cBhvr>
                                    </p:animEffect>
                                  </p:childTnLst>
                                </p:cTn>
                              </p:par>
                              <p:par>
                                <p:cTn fill="hold" nodeType="withEffect" presetClass="entr" presetID="10" presetSubtype="0">
                                  <p:stCondLst>
                                    <p:cond delay="0"/>
                                  </p:stCondLst>
                                  <p:childTnLst>
                                    <p:set>
                                      <p:cBhvr>
                                        <p:cTn dur="1" fill="hold">
                                          <p:stCondLst>
                                            <p:cond delay="0"/>
                                          </p:stCondLst>
                                        </p:cTn>
                                        <p:tgtEl>
                                          <p:spTgt spid="354"/>
                                        </p:tgtEl>
                                        <p:attrNameLst>
                                          <p:attrName>style.visibility</p:attrName>
                                        </p:attrNameLst>
                                      </p:cBhvr>
                                      <p:to>
                                        <p:strVal val="visible"/>
                                      </p:to>
                                    </p:set>
                                    <p:animEffect filter="fade" transition="in">
                                      <p:cBhvr>
                                        <p:cTn dur="500"/>
                                        <p:tgtEl>
                                          <p:spTgt spid="354"/>
                                        </p:tgtEl>
                                      </p:cBhvr>
                                    </p:animEffect>
                                  </p:childTnLst>
                                </p:cTn>
                              </p:par>
                              <p:par>
                                <p:cTn fill="hold" nodeType="withEffect" presetClass="entr" presetID="10" presetSubtype="0">
                                  <p:stCondLst>
                                    <p:cond delay="0"/>
                                  </p:stCondLst>
                                  <p:childTnLst>
                                    <p:set>
                                      <p:cBhvr>
                                        <p:cTn dur="1" fill="hold">
                                          <p:stCondLst>
                                            <p:cond delay="0"/>
                                          </p:stCondLst>
                                        </p:cTn>
                                        <p:tgtEl>
                                          <p:spTgt spid="361"/>
                                        </p:tgtEl>
                                        <p:attrNameLst>
                                          <p:attrName>style.visibility</p:attrName>
                                        </p:attrNameLst>
                                      </p:cBhvr>
                                      <p:to>
                                        <p:strVal val="visible"/>
                                      </p:to>
                                    </p:set>
                                    <p:animEffect filter="fade" transition="in">
                                      <p:cBhvr>
                                        <p:cTn dur="500"/>
                                        <p:tgtEl>
                                          <p:spTgt spid="361"/>
                                        </p:tgtEl>
                                      </p:cBhvr>
                                    </p:animEffect>
                                  </p:childTnLst>
                                </p:cTn>
                              </p:par>
                            </p:childTnLst>
                          </p:cTn>
                        </p:par>
                        <p:par>
                          <p:cTn fill="hold">
                            <p:stCondLst>
                              <p:cond delay="500"/>
                            </p:stCondLst>
                            <p:childTnLst>
                              <p:par>
                                <p:cTn fill="hold" nodeType="afterEffect" presetClass="entr" presetID="10" presetSubtype="0">
                                  <p:stCondLst>
                                    <p:cond delay="1000"/>
                                  </p:stCondLst>
                                  <p:childTnLst>
                                    <p:set>
                                      <p:cBhvr>
                                        <p:cTn dur="1" fill="hold">
                                          <p:stCondLst>
                                            <p:cond delay="0"/>
                                          </p:stCondLst>
                                        </p:cTn>
                                        <p:tgtEl>
                                          <p:spTgt spid="371"/>
                                        </p:tgtEl>
                                        <p:attrNameLst>
                                          <p:attrName>style.visibility</p:attrName>
                                        </p:attrNameLst>
                                      </p:cBhvr>
                                      <p:to>
                                        <p:strVal val="visible"/>
                                      </p:to>
                                    </p:set>
                                    <p:animEffect filter="fade" transition="in">
                                      <p:cBhvr>
                                        <p:cTn dur="1000"/>
                                        <p:tgtEl>
                                          <p:spTgt spid="371"/>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372"/>
                                        </p:tgtEl>
                                        <p:attrNameLst>
                                          <p:attrName>style.visibility</p:attrName>
                                        </p:attrNameLst>
                                      </p:cBhvr>
                                      <p:to>
                                        <p:strVal val="visible"/>
                                      </p:to>
                                    </p:set>
                                    <p:animEffect filter="fade" transition="in">
                                      <p:cBhvr>
                                        <p:cTn dur="1000"/>
                                        <p:tgtEl>
                                          <p:spTgt spid="372"/>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373"/>
                                        </p:tgtEl>
                                        <p:attrNameLst>
                                          <p:attrName>style.visibility</p:attrName>
                                        </p:attrNameLst>
                                      </p:cBhvr>
                                      <p:to>
                                        <p:strVal val="visible"/>
                                      </p:to>
                                    </p:set>
                                    <p:animEffect filter="fade" transition="in">
                                      <p:cBhvr>
                                        <p:cTn dur="1000"/>
                                        <p:tgtEl>
                                          <p:spTgt spid="37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11" name="Shape 411"/>
        <p:cNvGrpSpPr/>
        <p:nvPr/>
      </p:nvGrpSpPr>
      <p:grpSpPr>
        <a:xfrm>
          <a:off x="0" y="0"/>
          <a:ext cx="0" cy="0"/>
          <a:chOff x="0" y="0"/>
          <a:chExt cx="0" cy="0"/>
        </a:xfrm>
      </p:grpSpPr>
      <p:sp>
        <p:nvSpPr>
          <p:cNvPr id="412" name="Google Shape;412;p5"/>
          <p:cNvSpPr txBox="1"/>
          <p:nvPr/>
        </p:nvSpPr>
        <p:spPr>
          <a:xfrm>
            <a:off x="457200" y="381000"/>
            <a:ext cx="3200400" cy="579437"/>
          </a:xfrm>
          <a:prstGeom prst="rect">
            <a:avLst/>
          </a:prstGeom>
          <a:solidFill>
            <a:schemeClr val="accen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C0000"/>
              </a:buClr>
              <a:buSzPts val="3200"/>
              <a:buFont typeface="Times New Roman"/>
              <a:buNone/>
            </a:pPr>
            <a:r>
              <a:rPr b="1" i="0" lang="en-US" sz="3200" u="none">
                <a:solidFill>
                  <a:srgbClr val="CC0000"/>
                </a:solidFill>
                <a:latin typeface="Times New Roman"/>
                <a:ea typeface="Times New Roman"/>
                <a:cs typeface="Times New Roman"/>
                <a:sym typeface="Times New Roman"/>
              </a:rPr>
              <a:t>Bài tập áp dụng:</a:t>
            </a:r>
            <a:endParaRPr/>
          </a:p>
        </p:txBody>
      </p:sp>
      <p:sp>
        <p:nvSpPr>
          <p:cNvPr id="413" name="Google Shape;413;p5"/>
          <p:cNvSpPr txBox="1"/>
          <p:nvPr/>
        </p:nvSpPr>
        <p:spPr>
          <a:xfrm>
            <a:off x="381000" y="1219200"/>
            <a:ext cx="5791200" cy="5492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6600"/>
              </a:buClr>
              <a:buSzPts val="3000"/>
              <a:buFont typeface="Times New Roman"/>
              <a:buNone/>
            </a:pPr>
            <a:r>
              <a:rPr b="1" i="0" lang="en-US" sz="3000" u="none">
                <a:solidFill>
                  <a:srgbClr val="006600"/>
                </a:solidFill>
                <a:latin typeface="Times New Roman"/>
                <a:ea typeface="Times New Roman"/>
                <a:cs typeface="Times New Roman"/>
                <a:sym typeface="Times New Roman"/>
              </a:rPr>
              <a:t>Thực hiện phép tính: </a:t>
            </a:r>
            <a:endParaRPr/>
          </a:p>
        </p:txBody>
      </p:sp>
      <p:sp>
        <p:nvSpPr>
          <p:cNvPr id="414" name="Google Shape;414;p5"/>
          <p:cNvSpPr txBox="1"/>
          <p:nvPr/>
        </p:nvSpPr>
        <p:spPr>
          <a:xfrm>
            <a:off x="914400" y="2438400"/>
            <a:ext cx="65532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415" name="Google Shape;415;p5"/>
          <p:cNvGrpSpPr/>
          <p:nvPr/>
        </p:nvGrpSpPr>
        <p:grpSpPr>
          <a:xfrm>
            <a:off x="533400" y="2209800"/>
            <a:ext cx="4114800" cy="762000"/>
            <a:chOff x="336" y="1296"/>
            <a:chExt cx="2592" cy="480"/>
          </a:xfrm>
        </p:grpSpPr>
        <p:grpSp>
          <p:nvGrpSpPr>
            <p:cNvPr id="416" name="Google Shape;416;p5"/>
            <p:cNvGrpSpPr/>
            <p:nvPr/>
          </p:nvGrpSpPr>
          <p:grpSpPr>
            <a:xfrm>
              <a:off x="336" y="1296"/>
              <a:ext cx="884" cy="480"/>
              <a:chOff x="768" y="1152"/>
              <a:chExt cx="884" cy="480"/>
            </a:xfrm>
          </p:grpSpPr>
          <p:sp>
            <p:nvSpPr>
              <p:cNvPr id="417" name="Google Shape;417;p5"/>
              <p:cNvSpPr txBox="1"/>
              <p:nvPr/>
            </p:nvSpPr>
            <p:spPr>
              <a:xfrm>
                <a:off x="884" y="1152"/>
                <a:ext cx="768"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18</a:t>
                </a:r>
                <a:endParaRPr/>
              </a:p>
            </p:txBody>
          </p:sp>
          <p:grpSp>
            <p:nvGrpSpPr>
              <p:cNvPr id="418" name="Google Shape;418;p5"/>
              <p:cNvGrpSpPr/>
              <p:nvPr/>
            </p:nvGrpSpPr>
            <p:grpSpPr>
              <a:xfrm>
                <a:off x="768" y="1152"/>
                <a:ext cx="528" cy="384"/>
                <a:chOff x="816" y="672"/>
                <a:chExt cx="528" cy="384"/>
              </a:xfrm>
            </p:grpSpPr>
            <p:cxnSp>
              <p:nvCxnSpPr>
                <p:cNvPr id="419" name="Google Shape;419;p5"/>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420" name="Google Shape;420;p5"/>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421" name="Google Shape;421;p5"/>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grpSp>
        <p:grpSp>
          <p:nvGrpSpPr>
            <p:cNvPr id="422" name="Google Shape;422;p5"/>
            <p:cNvGrpSpPr/>
            <p:nvPr/>
          </p:nvGrpSpPr>
          <p:grpSpPr>
            <a:xfrm>
              <a:off x="1632" y="1296"/>
              <a:ext cx="720" cy="480"/>
              <a:chOff x="2064" y="1152"/>
              <a:chExt cx="720" cy="480"/>
            </a:xfrm>
          </p:grpSpPr>
          <p:sp>
            <p:nvSpPr>
              <p:cNvPr id="423" name="Google Shape;423;p5"/>
              <p:cNvSpPr txBox="1"/>
              <p:nvPr/>
            </p:nvSpPr>
            <p:spPr>
              <a:xfrm>
                <a:off x="2208" y="1152"/>
                <a:ext cx="576"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50</a:t>
                </a:r>
                <a:endParaRPr/>
              </a:p>
            </p:txBody>
          </p:sp>
          <p:grpSp>
            <p:nvGrpSpPr>
              <p:cNvPr id="424" name="Google Shape;424;p5"/>
              <p:cNvGrpSpPr/>
              <p:nvPr/>
            </p:nvGrpSpPr>
            <p:grpSpPr>
              <a:xfrm>
                <a:off x="2064" y="1152"/>
                <a:ext cx="528" cy="384"/>
                <a:chOff x="816" y="672"/>
                <a:chExt cx="528" cy="384"/>
              </a:xfrm>
            </p:grpSpPr>
            <p:cxnSp>
              <p:nvCxnSpPr>
                <p:cNvPr id="425" name="Google Shape;425;p5"/>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426" name="Google Shape;426;p5"/>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427" name="Google Shape;427;p5"/>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grpSp>
        <p:sp>
          <p:nvSpPr>
            <p:cNvPr id="428" name="Google Shape;428;p5"/>
            <p:cNvSpPr txBox="1"/>
            <p:nvPr/>
          </p:nvSpPr>
          <p:spPr>
            <a:xfrm>
              <a:off x="1152" y="1296"/>
              <a:ext cx="720"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sp>
          <p:nvSpPr>
            <p:cNvPr id="429" name="Google Shape;429;p5"/>
            <p:cNvSpPr txBox="1"/>
            <p:nvPr/>
          </p:nvSpPr>
          <p:spPr>
            <a:xfrm>
              <a:off x="2400" y="1296"/>
              <a:ext cx="528"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grpSp>
      <p:grpSp>
        <p:nvGrpSpPr>
          <p:cNvPr id="430" name="Google Shape;430;p5"/>
          <p:cNvGrpSpPr/>
          <p:nvPr/>
        </p:nvGrpSpPr>
        <p:grpSpPr>
          <a:xfrm>
            <a:off x="4594225" y="2209800"/>
            <a:ext cx="2133600" cy="762000"/>
            <a:chOff x="2894" y="1296"/>
            <a:chExt cx="1344" cy="480"/>
          </a:xfrm>
        </p:grpSpPr>
        <p:grpSp>
          <p:nvGrpSpPr>
            <p:cNvPr id="431" name="Google Shape;431;p5"/>
            <p:cNvGrpSpPr/>
            <p:nvPr/>
          </p:nvGrpSpPr>
          <p:grpSpPr>
            <a:xfrm>
              <a:off x="2894" y="1296"/>
              <a:ext cx="1090" cy="480"/>
              <a:chOff x="2894" y="1296"/>
              <a:chExt cx="1090" cy="480"/>
            </a:xfrm>
          </p:grpSpPr>
          <p:grpSp>
            <p:nvGrpSpPr>
              <p:cNvPr id="432" name="Google Shape;432;p5"/>
              <p:cNvGrpSpPr/>
              <p:nvPr/>
            </p:nvGrpSpPr>
            <p:grpSpPr>
              <a:xfrm>
                <a:off x="2894" y="1296"/>
                <a:ext cx="768" cy="384"/>
                <a:chOff x="816" y="672"/>
                <a:chExt cx="528" cy="384"/>
              </a:xfrm>
            </p:grpSpPr>
            <p:cxnSp>
              <p:nvCxnSpPr>
                <p:cNvPr id="433" name="Google Shape;433;p5"/>
                <p:cNvCxnSpPr/>
                <p:nvPr/>
              </p:nvCxnSpPr>
              <p:spPr>
                <a:xfrm>
                  <a:off x="816" y="816"/>
                  <a:ext cx="48" cy="240"/>
                </a:xfrm>
                <a:prstGeom prst="straightConnector1">
                  <a:avLst/>
                </a:prstGeom>
                <a:noFill/>
                <a:ln cap="flat" cmpd="sng" w="38100">
                  <a:solidFill>
                    <a:srgbClr val="0000FF"/>
                  </a:solidFill>
                  <a:prstDash val="solid"/>
                  <a:miter lim="800000"/>
                  <a:headEnd len="med" w="med" type="none"/>
                  <a:tailEnd len="med" w="med" type="none"/>
                </a:ln>
              </p:spPr>
            </p:cxnSp>
            <p:cxnSp>
              <p:nvCxnSpPr>
                <p:cNvPr id="434" name="Google Shape;434;p5"/>
                <p:cNvCxnSpPr/>
                <p:nvPr/>
              </p:nvCxnSpPr>
              <p:spPr>
                <a:xfrm flipH="1" rot="10800000">
                  <a:off x="864" y="672"/>
                  <a:ext cx="96" cy="384"/>
                </a:xfrm>
                <a:prstGeom prst="straightConnector1">
                  <a:avLst/>
                </a:prstGeom>
                <a:noFill/>
                <a:ln cap="flat" cmpd="sng" w="38100">
                  <a:solidFill>
                    <a:srgbClr val="0000FF"/>
                  </a:solidFill>
                  <a:prstDash val="solid"/>
                  <a:miter lim="800000"/>
                  <a:headEnd len="med" w="med" type="none"/>
                  <a:tailEnd len="med" w="med" type="none"/>
                </a:ln>
              </p:spPr>
            </p:cxnSp>
            <p:cxnSp>
              <p:nvCxnSpPr>
                <p:cNvPr id="435" name="Google Shape;435;p5"/>
                <p:cNvCxnSpPr/>
                <p:nvPr/>
              </p:nvCxnSpPr>
              <p:spPr>
                <a:xfrm>
                  <a:off x="960" y="672"/>
                  <a:ext cx="384" cy="0"/>
                </a:xfrm>
                <a:prstGeom prst="straightConnector1">
                  <a:avLst/>
                </a:prstGeom>
                <a:noFill/>
                <a:ln cap="flat" cmpd="sng" w="38100">
                  <a:solidFill>
                    <a:srgbClr val="0000FF"/>
                  </a:solidFill>
                  <a:prstDash val="solid"/>
                  <a:miter lim="800000"/>
                  <a:headEnd len="med" w="med" type="none"/>
                  <a:tailEnd len="med" w="med" type="none"/>
                </a:ln>
              </p:spPr>
            </p:cxnSp>
          </p:grpSp>
          <p:sp>
            <p:nvSpPr>
              <p:cNvPr id="436" name="Google Shape;436;p5"/>
              <p:cNvSpPr txBox="1"/>
              <p:nvPr/>
            </p:nvSpPr>
            <p:spPr>
              <a:xfrm>
                <a:off x="3072" y="1296"/>
                <a:ext cx="91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4400"/>
                  <a:buFont typeface="Times New Roman"/>
                  <a:buNone/>
                </a:pPr>
                <a:r>
                  <a:rPr b="1" i="0" lang="en-US" sz="4400" u="none">
                    <a:solidFill>
                      <a:srgbClr val="FF0000"/>
                    </a:solidFill>
                    <a:latin typeface="Times New Roman"/>
                    <a:ea typeface="Times New Roman"/>
                    <a:cs typeface="Times New Roman"/>
                    <a:sym typeface="Times New Roman"/>
                  </a:rPr>
                  <a:t>9</a:t>
                </a:r>
                <a:endParaRPr/>
              </a:p>
            </p:txBody>
          </p:sp>
        </p:grpSp>
        <p:sp>
          <p:nvSpPr>
            <p:cNvPr id="437" name="Google Shape;437;p5"/>
            <p:cNvSpPr txBox="1"/>
            <p:nvPr/>
          </p:nvSpPr>
          <p:spPr>
            <a:xfrm>
              <a:off x="3278" y="1296"/>
              <a:ext cx="960"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.2</a:t>
              </a:r>
              <a:endParaRPr/>
            </a:p>
          </p:txBody>
        </p:sp>
      </p:grpSp>
      <p:grpSp>
        <p:nvGrpSpPr>
          <p:cNvPr id="438" name="Google Shape;438;p5"/>
          <p:cNvGrpSpPr/>
          <p:nvPr/>
        </p:nvGrpSpPr>
        <p:grpSpPr>
          <a:xfrm>
            <a:off x="6042025" y="2133600"/>
            <a:ext cx="3025775" cy="838200"/>
            <a:chOff x="3806" y="1248"/>
            <a:chExt cx="1906" cy="528"/>
          </a:xfrm>
        </p:grpSpPr>
        <p:grpSp>
          <p:nvGrpSpPr>
            <p:cNvPr id="439" name="Google Shape;439;p5"/>
            <p:cNvGrpSpPr/>
            <p:nvPr/>
          </p:nvGrpSpPr>
          <p:grpSpPr>
            <a:xfrm>
              <a:off x="4190" y="1296"/>
              <a:ext cx="994" cy="384"/>
              <a:chOff x="816" y="672"/>
              <a:chExt cx="528" cy="384"/>
            </a:xfrm>
          </p:grpSpPr>
          <p:cxnSp>
            <p:nvCxnSpPr>
              <p:cNvPr id="440" name="Google Shape;440;p5"/>
              <p:cNvCxnSpPr/>
              <p:nvPr/>
            </p:nvCxnSpPr>
            <p:spPr>
              <a:xfrm>
                <a:off x="816" y="816"/>
                <a:ext cx="48" cy="240"/>
              </a:xfrm>
              <a:prstGeom prst="straightConnector1">
                <a:avLst/>
              </a:prstGeom>
              <a:noFill/>
              <a:ln cap="flat" cmpd="sng" w="38100">
                <a:solidFill>
                  <a:srgbClr val="0000FF"/>
                </a:solidFill>
                <a:prstDash val="solid"/>
                <a:miter lim="800000"/>
                <a:headEnd len="med" w="med" type="none"/>
                <a:tailEnd len="med" w="med" type="none"/>
              </a:ln>
            </p:spPr>
          </p:cxnSp>
          <p:cxnSp>
            <p:nvCxnSpPr>
              <p:cNvPr id="441" name="Google Shape;441;p5"/>
              <p:cNvCxnSpPr/>
              <p:nvPr/>
            </p:nvCxnSpPr>
            <p:spPr>
              <a:xfrm flipH="1" rot="10800000">
                <a:off x="864" y="672"/>
                <a:ext cx="96" cy="384"/>
              </a:xfrm>
              <a:prstGeom prst="straightConnector1">
                <a:avLst/>
              </a:prstGeom>
              <a:noFill/>
              <a:ln cap="flat" cmpd="sng" w="38100">
                <a:solidFill>
                  <a:srgbClr val="0000FF"/>
                </a:solidFill>
                <a:prstDash val="solid"/>
                <a:miter lim="800000"/>
                <a:headEnd len="med" w="med" type="none"/>
                <a:tailEnd len="med" w="med" type="none"/>
              </a:ln>
            </p:spPr>
          </p:cxnSp>
          <p:cxnSp>
            <p:nvCxnSpPr>
              <p:cNvPr id="442" name="Google Shape;442;p5"/>
              <p:cNvCxnSpPr/>
              <p:nvPr/>
            </p:nvCxnSpPr>
            <p:spPr>
              <a:xfrm>
                <a:off x="960" y="672"/>
                <a:ext cx="384" cy="0"/>
              </a:xfrm>
              <a:prstGeom prst="straightConnector1">
                <a:avLst/>
              </a:prstGeom>
              <a:noFill/>
              <a:ln cap="flat" cmpd="sng" w="38100">
                <a:solidFill>
                  <a:srgbClr val="0000FF"/>
                </a:solidFill>
                <a:prstDash val="solid"/>
                <a:miter lim="800000"/>
                <a:headEnd len="med" w="med" type="none"/>
                <a:tailEnd len="med" w="med" type="none"/>
              </a:ln>
            </p:spPr>
          </p:cxnSp>
        </p:grpSp>
        <p:sp>
          <p:nvSpPr>
            <p:cNvPr id="443" name="Google Shape;443;p5"/>
            <p:cNvSpPr txBox="1"/>
            <p:nvPr/>
          </p:nvSpPr>
          <p:spPr>
            <a:xfrm>
              <a:off x="3806" y="1248"/>
              <a:ext cx="720"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sp>
          <p:nvSpPr>
            <p:cNvPr id="444" name="Google Shape;444;p5"/>
            <p:cNvSpPr txBox="1"/>
            <p:nvPr/>
          </p:nvSpPr>
          <p:spPr>
            <a:xfrm>
              <a:off x="4416" y="1296"/>
              <a:ext cx="1056"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4400"/>
                <a:buFont typeface="Times New Roman"/>
                <a:buNone/>
              </a:pPr>
              <a:r>
                <a:rPr b="1" i="0" lang="en-US" sz="4400" u="none">
                  <a:solidFill>
                    <a:srgbClr val="FF0000"/>
                  </a:solidFill>
                  <a:latin typeface="Times New Roman"/>
                  <a:ea typeface="Times New Roman"/>
                  <a:cs typeface="Times New Roman"/>
                  <a:sym typeface="Times New Roman"/>
                </a:rPr>
                <a:t>25</a:t>
              </a:r>
              <a:endParaRPr/>
            </a:p>
          </p:txBody>
        </p:sp>
        <p:sp>
          <p:nvSpPr>
            <p:cNvPr id="445" name="Google Shape;445;p5"/>
            <p:cNvSpPr txBox="1"/>
            <p:nvPr/>
          </p:nvSpPr>
          <p:spPr>
            <a:xfrm>
              <a:off x="4800" y="1296"/>
              <a:ext cx="91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.2</a:t>
              </a:r>
              <a:endParaRPr/>
            </a:p>
          </p:txBody>
        </p:sp>
      </p:grpSp>
      <p:grpSp>
        <p:nvGrpSpPr>
          <p:cNvPr id="446" name="Google Shape;446;p5"/>
          <p:cNvGrpSpPr/>
          <p:nvPr/>
        </p:nvGrpSpPr>
        <p:grpSpPr>
          <a:xfrm>
            <a:off x="3838575" y="3376612"/>
            <a:ext cx="2105025" cy="814387"/>
            <a:chOff x="2370" y="1920"/>
            <a:chExt cx="1326" cy="513"/>
          </a:xfrm>
        </p:grpSpPr>
        <p:sp>
          <p:nvSpPr>
            <p:cNvPr id="447" name="Google Shape;447;p5"/>
            <p:cNvSpPr txBox="1"/>
            <p:nvPr/>
          </p:nvSpPr>
          <p:spPr>
            <a:xfrm>
              <a:off x="2370" y="1920"/>
              <a:ext cx="816"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grpSp>
          <p:nvGrpSpPr>
            <p:cNvPr id="448" name="Google Shape;448;p5"/>
            <p:cNvGrpSpPr/>
            <p:nvPr/>
          </p:nvGrpSpPr>
          <p:grpSpPr>
            <a:xfrm>
              <a:off x="3120" y="1920"/>
              <a:ext cx="528" cy="384"/>
              <a:chOff x="816" y="672"/>
              <a:chExt cx="528" cy="384"/>
            </a:xfrm>
          </p:grpSpPr>
          <p:cxnSp>
            <p:nvCxnSpPr>
              <p:cNvPr id="449" name="Google Shape;449;p5"/>
              <p:cNvCxnSpPr/>
              <p:nvPr/>
            </p:nvCxnSpPr>
            <p:spPr>
              <a:xfrm>
                <a:off x="816" y="816"/>
                <a:ext cx="48" cy="240"/>
              </a:xfrm>
              <a:prstGeom prst="straightConnector1">
                <a:avLst/>
              </a:prstGeom>
              <a:noFill/>
              <a:ln cap="flat" cmpd="sng" w="38100">
                <a:solidFill>
                  <a:srgbClr val="0000FF"/>
                </a:solidFill>
                <a:prstDash val="solid"/>
                <a:miter lim="800000"/>
                <a:headEnd len="med" w="med" type="none"/>
                <a:tailEnd len="med" w="med" type="none"/>
              </a:ln>
            </p:spPr>
          </p:cxnSp>
          <p:cxnSp>
            <p:nvCxnSpPr>
              <p:cNvPr id="450" name="Google Shape;450;p5"/>
              <p:cNvCxnSpPr/>
              <p:nvPr/>
            </p:nvCxnSpPr>
            <p:spPr>
              <a:xfrm flipH="1" rot="10800000">
                <a:off x="864" y="672"/>
                <a:ext cx="96" cy="384"/>
              </a:xfrm>
              <a:prstGeom prst="straightConnector1">
                <a:avLst/>
              </a:prstGeom>
              <a:noFill/>
              <a:ln cap="flat" cmpd="sng" w="38100">
                <a:solidFill>
                  <a:srgbClr val="0000FF"/>
                </a:solidFill>
                <a:prstDash val="solid"/>
                <a:miter lim="800000"/>
                <a:headEnd len="med" w="med" type="none"/>
                <a:tailEnd len="med" w="med" type="none"/>
              </a:ln>
            </p:spPr>
          </p:cxnSp>
          <p:cxnSp>
            <p:nvCxnSpPr>
              <p:cNvPr id="451" name="Google Shape;451;p5"/>
              <p:cNvCxnSpPr/>
              <p:nvPr/>
            </p:nvCxnSpPr>
            <p:spPr>
              <a:xfrm>
                <a:off x="960" y="672"/>
                <a:ext cx="384" cy="0"/>
              </a:xfrm>
              <a:prstGeom prst="straightConnector1">
                <a:avLst/>
              </a:prstGeom>
              <a:noFill/>
              <a:ln cap="flat" cmpd="sng" w="38100">
                <a:solidFill>
                  <a:srgbClr val="0000FF"/>
                </a:solidFill>
                <a:prstDash val="solid"/>
                <a:miter lim="800000"/>
                <a:headEnd len="med" w="med" type="none"/>
                <a:tailEnd len="med" w="med" type="none"/>
              </a:ln>
            </p:spPr>
          </p:cxnSp>
        </p:grpSp>
        <p:sp>
          <p:nvSpPr>
            <p:cNvPr id="452" name="Google Shape;452;p5"/>
            <p:cNvSpPr txBox="1"/>
            <p:nvPr/>
          </p:nvSpPr>
          <p:spPr>
            <a:xfrm>
              <a:off x="2790" y="1935"/>
              <a:ext cx="816"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4400"/>
                <a:buFont typeface="Times New Roman"/>
                <a:buNone/>
              </a:pPr>
              <a:r>
                <a:rPr b="1" i="0" lang="en-US" sz="4400" u="none">
                  <a:solidFill>
                    <a:srgbClr val="FF0000"/>
                  </a:solidFill>
                  <a:latin typeface="Times New Roman"/>
                  <a:ea typeface="Times New Roman"/>
                  <a:cs typeface="Times New Roman"/>
                  <a:sym typeface="Times New Roman"/>
                </a:rPr>
                <a:t>3</a:t>
              </a:r>
              <a:endParaRPr/>
            </a:p>
          </p:txBody>
        </p:sp>
        <p:sp>
          <p:nvSpPr>
            <p:cNvPr id="453" name="Google Shape;453;p5"/>
            <p:cNvSpPr txBox="1"/>
            <p:nvPr/>
          </p:nvSpPr>
          <p:spPr>
            <a:xfrm>
              <a:off x="3264" y="1953"/>
              <a:ext cx="43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2</a:t>
              </a:r>
              <a:endParaRPr/>
            </a:p>
          </p:txBody>
        </p:sp>
      </p:grpSp>
      <p:grpSp>
        <p:nvGrpSpPr>
          <p:cNvPr id="454" name="Google Shape;454;p5"/>
          <p:cNvGrpSpPr/>
          <p:nvPr/>
        </p:nvGrpSpPr>
        <p:grpSpPr>
          <a:xfrm>
            <a:off x="5972175" y="3348037"/>
            <a:ext cx="2409825" cy="790575"/>
            <a:chOff x="3762" y="1917"/>
            <a:chExt cx="1518" cy="498"/>
          </a:xfrm>
        </p:grpSpPr>
        <p:sp>
          <p:nvSpPr>
            <p:cNvPr id="455" name="Google Shape;455;p5"/>
            <p:cNvSpPr txBox="1"/>
            <p:nvPr/>
          </p:nvSpPr>
          <p:spPr>
            <a:xfrm>
              <a:off x="4227" y="1935"/>
              <a:ext cx="864"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4400"/>
                <a:buFont typeface="Times New Roman"/>
                <a:buNone/>
              </a:pPr>
              <a:r>
                <a:rPr b="1" i="0" lang="en-US" sz="4400" u="none">
                  <a:solidFill>
                    <a:srgbClr val="FF0000"/>
                  </a:solidFill>
                  <a:latin typeface="Times New Roman"/>
                  <a:ea typeface="Times New Roman"/>
                  <a:cs typeface="Times New Roman"/>
                  <a:sym typeface="Times New Roman"/>
                </a:rPr>
                <a:t>5</a:t>
              </a:r>
              <a:endParaRPr/>
            </a:p>
          </p:txBody>
        </p:sp>
        <p:grpSp>
          <p:nvGrpSpPr>
            <p:cNvPr id="456" name="Google Shape;456;p5"/>
            <p:cNvGrpSpPr/>
            <p:nvPr/>
          </p:nvGrpSpPr>
          <p:grpSpPr>
            <a:xfrm>
              <a:off x="4545" y="1920"/>
              <a:ext cx="528" cy="384"/>
              <a:chOff x="816" y="672"/>
              <a:chExt cx="528" cy="384"/>
            </a:xfrm>
          </p:grpSpPr>
          <p:cxnSp>
            <p:nvCxnSpPr>
              <p:cNvPr id="457" name="Google Shape;457;p5"/>
              <p:cNvCxnSpPr/>
              <p:nvPr/>
            </p:nvCxnSpPr>
            <p:spPr>
              <a:xfrm>
                <a:off x="816" y="816"/>
                <a:ext cx="48" cy="240"/>
              </a:xfrm>
              <a:prstGeom prst="straightConnector1">
                <a:avLst/>
              </a:prstGeom>
              <a:noFill/>
              <a:ln cap="flat" cmpd="sng" w="38100">
                <a:solidFill>
                  <a:srgbClr val="0000FF"/>
                </a:solidFill>
                <a:prstDash val="solid"/>
                <a:miter lim="800000"/>
                <a:headEnd len="med" w="med" type="none"/>
                <a:tailEnd len="med" w="med" type="none"/>
              </a:ln>
            </p:spPr>
          </p:cxnSp>
          <p:cxnSp>
            <p:nvCxnSpPr>
              <p:cNvPr id="458" name="Google Shape;458;p5"/>
              <p:cNvCxnSpPr/>
              <p:nvPr/>
            </p:nvCxnSpPr>
            <p:spPr>
              <a:xfrm flipH="1" rot="10800000">
                <a:off x="864" y="672"/>
                <a:ext cx="96" cy="384"/>
              </a:xfrm>
              <a:prstGeom prst="straightConnector1">
                <a:avLst/>
              </a:prstGeom>
              <a:noFill/>
              <a:ln cap="flat" cmpd="sng" w="38100">
                <a:solidFill>
                  <a:srgbClr val="0000FF"/>
                </a:solidFill>
                <a:prstDash val="solid"/>
                <a:miter lim="800000"/>
                <a:headEnd len="med" w="med" type="none"/>
                <a:tailEnd len="med" w="med" type="none"/>
              </a:ln>
            </p:spPr>
          </p:cxnSp>
          <p:cxnSp>
            <p:nvCxnSpPr>
              <p:cNvPr id="459" name="Google Shape;459;p5"/>
              <p:cNvCxnSpPr/>
              <p:nvPr/>
            </p:nvCxnSpPr>
            <p:spPr>
              <a:xfrm>
                <a:off x="960" y="672"/>
                <a:ext cx="384" cy="0"/>
              </a:xfrm>
              <a:prstGeom prst="straightConnector1">
                <a:avLst/>
              </a:prstGeom>
              <a:noFill/>
              <a:ln cap="flat" cmpd="sng" w="38100">
                <a:solidFill>
                  <a:srgbClr val="0000FF"/>
                </a:solidFill>
                <a:prstDash val="solid"/>
                <a:miter lim="800000"/>
                <a:headEnd len="med" w="med" type="none"/>
                <a:tailEnd len="med" w="med" type="none"/>
              </a:ln>
            </p:spPr>
          </p:cxnSp>
        </p:grpSp>
        <p:sp>
          <p:nvSpPr>
            <p:cNvPr id="460" name="Google Shape;460;p5"/>
            <p:cNvSpPr txBox="1"/>
            <p:nvPr/>
          </p:nvSpPr>
          <p:spPr>
            <a:xfrm>
              <a:off x="3762" y="1917"/>
              <a:ext cx="480"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sp>
          <p:nvSpPr>
            <p:cNvPr id="461" name="Google Shape;461;p5"/>
            <p:cNvSpPr txBox="1"/>
            <p:nvPr/>
          </p:nvSpPr>
          <p:spPr>
            <a:xfrm>
              <a:off x="4656" y="1920"/>
              <a:ext cx="624"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2</a:t>
              </a:r>
              <a:endParaRPr/>
            </a:p>
          </p:txBody>
        </p:sp>
      </p:grpSp>
      <p:grpSp>
        <p:nvGrpSpPr>
          <p:cNvPr id="462" name="Google Shape;462;p5"/>
          <p:cNvGrpSpPr/>
          <p:nvPr/>
        </p:nvGrpSpPr>
        <p:grpSpPr>
          <a:xfrm>
            <a:off x="3810000" y="4495800"/>
            <a:ext cx="2281237" cy="762000"/>
            <a:chOff x="2400" y="2544"/>
            <a:chExt cx="1437" cy="480"/>
          </a:xfrm>
        </p:grpSpPr>
        <p:sp>
          <p:nvSpPr>
            <p:cNvPr id="463" name="Google Shape;463;p5"/>
            <p:cNvSpPr txBox="1"/>
            <p:nvPr/>
          </p:nvSpPr>
          <p:spPr>
            <a:xfrm>
              <a:off x="2400" y="2544"/>
              <a:ext cx="576"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grpSp>
          <p:nvGrpSpPr>
            <p:cNvPr id="464" name="Google Shape;464;p5"/>
            <p:cNvGrpSpPr/>
            <p:nvPr/>
          </p:nvGrpSpPr>
          <p:grpSpPr>
            <a:xfrm>
              <a:off x="3120" y="2544"/>
              <a:ext cx="528" cy="384"/>
              <a:chOff x="816" y="672"/>
              <a:chExt cx="528" cy="384"/>
            </a:xfrm>
          </p:grpSpPr>
          <p:cxnSp>
            <p:nvCxnSpPr>
              <p:cNvPr id="465" name="Google Shape;465;p5"/>
              <p:cNvCxnSpPr/>
              <p:nvPr/>
            </p:nvCxnSpPr>
            <p:spPr>
              <a:xfrm>
                <a:off x="816" y="816"/>
                <a:ext cx="48" cy="240"/>
              </a:xfrm>
              <a:prstGeom prst="straightConnector1">
                <a:avLst/>
              </a:prstGeom>
              <a:noFill/>
              <a:ln cap="flat" cmpd="sng" w="38100">
                <a:solidFill>
                  <a:srgbClr val="0000FF"/>
                </a:solidFill>
                <a:prstDash val="solid"/>
                <a:miter lim="800000"/>
                <a:headEnd len="med" w="med" type="none"/>
                <a:tailEnd len="med" w="med" type="none"/>
              </a:ln>
            </p:spPr>
          </p:cxnSp>
          <p:cxnSp>
            <p:nvCxnSpPr>
              <p:cNvPr id="466" name="Google Shape;466;p5"/>
              <p:cNvCxnSpPr/>
              <p:nvPr/>
            </p:nvCxnSpPr>
            <p:spPr>
              <a:xfrm flipH="1" rot="10800000">
                <a:off x="864" y="672"/>
                <a:ext cx="96" cy="384"/>
              </a:xfrm>
              <a:prstGeom prst="straightConnector1">
                <a:avLst/>
              </a:prstGeom>
              <a:noFill/>
              <a:ln cap="flat" cmpd="sng" w="38100">
                <a:solidFill>
                  <a:srgbClr val="0000FF"/>
                </a:solidFill>
                <a:prstDash val="solid"/>
                <a:miter lim="800000"/>
                <a:headEnd len="med" w="med" type="none"/>
                <a:tailEnd len="med" w="med" type="none"/>
              </a:ln>
            </p:spPr>
          </p:cxnSp>
          <p:cxnSp>
            <p:nvCxnSpPr>
              <p:cNvPr id="467" name="Google Shape;467;p5"/>
              <p:cNvCxnSpPr/>
              <p:nvPr/>
            </p:nvCxnSpPr>
            <p:spPr>
              <a:xfrm>
                <a:off x="960" y="672"/>
                <a:ext cx="384" cy="0"/>
              </a:xfrm>
              <a:prstGeom prst="straightConnector1">
                <a:avLst/>
              </a:prstGeom>
              <a:noFill/>
              <a:ln cap="flat" cmpd="sng" w="38100">
                <a:solidFill>
                  <a:srgbClr val="0000FF"/>
                </a:solidFill>
                <a:prstDash val="solid"/>
                <a:miter lim="800000"/>
                <a:headEnd len="med" w="med" type="none"/>
                <a:tailEnd len="med" w="med" type="none"/>
              </a:ln>
            </p:spPr>
          </p:cxnSp>
        </p:grpSp>
        <p:sp>
          <p:nvSpPr>
            <p:cNvPr id="468" name="Google Shape;468;p5"/>
            <p:cNvSpPr txBox="1"/>
            <p:nvPr/>
          </p:nvSpPr>
          <p:spPr>
            <a:xfrm>
              <a:off x="2835" y="2544"/>
              <a:ext cx="388"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4400"/>
                <a:buFont typeface="Times New Roman"/>
                <a:buNone/>
              </a:pPr>
              <a:r>
                <a:rPr b="1" i="0" lang="en-US" sz="4400" u="none">
                  <a:solidFill>
                    <a:srgbClr val="FF0000"/>
                  </a:solidFill>
                  <a:latin typeface="Times New Roman"/>
                  <a:ea typeface="Times New Roman"/>
                  <a:cs typeface="Times New Roman"/>
                  <a:sym typeface="Times New Roman"/>
                </a:rPr>
                <a:t>8</a:t>
              </a:r>
              <a:endParaRPr/>
            </a:p>
          </p:txBody>
        </p:sp>
        <p:sp>
          <p:nvSpPr>
            <p:cNvPr id="469" name="Google Shape;469;p5"/>
            <p:cNvSpPr txBox="1"/>
            <p:nvPr/>
          </p:nvSpPr>
          <p:spPr>
            <a:xfrm>
              <a:off x="3264" y="2544"/>
              <a:ext cx="573"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2</a:t>
              </a:r>
              <a:endParaRPr/>
            </a:p>
          </p:txBody>
        </p:sp>
      </p:grpSp>
      <p:sp>
        <p:nvSpPr>
          <p:cNvPr id="470" name="Google Shape;470;p5"/>
          <p:cNvSpPr txBox="1"/>
          <p:nvPr/>
        </p:nvSpPr>
        <p:spPr>
          <a:xfrm>
            <a:off x="47625" y="49212"/>
            <a:ext cx="9048750" cy="6784975"/>
          </a:xfrm>
          <a:prstGeom prst="rect">
            <a:avLst/>
          </a:prstGeom>
          <a:noFill/>
          <a:ln cap="flat" cmpd="sng" w="76200">
            <a:solidFill>
              <a:srgbClr val="FF99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transition spd="slow">
    <p:split/>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13"/>
                                        </p:tgtEl>
                                        <p:attrNameLst>
                                          <p:attrName>style.visibility</p:attrName>
                                        </p:attrNameLst>
                                      </p:cBhvr>
                                      <p:to>
                                        <p:strVal val="visible"/>
                                      </p:to>
                                    </p:set>
                                    <p:animEffect filter="fade" transition="in">
                                      <p:cBhvr>
                                        <p:cTn dur="500"/>
                                        <p:tgtEl>
                                          <p:spTgt spid="41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75" name="Shape 475"/>
        <p:cNvGrpSpPr/>
        <p:nvPr/>
      </p:nvGrpSpPr>
      <p:grpSpPr>
        <a:xfrm>
          <a:off x="0" y="0"/>
          <a:ext cx="0" cy="0"/>
          <a:chOff x="0" y="0"/>
          <a:chExt cx="0" cy="0"/>
        </a:xfrm>
      </p:grpSpPr>
      <p:grpSp>
        <p:nvGrpSpPr>
          <p:cNvPr id="476" name="Google Shape;476;p6"/>
          <p:cNvGrpSpPr/>
          <p:nvPr/>
        </p:nvGrpSpPr>
        <p:grpSpPr>
          <a:xfrm>
            <a:off x="76200" y="914400"/>
            <a:ext cx="1066800" cy="609600"/>
            <a:chOff x="96" y="144"/>
            <a:chExt cx="480" cy="384"/>
          </a:xfrm>
        </p:grpSpPr>
        <p:sp>
          <p:nvSpPr>
            <p:cNvPr id="477" name="Google Shape;477;p6"/>
            <p:cNvSpPr txBox="1"/>
            <p:nvPr/>
          </p:nvSpPr>
          <p:spPr>
            <a:xfrm>
              <a:off x="192" y="192"/>
              <a:ext cx="384" cy="336"/>
            </a:xfrm>
            <a:prstGeom prst="rect">
              <a:avLst/>
            </a:prstGeom>
            <a:solidFill>
              <a:srgbClr val="FFFF00"/>
            </a:solidFill>
            <a:ln cap="flat" cmpd="sng" w="9525">
              <a:solidFill>
                <a:srgbClr val="FF33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78" name="Google Shape;478;p6"/>
            <p:cNvSpPr txBox="1"/>
            <p:nvPr/>
          </p:nvSpPr>
          <p:spPr>
            <a:xfrm>
              <a:off x="96" y="144"/>
              <a:ext cx="480" cy="3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3333FF"/>
                </a:buClr>
                <a:buSzPts val="3300"/>
                <a:buFont typeface="Times New Roman"/>
                <a:buNone/>
              </a:pPr>
              <a:r>
                <a:rPr b="1" i="0" lang="en-US" sz="3300" u="none">
                  <a:solidFill>
                    <a:srgbClr val="3333FF"/>
                  </a:solidFill>
                  <a:latin typeface="Times New Roman"/>
                  <a:ea typeface="Times New Roman"/>
                  <a:cs typeface="Times New Roman"/>
                  <a:sym typeface="Times New Roman"/>
                </a:rPr>
                <a:t> ?2b</a:t>
              </a:r>
              <a:endParaRPr/>
            </a:p>
          </p:txBody>
        </p:sp>
      </p:grpSp>
      <p:sp>
        <p:nvSpPr>
          <p:cNvPr id="479" name="Google Shape;479;p6"/>
          <p:cNvSpPr txBox="1"/>
          <p:nvPr/>
        </p:nvSpPr>
        <p:spPr>
          <a:xfrm>
            <a:off x="228600" y="258762"/>
            <a:ext cx="8839200" cy="584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3200"/>
              <a:buFont typeface="Times New Roman"/>
              <a:buNone/>
            </a:pPr>
            <a:r>
              <a:rPr b="1" i="0" lang="en-US" sz="3200" u="none">
                <a:solidFill>
                  <a:srgbClr val="FF0000"/>
                </a:solidFill>
                <a:latin typeface="Times New Roman"/>
                <a:ea typeface="Times New Roman"/>
                <a:cs typeface="Times New Roman"/>
                <a:sym typeface="Times New Roman"/>
              </a:rPr>
              <a:t>I </a:t>
            </a:r>
            <a:r>
              <a:rPr b="1" i="0" lang="en-US" sz="3200" u="sng">
                <a:solidFill>
                  <a:srgbClr val="FF0000"/>
                </a:solidFill>
                <a:latin typeface="Times New Roman"/>
                <a:ea typeface="Times New Roman"/>
                <a:cs typeface="Times New Roman"/>
                <a:sym typeface="Times New Roman"/>
              </a:rPr>
              <a:t>.ĐƯA THỪA SỐ RA NGOÀI DẤU CĂN</a:t>
            </a:r>
            <a:endParaRPr/>
          </a:p>
        </p:txBody>
      </p:sp>
      <p:grpSp>
        <p:nvGrpSpPr>
          <p:cNvPr id="480" name="Google Shape;480;p6"/>
          <p:cNvGrpSpPr/>
          <p:nvPr/>
        </p:nvGrpSpPr>
        <p:grpSpPr>
          <a:xfrm>
            <a:off x="2057400" y="1600200"/>
            <a:ext cx="838200" cy="609600"/>
            <a:chOff x="816" y="672"/>
            <a:chExt cx="528" cy="384"/>
          </a:xfrm>
        </p:grpSpPr>
        <p:cxnSp>
          <p:nvCxnSpPr>
            <p:cNvPr id="481" name="Google Shape;481;p6"/>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482" name="Google Shape;482;p6"/>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483" name="Google Shape;483;p6"/>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grpSp>
        <p:nvGrpSpPr>
          <p:cNvPr id="484" name="Google Shape;484;p6"/>
          <p:cNvGrpSpPr/>
          <p:nvPr/>
        </p:nvGrpSpPr>
        <p:grpSpPr>
          <a:xfrm>
            <a:off x="3581400" y="1600200"/>
            <a:ext cx="1143000" cy="609600"/>
            <a:chOff x="816" y="672"/>
            <a:chExt cx="528" cy="384"/>
          </a:xfrm>
        </p:grpSpPr>
        <p:cxnSp>
          <p:nvCxnSpPr>
            <p:cNvPr id="485" name="Google Shape;485;p6"/>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486" name="Google Shape;486;p6"/>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487" name="Google Shape;487;p6"/>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grpSp>
        <p:nvGrpSpPr>
          <p:cNvPr id="488" name="Google Shape;488;p6"/>
          <p:cNvGrpSpPr/>
          <p:nvPr/>
        </p:nvGrpSpPr>
        <p:grpSpPr>
          <a:xfrm>
            <a:off x="7086600" y="1600200"/>
            <a:ext cx="838200" cy="609600"/>
            <a:chOff x="816" y="672"/>
            <a:chExt cx="528" cy="384"/>
          </a:xfrm>
        </p:grpSpPr>
        <p:cxnSp>
          <p:nvCxnSpPr>
            <p:cNvPr id="489" name="Google Shape;489;p6"/>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490" name="Google Shape;490;p6"/>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491" name="Google Shape;491;p6"/>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grpSp>
        <p:nvGrpSpPr>
          <p:cNvPr id="492" name="Google Shape;492;p6"/>
          <p:cNvGrpSpPr/>
          <p:nvPr/>
        </p:nvGrpSpPr>
        <p:grpSpPr>
          <a:xfrm>
            <a:off x="5410200" y="1600200"/>
            <a:ext cx="1066800" cy="609600"/>
            <a:chOff x="816" y="672"/>
            <a:chExt cx="528" cy="384"/>
          </a:xfrm>
        </p:grpSpPr>
        <p:cxnSp>
          <p:nvCxnSpPr>
            <p:cNvPr id="493" name="Google Shape;493;p6"/>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494" name="Google Shape;494;p6"/>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495" name="Google Shape;495;p6"/>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496" name="Google Shape;496;p6"/>
          <p:cNvSpPr txBox="1"/>
          <p:nvPr/>
        </p:nvSpPr>
        <p:spPr>
          <a:xfrm>
            <a:off x="1524000" y="1600200"/>
            <a:ext cx="762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4</a:t>
            </a:r>
            <a:endParaRPr/>
          </a:p>
        </p:txBody>
      </p:sp>
      <p:sp>
        <p:nvSpPr>
          <p:cNvPr id="497" name="Google Shape;497;p6"/>
          <p:cNvSpPr txBox="1"/>
          <p:nvPr/>
        </p:nvSpPr>
        <p:spPr>
          <a:xfrm>
            <a:off x="2286000" y="1600200"/>
            <a:ext cx="4572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3</a:t>
            </a:r>
            <a:endParaRPr/>
          </a:p>
        </p:txBody>
      </p:sp>
      <p:sp>
        <p:nvSpPr>
          <p:cNvPr id="498" name="Google Shape;498;p6"/>
          <p:cNvSpPr txBox="1"/>
          <p:nvPr/>
        </p:nvSpPr>
        <p:spPr>
          <a:xfrm>
            <a:off x="3886200" y="1600200"/>
            <a:ext cx="1066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27</a:t>
            </a:r>
            <a:endParaRPr/>
          </a:p>
        </p:txBody>
      </p:sp>
      <p:sp>
        <p:nvSpPr>
          <p:cNvPr id="499" name="Google Shape;499;p6"/>
          <p:cNvSpPr txBox="1"/>
          <p:nvPr/>
        </p:nvSpPr>
        <p:spPr>
          <a:xfrm>
            <a:off x="5638800" y="1600200"/>
            <a:ext cx="9906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45</a:t>
            </a:r>
            <a:endParaRPr/>
          </a:p>
        </p:txBody>
      </p:sp>
      <p:sp>
        <p:nvSpPr>
          <p:cNvPr id="500" name="Google Shape;500;p6"/>
          <p:cNvSpPr txBox="1"/>
          <p:nvPr/>
        </p:nvSpPr>
        <p:spPr>
          <a:xfrm>
            <a:off x="7315200" y="1600200"/>
            <a:ext cx="381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5</a:t>
            </a:r>
            <a:endParaRPr/>
          </a:p>
        </p:txBody>
      </p:sp>
      <p:sp>
        <p:nvSpPr>
          <p:cNvPr id="501" name="Google Shape;501;p6"/>
          <p:cNvSpPr txBox="1"/>
          <p:nvPr/>
        </p:nvSpPr>
        <p:spPr>
          <a:xfrm>
            <a:off x="2895600" y="1600200"/>
            <a:ext cx="762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sp>
        <p:nvSpPr>
          <p:cNvPr id="502" name="Google Shape;502;p6"/>
          <p:cNvSpPr txBox="1"/>
          <p:nvPr/>
        </p:nvSpPr>
        <p:spPr>
          <a:xfrm>
            <a:off x="4800600" y="1524000"/>
            <a:ext cx="685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 </a:t>
            </a:r>
            <a:endParaRPr/>
          </a:p>
        </p:txBody>
      </p:sp>
      <p:sp>
        <p:nvSpPr>
          <p:cNvPr id="503" name="Google Shape;503;p6"/>
          <p:cNvSpPr txBox="1"/>
          <p:nvPr/>
        </p:nvSpPr>
        <p:spPr>
          <a:xfrm>
            <a:off x="6477000" y="1524000"/>
            <a:ext cx="762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grpSp>
        <p:nvGrpSpPr>
          <p:cNvPr id="504" name="Google Shape;504;p6"/>
          <p:cNvGrpSpPr/>
          <p:nvPr/>
        </p:nvGrpSpPr>
        <p:grpSpPr>
          <a:xfrm>
            <a:off x="2057400" y="2667000"/>
            <a:ext cx="838200" cy="609600"/>
            <a:chOff x="816" y="672"/>
            <a:chExt cx="528" cy="384"/>
          </a:xfrm>
        </p:grpSpPr>
        <p:cxnSp>
          <p:nvCxnSpPr>
            <p:cNvPr id="505" name="Google Shape;505;p6"/>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506" name="Google Shape;506;p6"/>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507" name="Google Shape;507;p6"/>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508" name="Google Shape;508;p6"/>
          <p:cNvSpPr txBox="1"/>
          <p:nvPr/>
        </p:nvSpPr>
        <p:spPr>
          <a:xfrm>
            <a:off x="1524000" y="2667000"/>
            <a:ext cx="762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4</a:t>
            </a:r>
            <a:endParaRPr/>
          </a:p>
        </p:txBody>
      </p:sp>
      <p:sp>
        <p:nvSpPr>
          <p:cNvPr id="509" name="Google Shape;509;p6"/>
          <p:cNvSpPr txBox="1"/>
          <p:nvPr/>
        </p:nvSpPr>
        <p:spPr>
          <a:xfrm>
            <a:off x="2286000" y="2667000"/>
            <a:ext cx="4572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3</a:t>
            </a:r>
            <a:endParaRPr/>
          </a:p>
        </p:txBody>
      </p:sp>
      <p:sp>
        <p:nvSpPr>
          <p:cNvPr id="510" name="Google Shape;510;p6"/>
          <p:cNvSpPr txBox="1"/>
          <p:nvPr/>
        </p:nvSpPr>
        <p:spPr>
          <a:xfrm>
            <a:off x="2895600" y="2667000"/>
            <a:ext cx="762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grpSp>
        <p:nvGrpSpPr>
          <p:cNvPr id="511" name="Google Shape;511;p6"/>
          <p:cNvGrpSpPr/>
          <p:nvPr/>
        </p:nvGrpSpPr>
        <p:grpSpPr>
          <a:xfrm>
            <a:off x="3505200" y="2667000"/>
            <a:ext cx="1143000" cy="609600"/>
            <a:chOff x="816" y="672"/>
            <a:chExt cx="528" cy="384"/>
          </a:xfrm>
        </p:grpSpPr>
        <p:cxnSp>
          <p:nvCxnSpPr>
            <p:cNvPr id="512" name="Google Shape;512;p6"/>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513" name="Google Shape;513;p6"/>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514" name="Google Shape;514;p6"/>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515" name="Google Shape;515;p6"/>
          <p:cNvSpPr txBox="1"/>
          <p:nvPr/>
        </p:nvSpPr>
        <p:spPr>
          <a:xfrm>
            <a:off x="3810000" y="2646362"/>
            <a:ext cx="1066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9.3</a:t>
            </a:r>
            <a:endParaRPr/>
          </a:p>
        </p:txBody>
      </p:sp>
      <p:sp>
        <p:nvSpPr>
          <p:cNvPr id="516" name="Google Shape;516;p6"/>
          <p:cNvSpPr txBox="1"/>
          <p:nvPr/>
        </p:nvSpPr>
        <p:spPr>
          <a:xfrm>
            <a:off x="4800600" y="2590800"/>
            <a:ext cx="685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 </a:t>
            </a:r>
            <a:endParaRPr/>
          </a:p>
        </p:txBody>
      </p:sp>
      <p:grpSp>
        <p:nvGrpSpPr>
          <p:cNvPr id="517" name="Google Shape;517;p6"/>
          <p:cNvGrpSpPr/>
          <p:nvPr/>
        </p:nvGrpSpPr>
        <p:grpSpPr>
          <a:xfrm>
            <a:off x="5410200" y="2667000"/>
            <a:ext cx="1143000" cy="609600"/>
            <a:chOff x="816" y="672"/>
            <a:chExt cx="528" cy="384"/>
          </a:xfrm>
        </p:grpSpPr>
        <p:cxnSp>
          <p:nvCxnSpPr>
            <p:cNvPr id="518" name="Google Shape;518;p6"/>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519" name="Google Shape;519;p6"/>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520" name="Google Shape;520;p6"/>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521" name="Google Shape;521;p6"/>
          <p:cNvSpPr txBox="1"/>
          <p:nvPr/>
        </p:nvSpPr>
        <p:spPr>
          <a:xfrm>
            <a:off x="5715000" y="2667000"/>
            <a:ext cx="12192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9.5</a:t>
            </a:r>
            <a:endParaRPr/>
          </a:p>
        </p:txBody>
      </p:sp>
      <p:sp>
        <p:nvSpPr>
          <p:cNvPr id="522" name="Google Shape;522;p6"/>
          <p:cNvSpPr txBox="1"/>
          <p:nvPr/>
        </p:nvSpPr>
        <p:spPr>
          <a:xfrm>
            <a:off x="6629400" y="2667000"/>
            <a:ext cx="762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grpSp>
        <p:nvGrpSpPr>
          <p:cNvPr id="523" name="Google Shape;523;p6"/>
          <p:cNvGrpSpPr/>
          <p:nvPr/>
        </p:nvGrpSpPr>
        <p:grpSpPr>
          <a:xfrm>
            <a:off x="7239000" y="2667000"/>
            <a:ext cx="838200" cy="609600"/>
            <a:chOff x="816" y="672"/>
            <a:chExt cx="528" cy="384"/>
          </a:xfrm>
        </p:grpSpPr>
        <p:cxnSp>
          <p:nvCxnSpPr>
            <p:cNvPr id="524" name="Google Shape;524;p6"/>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525" name="Google Shape;525;p6"/>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526" name="Google Shape;526;p6"/>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527" name="Google Shape;527;p6"/>
          <p:cNvSpPr txBox="1"/>
          <p:nvPr/>
        </p:nvSpPr>
        <p:spPr>
          <a:xfrm>
            <a:off x="7467600" y="2667000"/>
            <a:ext cx="381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5</a:t>
            </a:r>
            <a:endParaRPr/>
          </a:p>
        </p:txBody>
      </p:sp>
      <p:sp>
        <p:nvSpPr>
          <p:cNvPr id="528" name="Google Shape;528;p6"/>
          <p:cNvSpPr txBox="1"/>
          <p:nvPr/>
        </p:nvSpPr>
        <p:spPr>
          <a:xfrm>
            <a:off x="609600" y="2667000"/>
            <a:ext cx="6096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grpSp>
        <p:nvGrpSpPr>
          <p:cNvPr id="529" name="Google Shape;529;p6"/>
          <p:cNvGrpSpPr/>
          <p:nvPr/>
        </p:nvGrpSpPr>
        <p:grpSpPr>
          <a:xfrm>
            <a:off x="2057400" y="3962400"/>
            <a:ext cx="838200" cy="609600"/>
            <a:chOff x="816" y="672"/>
            <a:chExt cx="528" cy="384"/>
          </a:xfrm>
        </p:grpSpPr>
        <p:cxnSp>
          <p:nvCxnSpPr>
            <p:cNvPr id="530" name="Google Shape;530;p6"/>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531" name="Google Shape;531;p6"/>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532" name="Google Shape;532;p6"/>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533" name="Google Shape;533;p6"/>
          <p:cNvSpPr txBox="1"/>
          <p:nvPr/>
        </p:nvSpPr>
        <p:spPr>
          <a:xfrm>
            <a:off x="1524000" y="3962400"/>
            <a:ext cx="762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4</a:t>
            </a:r>
            <a:endParaRPr/>
          </a:p>
        </p:txBody>
      </p:sp>
      <p:sp>
        <p:nvSpPr>
          <p:cNvPr id="534" name="Google Shape;534;p6"/>
          <p:cNvSpPr txBox="1"/>
          <p:nvPr/>
        </p:nvSpPr>
        <p:spPr>
          <a:xfrm>
            <a:off x="2286000" y="3962400"/>
            <a:ext cx="4572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3</a:t>
            </a:r>
            <a:endParaRPr/>
          </a:p>
        </p:txBody>
      </p:sp>
      <p:sp>
        <p:nvSpPr>
          <p:cNvPr id="535" name="Google Shape;535;p6"/>
          <p:cNvSpPr txBox="1"/>
          <p:nvPr/>
        </p:nvSpPr>
        <p:spPr>
          <a:xfrm>
            <a:off x="2895600" y="3962400"/>
            <a:ext cx="762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grpSp>
        <p:nvGrpSpPr>
          <p:cNvPr id="536" name="Google Shape;536;p6"/>
          <p:cNvGrpSpPr/>
          <p:nvPr/>
        </p:nvGrpSpPr>
        <p:grpSpPr>
          <a:xfrm>
            <a:off x="3886200" y="3962400"/>
            <a:ext cx="762000" cy="609600"/>
            <a:chOff x="816" y="672"/>
            <a:chExt cx="528" cy="384"/>
          </a:xfrm>
        </p:grpSpPr>
        <p:cxnSp>
          <p:nvCxnSpPr>
            <p:cNvPr id="537" name="Google Shape;537;p6"/>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538" name="Google Shape;538;p6"/>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539" name="Google Shape;539;p6"/>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540" name="Google Shape;540;p6"/>
          <p:cNvSpPr txBox="1"/>
          <p:nvPr/>
        </p:nvSpPr>
        <p:spPr>
          <a:xfrm>
            <a:off x="4114800" y="3941762"/>
            <a:ext cx="5334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3</a:t>
            </a:r>
            <a:endParaRPr/>
          </a:p>
        </p:txBody>
      </p:sp>
      <p:sp>
        <p:nvSpPr>
          <p:cNvPr id="541" name="Google Shape;541;p6"/>
          <p:cNvSpPr txBox="1"/>
          <p:nvPr/>
        </p:nvSpPr>
        <p:spPr>
          <a:xfrm>
            <a:off x="4703762" y="3886200"/>
            <a:ext cx="685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 </a:t>
            </a:r>
            <a:endParaRPr/>
          </a:p>
        </p:txBody>
      </p:sp>
      <p:grpSp>
        <p:nvGrpSpPr>
          <p:cNvPr id="542" name="Google Shape;542;p6"/>
          <p:cNvGrpSpPr/>
          <p:nvPr/>
        </p:nvGrpSpPr>
        <p:grpSpPr>
          <a:xfrm>
            <a:off x="5638800" y="3962400"/>
            <a:ext cx="838200" cy="609600"/>
            <a:chOff x="816" y="672"/>
            <a:chExt cx="528" cy="384"/>
          </a:xfrm>
        </p:grpSpPr>
        <p:cxnSp>
          <p:nvCxnSpPr>
            <p:cNvPr id="543" name="Google Shape;543;p6"/>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544" name="Google Shape;544;p6"/>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545" name="Google Shape;545;p6"/>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546" name="Google Shape;546;p6"/>
          <p:cNvSpPr txBox="1"/>
          <p:nvPr/>
        </p:nvSpPr>
        <p:spPr>
          <a:xfrm>
            <a:off x="5867400" y="3962400"/>
            <a:ext cx="6096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5</a:t>
            </a:r>
            <a:endParaRPr/>
          </a:p>
        </p:txBody>
      </p:sp>
      <p:sp>
        <p:nvSpPr>
          <p:cNvPr id="547" name="Google Shape;547;p6"/>
          <p:cNvSpPr txBox="1"/>
          <p:nvPr/>
        </p:nvSpPr>
        <p:spPr>
          <a:xfrm>
            <a:off x="6629400" y="3962400"/>
            <a:ext cx="762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grpSp>
        <p:nvGrpSpPr>
          <p:cNvPr id="548" name="Google Shape;548;p6"/>
          <p:cNvGrpSpPr/>
          <p:nvPr/>
        </p:nvGrpSpPr>
        <p:grpSpPr>
          <a:xfrm>
            <a:off x="7239000" y="3962400"/>
            <a:ext cx="838200" cy="609600"/>
            <a:chOff x="816" y="672"/>
            <a:chExt cx="528" cy="384"/>
          </a:xfrm>
        </p:grpSpPr>
        <p:cxnSp>
          <p:nvCxnSpPr>
            <p:cNvPr id="549" name="Google Shape;549;p6"/>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550" name="Google Shape;550;p6"/>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551" name="Google Shape;551;p6"/>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552" name="Google Shape;552;p6"/>
          <p:cNvSpPr txBox="1"/>
          <p:nvPr/>
        </p:nvSpPr>
        <p:spPr>
          <a:xfrm>
            <a:off x="7467600" y="3962400"/>
            <a:ext cx="381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5</a:t>
            </a:r>
            <a:endParaRPr/>
          </a:p>
        </p:txBody>
      </p:sp>
      <p:sp>
        <p:nvSpPr>
          <p:cNvPr id="553" name="Google Shape;553;p6"/>
          <p:cNvSpPr txBox="1"/>
          <p:nvPr/>
        </p:nvSpPr>
        <p:spPr>
          <a:xfrm>
            <a:off x="609600" y="3962400"/>
            <a:ext cx="6096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sp>
        <p:nvSpPr>
          <p:cNvPr id="554" name="Google Shape;554;p6"/>
          <p:cNvSpPr txBox="1"/>
          <p:nvPr/>
        </p:nvSpPr>
        <p:spPr>
          <a:xfrm>
            <a:off x="3352800" y="3962400"/>
            <a:ext cx="685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3</a:t>
            </a:r>
            <a:endParaRPr/>
          </a:p>
        </p:txBody>
      </p:sp>
      <p:sp>
        <p:nvSpPr>
          <p:cNvPr id="555" name="Google Shape;555;p6"/>
          <p:cNvSpPr txBox="1"/>
          <p:nvPr/>
        </p:nvSpPr>
        <p:spPr>
          <a:xfrm>
            <a:off x="5181600" y="3962400"/>
            <a:ext cx="685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3</a:t>
            </a:r>
            <a:endParaRPr/>
          </a:p>
        </p:txBody>
      </p:sp>
      <p:grpSp>
        <p:nvGrpSpPr>
          <p:cNvPr id="556" name="Google Shape;556;p6"/>
          <p:cNvGrpSpPr/>
          <p:nvPr/>
        </p:nvGrpSpPr>
        <p:grpSpPr>
          <a:xfrm>
            <a:off x="2057400" y="3962400"/>
            <a:ext cx="838200" cy="609600"/>
            <a:chOff x="816" y="672"/>
            <a:chExt cx="528" cy="384"/>
          </a:xfrm>
        </p:grpSpPr>
        <p:cxnSp>
          <p:nvCxnSpPr>
            <p:cNvPr id="557" name="Google Shape;557;p6"/>
            <p:cNvCxnSpPr/>
            <p:nvPr/>
          </p:nvCxnSpPr>
          <p:spPr>
            <a:xfrm>
              <a:off x="816" y="816"/>
              <a:ext cx="48" cy="240"/>
            </a:xfrm>
            <a:prstGeom prst="straightConnector1">
              <a:avLst/>
            </a:prstGeom>
            <a:noFill/>
            <a:ln cap="flat" cmpd="sng" w="38100">
              <a:solidFill>
                <a:srgbClr val="FF6600"/>
              </a:solidFill>
              <a:prstDash val="solid"/>
              <a:miter lim="800000"/>
              <a:headEnd len="med" w="med" type="none"/>
              <a:tailEnd len="med" w="med" type="none"/>
            </a:ln>
          </p:spPr>
        </p:cxnSp>
        <p:cxnSp>
          <p:nvCxnSpPr>
            <p:cNvPr id="558" name="Google Shape;558;p6"/>
            <p:cNvCxnSpPr/>
            <p:nvPr/>
          </p:nvCxnSpPr>
          <p:spPr>
            <a:xfrm flipH="1" rot="10800000">
              <a:off x="864" y="672"/>
              <a:ext cx="96" cy="384"/>
            </a:xfrm>
            <a:prstGeom prst="straightConnector1">
              <a:avLst/>
            </a:prstGeom>
            <a:noFill/>
            <a:ln cap="flat" cmpd="sng" w="38100">
              <a:solidFill>
                <a:srgbClr val="FF6600"/>
              </a:solidFill>
              <a:prstDash val="solid"/>
              <a:miter lim="800000"/>
              <a:headEnd len="med" w="med" type="none"/>
              <a:tailEnd len="med" w="med" type="none"/>
            </a:ln>
          </p:spPr>
        </p:cxnSp>
        <p:cxnSp>
          <p:nvCxnSpPr>
            <p:cNvPr id="559" name="Google Shape;559;p6"/>
            <p:cNvCxnSpPr/>
            <p:nvPr/>
          </p:nvCxnSpPr>
          <p:spPr>
            <a:xfrm>
              <a:off x="960" y="672"/>
              <a:ext cx="384" cy="0"/>
            </a:xfrm>
            <a:prstGeom prst="straightConnector1">
              <a:avLst/>
            </a:prstGeom>
            <a:noFill/>
            <a:ln cap="flat" cmpd="sng" w="38100">
              <a:solidFill>
                <a:srgbClr val="FF6600"/>
              </a:solidFill>
              <a:prstDash val="solid"/>
              <a:miter lim="800000"/>
              <a:headEnd len="med" w="med" type="none"/>
              <a:tailEnd len="med" w="med" type="none"/>
            </a:ln>
          </p:spPr>
        </p:cxnSp>
      </p:grpSp>
      <p:grpSp>
        <p:nvGrpSpPr>
          <p:cNvPr id="560" name="Google Shape;560;p6"/>
          <p:cNvGrpSpPr/>
          <p:nvPr/>
        </p:nvGrpSpPr>
        <p:grpSpPr>
          <a:xfrm>
            <a:off x="3886200" y="3962400"/>
            <a:ext cx="762000" cy="609600"/>
            <a:chOff x="816" y="672"/>
            <a:chExt cx="528" cy="384"/>
          </a:xfrm>
        </p:grpSpPr>
        <p:cxnSp>
          <p:nvCxnSpPr>
            <p:cNvPr id="561" name="Google Shape;561;p6"/>
            <p:cNvCxnSpPr/>
            <p:nvPr/>
          </p:nvCxnSpPr>
          <p:spPr>
            <a:xfrm>
              <a:off x="816" y="816"/>
              <a:ext cx="48" cy="240"/>
            </a:xfrm>
            <a:prstGeom prst="straightConnector1">
              <a:avLst/>
            </a:prstGeom>
            <a:noFill/>
            <a:ln cap="flat" cmpd="sng" w="38100">
              <a:solidFill>
                <a:srgbClr val="FF6600"/>
              </a:solidFill>
              <a:prstDash val="solid"/>
              <a:miter lim="800000"/>
              <a:headEnd len="med" w="med" type="none"/>
              <a:tailEnd len="med" w="med" type="none"/>
            </a:ln>
          </p:spPr>
        </p:cxnSp>
        <p:cxnSp>
          <p:nvCxnSpPr>
            <p:cNvPr id="562" name="Google Shape;562;p6"/>
            <p:cNvCxnSpPr/>
            <p:nvPr/>
          </p:nvCxnSpPr>
          <p:spPr>
            <a:xfrm flipH="1" rot="10800000">
              <a:off x="864" y="672"/>
              <a:ext cx="96" cy="384"/>
            </a:xfrm>
            <a:prstGeom prst="straightConnector1">
              <a:avLst/>
            </a:prstGeom>
            <a:noFill/>
            <a:ln cap="flat" cmpd="sng" w="38100">
              <a:solidFill>
                <a:srgbClr val="FF6600"/>
              </a:solidFill>
              <a:prstDash val="solid"/>
              <a:miter lim="800000"/>
              <a:headEnd len="med" w="med" type="none"/>
              <a:tailEnd len="med" w="med" type="none"/>
            </a:ln>
          </p:spPr>
        </p:cxnSp>
        <p:cxnSp>
          <p:nvCxnSpPr>
            <p:cNvPr id="563" name="Google Shape;563;p6"/>
            <p:cNvCxnSpPr/>
            <p:nvPr/>
          </p:nvCxnSpPr>
          <p:spPr>
            <a:xfrm>
              <a:off x="960" y="672"/>
              <a:ext cx="384" cy="0"/>
            </a:xfrm>
            <a:prstGeom prst="straightConnector1">
              <a:avLst/>
            </a:prstGeom>
            <a:noFill/>
            <a:ln cap="flat" cmpd="sng" w="38100">
              <a:solidFill>
                <a:srgbClr val="FF6600"/>
              </a:solidFill>
              <a:prstDash val="solid"/>
              <a:miter lim="800000"/>
              <a:headEnd len="med" w="med" type="none"/>
              <a:tailEnd len="med" w="med" type="none"/>
            </a:ln>
          </p:spPr>
        </p:cxnSp>
      </p:grpSp>
      <p:grpSp>
        <p:nvGrpSpPr>
          <p:cNvPr id="564" name="Google Shape;564;p6"/>
          <p:cNvGrpSpPr/>
          <p:nvPr/>
        </p:nvGrpSpPr>
        <p:grpSpPr>
          <a:xfrm>
            <a:off x="5638800" y="3962400"/>
            <a:ext cx="838200" cy="609600"/>
            <a:chOff x="816" y="672"/>
            <a:chExt cx="528" cy="384"/>
          </a:xfrm>
        </p:grpSpPr>
        <p:cxnSp>
          <p:nvCxnSpPr>
            <p:cNvPr id="565" name="Google Shape;565;p6"/>
            <p:cNvCxnSpPr/>
            <p:nvPr/>
          </p:nvCxnSpPr>
          <p:spPr>
            <a:xfrm>
              <a:off x="816" y="816"/>
              <a:ext cx="48" cy="240"/>
            </a:xfrm>
            <a:prstGeom prst="straightConnector1">
              <a:avLst/>
            </a:prstGeom>
            <a:noFill/>
            <a:ln cap="flat" cmpd="sng" w="38100">
              <a:solidFill>
                <a:srgbClr val="339933"/>
              </a:solidFill>
              <a:prstDash val="solid"/>
              <a:miter lim="800000"/>
              <a:headEnd len="med" w="med" type="none"/>
              <a:tailEnd len="med" w="med" type="none"/>
            </a:ln>
          </p:spPr>
        </p:cxnSp>
        <p:cxnSp>
          <p:nvCxnSpPr>
            <p:cNvPr id="566" name="Google Shape;566;p6"/>
            <p:cNvCxnSpPr/>
            <p:nvPr/>
          </p:nvCxnSpPr>
          <p:spPr>
            <a:xfrm flipH="1" rot="10800000">
              <a:off x="864" y="672"/>
              <a:ext cx="96" cy="384"/>
            </a:xfrm>
            <a:prstGeom prst="straightConnector1">
              <a:avLst/>
            </a:prstGeom>
            <a:noFill/>
            <a:ln cap="flat" cmpd="sng" w="38100">
              <a:solidFill>
                <a:srgbClr val="339933"/>
              </a:solidFill>
              <a:prstDash val="solid"/>
              <a:miter lim="800000"/>
              <a:headEnd len="med" w="med" type="none"/>
              <a:tailEnd len="med" w="med" type="none"/>
            </a:ln>
          </p:spPr>
        </p:cxnSp>
        <p:cxnSp>
          <p:nvCxnSpPr>
            <p:cNvPr id="567" name="Google Shape;567;p6"/>
            <p:cNvCxnSpPr/>
            <p:nvPr/>
          </p:nvCxnSpPr>
          <p:spPr>
            <a:xfrm>
              <a:off x="960" y="672"/>
              <a:ext cx="384" cy="0"/>
            </a:xfrm>
            <a:prstGeom prst="straightConnector1">
              <a:avLst/>
            </a:prstGeom>
            <a:noFill/>
            <a:ln cap="flat" cmpd="sng" w="38100">
              <a:solidFill>
                <a:srgbClr val="339933"/>
              </a:solidFill>
              <a:prstDash val="solid"/>
              <a:miter lim="800000"/>
              <a:headEnd len="med" w="med" type="none"/>
              <a:tailEnd len="med" w="med" type="none"/>
            </a:ln>
          </p:spPr>
        </p:cxnSp>
      </p:grpSp>
      <p:grpSp>
        <p:nvGrpSpPr>
          <p:cNvPr id="568" name="Google Shape;568;p6"/>
          <p:cNvGrpSpPr/>
          <p:nvPr/>
        </p:nvGrpSpPr>
        <p:grpSpPr>
          <a:xfrm>
            <a:off x="7239000" y="3962400"/>
            <a:ext cx="762000" cy="609600"/>
            <a:chOff x="816" y="672"/>
            <a:chExt cx="528" cy="384"/>
          </a:xfrm>
        </p:grpSpPr>
        <p:cxnSp>
          <p:nvCxnSpPr>
            <p:cNvPr id="569" name="Google Shape;569;p6"/>
            <p:cNvCxnSpPr/>
            <p:nvPr/>
          </p:nvCxnSpPr>
          <p:spPr>
            <a:xfrm>
              <a:off x="816" y="816"/>
              <a:ext cx="48" cy="240"/>
            </a:xfrm>
            <a:prstGeom prst="straightConnector1">
              <a:avLst/>
            </a:prstGeom>
            <a:noFill/>
            <a:ln cap="flat" cmpd="sng" w="38100">
              <a:solidFill>
                <a:srgbClr val="339933"/>
              </a:solidFill>
              <a:prstDash val="solid"/>
              <a:miter lim="800000"/>
              <a:headEnd len="med" w="med" type="none"/>
              <a:tailEnd len="med" w="med" type="none"/>
            </a:ln>
          </p:spPr>
        </p:cxnSp>
        <p:cxnSp>
          <p:nvCxnSpPr>
            <p:cNvPr id="570" name="Google Shape;570;p6"/>
            <p:cNvCxnSpPr/>
            <p:nvPr/>
          </p:nvCxnSpPr>
          <p:spPr>
            <a:xfrm flipH="1" rot="10800000">
              <a:off x="864" y="672"/>
              <a:ext cx="96" cy="384"/>
            </a:xfrm>
            <a:prstGeom prst="straightConnector1">
              <a:avLst/>
            </a:prstGeom>
            <a:noFill/>
            <a:ln cap="flat" cmpd="sng" w="38100">
              <a:solidFill>
                <a:srgbClr val="339933"/>
              </a:solidFill>
              <a:prstDash val="solid"/>
              <a:miter lim="800000"/>
              <a:headEnd len="med" w="med" type="none"/>
              <a:tailEnd len="med" w="med" type="none"/>
            </a:ln>
          </p:spPr>
        </p:cxnSp>
        <p:cxnSp>
          <p:nvCxnSpPr>
            <p:cNvPr id="571" name="Google Shape;571;p6"/>
            <p:cNvCxnSpPr/>
            <p:nvPr/>
          </p:nvCxnSpPr>
          <p:spPr>
            <a:xfrm>
              <a:off x="960" y="672"/>
              <a:ext cx="384" cy="0"/>
            </a:xfrm>
            <a:prstGeom prst="straightConnector1">
              <a:avLst/>
            </a:prstGeom>
            <a:noFill/>
            <a:ln cap="flat" cmpd="sng" w="38100">
              <a:solidFill>
                <a:srgbClr val="339933"/>
              </a:solidFill>
              <a:prstDash val="solid"/>
              <a:miter lim="800000"/>
              <a:headEnd len="med" w="med" type="none"/>
              <a:tailEnd len="med" w="med" type="none"/>
            </a:ln>
          </p:spPr>
        </p:cxnSp>
      </p:grpSp>
      <p:sp>
        <p:nvSpPr>
          <p:cNvPr id="572" name="Google Shape;572;p6"/>
          <p:cNvSpPr txBox="1"/>
          <p:nvPr/>
        </p:nvSpPr>
        <p:spPr>
          <a:xfrm>
            <a:off x="4937125" y="3813175"/>
            <a:ext cx="18415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73" name="Google Shape;573;p6"/>
          <p:cNvSpPr txBox="1"/>
          <p:nvPr/>
        </p:nvSpPr>
        <p:spPr>
          <a:xfrm>
            <a:off x="609600" y="5105400"/>
            <a:ext cx="4572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grpSp>
        <p:nvGrpSpPr>
          <p:cNvPr id="574" name="Google Shape;574;p6"/>
          <p:cNvGrpSpPr/>
          <p:nvPr/>
        </p:nvGrpSpPr>
        <p:grpSpPr>
          <a:xfrm>
            <a:off x="2057400" y="5105400"/>
            <a:ext cx="685800" cy="609600"/>
            <a:chOff x="816" y="672"/>
            <a:chExt cx="528" cy="384"/>
          </a:xfrm>
        </p:grpSpPr>
        <p:cxnSp>
          <p:nvCxnSpPr>
            <p:cNvPr id="575" name="Google Shape;575;p6"/>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576" name="Google Shape;576;p6"/>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577" name="Google Shape;577;p6"/>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grpSp>
        <p:nvGrpSpPr>
          <p:cNvPr id="578" name="Google Shape;578;p6"/>
          <p:cNvGrpSpPr/>
          <p:nvPr/>
        </p:nvGrpSpPr>
        <p:grpSpPr>
          <a:xfrm>
            <a:off x="3962400" y="5105400"/>
            <a:ext cx="685800" cy="609600"/>
            <a:chOff x="816" y="672"/>
            <a:chExt cx="528" cy="384"/>
          </a:xfrm>
        </p:grpSpPr>
        <p:cxnSp>
          <p:nvCxnSpPr>
            <p:cNvPr id="579" name="Google Shape;579;p6"/>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580" name="Google Shape;580;p6"/>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581" name="Google Shape;581;p6"/>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582" name="Google Shape;582;p6"/>
          <p:cNvSpPr txBox="1"/>
          <p:nvPr/>
        </p:nvSpPr>
        <p:spPr>
          <a:xfrm>
            <a:off x="1524000" y="5105400"/>
            <a:ext cx="762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7</a:t>
            </a:r>
            <a:endParaRPr/>
          </a:p>
        </p:txBody>
      </p:sp>
      <p:sp>
        <p:nvSpPr>
          <p:cNvPr id="583" name="Google Shape;583;p6"/>
          <p:cNvSpPr txBox="1"/>
          <p:nvPr/>
        </p:nvSpPr>
        <p:spPr>
          <a:xfrm>
            <a:off x="2286000" y="5105400"/>
            <a:ext cx="685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3</a:t>
            </a:r>
            <a:endParaRPr/>
          </a:p>
        </p:txBody>
      </p:sp>
      <p:sp>
        <p:nvSpPr>
          <p:cNvPr id="584" name="Google Shape;584;p6"/>
          <p:cNvSpPr txBox="1"/>
          <p:nvPr/>
        </p:nvSpPr>
        <p:spPr>
          <a:xfrm>
            <a:off x="2743200" y="5105400"/>
            <a:ext cx="457200" cy="14462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 </a:t>
            </a:r>
            <a:endParaRPr/>
          </a:p>
        </p:txBody>
      </p:sp>
      <p:sp>
        <p:nvSpPr>
          <p:cNvPr id="585" name="Google Shape;585;p6"/>
          <p:cNvSpPr txBox="1"/>
          <p:nvPr/>
        </p:nvSpPr>
        <p:spPr>
          <a:xfrm>
            <a:off x="3429000" y="5105400"/>
            <a:ext cx="6096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2</a:t>
            </a:r>
            <a:endParaRPr/>
          </a:p>
        </p:txBody>
      </p:sp>
      <p:sp>
        <p:nvSpPr>
          <p:cNvPr id="586" name="Google Shape;586;p6"/>
          <p:cNvSpPr txBox="1"/>
          <p:nvPr/>
        </p:nvSpPr>
        <p:spPr>
          <a:xfrm>
            <a:off x="4191000" y="5105400"/>
            <a:ext cx="6096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5</a:t>
            </a:r>
            <a:endParaRPr/>
          </a:p>
        </p:txBody>
      </p:sp>
      <p:sp>
        <p:nvSpPr>
          <p:cNvPr id="587" name="Google Shape;587;p6"/>
          <p:cNvSpPr txBox="1"/>
          <p:nvPr/>
        </p:nvSpPr>
        <p:spPr>
          <a:xfrm>
            <a:off x="47625" y="49212"/>
            <a:ext cx="9048750" cy="6784975"/>
          </a:xfrm>
          <a:prstGeom prst="rect">
            <a:avLst/>
          </a:prstGeom>
          <a:noFill/>
          <a:ln cap="flat" cmpd="sng" w="76200">
            <a:solidFill>
              <a:srgbClr val="FF99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transition spd="slow">
    <p:newsflash/>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afterEffect" presetClass="entr" presetID="23" presetSubtype="16">
                                  <p:stCondLst>
                                    <p:cond delay="0"/>
                                  </p:stCondLst>
                                  <p:childTnLst>
                                    <p:set>
                                      <p:cBhvr>
                                        <p:cTn dur="1" fill="hold">
                                          <p:stCondLst>
                                            <p:cond delay="0"/>
                                          </p:stCondLst>
                                        </p:cTn>
                                        <p:tgtEl>
                                          <p:spTgt spid="496"/>
                                        </p:tgtEl>
                                        <p:attrNameLst>
                                          <p:attrName>style.visibility</p:attrName>
                                        </p:attrNameLst>
                                      </p:cBhvr>
                                      <p:to>
                                        <p:strVal val="visible"/>
                                      </p:to>
                                    </p:set>
                                    <p:anim calcmode="lin" valueType="num">
                                      <p:cBhvr additive="base">
                                        <p:cTn dur="500"/>
                                        <p:tgtEl>
                                          <p:spTgt spid="496"/>
                                        </p:tgtEl>
                                        <p:attrNameLst>
                                          <p:attrName>ppt_w</p:attrName>
                                        </p:attrNameLst>
                                      </p:cBhvr>
                                      <p:tavLst>
                                        <p:tav fmla="" tm="0">
                                          <p:val>
                                            <p:strVal val="0"/>
                                          </p:val>
                                        </p:tav>
                                        <p:tav fmla="" tm="100000">
                                          <p:val>
                                            <p:strVal val="#ppt_w"/>
                                          </p:val>
                                        </p:tav>
                                      </p:tavLst>
                                    </p:anim>
                                    <p:anim calcmode="lin" valueType="num">
                                      <p:cBhvr additive="base">
                                        <p:cTn dur="500"/>
                                        <p:tgtEl>
                                          <p:spTgt spid="496"/>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497"/>
                                        </p:tgtEl>
                                        <p:attrNameLst>
                                          <p:attrName>style.visibility</p:attrName>
                                        </p:attrNameLst>
                                      </p:cBhvr>
                                      <p:to>
                                        <p:strVal val="visible"/>
                                      </p:to>
                                    </p:set>
                                    <p:anim calcmode="lin" valueType="num">
                                      <p:cBhvr additive="base">
                                        <p:cTn dur="500"/>
                                        <p:tgtEl>
                                          <p:spTgt spid="497"/>
                                        </p:tgtEl>
                                        <p:attrNameLst>
                                          <p:attrName>ppt_w</p:attrName>
                                        </p:attrNameLst>
                                      </p:cBhvr>
                                      <p:tavLst>
                                        <p:tav fmla="" tm="0">
                                          <p:val>
                                            <p:strVal val="0"/>
                                          </p:val>
                                        </p:tav>
                                        <p:tav fmla="" tm="100000">
                                          <p:val>
                                            <p:strVal val="#ppt_w"/>
                                          </p:val>
                                        </p:tav>
                                      </p:tavLst>
                                    </p:anim>
                                    <p:anim calcmode="lin" valueType="num">
                                      <p:cBhvr additive="base">
                                        <p:cTn dur="500"/>
                                        <p:tgtEl>
                                          <p:spTgt spid="497"/>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498"/>
                                        </p:tgtEl>
                                        <p:attrNameLst>
                                          <p:attrName>style.visibility</p:attrName>
                                        </p:attrNameLst>
                                      </p:cBhvr>
                                      <p:to>
                                        <p:strVal val="visible"/>
                                      </p:to>
                                    </p:set>
                                    <p:anim calcmode="lin" valueType="num">
                                      <p:cBhvr additive="base">
                                        <p:cTn dur="500"/>
                                        <p:tgtEl>
                                          <p:spTgt spid="498"/>
                                        </p:tgtEl>
                                        <p:attrNameLst>
                                          <p:attrName>ppt_w</p:attrName>
                                        </p:attrNameLst>
                                      </p:cBhvr>
                                      <p:tavLst>
                                        <p:tav fmla="" tm="0">
                                          <p:val>
                                            <p:strVal val="0"/>
                                          </p:val>
                                        </p:tav>
                                        <p:tav fmla="" tm="100000">
                                          <p:val>
                                            <p:strVal val="#ppt_w"/>
                                          </p:val>
                                        </p:tav>
                                      </p:tavLst>
                                    </p:anim>
                                    <p:anim calcmode="lin" valueType="num">
                                      <p:cBhvr additive="base">
                                        <p:cTn dur="500"/>
                                        <p:tgtEl>
                                          <p:spTgt spid="498"/>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499"/>
                                        </p:tgtEl>
                                        <p:attrNameLst>
                                          <p:attrName>style.visibility</p:attrName>
                                        </p:attrNameLst>
                                      </p:cBhvr>
                                      <p:to>
                                        <p:strVal val="visible"/>
                                      </p:to>
                                    </p:set>
                                    <p:anim calcmode="lin" valueType="num">
                                      <p:cBhvr additive="base">
                                        <p:cTn dur="500"/>
                                        <p:tgtEl>
                                          <p:spTgt spid="499"/>
                                        </p:tgtEl>
                                        <p:attrNameLst>
                                          <p:attrName>ppt_w</p:attrName>
                                        </p:attrNameLst>
                                      </p:cBhvr>
                                      <p:tavLst>
                                        <p:tav fmla="" tm="0">
                                          <p:val>
                                            <p:strVal val="0"/>
                                          </p:val>
                                        </p:tav>
                                        <p:tav fmla="" tm="100000">
                                          <p:val>
                                            <p:strVal val="#ppt_w"/>
                                          </p:val>
                                        </p:tav>
                                      </p:tavLst>
                                    </p:anim>
                                    <p:anim calcmode="lin" valueType="num">
                                      <p:cBhvr additive="base">
                                        <p:cTn dur="500"/>
                                        <p:tgtEl>
                                          <p:spTgt spid="499"/>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500"/>
                                        </p:tgtEl>
                                        <p:attrNameLst>
                                          <p:attrName>style.visibility</p:attrName>
                                        </p:attrNameLst>
                                      </p:cBhvr>
                                      <p:to>
                                        <p:strVal val="visible"/>
                                      </p:to>
                                    </p:set>
                                    <p:anim calcmode="lin" valueType="num">
                                      <p:cBhvr additive="base">
                                        <p:cTn dur="500"/>
                                        <p:tgtEl>
                                          <p:spTgt spid="500"/>
                                        </p:tgtEl>
                                        <p:attrNameLst>
                                          <p:attrName>ppt_w</p:attrName>
                                        </p:attrNameLst>
                                      </p:cBhvr>
                                      <p:tavLst>
                                        <p:tav fmla="" tm="0">
                                          <p:val>
                                            <p:strVal val="0"/>
                                          </p:val>
                                        </p:tav>
                                        <p:tav fmla="" tm="100000">
                                          <p:val>
                                            <p:strVal val="#ppt_w"/>
                                          </p:val>
                                        </p:tav>
                                      </p:tavLst>
                                    </p:anim>
                                    <p:anim calcmode="lin" valueType="num">
                                      <p:cBhvr additive="base">
                                        <p:cTn dur="500"/>
                                        <p:tgtEl>
                                          <p:spTgt spid="500"/>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501"/>
                                        </p:tgtEl>
                                        <p:attrNameLst>
                                          <p:attrName>style.visibility</p:attrName>
                                        </p:attrNameLst>
                                      </p:cBhvr>
                                      <p:to>
                                        <p:strVal val="visible"/>
                                      </p:to>
                                    </p:set>
                                    <p:anim calcmode="lin" valueType="num">
                                      <p:cBhvr additive="base">
                                        <p:cTn dur="500"/>
                                        <p:tgtEl>
                                          <p:spTgt spid="501"/>
                                        </p:tgtEl>
                                        <p:attrNameLst>
                                          <p:attrName>ppt_w</p:attrName>
                                        </p:attrNameLst>
                                      </p:cBhvr>
                                      <p:tavLst>
                                        <p:tav fmla="" tm="0">
                                          <p:val>
                                            <p:strVal val="0"/>
                                          </p:val>
                                        </p:tav>
                                        <p:tav fmla="" tm="100000">
                                          <p:val>
                                            <p:strVal val="#ppt_w"/>
                                          </p:val>
                                        </p:tav>
                                      </p:tavLst>
                                    </p:anim>
                                    <p:anim calcmode="lin" valueType="num">
                                      <p:cBhvr additive="base">
                                        <p:cTn dur="500"/>
                                        <p:tgtEl>
                                          <p:spTgt spid="501"/>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502"/>
                                        </p:tgtEl>
                                        <p:attrNameLst>
                                          <p:attrName>style.visibility</p:attrName>
                                        </p:attrNameLst>
                                      </p:cBhvr>
                                      <p:to>
                                        <p:strVal val="visible"/>
                                      </p:to>
                                    </p:set>
                                    <p:anim calcmode="lin" valueType="num">
                                      <p:cBhvr additive="base">
                                        <p:cTn dur="500"/>
                                        <p:tgtEl>
                                          <p:spTgt spid="502"/>
                                        </p:tgtEl>
                                        <p:attrNameLst>
                                          <p:attrName>ppt_w</p:attrName>
                                        </p:attrNameLst>
                                      </p:cBhvr>
                                      <p:tavLst>
                                        <p:tav fmla="" tm="0">
                                          <p:val>
                                            <p:strVal val="0"/>
                                          </p:val>
                                        </p:tav>
                                        <p:tav fmla="" tm="100000">
                                          <p:val>
                                            <p:strVal val="#ppt_w"/>
                                          </p:val>
                                        </p:tav>
                                      </p:tavLst>
                                    </p:anim>
                                    <p:anim calcmode="lin" valueType="num">
                                      <p:cBhvr additive="base">
                                        <p:cTn dur="500"/>
                                        <p:tgtEl>
                                          <p:spTgt spid="502"/>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503"/>
                                        </p:tgtEl>
                                        <p:attrNameLst>
                                          <p:attrName>style.visibility</p:attrName>
                                        </p:attrNameLst>
                                      </p:cBhvr>
                                      <p:to>
                                        <p:strVal val="visible"/>
                                      </p:to>
                                    </p:set>
                                    <p:anim calcmode="lin" valueType="num">
                                      <p:cBhvr additive="base">
                                        <p:cTn dur="500"/>
                                        <p:tgtEl>
                                          <p:spTgt spid="503"/>
                                        </p:tgtEl>
                                        <p:attrNameLst>
                                          <p:attrName>ppt_w</p:attrName>
                                        </p:attrNameLst>
                                      </p:cBhvr>
                                      <p:tavLst>
                                        <p:tav fmla="" tm="0">
                                          <p:val>
                                            <p:strVal val="0"/>
                                          </p:val>
                                        </p:tav>
                                        <p:tav fmla="" tm="100000">
                                          <p:val>
                                            <p:strVal val="#ppt_w"/>
                                          </p:val>
                                        </p:tav>
                                      </p:tavLst>
                                    </p:anim>
                                    <p:anim calcmode="lin" valueType="num">
                                      <p:cBhvr additive="base">
                                        <p:cTn dur="500"/>
                                        <p:tgtEl>
                                          <p:spTgt spid="503"/>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08"/>
                                        </p:tgtEl>
                                        <p:attrNameLst>
                                          <p:attrName>style.visibility</p:attrName>
                                        </p:attrNameLst>
                                      </p:cBhvr>
                                      <p:to>
                                        <p:strVal val="visible"/>
                                      </p:to>
                                    </p:set>
                                    <p:animEffect filter="fade" transition="in">
                                      <p:cBhvr>
                                        <p:cTn dur="500"/>
                                        <p:tgtEl>
                                          <p:spTgt spid="508"/>
                                        </p:tgtEl>
                                      </p:cBhvr>
                                    </p:animEffect>
                                  </p:childTnLst>
                                </p:cTn>
                              </p:par>
                              <p:par>
                                <p:cTn fill="hold" nodeType="withEffect" presetClass="entr" presetID="10" presetSubtype="0">
                                  <p:stCondLst>
                                    <p:cond delay="0"/>
                                  </p:stCondLst>
                                  <p:childTnLst>
                                    <p:set>
                                      <p:cBhvr>
                                        <p:cTn dur="1" fill="hold">
                                          <p:stCondLst>
                                            <p:cond delay="0"/>
                                          </p:stCondLst>
                                        </p:cTn>
                                        <p:tgtEl>
                                          <p:spTgt spid="509"/>
                                        </p:tgtEl>
                                        <p:attrNameLst>
                                          <p:attrName>style.visibility</p:attrName>
                                        </p:attrNameLst>
                                      </p:cBhvr>
                                      <p:to>
                                        <p:strVal val="visible"/>
                                      </p:to>
                                    </p:set>
                                    <p:animEffect filter="fade" transition="in">
                                      <p:cBhvr>
                                        <p:cTn dur="500"/>
                                        <p:tgtEl>
                                          <p:spTgt spid="509"/>
                                        </p:tgtEl>
                                      </p:cBhvr>
                                    </p:animEffect>
                                  </p:childTnLst>
                                </p:cTn>
                              </p:par>
                              <p:par>
                                <p:cTn fill="hold" nodeType="withEffect" presetClass="entr" presetID="10" presetSubtype="0">
                                  <p:stCondLst>
                                    <p:cond delay="0"/>
                                  </p:stCondLst>
                                  <p:childTnLst>
                                    <p:set>
                                      <p:cBhvr>
                                        <p:cTn dur="1" fill="hold">
                                          <p:stCondLst>
                                            <p:cond delay="0"/>
                                          </p:stCondLst>
                                        </p:cTn>
                                        <p:tgtEl>
                                          <p:spTgt spid="510"/>
                                        </p:tgtEl>
                                        <p:attrNameLst>
                                          <p:attrName>style.visibility</p:attrName>
                                        </p:attrNameLst>
                                      </p:cBhvr>
                                      <p:to>
                                        <p:strVal val="visible"/>
                                      </p:to>
                                    </p:set>
                                    <p:animEffect filter="fade" transition="in">
                                      <p:cBhvr>
                                        <p:cTn dur="500"/>
                                        <p:tgtEl>
                                          <p:spTgt spid="510"/>
                                        </p:tgtEl>
                                      </p:cBhvr>
                                    </p:animEffect>
                                  </p:childTnLst>
                                </p:cTn>
                              </p:par>
                              <p:par>
                                <p:cTn fill="hold" nodeType="withEffect" presetClass="entr" presetID="10" presetSubtype="0">
                                  <p:stCondLst>
                                    <p:cond delay="0"/>
                                  </p:stCondLst>
                                  <p:childTnLst>
                                    <p:set>
                                      <p:cBhvr>
                                        <p:cTn dur="1" fill="hold">
                                          <p:stCondLst>
                                            <p:cond delay="0"/>
                                          </p:stCondLst>
                                        </p:cTn>
                                        <p:tgtEl>
                                          <p:spTgt spid="515"/>
                                        </p:tgtEl>
                                        <p:attrNameLst>
                                          <p:attrName>style.visibility</p:attrName>
                                        </p:attrNameLst>
                                      </p:cBhvr>
                                      <p:to>
                                        <p:strVal val="visible"/>
                                      </p:to>
                                    </p:set>
                                    <p:animEffect filter="fade" transition="in">
                                      <p:cBhvr>
                                        <p:cTn dur="500"/>
                                        <p:tgtEl>
                                          <p:spTgt spid="515"/>
                                        </p:tgtEl>
                                      </p:cBhvr>
                                    </p:animEffect>
                                  </p:childTnLst>
                                </p:cTn>
                              </p:par>
                              <p:par>
                                <p:cTn fill="hold" nodeType="withEffect" presetClass="entr" presetID="10" presetSubtype="0">
                                  <p:stCondLst>
                                    <p:cond delay="0"/>
                                  </p:stCondLst>
                                  <p:childTnLst>
                                    <p:set>
                                      <p:cBhvr>
                                        <p:cTn dur="1" fill="hold">
                                          <p:stCondLst>
                                            <p:cond delay="0"/>
                                          </p:stCondLst>
                                        </p:cTn>
                                        <p:tgtEl>
                                          <p:spTgt spid="516"/>
                                        </p:tgtEl>
                                        <p:attrNameLst>
                                          <p:attrName>style.visibility</p:attrName>
                                        </p:attrNameLst>
                                      </p:cBhvr>
                                      <p:to>
                                        <p:strVal val="visible"/>
                                      </p:to>
                                    </p:set>
                                    <p:animEffect filter="fade" transition="in">
                                      <p:cBhvr>
                                        <p:cTn dur="500"/>
                                        <p:tgtEl>
                                          <p:spTgt spid="516"/>
                                        </p:tgtEl>
                                      </p:cBhvr>
                                    </p:animEffect>
                                  </p:childTnLst>
                                </p:cTn>
                              </p:par>
                              <p:par>
                                <p:cTn fill="hold" nodeType="withEffect" presetClass="entr" presetID="10" presetSubtype="0">
                                  <p:stCondLst>
                                    <p:cond delay="0"/>
                                  </p:stCondLst>
                                  <p:childTnLst>
                                    <p:set>
                                      <p:cBhvr>
                                        <p:cTn dur="1" fill="hold">
                                          <p:stCondLst>
                                            <p:cond delay="0"/>
                                          </p:stCondLst>
                                        </p:cTn>
                                        <p:tgtEl>
                                          <p:spTgt spid="521"/>
                                        </p:tgtEl>
                                        <p:attrNameLst>
                                          <p:attrName>style.visibility</p:attrName>
                                        </p:attrNameLst>
                                      </p:cBhvr>
                                      <p:to>
                                        <p:strVal val="visible"/>
                                      </p:to>
                                    </p:set>
                                    <p:animEffect filter="fade" transition="in">
                                      <p:cBhvr>
                                        <p:cTn dur="500"/>
                                        <p:tgtEl>
                                          <p:spTgt spid="521"/>
                                        </p:tgtEl>
                                      </p:cBhvr>
                                    </p:animEffect>
                                  </p:childTnLst>
                                </p:cTn>
                              </p:par>
                              <p:par>
                                <p:cTn fill="hold" nodeType="withEffect" presetClass="entr" presetID="10" presetSubtype="0">
                                  <p:stCondLst>
                                    <p:cond delay="0"/>
                                  </p:stCondLst>
                                  <p:childTnLst>
                                    <p:set>
                                      <p:cBhvr>
                                        <p:cTn dur="1" fill="hold">
                                          <p:stCondLst>
                                            <p:cond delay="0"/>
                                          </p:stCondLst>
                                        </p:cTn>
                                        <p:tgtEl>
                                          <p:spTgt spid="522"/>
                                        </p:tgtEl>
                                        <p:attrNameLst>
                                          <p:attrName>style.visibility</p:attrName>
                                        </p:attrNameLst>
                                      </p:cBhvr>
                                      <p:to>
                                        <p:strVal val="visible"/>
                                      </p:to>
                                    </p:set>
                                    <p:animEffect filter="fade" transition="in">
                                      <p:cBhvr>
                                        <p:cTn dur="500"/>
                                        <p:tgtEl>
                                          <p:spTgt spid="522"/>
                                        </p:tgtEl>
                                      </p:cBhvr>
                                    </p:animEffect>
                                  </p:childTnLst>
                                </p:cTn>
                              </p:par>
                              <p:par>
                                <p:cTn fill="hold" nodeType="withEffect" presetClass="entr" presetID="10" presetSubtype="0">
                                  <p:stCondLst>
                                    <p:cond delay="0"/>
                                  </p:stCondLst>
                                  <p:childTnLst>
                                    <p:set>
                                      <p:cBhvr>
                                        <p:cTn dur="1" fill="hold">
                                          <p:stCondLst>
                                            <p:cond delay="0"/>
                                          </p:stCondLst>
                                        </p:cTn>
                                        <p:tgtEl>
                                          <p:spTgt spid="527"/>
                                        </p:tgtEl>
                                        <p:attrNameLst>
                                          <p:attrName>style.visibility</p:attrName>
                                        </p:attrNameLst>
                                      </p:cBhvr>
                                      <p:to>
                                        <p:strVal val="visible"/>
                                      </p:to>
                                    </p:set>
                                    <p:animEffect filter="fade" transition="in">
                                      <p:cBhvr>
                                        <p:cTn dur="500"/>
                                        <p:tgtEl>
                                          <p:spTgt spid="527"/>
                                        </p:tgtEl>
                                      </p:cBhvr>
                                    </p:animEffect>
                                  </p:childTnLst>
                                </p:cTn>
                              </p:par>
                              <p:par>
                                <p:cTn fill="hold" nodeType="withEffect" presetClass="entr" presetID="10" presetSubtype="0">
                                  <p:stCondLst>
                                    <p:cond delay="0"/>
                                  </p:stCondLst>
                                  <p:childTnLst>
                                    <p:set>
                                      <p:cBhvr>
                                        <p:cTn dur="1" fill="hold">
                                          <p:stCondLst>
                                            <p:cond delay="0"/>
                                          </p:stCondLst>
                                        </p:cTn>
                                        <p:tgtEl>
                                          <p:spTgt spid="528"/>
                                        </p:tgtEl>
                                        <p:attrNameLst>
                                          <p:attrName>style.visibility</p:attrName>
                                        </p:attrNameLst>
                                      </p:cBhvr>
                                      <p:to>
                                        <p:strVal val="visible"/>
                                      </p:to>
                                    </p:set>
                                    <p:animEffect filter="fade" transition="in">
                                      <p:cBhvr>
                                        <p:cTn dur="500"/>
                                        <p:tgtEl>
                                          <p:spTgt spid="52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33"/>
                                        </p:tgtEl>
                                        <p:attrNameLst>
                                          <p:attrName>style.visibility</p:attrName>
                                        </p:attrNameLst>
                                      </p:cBhvr>
                                      <p:to>
                                        <p:strVal val="visible"/>
                                      </p:to>
                                    </p:set>
                                    <p:animEffect filter="fade" transition="in">
                                      <p:cBhvr>
                                        <p:cTn dur="500"/>
                                        <p:tgtEl>
                                          <p:spTgt spid="533"/>
                                        </p:tgtEl>
                                      </p:cBhvr>
                                    </p:animEffect>
                                  </p:childTnLst>
                                </p:cTn>
                              </p:par>
                              <p:par>
                                <p:cTn fill="hold" nodeType="withEffect" presetClass="entr" presetID="10" presetSubtype="0">
                                  <p:stCondLst>
                                    <p:cond delay="0"/>
                                  </p:stCondLst>
                                  <p:childTnLst>
                                    <p:set>
                                      <p:cBhvr>
                                        <p:cTn dur="1" fill="hold">
                                          <p:stCondLst>
                                            <p:cond delay="0"/>
                                          </p:stCondLst>
                                        </p:cTn>
                                        <p:tgtEl>
                                          <p:spTgt spid="534"/>
                                        </p:tgtEl>
                                        <p:attrNameLst>
                                          <p:attrName>style.visibility</p:attrName>
                                        </p:attrNameLst>
                                      </p:cBhvr>
                                      <p:to>
                                        <p:strVal val="visible"/>
                                      </p:to>
                                    </p:set>
                                    <p:animEffect filter="fade" transition="in">
                                      <p:cBhvr>
                                        <p:cTn dur="500"/>
                                        <p:tgtEl>
                                          <p:spTgt spid="534"/>
                                        </p:tgtEl>
                                      </p:cBhvr>
                                    </p:animEffect>
                                  </p:childTnLst>
                                </p:cTn>
                              </p:par>
                              <p:par>
                                <p:cTn fill="hold" nodeType="withEffect" presetClass="entr" presetID="10" presetSubtype="0">
                                  <p:stCondLst>
                                    <p:cond delay="0"/>
                                  </p:stCondLst>
                                  <p:childTnLst>
                                    <p:set>
                                      <p:cBhvr>
                                        <p:cTn dur="1" fill="hold">
                                          <p:stCondLst>
                                            <p:cond delay="0"/>
                                          </p:stCondLst>
                                        </p:cTn>
                                        <p:tgtEl>
                                          <p:spTgt spid="535"/>
                                        </p:tgtEl>
                                        <p:attrNameLst>
                                          <p:attrName>style.visibility</p:attrName>
                                        </p:attrNameLst>
                                      </p:cBhvr>
                                      <p:to>
                                        <p:strVal val="visible"/>
                                      </p:to>
                                    </p:set>
                                    <p:animEffect filter="fade" transition="in">
                                      <p:cBhvr>
                                        <p:cTn dur="500"/>
                                        <p:tgtEl>
                                          <p:spTgt spid="535"/>
                                        </p:tgtEl>
                                      </p:cBhvr>
                                    </p:animEffect>
                                  </p:childTnLst>
                                </p:cTn>
                              </p:par>
                              <p:par>
                                <p:cTn fill="hold" nodeType="withEffect" presetClass="entr" presetID="10" presetSubtype="0">
                                  <p:stCondLst>
                                    <p:cond delay="0"/>
                                  </p:stCondLst>
                                  <p:childTnLst>
                                    <p:set>
                                      <p:cBhvr>
                                        <p:cTn dur="1" fill="hold">
                                          <p:stCondLst>
                                            <p:cond delay="0"/>
                                          </p:stCondLst>
                                        </p:cTn>
                                        <p:tgtEl>
                                          <p:spTgt spid="540"/>
                                        </p:tgtEl>
                                        <p:attrNameLst>
                                          <p:attrName>style.visibility</p:attrName>
                                        </p:attrNameLst>
                                      </p:cBhvr>
                                      <p:to>
                                        <p:strVal val="visible"/>
                                      </p:to>
                                    </p:set>
                                    <p:animEffect filter="fade" transition="in">
                                      <p:cBhvr>
                                        <p:cTn dur="500"/>
                                        <p:tgtEl>
                                          <p:spTgt spid="540"/>
                                        </p:tgtEl>
                                      </p:cBhvr>
                                    </p:animEffect>
                                  </p:childTnLst>
                                </p:cTn>
                              </p:par>
                              <p:par>
                                <p:cTn fill="hold" nodeType="withEffect" presetClass="entr" presetID="10" presetSubtype="0">
                                  <p:stCondLst>
                                    <p:cond delay="0"/>
                                  </p:stCondLst>
                                  <p:childTnLst>
                                    <p:set>
                                      <p:cBhvr>
                                        <p:cTn dur="1" fill="hold">
                                          <p:stCondLst>
                                            <p:cond delay="0"/>
                                          </p:stCondLst>
                                        </p:cTn>
                                        <p:tgtEl>
                                          <p:spTgt spid="541"/>
                                        </p:tgtEl>
                                        <p:attrNameLst>
                                          <p:attrName>style.visibility</p:attrName>
                                        </p:attrNameLst>
                                      </p:cBhvr>
                                      <p:to>
                                        <p:strVal val="visible"/>
                                      </p:to>
                                    </p:set>
                                    <p:animEffect filter="fade" transition="in">
                                      <p:cBhvr>
                                        <p:cTn dur="500"/>
                                        <p:tgtEl>
                                          <p:spTgt spid="541"/>
                                        </p:tgtEl>
                                      </p:cBhvr>
                                    </p:animEffect>
                                  </p:childTnLst>
                                </p:cTn>
                              </p:par>
                              <p:par>
                                <p:cTn fill="hold" nodeType="withEffect" presetClass="entr" presetID="10" presetSubtype="0">
                                  <p:stCondLst>
                                    <p:cond delay="0"/>
                                  </p:stCondLst>
                                  <p:childTnLst>
                                    <p:set>
                                      <p:cBhvr>
                                        <p:cTn dur="1" fill="hold">
                                          <p:stCondLst>
                                            <p:cond delay="0"/>
                                          </p:stCondLst>
                                        </p:cTn>
                                        <p:tgtEl>
                                          <p:spTgt spid="546"/>
                                        </p:tgtEl>
                                        <p:attrNameLst>
                                          <p:attrName>style.visibility</p:attrName>
                                        </p:attrNameLst>
                                      </p:cBhvr>
                                      <p:to>
                                        <p:strVal val="visible"/>
                                      </p:to>
                                    </p:set>
                                    <p:animEffect filter="fade" transition="in">
                                      <p:cBhvr>
                                        <p:cTn dur="500"/>
                                        <p:tgtEl>
                                          <p:spTgt spid="546"/>
                                        </p:tgtEl>
                                      </p:cBhvr>
                                    </p:animEffect>
                                  </p:childTnLst>
                                </p:cTn>
                              </p:par>
                              <p:par>
                                <p:cTn fill="hold" nodeType="withEffect" presetClass="entr" presetID="10" presetSubtype="0">
                                  <p:stCondLst>
                                    <p:cond delay="0"/>
                                  </p:stCondLst>
                                  <p:childTnLst>
                                    <p:set>
                                      <p:cBhvr>
                                        <p:cTn dur="1" fill="hold">
                                          <p:stCondLst>
                                            <p:cond delay="0"/>
                                          </p:stCondLst>
                                        </p:cTn>
                                        <p:tgtEl>
                                          <p:spTgt spid="547"/>
                                        </p:tgtEl>
                                        <p:attrNameLst>
                                          <p:attrName>style.visibility</p:attrName>
                                        </p:attrNameLst>
                                      </p:cBhvr>
                                      <p:to>
                                        <p:strVal val="visible"/>
                                      </p:to>
                                    </p:set>
                                    <p:animEffect filter="fade" transition="in">
                                      <p:cBhvr>
                                        <p:cTn dur="500"/>
                                        <p:tgtEl>
                                          <p:spTgt spid="547"/>
                                        </p:tgtEl>
                                      </p:cBhvr>
                                    </p:animEffect>
                                  </p:childTnLst>
                                </p:cTn>
                              </p:par>
                              <p:par>
                                <p:cTn fill="hold" nodeType="withEffect" presetClass="entr" presetID="10" presetSubtype="0">
                                  <p:stCondLst>
                                    <p:cond delay="0"/>
                                  </p:stCondLst>
                                  <p:childTnLst>
                                    <p:set>
                                      <p:cBhvr>
                                        <p:cTn dur="1" fill="hold">
                                          <p:stCondLst>
                                            <p:cond delay="0"/>
                                          </p:stCondLst>
                                        </p:cTn>
                                        <p:tgtEl>
                                          <p:spTgt spid="552"/>
                                        </p:tgtEl>
                                        <p:attrNameLst>
                                          <p:attrName>style.visibility</p:attrName>
                                        </p:attrNameLst>
                                      </p:cBhvr>
                                      <p:to>
                                        <p:strVal val="visible"/>
                                      </p:to>
                                    </p:set>
                                    <p:animEffect filter="fade" transition="in">
                                      <p:cBhvr>
                                        <p:cTn dur="500"/>
                                        <p:tgtEl>
                                          <p:spTgt spid="552"/>
                                        </p:tgtEl>
                                      </p:cBhvr>
                                    </p:animEffect>
                                  </p:childTnLst>
                                </p:cTn>
                              </p:par>
                              <p:par>
                                <p:cTn fill="hold" nodeType="withEffect" presetClass="entr" presetID="10" presetSubtype="0">
                                  <p:stCondLst>
                                    <p:cond delay="0"/>
                                  </p:stCondLst>
                                  <p:childTnLst>
                                    <p:set>
                                      <p:cBhvr>
                                        <p:cTn dur="1" fill="hold">
                                          <p:stCondLst>
                                            <p:cond delay="0"/>
                                          </p:stCondLst>
                                        </p:cTn>
                                        <p:tgtEl>
                                          <p:spTgt spid="553"/>
                                        </p:tgtEl>
                                        <p:attrNameLst>
                                          <p:attrName>style.visibility</p:attrName>
                                        </p:attrNameLst>
                                      </p:cBhvr>
                                      <p:to>
                                        <p:strVal val="visible"/>
                                      </p:to>
                                    </p:set>
                                    <p:animEffect filter="fade" transition="in">
                                      <p:cBhvr>
                                        <p:cTn dur="500"/>
                                        <p:tgtEl>
                                          <p:spTgt spid="553"/>
                                        </p:tgtEl>
                                      </p:cBhvr>
                                    </p:animEffect>
                                  </p:childTnLst>
                                </p:cTn>
                              </p:par>
                              <p:par>
                                <p:cTn fill="hold" nodeType="withEffect" presetClass="entr" presetID="10" presetSubtype="0">
                                  <p:stCondLst>
                                    <p:cond delay="0"/>
                                  </p:stCondLst>
                                  <p:childTnLst>
                                    <p:set>
                                      <p:cBhvr>
                                        <p:cTn dur="1" fill="hold">
                                          <p:stCondLst>
                                            <p:cond delay="0"/>
                                          </p:stCondLst>
                                        </p:cTn>
                                        <p:tgtEl>
                                          <p:spTgt spid="554"/>
                                        </p:tgtEl>
                                        <p:attrNameLst>
                                          <p:attrName>style.visibility</p:attrName>
                                        </p:attrNameLst>
                                      </p:cBhvr>
                                      <p:to>
                                        <p:strVal val="visible"/>
                                      </p:to>
                                    </p:set>
                                    <p:animEffect filter="fade" transition="in">
                                      <p:cBhvr>
                                        <p:cTn dur="500"/>
                                        <p:tgtEl>
                                          <p:spTgt spid="554"/>
                                        </p:tgtEl>
                                      </p:cBhvr>
                                    </p:animEffect>
                                  </p:childTnLst>
                                </p:cTn>
                              </p:par>
                              <p:par>
                                <p:cTn fill="hold" nodeType="withEffect" presetClass="entr" presetID="10" presetSubtype="0">
                                  <p:stCondLst>
                                    <p:cond delay="0"/>
                                  </p:stCondLst>
                                  <p:childTnLst>
                                    <p:set>
                                      <p:cBhvr>
                                        <p:cTn dur="1" fill="hold">
                                          <p:stCondLst>
                                            <p:cond delay="0"/>
                                          </p:stCondLst>
                                        </p:cTn>
                                        <p:tgtEl>
                                          <p:spTgt spid="555"/>
                                        </p:tgtEl>
                                        <p:attrNameLst>
                                          <p:attrName>style.visibility</p:attrName>
                                        </p:attrNameLst>
                                      </p:cBhvr>
                                      <p:to>
                                        <p:strVal val="visible"/>
                                      </p:to>
                                    </p:set>
                                    <p:animEffect filter="fade" transition="in">
                                      <p:cBhvr>
                                        <p:cTn dur="500"/>
                                        <p:tgtEl>
                                          <p:spTgt spid="55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73"/>
                                        </p:tgtEl>
                                        <p:attrNameLst>
                                          <p:attrName>style.visibility</p:attrName>
                                        </p:attrNameLst>
                                      </p:cBhvr>
                                      <p:to>
                                        <p:strVal val="visible"/>
                                      </p:to>
                                    </p:set>
                                    <p:animEffect filter="fade" transition="in">
                                      <p:cBhvr>
                                        <p:cTn dur="500"/>
                                        <p:tgtEl>
                                          <p:spTgt spid="573"/>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582"/>
                                        </p:tgtEl>
                                        <p:attrNameLst>
                                          <p:attrName>style.visibility</p:attrName>
                                        </p:attrNameLst>
                                      </p:cBhvr>
                                      <p:to>
                                        <p:strVal val="visible"/>
                                      </p:to>
                                    </p:set>
                                    <p:animEffect filter="fade" transition="in">
                                      <p:cBhvr>
                                        <p:cTn dur="500"/>
                                        <p:tgtEl>
                                          <p:spTgt spid="582"/>
                                        </p:tgtEl>
                                      </p:cBhvr>
                                    </p:animEffect>
                                  </p:childTnLst>
                                </p:cTn>
                              </p:par>
                              <p:par>
                                <p:cTn fill="hold" nodeType="withEffect" presetClass="entr" presetID="10" presetSubtype="0">
                                  <p:stCondLst>
                                    <p:cond delay="0"/>
                                  </p:stCondLst>
                                  <p:childTnLst>
                                    <p:set>
                                      <p:cBhvr>
                                        <p:cTn dur="1" fill="hold">
                                          <p:stCondLst>
                                            <p:cond delay="0"/>
                                          </p:stCondLst>
                                        </p:cTn>
                                        <p:tgtEl>
                                          <p:spTgt spid="583"/>
                                        </p:tgtEl>
                                        <p:attrNameLst>
                                          <p:attrName>style.visibility</p:attrName>
                                        </p:attrNameLst>
                                      </p:cBhvr>
                                      <p:to>
                                        <p:strVal val="visible"/>
                                      </p:to>
                                    </p:set>
                                    <p:animEffect filter="fade" transition="in">
                                      <p:cBhvr>
                                        <p:cTn dur="500"/>
                                        <p:tgtEl>
                                          <p:spTgt spid="583"/>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584"/>
                                        </p:tgtEl>
                                        <p:attrNameLst>
                                          <p:attrName>style.visibility</p:attrName>
                                        </p:attrNameLst>
                                      </p:cBhvr>
                                      <p:to>
                                        <p:strVal val="visible"/>
                                      </p:to>
                                    </p:set>
                                    <p:animEffect filter="fade" transition="in">
                                      <p:cBhvr>
                                        <p:cTn dur="80"/>
                                        <p:tgtEl>
                                          <p:spTgt spid="584"/>
                                        </p:tgtEl>
                                      </p:cBhvr>
                                    </p:animEffect>
                                  </p:childTnLst>
                                </p:cTn>
                              </p:par>
                            </p:childTnLst>
                          </p:cTn>
                        </p:par>
                        <p:par>
                          <p:cTn fill="hold">
                            <p:stCondLst>
                              <p:cond delay="1080"/>
                            </p:stCondLst>
                            <p:childTnLst>
                              <p:par>
                                <p:cTn fill="hold" nodeType="afterEffect" presetClass="entr" presetID="10" presetSubtype="0">
                                  <p:stCondLst>
                                    <p:cond delay="0"/>
                                  </p:stCondLst>
                                  <p:childTnLst>
                                    <p:set>
                                      <p:cBhvr>
                                        <p:cTn dur="1" fill="hold">
                                          <p:stCondLst>
                                            <p:cond delay="0"/>
                                          </p:stCondLst>
                                        </p:cTn>
                                        <p:tgtEl>
                                          <p:spTgt spid="585"/>
                                        </p:tgtEl>
                                        <p:attrNameLst>
                                          <p:attrName>style.visibility</p:attrName>
                                        </p:attrNameLst>
                                      </p:cBhvr>
                                      <p:to>
                                        <p:strVal val="visible"/>
                                      </p:to>
                                    </p:set>
                                    <p:animEffect filter="fade" transition="in">
                                      <p:cBhvr>
                                        <p:cTn dur="500"/>
                                        <p:tgtEl>
                                          <p:spTgt spid="585"/>
                                        </p:tgtEl>
                                      </p:cBhvr>
                                    </p:animEffect>
                                  </p:childTnLst>
                                </p:cTn>
                              </p:par>
                              <p:par>
                                <p:cTn fill="hold" nodeType="withEffect" presetClass="entr" presetID="10" presetSubtype="0">
                                  <p:stCondLst>
                                    <p:cond delay="0"/>
                                  </p:stCondLst>
                                  <p:childTnLst>
                                    <p:set>
                                      <p:cBhvr>
                                        <p:cTn dur="1" fill="hold">
                                          <p:stCondLst>
                                            <p:cond delay="0"/>
                                          </p:stCondLst>
                                        </p:cTn>
                                        <p:tgtEl>
                                          <p:spTgt spid="586"/>
                                        </p:tgtEl>
                                        <p:attrNameLst>
                                          <p:attrName>style.visibility</p:attrName>
                                        </p:attrNameLst>
                                      </p:cBhvr>
                                      <p:to>
                                        <p:strVal val="visible"/>
                                      </p:to>
                                    </p:set>
                                    <p:animEffect filter="fade" transition="in">
                                      <p:cBhvr>
                                        <p:cTn dur="500"/>
                                        <p:tgtEl>
                                          <p:spTgt spid="58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92" name="Shape 592"/>
        <p:cNvGrpSpPr/>
        <p:nvPr/>
      </p:nvGrpSpPr>
      <p:grpSpPr>
        <a:xfrm>
          <a:off x="0" y="0"/>
          <a:ext cx="0" cy="0"/>
          <a:chOff x="0" y="0"/>
          <a:chExt cx="0" cy="0"/>
        </a:xfrm>
      </p:grpSpPr>
      <p:sp>
        <p:nvSpPr>
          <p:cNvPr id="593" name="Google Shape;593;p7"/>
          <p:cNvSpPr txBox="1"/>
          <p:nvPr/>
        </p:nvSpPr>
        <p:spPr>
          <a:xfrm>
            <a:off x="206375" y="220662"/>
            <a:ext cx="8709025" cy="6408737"/>
          </a:xfrm>
          <a:prstGeom prst="rect">
            <a:avLst/>
          </a:prstGeom>
          <a:solidFill>
            <a:srgbClr val="CFE9EB"/>
          </a:solidFill>
          <a:ln cap="flat" cmpd="sng" w="38100">
            <a:solidFill>
              <a:schemeClr val="hlink"/>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94" name="Google Shape;594;p7"/>
          <p:cNvSpPr txBox="1"/>
          <p:nvPr/>
        </p:nvSpPr>
        <p:spPr>
          <a:xfrm>
            <a:off x="1092200" y="517525"/>
            <a:ext cx="7162800"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C3300"/>
              </a:buClr>
              <a:buSzPts val="4000"/>
              <a:buFont typeface="Times New Roman"/>
              <a:buNone/>
            </a:pPr>
            <a:r>
              <a:rPr b="1" i="0" lang="en-US" sz="4000" u="none">
                <a:solidFill>
                  <a:srgbClr val="CC3300"/>
                </a:solidFill>
                <a:latin typeface="Times New Roman"/>
                <a:ea typeface="Times New Roman"/>
                <a:cs typeface="Times New Roman"/>
                <a:sym typeface="Times New Roman"/>
              </a:rPr>
              <a:t>MỘT CÁCH TỔNG QUÁT:</a:t>
            </a:r>
            <a:endParaRPr/>
          </a:p>
        </p:txBody>
      </p:sp>
      <p:sp>
        <p:nvSpPr>
          <p:cNvPr id="595" name="Google Shape;595;p7"/>
          <p:cNvSpPr txBox="1"/>
          <p:nvPr/>
        </p:nvSpPr>
        <p:spPr>
          <a:xfrm>
            <a:off x="457200" y="1538287"/>
            <a:ext cx="8839200" cy="6715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800"/>
              <a:buFont typeface="Times New Roman"/>
              <a:buNone/>
            </a:pPr>
            <a:r>
              <a:rPr b="1" i="0" lang="en-US" sz="3800" u="none">
                <a:solidFill>
                  <a:srgbClr val="000000"/>
                </a:solidFill>
                <a:latin typeface="Times New Roman"/>
                <a:ea typeface="Times New Roman"/>
                <a:cs typeface="Times New Roman"/>
                <a:sym typeface="Times New Roman"/>
              </a:rPr>
              <a:t>Với hai biểu thức A, B mà B≥ 0, ta có</a:t>
            </a:r>
            <a:r>
              <a:rPr b="1" i="0" lang="en-US" sz="3800" u="none">
                <a:solidFill>
                  <a:schemeClr val="dk1"/>
                </a:solidFill>
                <a:latin typeface="Times New Roman"/>
                <a:ea typeface="Times New Roman"/>
                <a:cs typeface="Times New Roman"/>
                <a:sym typeface="Times New Roman"/>
              </a:rPr>
              <a:t>:</a:t>
            </a:r>
            <a:endParaRPr/>
          </a:p>
        </p:txBody>
      </p:sp>
      <p:sp>
        <p:nvSpPr>
          <p:cNvPr id="596" name="Google Shape;596;p7"/>
          <p:cNvSpPr txBox="1"/>
          <p:nvPr/>
        </p:nvSpPr>
        <p:spPr>
          <a:xfrm>
            <a:off x="800100" y="3048000"/>
            <a:ext cx="5638800" cy="6715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6600"/>
              </a:buClr>
              <a:buSzPts val="3800"/>
              <a:buFont typeface="Times New Roman"/>
              <a:buNone/>
            </a:pPr>
            <a:r>
              <a:rPr b="1" i="0" lang="en-US" sz="3800" u="none">
                <a:solidFill>
                  <a:srgbClr val="006600"/>
                </a:solidFill>
                <a:latin typeface="Times New Roman"/>
                <a:ea typeface="Times New Roman"/>
                <a:cs typeface="Times New Roman"/>
                <a:sym typeface="Times New Roman"/>
              </a:rPr>
              <a:t>Nếu</a:t>
            </a:r>
            <a:r>
              <a:rPr b="1" i="0" lang="en-US" sz="3800" u="none">
                <a:solidFill>
                  <a:srgbClr val="CC3300"/>
                </a:solidFill>
                <a:latin typeface="Times New Roman"/>
                <a:ea typeface="Times New Roman"/>
                <a:cs typeface="Times New Roman"/>
                <a:sym typeface="Times New Roman"/>
              </a:rPr>
              <a:t> A ≥ 0</a:t>
            </a:r>
            <a:r>
              <a:rPr b="1" i="0" lang="en-US" sz="3800" u="none">
                <a:solidFill>
                  <a:srgbClr val="000000"/>
                </a:solidFill>
                <a:latin typeface="Times New Roman"/>
                <a:ea typeface="Times New Roman"/>
                <a:cs typeface="Times New Roman"/>
                <a:sym typeface="Times New Roman"/>
              </a:rPr>
              <a:t>  </a:t>
            </a:r>
            <a:r>
              <a:rPr b="1" i="0" lang="en-US" sz="3800" u="none">
                <a:solidFill>
                  <a:srgbClr val="006600"/>
                </a:solidFill>
                <a:latin typeface="Times New Roman"/>
                <a:ea typeface="Times New Roman"/>
                <a:cs typeface="Times New Roman"/>
                <a:sym typeface="Times New Roman"/>
              </a:rPr>
              <a:t>và  B≥ 0 thì</a:t>
            </a:r>
            <a:r>
              <a:rPr b="1" i="0" lang="en-US" sz="3800" u="none">
                <a:solidFill>
                  <a:srgbClr val="000000"/>
                </a:solidFill>
                <a:latin typeface="Times New Roman"/>
                <a:ea typeface="Times New Roman"/>
                <a:cs typeface="Times New Roman"/>
                <a:sym typeface="Times New Roman"/>
              </a:rPr>
              <a:t> </a:t>
            </a:r>
            <a:endParaRPr/>
          </a:p>
        </p:txBody>
      </p:sp>
      <p:sp>
        <p:nvSpPr>
          <p:cNvPr id="597" name="Google Shape;597;p7"/>
          <p:cNvSpPr txBox="1"/>
          <p:nvPr/>
        </p:nvSpPr>
        <p:spPr>
          <a:xfrm>
            <a:off x="762000" y="4632325"/>
            <a:ext cx="5753100" cy="6715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6600"/>
              </a:buClr>
              <a:buSzPts val="3800"/>
              <a:buFont typeface="Times New Roman"/>
              <a:buNone/>
            </a:pPr>
            <a:r>
              <a:rPr b="1" i="0" lang="en-US" sz="3800" u="none">
                <a:solidFill>
                  <a:srgbClr val="006600"/>
                </a:solidFill>
                <a:latin typeface="Times New Roman"/>
                <a:ea typeface="Times New Roman"/>
                <a:cs typeface="Times New Roman"/>
                <a:sym typeface="Times New Roman"/>
              </a:rPr>
              <a:t>Nếu</a:t>
            </a:r>
            <a:r>
              <a:rPr b="1" i="0" lang="en-US" sz="3800" u="none">
                <a:solidFill>
                  <a:srgbClr val="000000"/>
                </a:solidFill>
                <a:latin typeface="Times New Roman"/>
                <a:ea typeface="Times New Roman"/>
                <a:cs typeface="Times New Roman"/>
                <a:sym typeface="Times New Roman"/>
              </a:rPr>
              <a:t> </a:t>
            </a:r>
            <a:r>
              <a:rPr b="1" i="0" lang="en-US" sz="3800" u="none">
                <a:solidFill>
                  <a:srgbClr val="CC3300"/>
                </a:solidFill>
                <a:latin typeface="Times New Roman"/>
                <a:ea typeface="Times New Roman"/>
                <a:cs typeface="Times New Roman"/>
                <a:sym typeface="Times New Roman"/>
              </a:rPr>
              <a:t>A &lt; 0</a:t>
            </a:r>
            <a:r>
              <a:rPr b="1" i="0" lang="en-US" sz="3800" u="none">
                <a:solidFill>
                  <a:srgbClr val="000000"/>
                </a:solidFill>
                <a:latin typeface="Times New Roman"/>
                <a:ea typeface="Times New Roman"/>
                <a:cs typeface="Times New Roman"/>
                <a:sym typeface="Times New Roman"/>
              </a:rPr>
              <a:t> </a:t>
            </a:r>
            <a:r>
              <a:rPr b="1" i="0" lang="en-US" sz="3800" u="none">
                <a:solidFill>
                  <a:srgbClr val="006600"/>
                </a:solidFill>
                <a:latin typeface="Times New Roman"/>
                <a:ea typeface="Times New Roman"/>
                <a:cs typeface="Times New Roman"/>
                <a:sym typeface="Times New Roman"/>
              </a:rPr>
              <a:t>và  B ≥ 0 thì</a:t>
            </a:r>
            <a:r>
              <a:rPr b="1" i="0" lang="en-US" sz="3800" u="none">
                <a:solidFill>
                  <a:srgbClr val="000000"/>
                </a:solidFill>
                <a:latin typeface="Times New Roman"/>
                <a:ea typeface="Times New Roman"/>
                <a:cs typeface="Times New Roman"/>
                <a:sym typeface="Times New Roman"/>
              </a:rPr>
              <a:t> </a:t>
            </a:r>
            <a:endParaRPr/>
          </a:p>
        </p:txBody>
      </p:sp>
      <p:grpSp>
        <p:nvGrpSpPr>
          <p:cNvPr id="598" name="Google Shape;598;p7"/>
          <p:cNvGrpSpPr/>
          <p:nvPr/>
        </p:nvGrpSpPr>
        <p:grpSpPr>
          <a:xfrm>
            <a:off x="2133600" y="2362200"/>
            <a:ext cx="1447800" cy="609600"/>
            <a:chOff x="816" y="672"/>
            <a:chExt cx="528" cy="384"/>
          </a:xfrm>
        </p:grpSpPr>
        <p:cxnSp>
          <p:nvCxnSpPr>
            <p:cNvPr id="599" name="Google Shape;599;p7"/>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600" name="Google Shape;600;p7"/>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601" name="Google Shape;601;p7"/>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grpSp>
        <p:nvGrpSpPr>
          <p:cNvPr id="602" name="Google Shape;602;p7"/>
          <p:cNvGrpSpPr/>
          <p:nvPr/>
        </p:nvGrpSpPr>
        <p:grpSpPr>
          <a:xfrm>
            <a:off x="5372100" y="2362200"/>
            <a:ext cx="685800" cy="609600"/>
            <a:chOff x="816" y="672"/>
            <a:chExt cx="528" cy="384"/>
          </a:xfrm>
        </p:grpSpPr>
        <p:cxnSp>
          <p:nvCxnSpPr>
            <p:cNvPr id="603" name="Google Shape;603;p7"/>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604" name="Google Shape;604;p7"/>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605" name="Google Shape;605;p7"/>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606" name="Google Shape;606;p7"/>
          <p:cNvSpPr txBox="1"/>
          <p:nvPr/>
        </p:nvSpPr>
        <p:spPr>
          <a:xfrm>
            <a:off x="2438400" y="2362200"/>
            <a:ext cx="1600200" cy="6715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800"/>
              <a:buFont typeface="Times New Roman"/>
              <a:buNone/>
            </a:pPr>
            <a:r>
              <a:rPr b="1" i="0" lang="en-US" sz="3800" u="none">
                <a:solidFill>
                  <a:srgbClr val="0000FF"/>
                </a:solidFill>
                <a:latin typeface="Times New Roman"/>
                <a:ea typeface="Times New Roman"/>
                <a:cs typeface="Times New Roman"/>
                <a:sym typeface="Times New Roman"/>
              </a:rPr>
              <a:t>A  B</a:t>
            </a:r>
            <a:endParaRPr/>
          </a:p>
        </p:txBody>
      </p:sp>
      <p:sp>
        <p:nvSpPr>
          <p:cNvPr id="607" name="Google Shape;607;p7"/>
          <p:cNvSpPr txBox="1"/>
          <p:nvPr/>
        </p:nvSpPr>
        <p:spPr>
          <a:xfrm>
            <a:off x="2743200" y="2235200"/>
            <a:ext cx="762000" cy="5794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Times New Roman"/>
              <a:buNone/>
            </a:pPr>
            <a:r>
              <a:rPr b="0" i="0" lang="en-US" sz="3200" u="none">
                <a:solidFill>
                  <a:srgbClr val="0000FF"/>
                </a:solidFill>
                <a:latin typeface="Times New Roman"/>
                <a:ea typeface="Times New Roman"/>
                <a:cs typeface="Times New Roman"/>
                <a:sym typeface="Times New Roman"/>
              </a:rPr>
              <a:t>2</a:t>
            </a:r>
            <a:endParaRPr/>
          </a:p>
        </p:txBody>
      </p:sp>
      <p:sp>
        <p:nvSpPr>
          <p:cNvPr id="608" name="Google Shape;608;p7"/>
          <p:cNvSpPr txBox="1"/>
          <p:nvPr/>
        </p:nvSpPr>
        <p:spPr>
          <a:xfrm>
            <a:off x="3962400" y="2438400"/>
            <a:ext cx="533400" cy="6715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800"/>
              <a:buFont typeface="Times New Roman"/>
              <a:buNone/>
            </a:pPr>
            <a:r>
              <a:rPr b="1" i="0" lang="en-US" sz="3800" u="none">
                <a:solidFill>
                  <a:srgbClr val="0000FF"/>
                </a:solidFill>
                <a:latin typeface="Times New Roman"/>
                <a:ea typeface="Times New Roman"/>
                <a:cs typeface="Times New Roman"/>
                <a:sym typeface="Times New Roman"/>
              </a:rPr>
              <a:t>=</a:t>
            </a:r>
            <a:endParaRPr/>
          </a:p>
        </p:txBody>
      </p:sp>
      <p:grpSp>
        <p:nvGrpSpPr>
          <p:cNvPr id="609" name="Google Shape;609;p7"/>
          <p:cNvGrpSpPr/>
          <p:nvPr/>
        </p:nvGrpSpPr>
        <p:grpSpPr>
          <a:xfrm>
            <a:off x="4686300" y="2514600"/>
            <a:ext cx="533400" cy="533400"/>
            <a:chOff x="2448" y="1680"/>
            <a:chExt cx="336" cy="336"/>
          </a:xfrm>
        </p:grpSpPr>
        <p:cxnSp>
          <p:nvCxnSpPr>
            <p:cNvPr id="610" name="Google Shape;610;p7"/>
            <p:cNvCxnSpPr/>
            <p:nvPr/>
          </p:nvCxnSpPr>
          <p:spPr>
            <a:xfrm>
              <a:off x="2448" y="1680"/>
              <a:ext cx="0" cy="336"/>
            </a:xfrm>
            <a:prstGeom prst="straightConnector1">
              <a:avLst/>
            </a:prstGeom>
            <a:noFill/>
            <a:ln cap="flat" cmpd="sng" w="38100">
              <a:solidFill>
                <a:srgbClr val="3333FF"/>
              </a:solidFill>
              <a:prstDash val="solid"/>
              <a:miter lim="800000"/>
              <a:headEnd len="med" w="med" type="none"/>
              <a:tailEnd len="med" w="med" type="none"/>
            </a:ln>
          </p:spPr>
        </p:cxnSp>
        <p:cxnSp>
          <p:nvCxnSpPr>
            <p:cNvPr id="611" name="Google Shape;611;p7"/>
            <p:cNvCxnSpPr/>
            <p:nvPr/>
          </p:nvCxnSpPr>
          <p:spPr>
            <a:xfrm>
              <a:off x="2784" y="1680"/>
              <a:ext cx="0" cy="336"/>
            </a:xfrm>
            <a:prstGeom prst="straightConnector1">
              <a:avLst/>
            </a:prstGeom>
            <a:noFill/>
            <a:ln cap="flat" cmpd="sng" w="38100">
              <a:solidFill>
                <a:srgbClr val="3333FF"/>
              </a:solidFill>
              <a:prstDash val="solid"/>
              <a:miter lim="800000"/>
              <a:headEnd len="med" w="med" type="none"/>
              <a:tailEnd len="med" w="med" type="none"/>
            </a:ln>
          </p:spPr>
        </p:cxnSp>
      </p:grpSp>
      <p:sp>
        <p:nvSpPr>
          <p:cNvPr id="612" name="Google Shape;612;p7"/>
          <p:cNvSpPr txBox="1"/>
          <p:nvPr/>
        </p:nvSpPr>
        <p:spPr>
          <a:xfrm>
            <a:off x="4670425" y="2362200"/>
            <a:ext cx="685800" cy="6715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800"/>
              <a:buFont typeface="Times New Roman"/>
              <a:buNone/>
            </a:pPr>
            <a:r>
              <a:rPr b="1" i="0" lang="en-US" sz="3800" u="none">
                <a:solidFill>
                  <a:srgbClr val="0000FF"/>
                </a:solidFill>
                <a:latin typeface="Times New Roman"/>
                <a:ea typeface="Times New Roman"/>
                <a:cs typeface="Times New Roman"/>
                <a:sym typeface="Times New Roman"/>
              </a:rPr>
              <a:t>A</a:t>
            </a:r>
            <a:endParaRPr/>
          </a:p>
        </p:txBody>
      </p:sp>
      <p:sp>
        <p:nvSpPr>
          <p:cNvPr id="613" name="Google Shape;613;p7"/>
          <p:cNvSpPr txBox="1"/>
          <p:nvPr/>
        </p:nvSpPr>
        <p:spPr>
          <a:xfrm>
            <a:off x="5524500" y="2381250"/>
            <a:ext cx="685800" cy="6715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800"/>
              <a:buFont typeface="Times New Roman"/>
              <a:buNone/>
            </a:pPr>
            <a:r>
              <a:rPr b="1" i="0" lang="en-US" sz="3800" u="none">
                <a:solidFill>
                  <a:srgbClr val="0000FF"/>
                </a:solidFill>
                <a:latin typeface="Times New Roman"/>
                <a:ea typeface="Times New Roman"/>
                <a:cs typeface="Times New Roman"/>
                <a:sym typeface="Times New Roman"/>
              </a:rPr>
              <a:t>B</a:t>
            </a:r>
            <a:endParaRPr/>
          </a:p>
        </p:txBody>
      </p:sp>
      <p:grpSp>
        <p:nvGrpSpPr>
          <p:cNvPr id="614" name="Google Shape;614;p7"/>
          <p:cNvGrpSpPr/>
          <p:nvPr/>
        </p:nvGrpSpPr>
        <p:grpSpPr>
          <a:xfrm>
            <a:off x="2133600" y="3886200"/>
            <a:ext cx="1447800" cy="609600"/>
            <a:chOff x="816" y="672"/>
            <a:chExt cx="528" cy="384"/>
          </a:xfrm>
        </p:grpSpPr>
        <p:cxnSp>
          <p:nvCxnSpPr>
            <p:cNvPr id="615" name="Google Shape;615;p7"/>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616" name="Google Shape;616;p7"/>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617" name="Google Shape;617;p7"/>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grpSp>
        <p:nvGrpSpPr>
          <p:cNvPr id="618" name="Google Shape;618;p7"/>
          <p:cNvGrpSpPr/>
          <p:nvPr/>
        </p:nvGrpSpPr>
        <p:grpSpPr>
          <a:xfrm>
            <a:off x="5372100" y="3924300"/>
            <a:ext cx="685800" cy="609600"/>
            <a:chOff x="816" y="672"/>
            <a:chExt cx="528" cy="384"/>
          </a:xfrm>
        </p:grpSpPr>
        <p:cxnSp>
          <p:nvCxnSpPr>
            <p:cNvPr id="619" name="Google Shape;619;p7"/>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620" name="Google Shape;620;p7"/>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621" name="Google Shape;621;p7"/>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622" name="Google Shape;622;p7"/>
          <p:cNvSpPr txBox="1"/>
          <p:nvPr/>
        </p:nvSpPr>
        <p:spPr>
          <a:xfrm>
            <a:off x="2438400" y="3886200"/>
            <a:ext cx="1600200" cy="6715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800"/>
              <a:buFont typeface="Times New Roman"/>
              <a:buNone/>
            </a:pPr>
            <a:r>
              <a:rPr b="1" i="0" lang="en-US" sz="3800" u="none">
                <a:solidFill>
                  <a:srgbClr val="0000FF"/>
                </a:solidFill>
                <a:latin typeface="Times New Roman"/>
                <a:ea typeface="Times New Roman"/>
                <a:cs typeface="Times New Roman"/>
                <a:sym typeface="Times New Roman"/>
              </a:rPr>
              <a:t>A  B</a:t>
            </a:r>
            <a:endParaRPr/>
          </a:p>
        </p:txBody>
      </p:sp>
      <p:sp>
        <p:nvSpPr>
          <p:cNvPr id="623" name="Google Shape;623;p7"/>
          <p:cNvSpPr txBox="1"/>
          <p:nvPr/>
        </p:nvSpPr>
        <p:spPr>
          <a:xfrm>
            <a:off x="2717800" y="3759200"/>
            <a:ext cx="762000" cy="5794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3200"/>
              <a:buFont typeface="Times New Roman"/>
              <a:buNone/>
            </a:pPr>
            <a:r>
              <a:rPr b="0" i="0" lang="en-US" sz="3200" u="none">
                <a:solidFill>
                  <a:srgbClr val="3333FF"/>
                </a:solidFill>
                <a:latin typeface="Times New Roman"/>
                <a:ea typeface="Times New Roman"/>
                <a:cs typeface="Times New Roman"/>
                <a:sym typeface="Times New Roman"/>
              </a:rPr>
              <a:t>2</a:t>
            </a:r>
            <a:endParaRPr/>
          </a:p>
        </p:txBody>
      </p:sp>
      <p:sp>
        <p:nvSpPr>
          <p:cNvPr id="624" name="Google Shape;624;p7"/>
          <p:cNvSpPr txBox="1"/>
          <p:nvPr/>
        </p:nvSpPr>
        <p:spPr>
          <a:xfrm>
            <a:off x="3962400" y="3886200"/>
            <a:ext cx="533400" cy="6715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800"/>
              <a:buFont typeface="Times New Roman"/>
              <a:buNone/>
            </a:pPr>
            <a:r>
              <a:rPr b="1" i="0" lang="en-US" sz="3800" u="none">
                <a:solidFill>
                  <a:srgbClr val="0000FF"/>
                </a:solidFill>
                <a:latin typeface="Times New Roman"/>
                <a:ea typeface="Times New Roman"/>
                <a:cs typeface="Times New Roman"/>
                <a:sym typeface="Times New Roman"/>
              </a:rPr>
              <a:t>=</a:t>
            </a:r>
            <a:endParaRPr/>
          </a:p>
        </p:txBody>
      </p:sp>
      <p:sp>
        <p:nvSpPr>
          <p:cNvPr id="625" name="Google Shape;625;p7"/>
          <p:cNvSpPr txBox="1"/>
          <p:nvPr/>
        </p:nvSpPr>
        <p:spPr>
          <a:xfrm>
            <a:off x="4724400" y="3886200"/>
            <a:ext cx="685800" cy="6715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800"/>
              <a:buFont typeface="Times New Roman"/>
              <a:buNone/>
            </a:pPr>
            <a:r>
              <a:rPr b="1" i="0" lang="en-US" sz="3800" u="none">
                <a:solidFill>
                  <a:srgbClr val="0000FF"/>
                </a:solidFill>
                <a:latin typeface="Times New Roman"/>
                <a:ea typeface="Times New Roman"/>
                <a:cs typeface="Times New Roman"/>
                <a:sym typeface="Times New Roman"/>
              </a:rPr>
              <a:t>A</a:t>
            </a:r>
            <a:endParaRPr/>
          </a:p>
        </p:txBody>
      </p:sp>
      <p:sp>
        <p:nvSpPr>
          <p:cNvPr id="626" name="Google Shape;626;p7"/>
          <p:cNvSpPr txBox="1"/>
          <p:nvPr/>
        </p:nvSpPr>
        <p:spPr>
          <a:xfrm>
            <a:off x="5543550" y="3905250"/>
            <a:ext cx="685800" cy="6715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800"/>
              <a:buFont typeface="Times New Roman"/>
              <a:buNone/>
            </a:pPr>
            <a:r>
              <a:rPr b="1" i="0" lang="en-US" sz="3800" u="none">
                <a:solidFill>
                  <a:srgbClr val="0000FF"/>
                </a:solidFill>
                <a:latin typeface="Times New Roman"/>
                <a:ea typeface="Times New Roman"/>
                <a:cs typeface="Times New Roman"/>
                <a:sym typeface="Times New Roman"/>
              </a:rPr>
              <a:t>B</a:t>
            </a:r>
            <a:endParaRPr/>
          </a:p>
        </p:txBody>
      </p:sp>
      <p:grpSp>
        <p:nvGrpSpPr>
          <p:cNvPr id="627" name="Google Shape;627;p7"/>
          <p:cNvGrpSpPr/>
          <p:nvPr/>
        </p:nvGrpSpPr>
        <p:grpSpPr>
          <a:xfrm>
            <a:off x="2133600" y="5486400"/>
            <a:ext cx="1447800" cy="609600"/>
            <a:chOff x="816" y="672"/>
            <a:chExt cx="528" cy="384"/>
          </a:xfrm>
        </p:grpSpPr>
        <p:cxnSp>
          <p:nvCxnSpPr>
            <p:cNvPr id="628" name="Google Shape;628;p7"/>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629" name="Google Shape;629;p7"/>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630" name="Google Shape;630;p7"/>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grpSp>
        <p:nvGrpSpPr>
          <p:cNvPr id="631" name="Google Shape;631;p7"/>
          <p:cNvGrpSpPr/>
          <p:nvPr/>
        </p:nvGrpSpPr>
        <p:grpSpPr>
          <a:xfrm>
            <a:off x="5410200" y="5486400"/>
            <a:ext cx="685800" cy="609600"/>
            <a:chOff x="816" y="672"/>
            <a:chExt cx="528" cy="384"/>
          </a:xfrm>
        </p:grpSpPr>
        <p:cxnSp>
          <p:nvCxnSpPr>
            <p:cNvPr id="632" name="Google Shape;632;p7"/>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633" name="Google Shape;633;p7"/>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634" name="Google Shape;634;p7"/>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635" name="Google Shape;635;p7"/>
          <p:cNvSpPr txBox="1"/>
          <p:nvPr/>
        </p:nvSpPr>
        <p:spPr>
          <a:xfrm>
            <a:off x="2362200" y="5486400"/>
            <a:ext cx="1600200" cy="6715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800"/>
              <a:buFont typeface="Times New Roman"/>
              <a:buNone/>
            </a:pPr>
            <a:r>
              <a:rPr b="1" i="0" lang="en-US" sz="3800" u="none">
                <a:solidFill>
                  <a:srgbClr val="0000FF"/>
                </a:solidFill>
                <a:latin typeface="Times New Roman"/>
                <a:ea typeface="Times New Roman"/>
                <a:cs typeface="Times New Roman"/>
                <a:sym typeface="Times New Roman"/>
              </a:rPr>
              <a:t>A  B</a:t>
            </a:r>
            <a:endParaRPr/>
          </a:p>
        </p:txBody>
      </p:sp>
      <p:sp>
        <p:nvSpPr>
          <p:cNvPr id="636" name="Google Shape;636;p7"/>
          <p:cNvSpPr txBox="1"/>
          <p:nvPr/>
        </p:nvSpPr>
        <p:spPr>
          <a:xfrm>
            <a:off x="2667000" y="5359400"/>
            <a:ext cx="762000" cy="5794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Times New Roman"/>
              <a:buNone/>
            </a:pPr>
            <a:r>
              <a:rPr b="0" i="0" lang="en-US" sz="3200" u="none">
                <a:solidFill>
                  <a:srgbClr val="0000FF"/>
                </a:solidFill>
                <a:latin typeface="Times New Roman"/>
                <a:ea typeface="Times New Roman"/>
                <a:cs typeface="Times New Roman"/>
                <a:sym typeface="Times New Roman"/>
              </a:rPr>
              <a:t>2</a:t>
            </a:r>
            <a:endParaRPr/>
          </a:p>
        </p:txBody>
      </p:sp>
      <p:sp>
        <p:nvSpPr>
          <p:cNvPr id="637" name="Google Shape;637;p7"/>
          <p:cNvSpPr txBox="1"/>
          <p:nvPr/>
        </p:nvSpPr>
        <p:spPr>
          <a:xfrm>
            <a:off x="3962400" y="5486400"/>
            <a:ext cx="533400" cy="6715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800"/>
              <a:buFont typeface="Times New Roman"/>
              <a:buNone/>
            </a:pPr>
            <a:r>
              <a:rPr b="1" i="0" lang="en-US" sz="3800" u="none">
                <a:solidFill>
                  <a:srgbClr val="0000FF"/>
                </a:solidFill>
                <a:latin typeface="Times New Roman"/>
                <a:ea typeface="Times New Roman"/>
                <a:cs typeface="Times New Roman"/>
                <a:sym typeface="Times New Roman"/>
              </a:rPr>
              <a:t>=</a:t>
            </a:r>
            <a:endParaRPr/>
          </a:p>
        </p:txBody>
      </p:sp>
      <p:sp>
        <p:nvSpPr>
          <p:cNvPr id="638" name="Google Shape;638;p7"/>
          <p:cNvSpPr txBox="1"/>
          <p:nvPr/>
        </p:nvSpPr>
        <p:spPr>
          <a:xfrm>
            <a:off x="4876800" y="5467350"/>
            <a:ext cx="685800" cy="6715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800"/>
              <a:buFont typeface="Times New Roman"/>
              <a:buNone/>
            </a:pPr>
            <a:r>
              <a:rPr b="1" i="0" lang="en-US" sz="3800" u="none">
                <a:solidFill>
                  <a:srgbClr val="0000FF"/>
                </a:solidFill>
                <a:latin typeface="Times New Roman"/>
                <a:ea typeface="Times New Roman"/>
                <a:cs typeface="Times New Roman"/>
                <a:sym typeface="Times New Roman"/>
              </a:rPr>
              <a:t>A</a:t>
            </a:r>
            <a:endParaRPr/>
          </a:p>
        </p:txBody>
      </p:sp>
      <p:sp>
        <p:nvSpPr>
          <p:cNvPr id="639" name="Google Shape;639;p7"/>
          <p:cNvSpPr txBox="1"/>
          <p:nvPr/>
        </p:nvSpPr>
        <p:spPr>
          <a:xfrm>
            <a:off x="5562600" y="5467350"/>
            <a:ext cx="685800" cy="6715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800"/>
              <a:buFont typeface="Times New Roman"/>
              <a:buNone/>
            </a:pPr>
            <a:r>
              <a:rPr b="1" i="0" lang="en-US" sz="3800" u="none">
                <a:solidFill>
                  <a:srgbClr val="0000FF"/>
                </a:solidFill>
                <a:latin typeface="Times New Roman"/>
                <a:ea typeface="Times New Roman"/>
                <a:cs typeface="Times New Roman"/>
                <a:sym typeface="Times New Roman"/>
              </a:rPr>
              <a:t>B</a:t>
            </a:r>
            <a:endParaRPr/>
          </a:p>
        </p:txBody>
      </p:sp>
      <p:sp>
        <p:nvSpPr>
          <p:cNvPr id="640" name="Google Shape;640;p7"/>
          <p:cNvSpPr txBox="1"/>
          <p:nvPr/>
        </p:nvSpPr>
        <p:spPr>
          <a:xfrm>
            <a:off x="4495800" y="5486400"/>
            <a:ext cx="609600" cy="6715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800"/>
              <a:buFont typeface="Times New Roman"/>
              <a:buNone/>
            </a:pPr>
            <a:r>
              <a:rPr b="1" i="0" lang="en-US" sz="3800" u="none">
                <a:solidFill>
                  <a:srgbClr val="0000FF"/>
                </a:solidFill>
                <a:latin typeface="Times New Roman"/>
                <a:ea typeface="Times New Roman"/>
                <a:cs typeface="Times New Roman"/>
                <a:sym typeface="Times New Roman"/>
              </a:rPr>
              <a:t>– </a:t>
            </a:r>
            <a:endParaRPr/>
          </a:p>
        </p:txBody>
      </p:sp>
    </p:spTree>
  </p:cSld>
  <p:clrMapOvr>
    <a:masterClrMapping/>
  </p:clrMapOvr>
  <p:transition spd="slow">
    <p:wedg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0"/>
                                  </p:stCondLst>
                                  <p:childTnLst>
                                    <p:set>
                                      <p:cBhvr>
                                        <p:cTn dur="1" fill="hold">
                                          <p:stCondLst>
                                            <p:cond delay="0"/>
                                          </p:stCondLst>
                                        </p:cTn>
                                        <p:tgtEl>
                                          <p:spTgt spid="594"/>
                                        </p:tgtEl>
                                        <p:attrNameLst>
                                          <p:attrName>style.visibility</p:attrName>
                                        </p:attrNameLst>
                                      </p:cBhvr>
                                      <p:to>
                                        <p:strVal val="visible"/>
                                      </p:to>
                                    </p:set>
                                    <p:anim calcmode="lin" valueType="num">
                                      <p:cBhvr additive="base">
                                        <p:cTn dur="500"/>
                                        <p:tgtEl>
                                          <p:spTgt spid="594"/>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595"/>
                                        </p:tgtEl>
                                        <p:attrNameLst>
                                          <p:attrName>style.visibility</p:attrName>
                                        </p:attrNameLst>
                                      </p:cBhvr>
                                      <p:to>
                                        <p:strVal val="visible"/>
                                      </p:to>
                                    </p:set>
                                    <p:anim calcmode="lin" valueType="num">
                                      <p:cBhvr additive="base">
                                        <p:cTn dur="500"/>
                                        <p:tgtEl>
                                          <p:spTgt spid="595"/>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06"/>
                                        </p:tgtEl>
                                        <p:attrNameLst>
                                          <p:attrName>style.visibility</p:attrName>
                                        </p:attrNameLst>
                                      </p:cBhvr>
                                      <p:to>
                                        <p:strVal val="visible"/>
                                      </p:to>
                                    </p:set>
                                    <p:animEffect filter="fade" transition="in">
                                      <p:cBhvr>
                                        <p:cTn dur="1000"/>
                                        <p:tgtEl>
                                          <p:spTgt spid="606"/>
                                        </p:tgtEl>
                                      </p:cBhvr>
                                    </p:animEffect>
                                  </p:childTnLst>
                                </p:cTn>
                              </p:par>
                              <p:par>
                                <p:cTn fill="hold" nodeType="withEffect" presetClass="entr" presetID="10" presetSubtype="0">
                                  <p:stCondLst>
                                    <p:cond delay="0"/>
                                  </p:stCondLst>
                                  <p:childTnLst>
                                    <p:set>
                                      <p:cBhvr>
                                        <p:cTn dur="1" fill="hold">
                                          <p:stCondLst>
                                            <p:cond delay="0"/>
                                          </p:stCondLst>
                                        </p:cTn>
                                        <p:tgtEl>
                                          <p:spTgt spid="607"/>
                                        </p:tgtEl>
                                        <p:attrNameLst>
                                          <p:attrName>style.visibility</p:attrName>
                                        </p:attrNameLst>
                                      </p:cBhvr>
                                      <p:to>
                                        <p:strVal val="visible"/>
                                      </p:to>
                                    </p:set>
                                    <p:animEffect filter="fade" transition="in">
                                      <p:cBhvr>
                                        <p:cTn dur="1000"/>
                                        <p:tgtEl>
                                          <p:spTgt spid="607"/>
                                        </p:tgtEl>
                                      </p:cBhvr>
                                    </p:animEffect>
                                  </p:childTnLst>
                                </p:cTn>
                              </p:par>
                              <p:par>
                                <p:cTn fill="hold" nodeType="withEffect" presetClass="entr" presetID="10" presetSubtype="0">
                                  <p:stCondLst>
                                    <p:cond delay="0"/>
                                  </p:stCondLst>
                                  <p:childTnLst>
                                    <p:set>
                                      <p:cBhvr>
                                        <p:cTn dur="1" fill="hold">
                                          <p:stCondLst>
                                            <p:cond delay="0"/>
                                          </p:stCondLst>
                                        </p:cTn>
                                        <p:tgtEl>
                                          <p:spTgt spid="608"/>
                                        </p:tgtEl>
                                        <p:attrNameLst>
                                          <p:attrName>style.visibility</p:attrName>
                                        </p:attrNameLst>
                                      </p:cBhvr>
                                      <p:to>
                                        <p:strVal val="visible"/>
                                      </p:to>
                                    </p:set>
                                    <p:animEffect filter="fade" transition="in">
                                      <p:cBhvr>
                                        <p:cTn dur="1000"/>
                                        <p:tgtEl>
                                          <p:spTgt spid="608"/>
                                        </p:tgtEl>
                                      </p:cBhvr>
                                    </p:animEffect>
                                  </p:childTnLst>
                                </p:cTn>
                              </p:par>
                              <p:par>
                                <p:cTn fill="hold" nodeType="withEffect" presetClass="entr" presetID="10" presetSubtype="0">
                                  <p:stCondLst>
                                    <p:cond delay="0"/>
                                  </p:stCondLst>
                                  <p:childTnLst>
                                    <p:set>
                                      <p:cBhvr>
                                        <p:cTn dur="1" fill="hold">
                                          <p:stCondLst>
                                            <p:cond delay="0"/>
                                          </p:stCondLst>
                                        </p:cTn>
                                        <p:tgtEl>
                                          <p:spTgt spid="612"/>
                                        </p:tgtEl>
                                        <p:attrNameLst>
                                          <p:attrName>style.visibility</p:attrName>
                                        </p:attrNameLst>
                                      </p:cBhvr>
                                      <p:to>
                                        <p:strVal val="visible"/>
                                      </p:to>
                                    </p:set>
                                    <p:animEffect filter="fade" transition="in">
                                      <p:cBhvr>
                                        <p:cTn dur="1000"/>
                                        <p:tgtEl>
                                          <p:spTgt spid="612"/>
                                        </p:tgtEl>
                                      </p:cBhvr>
                                    </p:animEffect>
                                  </p:childTnLst>
                                </p:cTn>
                              </p:par>
                              <p:par>
                                <p:cTn fill="hold" nodeType="withEffect" presetClass="entr" presetID="10" presetSubtype="0">
                                  <p:stCondLst>
                                    <p:cond delay="0"/>
                                  </p:stCondLst>
                                  <p:childTnLst>
                                    <p:set>
                                      <p:cBhvr>
                                        <p:cTn dur="1" fill="hold">
                                          <p:stCondLst>
                                            <p:cond delay="0"/>
                                          </p:stCondLst>
                                        </p:cTn>
                                        <p:tgtEl>
                                          <p:spTgt spid="613"/>
                                        </p:tgtEl>
                                        <p:attrNameLst>
                                          <p:attrName>style.visibility</p:attrName>
                                        </p:attrNameLst>
                                      </p:cBhvr>
                                      <p:to>
                                        <p:strVal val="visible"/>
                                      </p:to>
                                    </p:set>
                                    <p:animEffect filter="fade" transition="in">
                                      <p:cBhvr>
                                        <p:cTn dur="1000"/>
                                        <p:tgtEl>
                                          <p:spTgt spid="6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96"/>
                                        </p:tgtEl>
                                        <p:attrNameLst>
                                          <p:attrName>style.visibility</p:attrName>
                                        </p:attrNameLst>
                                      </p:cBhvr>
                                      <p:to>
                                        <p:strVal val="visible"/>
                                      </p:to>
                                    </p:set>
                                    <p:animEffect filter="fade" transition="in">
                                      <p:cBhvr>
                                        <p:cTn dur="80"/>
                                        <p:tgtEl>
                                          <p:spTgt spid="59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2"/>
                                        </p:tgtEl>
                                        <p:attrNameLst>
                                          <p:attrName>style.visibility</p:attrName>
                                        </p:attrNameLst>
                                      </p:cBhvr>
                                      <p:to>
                                        <p:strVal val="visible"/>
                                      </p:to>
                                    </p:set>
                                    <p:animEffect filter="fade" transition="in">
                                      <p:cBhvr>
                                        <p:cTn dur="500"/>
                                        <p:tgtEl>
                                          <p:spTgt spid="622"/>
                                        </p:tgtEl>
                                      </p:cBhvr>
                                    </p:animEffect>
                                  </p:childTnLst>
                                </p:cTn>
                              </p:par>
                              <p:par>
                                <p:cTn fill="hold" nodeType="withEffect" presetClass="entr" presetID="10" presetSubtype="0">
                                  <p:stCondLst>
                                    <p:cond delay="0"/>
                                  </p:stCondLst>
                                  <p:childTnLst>
                                    <p:set>
                                      <p:cBhvr>
                                        <p:cTn dur="1" fill="hold">
                                          <p:stCondLst>
                                            <p:cond delay="0"/>
                                          </p:stCondLst>
                                        </p:cTn>
                                        <p:tgtEl>
                                          <p:spTgt spid="623"/>
                                        </p:tgtEl>
                                        <p:attrNameLst>
                                          <p:attrName>style.visibility</p:attrName>
                                        </p:attrNameLst>
                                      </p:cBhvr>
                                      <p:to>
                                        <p:strVal val="visible"/>
                                      </p:to>
                                    </p:set>
                                    <p:animEffect filter="fade" transition="in">
                                      <p:cBhvr>
                                        <p:cTn dur="500"/>
                                        <p:tgtEl>
                                          <p:spTgt spid="623"/>
                                        </p:tgtEl>
                                      </p:cBhvr>
                                    </p:animEffect>
                                  </p:childTnLst>
                                </p:cTn>
                              </p:par>
                              <p:par>
                                <p:cTn fill="hold" nodeType="withEffect" presetClass="entr" presetID="10" presetSubtype="0">
                                  <p:stCondLst>
                                    <p:cond delay="0"/>
                                  </p:stCondLst>
                                  <p:childTnLst>
                                    <p:set>
                                      <p:cBhvr>
                                        <p:cTn dur="1" fill="hold">
                                          <p:stCondLst>
                                            <p:cond delay="0"/>
                                          </p:stCondLst>
                                        </p:cTn>
                                        <p:tgtEl>
                                          <p:spTgt spid="624"/>
                                        </p:tgtEl>
                                        <p:attrNameLst>
                                          <p:attrName>style.visibility</p:attrName>
                                        </p:attrNameLst>
                                      </p:cBhvr>
                                      <p:to>
                                        <p:strVal val="visible"/>
                                      </p:to>
                                    </p:set>
                                    <p:animEffect filter="fade" transition="in">
                                      <p:cBhvr>
                                        <p:cTn dur="500"/>
                                        <p:tgtEl>
                                          <p:spTgt spid="624"/>
                                        </p:tgtEl>
                                      </p:cBhvr>
                                    </p:animEffect>
                                  </p:childTnLst>
                                </p:cTn>
                              </p:par>
                              <p:par>
                                <p:cTn fill="hold" nodeType="withEffect" presetClass="entr" presetID="10" presetSubtype="0">
                                  <p:stCondLst>
                                    <p:cond delay="0"/>
                                  </p:stCondLst>
                                  <p:childTnLst>
                                    <p:set>
                                      <p:cBhvr>
                                        <p:cTn dur="1" fill="hold">
                                          <p:stCondLst>
                                            <p:cond delay="0"/>
                                          </p:stCondLst>
                                        </p:cTn>
                                        <p:tgtEl>
                                          <p:spTgt spid="625"/>
                                        </p:tgtEl>
                                        <p:attrNameLst>
                                          <p:attrName>style.visibility</p:attrName>
                                        </p:attrNameLst>
                                      </p:cBhvr>
                                      <p:to>
                                        <p:strVal val="visible"/>
                                      </p:to>
                                    </p:set>
                                    <p:animEffect filter="fade" transition="in">
                                      <p:cBhvr>
                                        <p:cTn dur="500"/>
                                        <p:tgtEl>
                                          <p:spTgt spid="625"/>
                                        </p:tgtEl>
                                      </p:cBhvr>
                                    </p:animEffect>
                                  </p:childTnLst>
                                </p:cTn>
                              </p:par>
                              <p:par>
                                <p:cTn fill="hold" nodeType="withEffect" presetClass="entr" presetID="10" presetSubtype="0">
                                  <p:stCondLst>
                                    <p:cond delay="0"/>
                                  </p:stCondLst>
                                  <p:childTnLst>
                                    <p:set>
                                      <p:cBhvr>
                                        <p:cTn dur="1" fill="hold">
                                          <p:stCondLst>
                                            <p:cond delay="0"/>
                                          </p:stCondLst>
                                        </p:cTn>
                                        <p:tgtEl>
                                          <p:spTgt spid="626"/>
                                        </p:tgtEl>
                                        <p:attrNameLst>
                                          <p:attrName>style.visibility</p:attrName>
                                        </p:attrNameLst>
                                      </p:cBhvr>
                                      <p:to>
                                        <p:strVal val="visible"/>
                                      </p:to>
                                    </p:set>
                                    <p:animEffect filter="fade" transition="in">
                                      <p:cBhvr>
                                        <p:cTn dur="500"/>
                                        <p:tgtEl>
                                          <p:spTgt spid="62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97"/>
                                        </p:tgtEl>
                                        <p:attrNameLst>
                                          <p:attrName>style.visibility</p:attrName>
                                        </p:attrNameLst>
                                      </p:cBhvr>
                                      <p:to>
                                        <p:strVal val="visible"/>
                                      </p:to>
                                    </p:set>
                                    <p:animEffect filter="fade" transition="in">
                                      <p:cBhvr>
                                        <p:cTn dur="500"/>
                                        <p:tgtEl>
                                          <p:spTgt spid="59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635"/>
                                        </p:tgtEl>
                                        <p:attrNameLst>
                                          <p:attrName>style.visibility</p:attrName>
                                        </p:attrNameLst>
                                      </p:cBhvr>
                                      <p:to>
                                        <p:strVal val="visible"/>
                                      </p:to>
                                    </p:set>
                                    <p:anim calcmode="lin" valueType="num">
                                      <p:cBhvr additive="base">
                                        <p:cTn dur="500"/>
                                        <p:tgtEl>
                                          <p:spTgt spid="635"/>
                                        </p:tgtEl>
                                        <p:attrNameLst>
                                          <p:attrName>ppt_w</p:attrName>
                                        </p:attrNameLst>
                                      </p:cBhvr>
                                      <p:tavLst>
                                        <p:tav fmla="" tm="0">
                                          <p:val>
                                            <p:strVal val="0"/>
                                          </p:val>
                                        </p:tav>
                                        <p:tav fmla="" tm="100000">
                                          <p:val>
                                            <p:strVal val="#ppt_w"/>
                                          </p:val>
                                        </p:tav>
                                      </p:tavLst>
                                    </p:anim>
                                    <p:anim calcmode="lin" valueType="num">
                                      <p:cBhvr additive="base">
                                        <p:cTn dur="500"/>
                                        <p:tgtEl>
                                          <p:spTgt spid="635"/>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637"/>
                                        </p:tgtEl>
                                        <p:attrNameLst>
                                          <p:attrName>style.visibility</p:attrName>
                                        </p:attrNameLst>
                                      </p:cBhvr>
                                      <p:to>
                                        <p:strVal val="visible"/>
                                      </p:to>
                                    </p:set>
                                    <p:anim calcmode="lin" valueType="num">
                                      <p:cBhvr additive="base">
                                        <p:cTn dur="500"/>
                                        <p:tgtEl>
                                          <p:spTgt spid="637"/>
                                        </p:tgtEl>
                                        <p:attrNameLst>
                                          <p:attrName>ppt_w</p:attrName>
                                        </p:attrNameLst>
                                      </p:cBhvr>
                                      <p:tavLst>
                                        <p:tav fmla="" tm="0">
                                          <p:val>
                                            <p:strVal val="0"/>
                                          </p:val>
                                        </p:tav>
                                        <p:tav fmla="" tm="100000">
                                          <p:val>
                                            <p:strVal val="#ppt_w"/>
                                          </p:val>
                                        </p:tav>
                                      </p:tavLst>
                                    </p:anim>
                                    <p:anim calcmode="lin" valueType="num">
                                      <p:cBhvr additive="base">
                                        <p:cTn dur="500"/>
                                        <p:tgtEl>
                                          <p:spTgt spid="637"/>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638"/>
                                        </p:tgtEl>
                                        <p:attrNameLst>
                                          <p:attrName>style.visibility</p:attrName>
                                        </p:attrNameLst>
                                      </p:cBhvr>
                                      <p:to>
                                        <p:strVal val="visible"/>
                                      </p:to>
                                    </p:set>
                                    <p:anim calcmode="lin" valueType="num">
                                      <p:cBhvr additive="base">
                                        <p:cTn dur="500"/>
                                        <p:tgtEl>
                                          <p:spTgt spid="638"/>
                                        </p:tgtEl>
                                        <p:attrNameLst>
                                          <p:attrName>ppt_w</p:attrName>
                                        </p:attrNameLst>
                                      </p:cBhvr>
                                      <p:tavLst>
                                        <p:tav fmla="" tm="0">
                                          <p:val>
                                            <p:strVal val="0"/>
                                          </p:val>
                                        </p:tav>
                                        <p:tav fmla="" tm="100000">
                                          <p:val>
                                            <p:strVal val="#ppt_w"/>
                                          </p:val>
                                        </p:tav>
                                      </p:tavLst>
                                    </p:anim>
                                    <p:anim calcmode="lin" valueType="num">
                                      <p:cBhvr additive="base">
                                        <p:cTn dur="500"/>
                                        <p:tgtEl>
                                          <p:spTgt spid="638"/>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639"/>
                                        </p:tgtEl>
                                        <p:attrNameLst>
                                          <p:attrName>style.visibility</p:attrName>
                                        </p:attrNameLst>
                                      </p:cBhvr>
                                      <p:to>
                                        <p:strVal val="visible"/>
                                      </p:to>
                                    </p:set>
                                    <p:anim calcmode="lin" valueType="num">
                                      <p:cBhvr additive="base">
                                        <p:cTn dur="500"/>
                                        <p:tgtEl>
                                          <p:spTgt spid="639"/>
                                        </p:tgtEl>
                                        <p:attrNameLst>
                                          <p:attrName>ppt_w</p:attrName>
                                        </p:attrNameLst>
                                      </p:cBhvr>
                                      <p:tavLst>
                                        <p:tav fmla="" tm="0">
                                          <p:val>
                                            <p:strVal val="0"/>
                                          </p:val>
                                        </p:tav>
                                        <p:tav fmla="" tm="100000">
                                          <p:val>
                                            <p:strVal val="#ppt_w"/>
                                          </p:val>
                                        </p:tav>
                                      </p:tavLst>
                                    </p:anim>
                                    <p:anim calcmode="lin" valueType="num">
                                      <p:cBhvr additive="base">
                                        <p:cTn dur="500"/>
                                        <p:tgtEl>
                                          <p:spTgt spid="639"/>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640"/>
                                        </p:tgtEl>
                                        <p:attrNameLst>
                                          <p:attrName>style.visibility</p:attrName>
                                        </p:attrNameLst>
                                      </p:cBhvr>
                                      <p:to>
                                        <p:strVal val="visible"/>
                                      </p:to>
                                    </p:set>
                                    <p:anim calcmode="lin" valueType="num">
                                      <p:cBhvr additive="base">
                                        <p:cTn dur="500"/>
                                        <p:tgtEl>
                                          <p:spTgt spid="640"/>
                                        </p:tgtEl>
                                        <p:attrNameLst>
                                          <p:attrName>ppt_w</p:attrName>
                                        </p:attrNameLst>
                                      </p:cBhvr>
                                      <p:tavLst>
                                        <p:tav fmla="" tm="0">
                                          <p:val>
                                            <p:strVal val="0"/>
                                          </p:val>
                                        </p:tav>
                                        <p:tav fmla="" tm="100000">
                                          <p:val>
                                            <p:strVal val="#ppt_w"/>
                                          </p:val>
                                        </p:tav>
                                      </p:tavLst>
                                    </p:anim>
                                    <p:anim calcmode="lin" valueType="num">
                                      <p:cBhvr additive="base">
                                        <p:cTn dur="500"/>
                                        <p:tgtEl>
                                          <p:spTgt spid="640"/>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636"/>
                                        </p:tgtEl>
                                        <p:attrNameLst>
                                          <p:attrName>style.visibility</p:attrName>
                                        </p:attrNameLst>
                                      </p:cBhvr>
                                      <p:to>
                                        <p:strVal val="visible"/>
                                      </p:to>
                                    </p:set>
                                    <p:anim calcmode="lin" valueType="num">
                                      <p:cBhvr additive="base">
                                        <p:cTn dur="500"/>
                                        <p:tgtEl>
                                          <p:spTgt spid="636"/>
                                        </p:tgtEl>
                                        <p:attrNameLst>
                                          <p:attrName>ppt_w</p:attrName>
                                        </p:attrNameLst>
                                      </p:cBhvr>
                                      <p:tavLst>
                                        <p:tav fmla="" tm="0">
                                          <p:val>
                                            <p:strVal val="0"/>
                                          </p:val>
                                        </p:tav>
                                        <p:tav fmla="" tm="100000">
                                          <p:val>
                                            <p:strVal val="#ppt_w"/>
                                          </p:val>
                                        </p:tav>
                                      </p:tavLst>
                                    </p:anim>
                                    <p:anim calcmode="lin" valueType="num">
                                      <p:cBhvr additive="base">
                                        <p:cTn dur="500"/>
                                        <p:tgtEl>
                                          <p:spTgt spid="636"/>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645" name="Shape 645"/>
        <p:cNvGrpSpPr/>
        <p:nvPr/>
      </p:nvGrpSpPr>
      <p:grpSpPr>
        <a:xfrm>
          <a:off x="0" y="0"/>
          <a:ext cx="0" cy="0"/>
          <a:chOff x="0" y="0"/>
          <a:chExt cx="0" cy="0"/>
        </a:xfrm>
      </p:grpSpPr>
      <p:sp>
        <p:nvSpPr>
          <p:cNvPr id="646" name="Google Shape;646;p8"/>
          <p:cNvSpPr txBox="1"/>
          <p:nvPr/>
        </p:nvSpPr>
        <p:spPr>
          <a:xfrm>
            <a:off x="457200" y="365125"/>
            <a:ext cx="1905000" cy="549275"/>
          </a:xfrm>
          <a:prstGeom prst="rect">
            <a:avLst/>
          </a:prstGeom>
          <a:solidFill>
            <a:schemeClr val="accent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CC0000"/>
              </a:buClr>
              <a:buSzPts val="3000"/>
              <a:buFont typeface="Times New Roman"/>
              <a:buNone/>
            </a:pPr>
            <a:r>
              <a:rPr b="1" i="0" lang="en-US" sz="3000" u="sng">
                <a:solidFill>
                  <a:srgbClr val="CC0000"/>
                </a:solidFill>
                <a:latin typeface="Times New Roman"/>
                <a:ea typeface="Times New Roman"/>
                <a:cs typeface="Times New Roman"/>
                <a:sym typeface="Times New Roman"/>
              </a:rPr>
              <a:t>VÍ DỤ 3</a:t>
            </a:r>
            <a:r>
              <a:rPr b="0" i="0" lang="en-US" sz="3000" u="none">
                <a:solidFill>
                  <a:srgbClr val="CC0000"/>
                </a:solidFill>
                <a:latin typeface="Times New Roman"/>
                <a:ea typeface="Times New Roman"/>
                <a:cs typeface="Times New Roman"/>
                <a:sym typeface="Times New Roman"/>
              </a:rPr>
              <a:t> :</a:t>
            </a:r>
            <a:endParaRPr/>
          </a:p>
        </p:txBody>
      </p:sp>
      <p:sp>
        <p:nvSpPr>
          <p:cNvPr id="647" name="Google Shape;647;p8"/>
          <p:cNvSpPr txBox="1"/>
          <p:nvPr/>
        </p:nvSpPr>
        <p:spPr>
          <a:xfrm>
            <a:off x="381000" y="958850"/>
            <a:ext cx="7467600" cy="6413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6600"/>
              </a:buClr>
              <a:buSzPts val="3600"/>
              <a:buFont typeface="Times New Roman"/>
              <a:buNone/>
            </a:pPr>
            <a:r>
              <a:rPr b="1" i="0" lang="en-US" sz="3600" u="none">
                <a:solidFill>
                  <a:srgbClr val="006600"/>
                </a:solidFill>
                <a:latin typeface="Times New Roman"/>
                <a:ea typeface="Times New Roman"/>
                <a:cs typeface="Times New Roman"/>
                <a:sym typeface="Times New Roman"/>
              </a:rPr>
              <a:t>Đưa ra thừa số ra ngoài dấu căn: </a:t>
            </a:r>
            <a:endParaRPr/>
          </a:p>
        </p:txBody>
      </p:sp>
      <p:sp>
        <p:nvSpPr>
          <p:cNvPr id="648" name="Google Shape;648;p8"/>
          <p:cNvSpPr txBox="1"/>
          <p:nvPr/>
        </p:nvSpPr>
        <p:spPr>
          <a:xfrm>
            <a:off x="4114800" y="1905000"/>
            <a:ext cx="4572000"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000"/>
              <a:buFont typeface="Times New Roman"/>
              <a:buNone/>
            </a:pPr>
            <a:r>
              <a:rPr b="1" i="0" lang="en-US" sz="4000" u="none">
                <a:solidFill>
                  <a:srgbClr val="000000"/>
                </a:solidFill>
                <a:latin typeface="Times New Roman"/>
                <a:ea typeface="Times New Roman"/>
                <a:cs typeface="Times New Roman"/>
                <a:sym typeface="Times New Roman"/>
              </a:rPr>
              <a:t>Với</a:t>
            </a:r>
            <a:r>
              <a:rPr b="1" i="0" lang="en-US" sz="4000" u="none">
                <a:solidFill>
                  <a:schemeClr val="dk1"/>
                </a:solidFill>
                <a:latin typeface="Times New Roman"/>
                <a:ea typeface="Times New Roman"/>
                <a:cs typeface="Times New Roman"/>
                <a:sym typeface="Times New Roman"/>
              </a:rPr>
              <a:t> x ≥ 0 , y ≥ 0</a:t>
            </a:r>
            <a:endParaRPr/>
          </a:p>
        </p:txBody>
      </p:sp>
      <p:grpSp>
        <p:nvGrpSpPr>
          <p:cNvPr id="649" name="Google Shape;649;p8"/>
          <p:cNvGrpSpPr/>
          <p:nvPr/>
        </p:nvGrpSpPr>
        <p:grpSpPr>
          <a:xfrm>
            <a:off x="304800" y="1731962"/>
            <a:ext cx="3152775" cy="914400"/>
            <a:chOff x="288" y="1091"/>
            <a:chExt cx="1986" cy="576"/>
          </a:xfrm>
        </p:grpSpPr>
        <p:sp>
          <p:nvSpPr>
            <p:cNvPr id="650" name="Google Shape;650;p8"/>
            <p:cNvSpPr txBox="1"/>
            <p:nvPr/>
          </p:nvSpPr>
          <p:spPr>
            <a:xfrm>
              <a:off x="288" y="1152"/>
              <a:ext cx="720"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4400"/>
                <a:buFont typeface="Times New Roman"/>
                <a:buNone/>
              </a:pPr>
              <a:r>
                <a:rPr b="1" i="0" lang="en-US" sz="4400" u="none">
                  <a:solidFill>
                    <a:schemeClr val="dk1"/>
                  </a:solidFill>
                  <a:latin typeface="Times New Roman"/>
                  <a:ea typeface="Times New Roman"/>
                  <a:cs typeface="Times New Roman"/>
                  <a:sym typeface="Times New Roman"/>
                </a:rPr>
                <a:t> a/                              </a:t>
              </a:r>
              <a:endParaRPr/>
            </a:p>
          </p:txBody>
        </p:sp>
        <p:grpSp>
          <p:nvGrpSpPr>
            <p:cNvPr id="651" name="Google Shape;651;p8"/>
            <p:cNvGrpSpPr/>
            <p:nvPr/>
          </p:nvGrpSpPr>
          <p:grpSpPr>
            <a:xfrm>
              <a:off x="1087" y="1091"/>
              <a:ext cx="1187" cy="576"/>
              <a:chOff x="1152" y="1968"/>
              <a:chExt cx="1187" cy="576"/>
            </a:xfrm>
          </p:grpSpPr>
          <p:grpSp>
            <p:nvGrpSpPr>
              <p:cNvPr id="652" name="Google Shape;652;p8"/>
              <p:cNvGrpSpPr/>
              <p:nvPr/>
            </p:nvGrpSpPr>
            <p:grpSpPr>
              <a:xfrm>
                <a:off x="1152" y="1968"/>
                <a:ext cx="912" cy="480"/>
                <a:chOff x="1152" y="1968"/>
                <a:chExt cx="912" cy="480"/>
              </a:xfrm>
            </p:grpSpPr>
            <p:cxnSp>
              <p:nvCxnSpPr>
                <p:cNvPr id="653" name="Google Shape;653;p8"/>
                <p:cNvCxnSpPr/>
                <p:nvPr/>
              </p:nvCxnSpPr>
              <p:spPr>
                <a:xfrm>
                  <a:off x="1152" y="2112"/>
                  <a:ext cx="144" cy="336"/>
                </a:xfrm>
                <a:prstGeom prst="straightConnector1">
                  <a:avLst/>
                </a:prstGeom>
                <a:noFill/>
                <a:ln cap="flat" cmpd="sng" w="38100">
                  <a:solidFill>
                    <a:srgbClr val="3333FF"/>
                  </a:solidFill>
                  <a:prstDash val="solid"/>
                  <a:miter lim="800000"/>
                  <a:headEnd len="med" w="med" type="none"/>
                  <a:tailEnd len="med" w="med" type="none"/>
                </a:ln>
              </p:spPr>
            </p:cxnSp>
            <p:cxnSp>
              <p:nvCxnSpPr>
                <p:cNvPr id="654" name="Google Shape;654;p8"/>
                <p:cNvCxnSpPr/>
                <p:nvPr/>
              </p:nvCxnSpPr>
              <p:spPr>
                <a:xfrm flipH="1" rot="10800000">
                  <a:off x="1296" y="1968"/>
                  <a:ext cx="48" cy="480"/>
                </a:xfrm>
                <a:prstGeom prst="straightConnector1">
                  <a:avLst/>
                </a:prstGeom>
                <a:noFill/>
                <a:ln cap="flat" cmpd="sng" w="38100">
                  <a:solidFill>
                    <a:srgbClr val="3333FF"/>
                  </a:solidFill>
                  <a:prstDash val="solid"/>
                  <a:miter lim="800000"/>
                  <a:headEnd len="med" w="med" type="none"/>
                  <a:tailEnd len="med" w="med" type="none"/>
                </a:ln>
              </p:spPr>
            </p:cxnSp>
            <p:cxnSp>
              <p:nvCxnSpPr>
                <p:cNvPr id="655" name="Google Shape;655;p8"/>
                <p:cNvCxnSpPr/>
                <p:nvPr/>
              </p:nvCxnSpPr>
              <p:spPr>
                <a:xfrm>
                  <a:off x="1344" y="1968"/>
                  <a:ext cx="720" cy="0"/>
                </a:xfrm>
                <a:prstGeom prst="straightConnector1">
                  <a:avLst/>
                </a:prstGeom>
                <a:noFill/>
                <a:ln cap="flat" cmpd="sng" w="38100">
                  <a:solidFill>
                    <a:srgbClr val="3333FF"/>
                  </a:solidFill>
                  <a:prstDash val="solid"/>
                  <a:miter lim="800000"/>
                  <a:headEnd len="med" w="med" type="none"/>
                  <a:tailEnd len="med" w="med" type="none"/>
                </a:ln>
              </p:spPr>
            </p:cxnSp>
          </p:grpSp>
          <p:sp>
            <p:nvSpPr>
              <p:cNvPr id="656" name="Google Shape;656;p8"/>
              <p:cNvSpPr txBox="1"/>
              <p:nvPr/>
            </p:nvSpPr>
            <p:spPr>
              <a:xfrm>
                <a:off x="1283" y="2025"/>
                <a:ext cx="1056" cy="5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800"/>
                  <a:buFont typeface="Times New Roman"/>
                  <a:buNone/>
                </a:pPr>
                <a:r>
                  <a:rPr b="1" i="0" lang="en-US" sz="4800" u="none">
                    <a:solidFill>
                      <a:srgbClr val="3333FF"/>
                    </a:solidFill>
                    <a:latin typeface="Times New Roman"/>
                    <a:ea typeface="Times New Roman"/>
                    <a:cs typeface="Times New Roman"/>
                    <a:sym typeface="Times New Roman"/>
                  </a:rPr>
                  <a:t>4x</a:t>
                </a:r>
                <a:r>
                  <a:rPr b="1" baseline="30000" i="0" lang="en-US" sz="4800" u="none">
                    <a:solidFill>
                      <a:srgbClr val="3333FF"/>
                    </a:solidFill>
                    <a:latin typeface="Times New Roman"/>
                    <a:ea typeface="Times New Roman"/>
                    <a:cs typeface="Times New Roman"/>
                    <a:sym typeface="Times New Roman"/>
                  </a:rPr>
                  <a:t>2</a:t>
                </a:r>
                <a:r>
                  <a:rPr b="1" i="0" lang="en-US" sz="4800" u="none">
                    <a:solidFill>
                      <a:srgbClr val="3333FF"/>
                    </a:solidFill>
                    <a:latin typeface="Times New Roman"/>
                    <a:ea typeface="Times New Roman"/>
                    <a:cs typeface="Times New Roman"/>
                    <a:sym typeface="Times New Roman"/>
                  </a:rPr>
                  <a:t>y</a:t>
                </a:r>
                <a:endParaRPr/>
              </a:p>
            </p:txBody>
          </p:sp>
        </p:grpSp>
      </p:grpSp>
      <p:grpSp>
        <p:nvGrpSpPr>
          <p:cNvPr id="657" name="Google Shape;657;p8"/>
          <p:cNvGrpSpPr/>
          <p:nvPr/>
        </p:nvGrpSpPr>
        <p:grpSpPr>
          <a:xfrm>
            <a:off x="1392237" y="3048000"/>
            <a:ext cx="1447800" cy="762000"/>
            <a:chOff x="1152" y="1968"/>
            <a:chExt cx="912" cy="480"/>
          </a:xfrm>
        </p:grpSpPr>
        <p:cxnSp>
          <p:nvCxnSpPr>
            <p:cNvPr id="658" name="Google Shape;658;p8"/>
            <p:cNvCxnSpPr/>
            <p:nvPr/>
          </p:nvCxnSpPr>
          <p:spPr>
            <a:xfrm>
              <a:off x="1152" y="2112"/>
              <a:ext cx="144" cy="336"/>
            </a:xfrm>
            <a:prstGeom prst="straightConnector1">
              <a:avLst/>
            </a:prstGeom>
            <a:noFill/>
            <a:ln cap="flat" cmpd="sng" w="38100">
              <a:solidFill>
                <a:srgbClr val="3333FF"/>
              </a:solidFill>
              <a:prstDash val="solid"/>
              <a:miter lim="800000"/>
              <a:headEnd len="med" w="med" type="none"/>
              <a:tailEnd len="med" w="med" type="none"/>
            </a:ln>
          </p:spPr>
        </p:cxnSp>
        <p:cxnSp>
          <p:nvCxnSpPr>
            <p:cNvPr id="659" name="Google Shape;659;p8"/>
            <p:cNvCxnSpPr/>
            <p:nvPr/>
          </p:nvCxnSpPr>
          <p:spPr>
            <a:xfrm flipH="1" rot="10800000">
              <a:off x="1296" y="1968"/>
              <a:ext cx="48" cy="480"/>
            </a:xfrm>
            <a:prstGeom prst="straightConnector1">
              <a:avLst/>
            </a:prstGeom>
            <a:noFill/>
            <a:ln cap="flat" cmpd="sng" w="38100">
              <a:solidFill>
                <a:srgbClr val="3333FF"/>
              </a:solidFill>
              <a:prstDash val="solid"/>
              <a:miter lim="800000"/>
              <a:headEnd len="med" w="med" type="none"/>
              <a:tailEnd len="med" w="med" type="none"/>
            </a:ln>
          </p:spPr>
        </p:cxnSp>
        <p:cxnSp>
          <p:nvCxnSpPr>
            <p:cNvPr id="660" name="Google Shape;660;p8"/>
            <p:cNvCxnSpPr/>
            <p:nvPr/>
          </p:nvCxnSpPr>
          <p:spPr>
            <a:xfrm>
              <a:off x="1344" y="1968"/>
              <a:ext cx="720" cy="0"/>
            </a:xfrm>
            <a:prstGeom prst="straightConnector1">
              <a:avLst/>
            </a:prstGeom>
            <a:noFill/>
            <a:ln cap="flat" cmpd="sng" w="38100">
              <a:solidFill>
                <a:srgbClr val="3333FF"/>
              </a:solidFill>
              <a:prstDash val="solid"/>
              <a:miter lim="800000"/>
              <a:headEnd len="med" w="med" type="none"/>
              <a:tailEnd len="med" w="med" type="none"/>
            </a:ln>
          </p:spPr>
        </p:cxnSp>
      </p:grpSp>
      <p:sp>
        <p:nvSpPr>
          <p:cNvPr id="661" name="Google Shape;661;p8"/>
          <p:cNvSpPr txBox="1"/>
          <p:nvPr/>
        </p:nvSpPr>
        <p:spPr>
          <a:xfrm>
            <a:off x="1600200" y="3062287"/>
            <a:ext cx="1676400" cy="8239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800"/>
              <a:buFont typeface="Times New Roman"/>
              <a:buNone/>
            </a:pPr>
            <a:r>
              <a:rPr b="1" i="0" lang="en-US" sz="4800" u="none">
                <a:solidFill>
                  <a:srgbClr val="3333FF"/>
                </a:solidFill>
                <a:latin typeface="Times New Roman"/>
                <a:ea typeface="Times New Roman"/>
                <a:cs typeface="Times New Roman"/>
                <a:sym typeface="Times New Roman"/>
              </a:rPr>
              <a:t>4x</a:t>
            </a:r>
            <a:r>
              <a:rPr b="1" baseline="30000" i="0" lang="en-US" sz="4800" u="none">
                <a:solidFill>
                  <a:srgbClr val="3333FF"/>
                </a:solidFill>
                <a:latin typeface="Times New Roman"/>
                <a:ea typeface="Times New Roman"/>
                <a:cs typeface="Times New Roman"/>
                <a:sym typeface="Times New Roman"/>
              </a:rPr>
              <a:t>2</a:t>
            </a:r>
            <a:endParaRPr/>
          </a:p>
        </p:txBody>
      </p:sp>
      <p:sp>
        <p:nvSpPr>
          <p:cNvPr id="662" name="Google Shape;662;p8"/>
          <p:cNvSpPr txBox="1"/>
          <p:nvPr/>
        </p:nvSpPr>
        <p:spPr>
          <a:xfrm>
            <a:off x="3200400" y="3221037"/>
            <a:ext cx="23622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sp>
        <p:nvSpPr>
          <p:cNvPr id="663" name="Google Shape;663;p8"/>
          <p:cNvSpPr txBox="1"/>
          <p:nvPr/>
        </p:nvSpPr>
        <p:spPr>
          <a:xfrm>
            <a:off x="4267200" y="3048000"/>
            <a:ext cx="13716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4400"/>
              <a:buFont typeface="Times New Roman"/>
              <a:buNone/>
            </a:pPr>
            <a:r>
              <a:rPr b="1" i="0" lang="en-US" sz="4400" u="none">
                <a:solidFill>
                  <a:srgbClr val="FF3300"/>
                </a:solidFill>
                <a:latin typeface="Times New Roman"/>
                <a:ea typeface="Times New Roman"/>
                <a:cs typeface="Times New Roman"/>
                <a:sym typeface="Times New Roman"/>
              </a:rPr>
              <a:t>(2x)</a:t>
            </a:r>
            <a:r>
              <a:rPr b="1" baseline="30000" i="0" lang="en-US" sz="4400" u="none">
                <a:solidFill>
                  <a:srgbClr val="FF3300"/>
                </a:solidFill>
                <a:latin typeface="Times New Roman"/>
                <a:ea typeface="Times New Roman"/>
                <a:cs typeface="Times New Roman"/>
                <a:sym typeface="Times New Roman"/>
              </a:rPr>
              <a:t>2</a:t>
            </a:r>
            <a:endParaRPr/>
          </a:p>
        </p:txBody>
      </p:sp>
      <p:grpSp>
        <p:nvGrpSpPr>
          <p:cNvPr id="664" name="Google Shape;664;p8"/>
          <p:cNvGrpSpPr/>
          <p:nvPr/>
        </p:nvGrpSpPr>
        <p:grpSpPr>
          <a:xfrm>
            <a:off x="3962400" y="2971800"/>
            <a:ext cx="1905000" cy="762000"/>
            <a:chOff x="2592" y="1894"/>
            <a:chExt cx="1200" cy="480"/>
          </a:xfrm>
        </p:grpSpPr>
        <p:cxnSp>
          <p:nvCxnSpPr>
            <p:cNvPr id="665" name="Google Shape;665;p8"/>
            <p:cNvCxnSpPr/>
            <p:nvPr/>
          </p:nvCxnSpPr>
          <p:spPr>
            <a:xfrm>
              <a:off x="2592" y="2016"/>
              <a:ext cx="144" cy="336"/>
            </a:xfrm>
            <a:prstGeom prst="straightConnector1">
              <a:avLst/>
            </a:prstGeom>
            <a:noFill/>
            <a:ln cap="flat" cmpd="sng" w="38100">
              <a:solidFill>
                <a:srgbClr val="3333FF"/>
              </a:solidFill>
              <a:prstDash val="solid"/>
              <a:miter lim="800000"/>
              <a:headEnd len="med" w="med" type="none"/>
              <a:tailEnd len="med" w="med" type="none"/>
            </a:ln>
          </p:spPr>
        </p:cxnSp>
        <p:cxnSp>
          <p:nvCxnSpPr>
            <p:cNvPr id="666" name="Google Shape;666;p8"/>
            <p:cNvCxnSpPr/>
            <p:nvPr/>
          </p:nvCxnSpPr>
          <p:spPr>
            <a:xfrm flipH="1" rot="10800000">
              <a:off x="2736" y="1894"/>
              <a:ext cx="48" cy="480"/>
            </a:xfrm>
            <a:prstGeom prst="straightConnector1">
              <a:avLst/>
            </a:prstGeom>
            <a:noFill/>
            <a:ln cap="flat" cmpd="sng" w="38100">
              <a:solidFill>
                <a:srgbClr val="3333FF"/>
              </a:solidFill>
              <a:prstDash val="solid"/>
              <a:miter lim="800000"/>
              <a:headEnd len="med" w="med" type="none"/>
              <a:tailEnd len="med" w="med" type="none"/>
            </a:ln>
          </p:spPr>
        </p:cxnSp>
        <p:cxnSp>
          <p:nvCxnSpPr>
            <p:cNvPr id="667" name="Google Shape;667;p8"/>
            <p:cNvCxnSpPr/>
            <p:nvPr/>
          </p:nvCxnSpPr>
          <p:spPr>
            <a:xfrm>
              <a:off x="2784" y="1902"/>
              <a:ext cx="1008" cy="0"/>
            </a:xfrm>
            <a:prstGeom prst="straightConnector1">
              <a:avLst/>
            </a:prstGeom>
            <a:noFill/>
            <a:ln cap="flat" cmpd="sng" w="38100">
              <a:solidFill>
                <a:srgbClr val="3333FF"/>
              </a:solidFill>
              <a:prstDash val="solid"/>
              <a:miter lim="800000"/>
              <a:headEnd len="med" w="med" type="none"/>
              <a:tailEnd len="med" w="med" type="none"/>
            </a:ln>
          </p:spPr>
        </p:cxnSp>
      </p:grpSp>
      <p:sp>
        <p:nvSpPr>
          <p:cNvPr id="668" name="Google Shape;668;p8"/>
          <p:cNvSpPr txBox="1"/>
          <p:nvPr/>
        </p:nvSpPr>
        <p:spPr>
          <a:xfrm>
            <a:off x="5334000" y="2990850"/>
            <a:ext cx="838200" cy="8239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r>
              <a:rPr b="1" i="0" lang="en-US" sz="4800" u="none">
                <a:solidFill>
                  <a:srgbClr val="3333FF"/>
                </a:solidFill>
                <a:latin typeface="Times New Roman"/>
                <a:ea typeface="Times New Roman"/>
                <a:cs typeface="Times New Roman"/>
                <a:sym typeface="Times New Roman"/>
              </a:rPr>
              <a:t>y</a:t>
            </a:r>
            <a:endParaRPr/>
          </a:p>
        </p:txBody>
      </p:sp>
      <p:sp>
        <p:nvSpPr>
          <p:cNvPr id="669" name="Google Shape;669;p8"/>
          <p:cNvSpPr txBox="1"/>
          <p:nvPr/>
        </p:nvSpPr>
        <p:spPr>
          <a:xfrm>
            <a:off x="3200400" y="5043487"/>
            <a:ext cx="2362200" cy="8239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66CC"/>
              </a:buClr>
              <a:buSzPts val="4400"/>
              <a:buFont typeface="Times New Roman"/>
              <a:buNone/>
            </a:pPr>
            <a:r>
              <a:rPr b="1" i="0" lang="en-US" sz="4400" u="none">
                <a:solidFill>
                  <a:srgbClr val="3366CC"/>
                </a:solidFill>
                <a:latin typeface="Times New Roman"/>
                <a:ea typeface="Times New Roman"/>
                <a:cs typeface="Times New Roman"/>
                <a:sym typeface="Times New Roman"/>
              </a:rPr>
              <a:t>=   </a:t>
            </a:r>
            <a:r>
              <a:rPr b="1" i="0" lang="en-US" sz="4800" u="none">
                <a:solidFill>
                  <a:srgbClr val="FF3300"/>
                </a:solidFill>
                <a:latin typeface="Times New Roman"/>
                <a:ea typeface="Times New Roman"/>
                <a:cs typeface="Times New Roman"/>
                <a:sym typeface="Times New Roman"/>
              </a:rPr>
              <a:t>2x</a:t>
            </a:r>
            <a:endParaRPr/>
          </a:p>
        </p:txBody>
      </p:sp>
      <p:grpSp>
        <p:nvGrpSpPr>
          <p:cNvPr id="670" name="Google Shape;670;p8"/>
          <p:cNvGrpSpPr/>
          <p:nvPr/>
        </p:nvGrpSpPr>
        <p:grpSpPr>
          <a:xfrm>
            <a:off x="4822825" y="4967287"/>
            <a:ext cx="2133600" cy="823912"/>
            <a:chOff x="3168" y="2496"/>
            <a:chExt cx="1344" cy="519"/>
          </a:xfrm>
        </p:grpSpPr>
        <p:grpSp>
          <p:nvGrpSpPr>
            <p:cNvPr id="671" name="Google Shape;671;p8"/>
            <p:cNvGrpSpPr/>
            <p:nvPr/>
          </p:nvGrpSpPr>
          <p:grpSpPr>
            <a:xfrm>
              <a:off x="3168" y="2592"/>
              <a:ext cx="435" cy="384"/>
              <a:chOff x="2445" y="1200"/>
              <a:chExt cx="435" cy="384"/>
            </a:xfrm>
          </p:grpSpPr>
          <p:cxnSp>
            <p:nvCxnSpPr>
              <p:cNvPr id="672" name="Google Shape;672;p8"/>
              <p:cNvCxnSpPr/>
              <p:nvPr/>
            </p:nvCxnSpPr>
            <p:spPr>
              <a:xfrm>
                <a:off x="2445" y="1315"/>
                <a:ext cx="99" cy="269"/>
              </a:xfrm>
              <a:prstGeom prst="straightConnector1">
                <a:avLst/>
              </a:prstGeom>
              <a:noFill/>
              <a:ln cap="flat" cmpd="sng" w="38100">
                <a:solidFill>
                  <a:srgbClr val="3333FF"/>
                </a:solidFill>
                <a:prstDash val="solid"/>
                <a:miter lim="800000"/>
                <a:headEnd len="med" w="med" type="none"/>
                <a:tailEnd len="med" w="med" type="none"/>
              </a:ln>
            </p:spPr>
          </p:cxnSp>
          <p:cxnSp>
            <p:nvCxnSpPr>
              <p:cNvPr id="673" name="Google Shape;673;p8"/>
              <p:cNvCxnSpPr/>
              <p:nvPr/>
            </p:nvCxnSpPr>
            <p:spPr>
              <a:xfrm flipH="1" rot="10800000">
                <a:off x="2544" y="1200"/>
                <a:ext cx="32" cy="384"/>
              </a:xfrm>
              <a:prstGeom prst="straightConnector1">
                <a:avLst/>
              </a:prstGeom>
              <a:noFill/>
              <a:ln cap="flat" cmpd="sng" w="38100">
                <a:solidFill>
                  <a:srgbClr val="3333FF"/>
                </a:solidFill>
                <a:prstDash val="solid"/>
                <a:miter lim="800000"/>
                <a:headEnd len="med" w="med" type="none"/>
                <a:tailEnd len="med" w="med" type="none"/>
              </a:ln>
            </p:spPr>
          </p:cxnSp>
          <p:cxnSp>
            <p:nvCxnSpPr>
              <p:cNvPr id="674" name="Google Shape;674;p8"/>
              <p:cNvCxnSpPr/>
              <p:nvPr/>
            </p:nvCxnSpPr>
            <p:spPr>
              <a:xfrm>
                <a:off x="2579" y="1200"/>
                <a:ext cx="301" cy="0"/>
              </a:xfrm>
              <a:prstGeom prst="straightConnector1">
                <a:avLst/>
              </a:prstGeom>
              <a:noFill/>
              <a:ln cap="flat" cmpd="sng" w="38100">
                <a:solidFill>
                  <a:srgbClr val="3333FF"/>
                </a:solidFill>
                <a:prstDash val="solid"/>
                <a:miter lim="800000"/>
                <a:headEnd len="med" w="med" type="none"/>
                <a:tailEnd len="med" w="med" type="none"/>
              </a:ln>
            </p:spPr>
          </p:cxnSp>
        </p:grpSp>
        <p:sp>
          <p:nvSpPr>
            <p:cNvPr id="675" name="Google Shape;675;p8"/>
            <p:cNvSpPr txBox="1"/>
            <p:nvPr/>
          </p:nvSpPr>
          <p:spPr>
            <a:xfrm>
              <a:off x="3312" y="2496"/>
              <a:ext cx="1200" cy="5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800"/>
                <a:buFont typeface="Times New Roman"/>
                <a:buNone/>
              </a:pPr>
              <a:r>
                <a:rPr b="1" i="0" lang="en-US" sz="4800" u="none">
                  <a:solidFill>
                    <a:srgbClr val="3333FF"/>
                  </a:solidFill>
                  <a:latin typeface="Times New Roman"/>
                  <a:ea typeface="Times New Roman"/>
                  <a:cs typeface="Times New Roman"/>
                  <a:sym typeface="Times New Roman"/>
                </a:rPr>
                <a:t>y</a:t>
              </a:r>
              <a:endParaRPr/>
            </a:p>
          </p:txBody>
        </p:sp>
      </p:grpSp>
      <p:sp>
        <p:nvSpPr>
          <p:cNvPr id="676" name="Google Shape;676;p8"/>
          <p:cNvSpPr txBox="1"/>
          <p:nvPr/>
        </p:nvSpPr>
        <p:spPr>
          <a:xfrm>
            <a:off x="2417762" y="3062287"/>
            <a:ext cx="1143000" cy="8239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800"/>
              <a:buFont typeface="Times New Roman"/>
              <a:buNone/>
            </a:pPr>
            <a:r>
              <a:rPr b="1" i="0" lang="en-US" sz="4800" u="none">
                <a:solidFill>
                  <a:srgbClr val="3333FF"/>
                </a:solidFill>
                <a:latin typeface="Times New Roman"/>
                <a:ea typeface="Times New Roman"/>
                <a:cs typeface="Times New Roman"/>
                <a:sym typeface="Times New Roman"/>
              </a:rPr>
              <a:t>y</a:t>
            </a:r>
            <a:endParaRPr/>
          </a:p>
        </p:txBody>
      </p:sp>
      <p:sp>
        <p:nvSpPr>
          <p:cNvPr id="677" name="Google Shape;677;p8"/>
          <p:cNvSpPr txBox="1"/>
          <p:nvPr/>
        </p:nvSpPr>
        <p:spPr>
          <a:xfrm>
            <a:off x="3200400" y="4129087"/>
            <a:ext cx="2362200" cy="8239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66CC"/>
              </a:buClr>
              <a:buSzPts val="4400"/>
              <a:buFont typeface="Times New Roman"/>
              <a:buNone/>
            </a:pPr>
            <a:r>
              <a:rPr b="1" i="0" lang="en-US" sz="4400" u="none">
                <a:solidFill>
                  <a:srgbClr val="3366CC"/>
                </a:solidFill>
                <a:latin typeface="Times New Roman"/>
                <a:ea typeface="Times New Roman"/>
                <a:cs typeface="Times New Roman"/>
                <a:sym typeface="Times New Roman"/>
              </a:rPr>
              <a:t>=   </a:t>
            </a:r>
            <a:r>
              <a:rPr b="1" i="0" lang="en-US" sz="4800" u="none">
                <a:solidFill>
                  <a:srgbClr val="FF3300"/>
                </a:solidFill>
                <a:latin typeface="Times New Roman"/>
                <a:ea typeface="Times New Roman"/>
                <a:cs typeface="Times New Roman"/>
                <a:sym typeface="Times New Roman"/>
              </a:rPr>
              <a:t>2x</a:t>
            </a:r>
            <a:endParaRPr/>
          </a:p>
        </p:txBody>
      </p:sp>
      <p:grpSp>
        <p:nvGrpSpPr>
          <p:cNvPr id="678" name="Google Shape;678;p8"/>
          <p:cNvGrpSpPr/>
          <p:nvPr/>
        </p:nvGrpSpPr>
        <p:grpSpPr>
          <a:xfrm>
            <a:off x="4975225" y="4052887"/>
            <a:ext cx="2667000" cy="823912"/>
            <a:chOff x="3168" y="2496"/>
            <a:chExt cx="1344" cy="519"/>
          </a:xfrm>
        </p:grpSpPr>
        <p:grpSp>
          <p:nvGrpSpPr>
            <p:cNvPr id="679" name="Google Shape;679;p8"/>
            <p:cNvGrpSpPr/>
            <p:nvPr/>
          </p:nvGrpSpPr>
          <p:grpSpPr>
            <a:xfrm>
              <a:off x="3168" y="2592"/>
              <a:ext cx="435" cy="384"/>
              <a:chOff x="2445" y="1200"/>
              <a:chExt cx="435" cy="384"/>
            </a:xfrm>
          </p:grpSpPr>
          <p:cxnSp>
            <p:nvCxnSpPr>
              <p:cNvPr id="680" name="Google Shape;680;p8"/>
              <p:cNvCxnSpPr/>
              <p:nvPr/>
            </p:nvCxnSpPr>
            <p:spPr>
              <a:xfrm>
                <a:off x="2445" y="1315"/>
                <a:ext cx="99" cy="269"/>
              </a:xfrm>
              <a:prstGeom prst="straightConnector1">
                <a:avLst/>
              </a:prstGeom>
              <a:noFill/>
              <a:ln cap="flat" cmpd="sng" w="38100">
                <a:solidFill>
                  <a:srgbClr val="3333FF"/>
                </a:solidFill>
                <a:prstDash val="solid"/>
                <a:miter lim="800000"/>
                <a:headEnd len="med" w="med" type="none"/>
                <a:tailEnd len="med" w="med" type="none"/>
              </a:ln>
            </p:spPr>
          </p:cxnSp>
          <p:cxnSp>
            <p:nvCxnSpPr>
              <p:cNvPr id="681" name="Google Shape;681;p8"/>
              <p:cNvCxnSpPr/>
              <p:nvPr/>
            </p:nvCxnSpPr>
            <p:spPr>
              <a:xfrm flipH="1" rot="10800000">
                <a:off x="2544" y="1200"/>
                <a:ext cx="32" cy="384"/>
              </a:xfrm>
              <a:prstGeom prst="straightConnector1">
                <a:avLst/>
              </a:prstGeom>
              <a:noFill/>
              <a:ln cap="flat" cmpd="sng" w="38100">
                <a:solidFill>
                  <a:srgbClr val="3333FF"/>
                </a:solidFill>
                <a:prstDash val="solid"/>
                <a:miter lim="800000"/>
                <a:headEnd len="med" w="med" type="none"/>
                <a:tailEnd len="med" w="med" type="none"/>
              </a:ln>
            </p:spPr>
          </p:cxnSp>
          <p:cxnSp>
            <p:nvCxnSpPr>
              <p:cNvPr id="682" name="Google Shape;682;p8"/>
              <p:cNvCxnSpPr/>
              <p:nvPr/>
            </p:nvCxnSpPr>
            <p:spPr>
              <a:xfrm>
                <a:off x="2579" y="1200"/>
                <a:ext cx="301" cy="0"/>
              </a:xfrm>
              <a:prstGeom prst="straightConnector1">
                <a:avLst/>
              </a:prstGeom>
              <a:noFill/>
              <a:ln cap="flat" cmpd="sng" w="38100">
                <a:solidFill>
                  <a:srgbClr val="3333FF"/>
                </a:solidFill>
                <a:prstDash val="solid"/>
                <a:miter lim="800000"/>
                <a:headEnd len="med" w="med" type="none"/>
                <a:tailEnd len="med" w="med" type="none"/>
              </a:ln>
            </p:spPr>
          </p:cxnSp>
        </p:grpSp>
        <p:sp>
          <p:nvSpPr>
            <p:cNvPr id="683" name="Google Shape;683;p8"/>
            <p:cNvSpPr txBox="1"/>
            <p:nvPr/>
          </p:nvSpPr>
          <p:spPr>
            <a:xfrm>
              <a:off x="3312" y="2496"/>
              <a:ext cx="1200" cy="51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800"/>
                <a:buFont typeface="Times New Roman"/>
                <a:buNone/>
              </a:pPr>
              <a:r>
                <a:rPr b="1" i="0" lang="en-US" sz="4800" u="none">
                  <a:solidFill>
                    <a:srgbClr val="3333FF"/>
                  </a:solidFill>
                  <a:latin typeface="Times New Roman"/>
                  <a:ea typeface="Times New Roman"/>
                  <a:cs typeface="Times New Roman"/>
                  <a:sym typeface="Times New Roman"/>
                </a:rPr>
                <a:t>y</a:t>
              </a:r>
              <a:endParaRPr/>
            </a:p>
          </p:txBody>
        </p:sp>
      </p:grpSp>
      <p:sp>
        <p:nvSpPr>
          <p:cNvPr id="684" name="Google Shape;684;p8"/>
          <p:cNvSpPr txBox="1"/>
          <p:nvPr/>
        </p:nvSpPr>
        <p:spPr>
          <a:xfrm>
            <a:off x="5486400" y="5181600"/>
            <a:ext cx="3429000" cy="646112"/>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3600"/>
              <a:buFont typeface="Times New Roman"/>
              <a:buNone/>
            </a:pPr>
            <a:r>
              <a:rPr b="1" i="0" lang="en-US" sz="3600" u="none">
                <a:solidFill>
                  <a:srgbClr val="000000"/>
                </a:solidFill>
                <a:latin typeface="Times New Roman"/>
                <a:ea typeface="Times New Roman"/>
                <a:cs typeface="Times New Roman"/>
                <a:sym typeface="Times New Roman"/>
              </a:rPr>
              <a:t>Với </a:t>
            </a:r>
            <a:r>
              <a:rPr b="1" i="0" lang="en-US" sz="3600" u="none">
                <a:solidFill>
                  <a:schemeClr val="dk1"/>
                </a:solidFill>
                <a:latin typeface="Times New Roman"/>
                <a:ea typeface="Times New Roman"/>
                <a:cs typeface="Times New Roman"/>
                <a:sym typeface="Times New Roman"/>
              </a:rPr>
              <a:t>x ≥ 0, y ≥ 0</a:t>
            </a:r>
            <a:endParaRPr/>
          </a:p>
        </p:txBody>
      </p:sp>
      <p:cxnSp>
        <p:nvCxnSpPr>
          <p:cNvPr id="685" name="Google Shape;685;p8"/>
          <p:cNvCxnSpPr/>
          <p:nvPr/>
        </p:nvCxnSpPr>
        <p:spPr>
          <a:xfrm>
            <a:off x="3908425" y="4052887"/>
            <a:ext cx="0" cy="838200"/>
          </a:xfrm>
          <a:prstGeom prst="straightConnector1">
            <a:avLst/>
          </a:prstGeom>
          <a:noFill/>
          <a:ln cap="flat" cmpd="sng" w="19050">
            <a:solidFill>
              <a:srgbClr val="FF0000"/>
            </a:solidFill>
            <a:prstDash val="solid"/>
            <a:miter lim="800000"/>
            <a:headEnd len="med" w="med" type="none"/>
            <a:tailEnd len="med" w="med" type="none"/>
          </a:ln>
        </p:spPr>
      </p:cxnSp>
      <p:cxnSp>
        <p:nvCxnSpPr>
          <p:cNvPr id="686" name="Google Shape;686;p8"/>
          <p:cNvCxnSpPr/>
          <p:nvPr/>
        </p:nvCxnSpPr>
        <p:spPr>
          <a:xfrm>
            <a:off x="4819650" y="4052887"/>
            <a:ext cx="0" cy="838200"/>
          </a:xfrm>
          <a:prstGeom prst="straightConnector1">
            <a:avLst/>
          </a:prstGeom>
          <a:noFill/>
          <a:ln cap="flat" cmpd="sng" w="19050">
            <a:solidFill>
              <a:srgbClr val="FF0000"/>
            </a:solidFill>
            <a:prstDash val="solid"/>
            <a:miter lim="800000"/>
            <a:headEnd len="med" w="med" type="none"/>
            <a:tailEnd len="med" w="med" type="none"/>
          </a:ln>
        </p:spPr>
      </p:cxnSp>
      <p:sp>
        <p:nvSpPr>
          <p:cNvPr id="687" name="Google Shape;687;p8"/>
          <p:cNvSpPr txBox="1"/>
          <p:nvPr/>
        </p:nvSpPr>
        <p:spPr>
          <a:xfrm>
            <a:off x="47625" y="49212"/>
            <a:ext cx="9048750" cy="6784975"/>
          </a:xfrm>
          <a:prstGeom prst="rect">
            <a:avLst/>
          </a:prstGeom>
          <a:noFill/>
          <a:ln cap="flat" cmpd="sng" w="76200">
            <a:solidFill>
              <a:srgbClr val="FF99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transition spd="slow">
    <p:split/>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646"/>
                                        </p:tgtEl>
                                        <p:attrNameLst>
                                          <p:attrName>style.visibility</p:attrName>
                                        </p:attrNameLst>
                                      </p:cBhvr>
                                      <p:to>
                                        <p:strVal val="visible"/>
                                      </p:to>
                                    </p:set>
                                    <p:animEffect filter="fade" transition="in">
                                      <p:cBhvr>
                                        <p:cTn dur="1000"/>
                                        <p:tgtEl>
                                          <p:spTgt spid="646"/>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647"/>
                                        </p:tgtEl>
                                        <p:attrNameLst>
                                          <p:attrName>style.visibility</p:attrName>
                                        </p:attrNameLst>
                                      </p:cBhvr>
                                      <p:to>
                                        <p:strVal val="visible"/>
                                      </p:to>
                                    </p:set>
                                    <p:animEffect filter="fade" transition="in">
                                      <p:cBhvr>
                                        <p:cTn dur="500"/>
                                        <p:tgtEl>
                                          <p:spTgt spid="647"/>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648"/>
                                        </p:tgtEl>
                                        <p:attrNameLst>
                                          <p:attrName>style.visibility</p:attrName>
                                        </p:attrNameLst>
                                      </p:cBhvr>
                                      <p:to>
                                        <p:strVal val="visible"/>
                                      </p:to>
                                    </p:set>
                                    <p:animEffect filter="fade" transition="in">
                                      <p:cBhvr>
                                        <p:cTn dur="80"/>
                                        <p:tgtEl>
                                          <p:spTgt spid="648"/>
                                        </p:tgtEl>
                                      </p:cBhvr>
                                    </p:animEffect>
                                  </p:childTnLst>
                                </p:cTn>
                              </p:par>
                            </p:childTnLst>
                          </p:cTn>
                        </p:par>
                        <p:par>
                          <p:cTn fill="hold">
                            <p:stCondLst>
                              <p:cond delay="1580"/>
                            </p:stCondLst>
                            <p:childTnLst>
                              <p:par>
                                <p:cTn fill="hold" nodeType="afterEffect" presetClass="entr" presetID="10" presetSubtype="0">
                                  <p:stCondLst>
                                    <p:cond delay="0"/>
                                  </p:stCondLst>
                                  <p:childTnLst>
                                    <p:set>
                                      <p:cBhvr>
                                        <p:cTn dur="1" fill="hold">
                                          <p:stCondLst>
                                            <p:cond delay="0"/>
                                          </p:stCondLst>
                                        </p:cTn>
                                        <p:tgtEl>
                                          <p:spTgt spid="661"/>
                                        </p:tgtEl>
                                        <p:attrNameLst>
                                          <p:attrName>style.visibility</p:attrName>
                                        </p:attrNameLst>
                                      </p:cBhvr>
                                      <p:to>
                                        <p:strVal val="visible"/>
                                      </p:to>
                                    </p:set>
                                    <p:animEffect filter="fade" transition="in">
                                      <p:cBhvr>
                                        <p:cTn dur="500"/>
                                        <p:tgtEl>
                                          <p:spTgt spid="661"/>
                                        </p:tgtEl>
                                      </p:cBhvr>
                                    </p:animEffect>
                                  </p:childTnLst>
                                </p:cTn>
                              </p:par>
                              <p:par>
                                <p:cTn fill="hold" nodeType="withEffect" presetClass="entr" presetID="10" presetSubtype="0">
                                  <p:stCondLst>
                                    <p:cond delay="0"/>
                                  </p:stCondLst>
                                  <p:childTnLst>
                                    <p:set>
                                      <p:cBhvr>
                                        <p:cTn dur="1" fill="hold">
                                          <p:stCondLst>
                                            <p:cond delay="0"/>
                                          </p:stCondLst>
                                        </p:cTn>
                                        <p:tgtEl>
                                          <p:spTgt spid="676"/>
                                        </p:tgtEl>
                                        <p:attrNameLst>
                                          <p:attrName>style.visibility</p:attrName>
                                        </p:attrNameLst>
                                      </p:cBhvr>
                                      <p:to>
                                        <p:strVal val="visible"/>
                                      </p:to>
                                    </p:set>
                                    <p:animEffect filter="fade" transition="in">
                                      <p:cBhvr>
                                        <p:cTn dur="500"/>
                                        <p:tgtEl>
                                          <p:spTgt spid="67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3"/>
                                        </p:tgtEl>
                                        <p:attrNameLst>
                                          <p:attrName>style.visibility</p:attrName>
                                        </p:attrNameLst>
                                      </p:cBhvr>
                                      <p:to>
                                        <p:strVal val="visible"/>
                                      </p:to>
                                    </p:set>
                                    <p:animEffect filter="fade" transition="in">
                                      <p:cBhvr>
                                        <p:cTn dur="500"/>
                                        <p:tgtEl>
                                          <p:spTgt spid="663"/>
                                        </p:tgtEl>
                                      </p:cBhvr>
                                    </p:animEffect>
                                  </p:childTnLst>
                                </p:cTn>
                              </p:par>
                              <p:par>
                                <p:cTn fill="hold" nodeType="withEffect" presetClass="entr" presetID="10" presetSubtype="0">
                                  <p:stCondLst>
                                    <p:cond delay="0"/>
                                  </p:stCondLst>
                                  <p:childTnLst>
                                    <p:set>
                                      <p:cBhvr>
                                        <p:cTn dur="1" fill="hold">
                                          <p:stCondLst>
                                            <p:cond delay="0"/>
                                          </p:stCondLst>
                                        </p:cTn>
                                        <p:tgtEl>
                                          <p:spTgt spid="668"/>
                                        </p:tgtEl>
                                        <p:attrNameLst>
                                          <p:attrName>style.visibility</p:attrName>
                                        </p:attrNameLst>
                                      </p:cBhvr>
                                      <p:to>
                                        <p:strVal val="visible"/>
                                      </p:to>
                                    </p:set>
                                    <p:animEffect filter="fade" transition="in">
                                      <p:cBhvr>
                                        <p:cTn dur="500"/>
                                        <p:tgtEl>
                                          <p:spTgt spid="668"/>
                                        </p:tgtEl>
                                      </p:cBhvr>
                                    </p:animEffect>
                                  </p:childTnLst>
                                </p:cTn>
                              </p:par>
                              <p:par>
                                <p:cTn fill="hold" nodeType="withEffect" presetClass="entr" presetID="10" presetSubtype="0">
                                  <p:stCondLst>
                                    <p:cond delay="0"/>
                                  </p:stCondLst>
                                  <p:childTnLst>
                                    <p:set>
                                      <p:cBhvr>
                                        <p:cTn dur="1" fill="hold">
                                          <p:stCondLst>
                                            <p:cond delay="0"/>
                                          </p:stCondLst>
                                        </p:cTn>
                                        <p:tgtEl>
                                          <p:spTgt spid="662"/>
                                        </p:tgtEl>
                                        <p:attrNameLst>
                                          <p:attrName>style.visibility</p:attrName>
                                        </p:attrNameLst>
                                      </p:cBhvr>
                                      <p:to>
                                        <p:strVal val="visible"/>
                                      </p:to>
                                    </p:set>
                                    <p:animEffect filter="fade" transition="in">
                                      <p:cBhvr>
                                        <p:cTn dur="500"/>
                                        <p:tgtEl>
                                          <p:spTgt spid="66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77"/>
                                        </p:tgtEl>
                                        <p:attrNameLst>
                                          <p:attrName>style.visibility</p:attrName>
                                        </p:attrNameLst>
                                      </p:cBhvr>
                                      <p:to>
                                        <p:strVal val="visible"/>
                                      </p:to>
                                    </p:set>
                                    <p:animEffect filter="fade" transition="in">
                                      <p:cBhvr>
                                        <p:cTn dur="500"/>
                                        <p:tgtEl>
                                          <p:spTgt spid="677"/>
                                        </p:tgtEl>
                                      </p:cBhvr>
                                    </p:animEffect>
                                  </p:childTnLst>
                                </p:cTn>
                              </p:par>
                              <p:par>
                                <p:cTn fill="hold" nodeType="withEffect" presetClass="entr" presetID="10" presetSubtype="0">
                                  <p:stCondLst>
                                    <p:cond delay="0"/>
                                  </p:stCondLst>
                                  <p:childTnLst>
                                    <p:set>
                                      <p:cBhvr>
                                        <p:cTn dur="1" fill="hold">
                                          <p:stCondLst>
                                            <p:cond delay="0"/>
                                          </p:stCondLst>
                                        </p:cTn>
                                        <p:tgtEl>
                                          <p:spTgt spid="686"/>
                                        </p:tgtEl>
                                        <p:attrNameLst>
                                          <p:attrName>style.visibility</p:attrName>
                                        </p:attrNameLst>
                                      </p:cBhvr>
                                      <p:to>
                                        <p:strVal val="visible"/>
                                      </p:to>
                                    </p:set>
                                    <p:animEffect filter="fade" transition="in">
                                      <p:cBhvr>
                                        <p:cTn dur="2000"/>
                                        <p:tgtEl>
                                          <p:spTgt spid="686"/>
                                        </p:tgtEl>
                                      </p:cBhvr>
                                    </p:animEffect>
                                  </p:childTnLst>
                                </p:cTn>
                              </p:par>
                              <p:par>
                                <p:cTn fill="hold" nodeType="withEffect" presetClass="entr" presetID="10" presetSubtype="0">
                                  <p:stCondLst>
                                    <p:cond delay="0"/>
                                  </p:stCondLst>
                                  <p:childTnLst>
                                    <p:set>
                                      <p:cBhvr>
                                        <p:cTn dur="1" fill="hold">
                                          <p:stCondLst>
                                            <p:cond delay="0"/>
                                          </p:stCondLst>
                                        </p:cTn>
                                        <p:tgtEl>
                                          <p:spTgt spid="685"/>
                                        </p:tgtEl>
                                        <p:attrNameLst>
                                          <p:attrName>style.visibility</p:attrName>
                                        </p:attrNameLst>
                                      </p:cBhvr>
                                      <p:to>
                                        <p:strVal val="visible"/>
                                      </p:to>
                                    </p:set>
                                    <p:animEffect filter="fade" transition="in">
                                      <p:cBhvr>
                                        <p:cTn dur="2000"/>
                                        <p:tgtEl>
                                          <p:spTgt spid="68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9"/>
                                        </p:tgtEl>
                                        <p:attrNameLst>
                                          <p:attrName>style.visibility</p:attrName>
                                        </p:attrNameLst>
                                      </p:cBhvr>
                                      <p:to>
                                        <p:strVal val="visible"/>
                                      </p:to>
                                    </p:set>
                                    <p:animEffect filter="fade" transition="in">
                                      <p:cBhvr>
                                        <p:cTn dur="500"/>
                                        <p:tgtEl>
                                          <p:spTgt spid="669"/>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684"/>
                                        </p:tgtEl>
                                        <p:attrNameLst>
                                          <p:attrName>style.visibility</p:attrName>
                                        </p:attrNameLst>
                                      </p:cBhvr>
                                      <p:to>
                                        <p:strVal val="visible"/>
                                      </p:to>
                                    </p:set>
                                    <p:animEffect filter="fade" transition="in">
                                      <p:cBhvr>
                                        <p:cTn dur="500"/>
                                        <p:tgtEl>
                                          <p:spTgt spid="68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692" name="Shape 692"/>
        <p:cNvGrpSpPr/>
        <p:nvPr/>
      </p:nvGrpSpPr>
      <p:grpSpPr>
        <a:xfrm>
          <a:off x="0" y="0"/>
          <a:ext cx="0" cy="0"/>
          <a:chOff x="0" y="0"/>
          <a:chExt cx="0" cy="0"/>
        </a:xfrm>
      </p:grpSpPr>
      <p:sp>
        <p:nvSpPr>
          <p:cNvPr id="693" name="Google Shape;693;p9"/>
          <p:cNvSpPr txBox="1"/>
          <p:nvPr/>
        </p:nvSpPr>
        <p:spPr>
          <a:xfrm>
            <a:off x="457200" y="288925"/>
            <a:ext cx="1905000" cy="519112"/>
          </a:xfrm>
          <a:prstGeom prst="rect">
            <a:avLst/>
          </a:prstGeom>
          <a:solidFill>
            <a:schemeClr val="accent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CC0000"/>
              </a:buClr>
              <a:buSzPts val="2800"/>
              <a:buFont typeface="Times New Roman"/>
              <a:buNone/>
            </a:pPr>
            <a:r>
              <a:rPr b="1" i="0" lang="en-US" sz="2800" u="sng">
                <a:solidFill>
                  <a:srgbClr val="CC0000"/>
                </a:solidFill>
                <a:latin typeface="Times New Roman"/>
                <a:ea typeface="Times New Roman"/>
                <a:cs typeface="Times New Roman"/>
                <a:sym typeface="Times New Roman"/>
              </a:rPr>
              <a:t>VÍ DUÏ 3</a:t>
            </a:r>
            <a:r>
              <a:rPr b="0" i="0" lang="en-US" sz="2800" u="none">
                <a:solidFill>
                  <a:srgbClr val="CC0000"/>
                </a:solidFill>
                <a:latin typeface="Times New Roman"/>
                <a:ea typeface="Times New Roman"/>
                <a:cs typeface="Times New Roman"/>
                <a:sym typeface="Times New Roman"/>
              </a:rPr>
              <a:t> :</a:t>
            </a:r>
            <a:endParaRPr/>
          </a:p>
        </p:txBody>
      </p:sp>
      <p:sp>
        <p:nvSpPr>
          <p:cNvPr id="694" name="Google Shape;694;p9"/>
          <p:cNvSpPr txBox="1"/>
          <p:nvPr/>
        </p:nvSpPr>
        <p:spPr>
          <a:xfrm>
            <a:off x="381000" y="806450"/>
            <a:ext cx="7467600" cy="6413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6600"/>
              </a:buClr>
              <a:buSzPts val="3600"/>
              <a:buFont typeface="Times New Roman"/>
              <a:buNone/>
            </a:pPr>
            <a:r>
              <a:rPr b="1" i="0" lang="en-US" sz="3600" u="none">
                <a:solidFill>
                  <a:srgbClr val="006600"/>
                </a:solidFill>
                <a:latin typeface="Times New Roman"/>
                <a:ea typeface="Times New Roman"/>
                <a:cs typeface="Times New Roman"/>
                <a:sym typeface="Times New Roman"/>
              </a:rPr>
              <a:t>Đưa ra thừa số ra ngoài dấu căn: </a:t>
            </a:r>
            <a:endParaRPr/>
          </a:p>
        </p:txBody>
      </p:sp>
      <p:sp>
        <p:nvSpPr>
          <p:cNvPr id="695" name="Google Shape;695;p9"/>
          <p:cNvSpPr txBox="1"/>
          <p:nvPr/>
        </p:nvSpPr>
        <p:spPr>
          <a:xfrm>
            <a:off x="3810000" y="1736725"/>
            <a:ext cx="3733800"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4000"/>
              <a:buFont typeface="Times New Roman"/>
              <a:buNone/>
            </a:pPr>
            <a:r>
              <a:rPr b="1" i="0" lang="en-US" sz="4000" u="none">
                <a:solidFill>
                  <a:schemeClr val="dk1"/>
                </a:solidFill>
                <a:latin typeface="Times New Roman"/>
                <a:ea typeface="Times New Roman"/>
                <a:cs typeface="Times New Roman"/>
                <a:sym typeface="Times New Roman"/>
              </a:rPr>
              <a:t>Vôùi  x ≥ 0 ,</a:t>
            </a:r>
            <a:r>
              <a:rPr b="1" i="0" lang="en-US" sz="4000" u="none">
                <a:solidFill>
                  <a:srgbClr val="339933"/>
                </a:solidFill>
                <a:latin typeface="Times New Roman"/>
                <a:ea typeface="Times New Roman"/>
                <a:cs typeface="Times New Roman"/>
                <a:sym typeface="Times New Roman"/>
              </a:rPr>
              <a:t> </a:t>
            </a:r>
            <a:r>
              <a:rPr b="1" i="0" lang="en-US" sz="4000" u="none">
                <a:solidFill>
                  <a:srgbClr val="FF0000"/>
                </a:solidFill>
                <a:latin typeface="Times New Roman"/>
                <a:ea typeface="Times New Roman"/>
                <a:cs typeface="Times New Roman"/>
                <a:sym typeface="Times New Roman"/>
              </a:rPr>
              <a:t>y&lt; 0</a:t>
            </a:r>
            <a:endParaRPr/>
          </a:p>
        </p:txBody>
      </p:sp>
      <p:sp>
        <p:nvSpPr>
          <p:cNvPr id="696" name="Google Shape;696;p9"/>
          <p:cNvSpPr txBox="1"/>
          <p:nvPr/>
        </p:nvSpPr>
        <p:spPr>
          <a:xfrm>
            <a:off x="5791200" y="5699125"/>
            <a:ext cx="3422650" cy="5492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3000"/>
              <a:buFont typeface="Times New Roman"/>
              <a:buNone/>
            </a:pPr>
            <a:r>
              <a:rPr b="1" i="0" lang="en-US" sz="3000" u="none">
                <a:solidFill>
                  <a:schemeClr val="dk1"/>
                </a:solidFill>
                <a:latin typeface="Times New Roman"/>
                <a:ea typeface="Times New Roman"/>
                <a:cs typeface="Times New Roman"/>
                <a:sym typeface="Times New Roman"/>
              </a:rPr>
              <a:t>(Vôùi x ≥ 0 ,</a:t>
            </a:r>
            <a:r>
              <a:rPr b="1" i="0" lang="en-US" sz="3000" u="none">
                <a:solidFill>
                  <a:srgbClr val="339933"/>
                </a:solidFill>
                <a:latin typeface="Times New Roman"/>
                <a:ea typeface="Times New Roman"/>
                <a:cs typeface="Times New Roman"/>
                <a:sym typeface="Times New Roman"/>
              </a:rPr>
              <a:t> </a:t>
            </a:r>
            <a:r>
              <a:rPr b="1" i="0" lang="en-US" sz="3000" u="none">
                <a:solidFill>
                  <a:srgbClr val="FF0000"/>
                </a:solidFill>
                <a:latin typeface="Times New Roman"/>
                <a:ea typeface="Times New Roman"/>
                <a:cs typeface="Times New Roman"/>
                <a:sym typeface="Times New Roman"/>
              </a:rPr>
              <a:t>y &lt; 0</a:t>
            </a:r>
            <a:r>
              <a:rPr b="1" i="0" lang="en-US" sz="3000" u="none">
                <a:solidFill>
                  <a:srgbClr val="006600"/>
                </a:solidFill>
                <a:latin typeface="Times New Roman"/>
                <a:ea typeface="Times New Roman"/>
                <a:cs typeface="Times New Roman"/>
                <a:sym typeface="Times New Roman"/>
              </a:rPr>
              <a:t> </a:t>
            </a:r>
            <a:r>
              <a:rPr b="1" i="0" lang="en-US" sz="3000" u="none">
                <a:solidFill>
                  <a:schemeClr val="dk1"/>
                </a:solidFill>
                <a:latin typeface="Times New Roman"/>
                <a:ea typeface="Times New Roman"/>
                <a:cs typeface="Times New Roman"/>
                <a:sym typeface="Times New Roman"/>
              </a:rPr>
              <a:t>)</a:t>
            </a:r>
            <a:endParaRPr/>
          </a:p>
        </p:txBody>
      </p:sp>
      <p:sp>
        <p:nvSpPr>
          <p:cNvPr id="697" name="Google Shape;697;p9"/>
          <p:cNvSpPr txBox="1"/>
          <p:nvPr/>
        </p:nvSpPr>
        <p:spPr>
          <a:xfrm>
            <a:off x="304800" y="1600200"/>
            <a:ext cx="8382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4400"/>
              <a:buFont typeface="Times New Roman"/>
              <a:buNone/>
            </a:pPr>
            <a:r>
              <a:rPr b="1" i="0" lang="en-US" sz="4400" u="none">
                <a:solidFill>
                  <a:schemeClr val="dk1"/>
                </a:solidFill>
                <a:latin typeface="Times New Roman"/>
                <a:ea typeface="Times New Roman"/>
                <a:cs typeface="Times New Roman"/>
                <a:sym typeface="Times New Roman"/>
              </a:rPr>
              <a:t>b)</a:t>
            </a:r>
            <a:endParaRPr/>
          </a:p>
        </p:txBody>
      </p:sp>
      <p:sp>
        <p:nvSpPr>
          <p:cNvPr id="698" name="Google Shape;698;p9"/>
          <p:cNvSpPr txBox="1"/>
          <p:nvPr/>
        </p:nvSpPr>
        <p:spPr>
          <a:xfrm>
            <a:off x="2895600" y="2798762"/>
            <a:ext cx="4572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grpSp>
        <p:nvGrpSpPr>
          <p:cNvPr id="699" name="Google Shape;699;p9"/>
          <p:cNvGrpSpPr/>
          <p:nvPr/>
        </p:nvGrpSpPr>
        <p:grpSpPr>
          <a:xfrm>
            <a:off x="3698875" y="2722562"/>
            <a:ext cx="2133600" cy="609600"/>
            <a:chOff x="816" y="672"/>
            <a:chExt cx="528" cy="384"/>
          </a:xfrm>
        </p:grpSpPr>
        <p:cxnSp>
          <p:nvCxnSpPr>
            <p:cNvPr id="700" name="Google Shape;700;p9"/>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701" name="Google Shape;701;p9"/>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702" name="Google Shape;702;p9"/>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703" name="Google Shape;703;p9"/>
          <p:cNvSpPr txBox="1"/>
          <p:nvPr/>
        </p:nvSpPr>
        <p:spPr>
          <a:xfrm>
            <a:off x="4495800" y="2722562"/>
            <a:ext cx="9144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.2x</a:t>
            </a:r>
            <a:endParaRPr/>
          </a:p>
        </p:txBody>
      </p:sp>
      <p:sp>
        <p:nvSpPr>
          <p:cNvPr id="704" name="Google Shape;704;p9"/>
          <p:cNvSpPr txBox="1"/>
          <p:nvPr/>
        </p:nvSpPr>
        <p:spPr>
          <a:xfrm>
            <a:off x="5562600" y="2590800"/>
            <a:ext cx="609600" cy="5794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3200"/>
              <a:buFont typeface="Times New Roman"/>
              <a:buNone/>
            </a:pPr>
            <a:r>
              <a:rPr b="1" i="0" lang="en-US" sz="3200" u="none">
                <a:solidFill>
                  <a:srgbClr val="3333FF"/>
                </a:solidFill>
                <a:latin typeface="Times New Roman"/>
                <a:ea typeface="Times New Roman"/>
                <a:cs typeface="Times New Roman"/>
                <a:sym typeface="Times New Roman"/>
              </a:rPr>
              <a:t>2</a:t>
            </a:r>
            <a:endParaRPr/>
          </a:p>
        </p:txBody>
      </p:sp>
      <p:sp>
        <p:nvSpPr>
          <p:cNvPr id="705" name="Google Shape;705;p9"/>
          <p:cNvSpPr txBox="1"/>
          <p:nvPr/>
        </p:nvSpPr>
        <p:spPr>
          <a:xfrm>
            <a:off x="4191000" y="2722562"/>
            <a:ext cx="4572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9</a:t>
            </a:r>
            <a:endParaRPr/>
          </a:p>
        </p:txBody>
      </p:sp>
      <p:sp>
        <p:nvSpPr>
          <p:cNvPr id="706" name="Google Shape;706;p9"/>
          <p:cNvSpPr txBox="1"/>
          <p:nvPr/>
        </p:nvSpPr>
        <p:spPr>
          <a:xfrm>
            <a:off x="5257800" y="2722562"/>
            <a:ext cx="4572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y</a:t>
            </a:r>
            <a:endParaRPr/>
          </a:p>
        </p:txBody>
      </p:sp>
      <p:sp>
        <p:nvSpPr>
          <p:cNvPr id="707" name="Google Shape;707;p9"/>
          <p:cNvSpPr txBox="1"/>
          <p:nvPr/>
        </p:nvSpPr>
        <p:spPr>
          <a:xfrm>
            <a:off x="2895600" y="3844925"/>
            <a:ext cx="4572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grpSp>
        <p:nvGrpSpPr>
          <p:cNvPr id="708" name="Google Shape;708;p9"/>
          <p:cNvGrpSpPr/>
          <p:nvPr/>
        </p:nvGrpSpPr>
        <p:grpSpPr>
          <a:xfrm>
            <a:off x="3657600" y="3768725"/>
            <a:ext cx="2286000" cy="609600"/>
            <a:chOff x="816" y="672"/>
            <a:chExt cx="528" cy="384"/>
          </a:xfrm>
        </p:grpSpPr>
        <p:cxnSp>
          <p:nvCxnSpPr>
            <p:cNvPr id="709" name="Google Shape;709;p9"/>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710" name="Google Shape;710;p9"/>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711" name="Google Shape;711;p9"/>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712" name="Google Shape;712;p9"/>
          <p:cNvSpPr txBox="1"/>
          <p:nvPr/>
        </p:nvSpPr>
        <p:spPr>
          <a:xfrm>
            <a:off x="4038600" y="3768725"/>
            <a:ext cx="1143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4400"/>
              <a:buFont typeface="Times New Roman"/>
              <a:buNone/>
            </a:pPr>
            <a:r>
              <a:rPr b="1" i="0" lang="en-US" sz="4400" u="none">
                <a:solidFill>
                  <a:srgbClr val="FF0000"/>
                </a:solidFill>
                <a:latin typeface="Times New Roman"/>
                <a:ea typeface="Times New Roman"/>
                <a:cs typeface="Times New Roman"/>
                <a:sym typeface="Times New Roman"/>
              </a:rPr>
              <a:t>(3y)</a:t>
            </a:r>
            <a:endParaRPr/>
          </a:p>
        </p:txBody>
      </p:sp>
      <p:sp>
        <p:nvSpPr>
          <p:cNvPr id="713" name="Google Shape;713;p9"/>
          <p:cNvSpPr txBox="1"/>
          <p:nvPr/>
        </p:nvSpPr>
        <p:spPr>
          <a:xfrm>
            <a:off x="4953000" y="3636962"/>
            <a:ext cx="609600" cy="5794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3200"/>
              <a:buFont typeface="Times New Roman"/>
              <a:buNone/>
            </a:pPr>
            <a:r>
              <a:rPr b="1" i="0" lang="en-US" sz="3200" u="none">
                <a:solidFill>
                  <a:srgbClr val="FF0000"/>
                </a:solidFill>
                <a:latin typeface="Times New Roman"/>
                <a:ea typeface="Times New Roman"/>
                <a:cs typeface="Times New Roman"/>
                <a:sym typeface="Times New Roman"/>
              </a:rPr>
              <a:t>2</a:t>
            </a:r>
            <a:endParaRPr/>
          </a:p>
        </p:txBody>
      </p:sp>
      <p:sp>
        <p:nvSpPr>
          <p:cNvPr id="714" name="Google Shape;714;p9"/>
          <p:cNvSpPr txBox="1"/>
          <p:nvPr/>
        </p:nvSpPr>
        <p:spPr>
          <a:xfrm>
            <a:off x="5105400" y="3768725"/>
            <a:ext cx="11430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.2x</a:t>
            </a:r>
            <a:endParaRPr/>
          </a:p>
        </p:txBody>
      </p:sp>
      <p:sp>
        <p:nvSpPr>
          <p:cNvPr id="715" name="Google Shape;715;p9"/>
          <p:cNvSpPr txBox="1"/>
          <p:nvPr/>
        </p:nvSpPr>
        <p:spPr>
          <a:xfrm>
            <a:off x="2895600" y="4779962"/>
            <a:ext cx="4572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grpSp>
        <p:nvGrpSpPr>
          <p:cNvPr id="716" name="Google Shape;716;p9"/>
          <p:cNvGrpSpPr/>
          <p:nvPr/>
        </p:nvGrpSpPr>
        <p:grpSpPr>
          <a:xfrm>
            <a:off x="4572000" y="4779962"/>
            <a:ext cx="1066800" cy="609600"/>
            <a:chOff x="816" y="672"/>
            <a:chExt cx="528" cy="384"/>
          </a:xfrm>
        </p:grpSpPr>
        <p:cxnSp>
          <p:nvCxnSpPr>
            <p:cNvPr id="717" name="Google Shape;717;p9"/>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718" name="Google Shape;718;p9"/>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719" name="Google Shape;719;p9"/>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720" name="Google Shape;720;p9"/>
          <p:cNvSpPr txBox="1"/>
          <p:nvPr/>
        </p:nvSpPr>
        <p:spPr>
          <a:xfrm>
            <a:off x="4876800" y="4703762"/>
            <a:ext cx="1066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2x</a:t>
            </a:r>
            <a:endParaRPr/>
          </a:p>
        </p:txBody>
      </p:sp>
      <p:cxnSp>
        <p:nvCxnSpPr>
          <p:cNvPr id="721" name="Google Shape;721;p9"/>
          <p:cNvCxnSpPr/>
          <p:nvPr/>
        </p:nvCxnSpPr>
        <p:spPr>
          <a:xfrm>
            <a:off x="3657600" y="4779962"/>
            <a:ext cx="0" cy="609600"/>
          </a:xfrm>
          <a:prstGeom prst="straightConnector1">
            <a:avLst/>
          </a:prstGeom>
          <a:noFill/>
          <a:ln cap="flat" cmpd="sng" w="38100">
            <a:solidFill>
              <a:srgbClr val="3333FF"/>
            </a:solidFill>
            <a:prstDash val="solid"/>
            <a:miter lim="800000"/>
            <a:headEnd len="med" w="med" type="none"/>
            <a:tailEnd len="med" w="med" type="none"/>
          </a:ln>
        </p:spPr>
      </p:cxnSp>
      <p:cxnSp>
        <p:nvCxnSpPr>
          <p:cNvPr id="722" name="Google Shape;722;p9"/>
          <p:cNvCxnSpPr/>
          <p:nvPr/>
        </p:nvCxnSpPr>
        <p:spPr>
          <a:xfrm>
            <a:off x="4419600" y="4779962"/>
            <a:ext cx="0" cy="609600"/>
          </a:xfrm>
          <a:prstGeom prst="straightConnector1">
            <a:avLst/>
          </a:prstGeom>
          <a:noFill/>
          <a:ln cap="flat" cmpd="sng" w="38100">
            <a:solidFill>
              <a:srgbClr val="3333FF"/>
            </a:solidFill>
            <a:prstDash val="solid"/>
            <a:miter lim="800000"/>
            <a:headEnd len="med" w="med" type="none"/>
            <a:tailEnd len="med" w="med" type="none"/>
          </a:ln>
        </p:spPr>
      </p:cxnSp>
      <p:sp>
        <p:nvSpPr>
          <p:cNvPr id="723" name="Google Shape;723;p9"/>
          <p:cNvSpPr txBox="1"/>
          <p:nvPr/>
        </p:nvSpPr>
        <p:spPr>
          <a:xfrm>
            <a:off x="3657600" y="4703762"/>
            <a:ext cx="9144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4400"/>
              <a:buFont typeface="Times New Roman"/>
              <a:buNone/>
            </a:pPr>
            <a:r>
              <a:rPr b="1" i="0" lang="en-US" sz="4400" u="none">
                <a:solidFill>
                  <a:srgbClr val="FF3300"/>
                </a:solidFill>
                <a:latin typeface="Times New Roman"/>
                <a:ea typeface="Times New Roman"/>
                <a:cs typeface="Times New Roman"/>
                <a:sym typeface="Times New Roman"/>
              </a:rPr>
              <a:t>3y</a:t>
            </a:r>
            <a:endParaRPr/>
          </a:p>
        </p:txBody>
      </p:sp>
      <p:sp>
        <p:nvSpPr>
          <p:cNvPr id="724" name="Google Shape;724;p9"/>
          <p:cNvSpPr txBox="1"/>
          <p:nvPr/>
        </p:nvSpPr>
        <p:spPr>
          <a:xfrm>
            <a:off x="2895600" y="5638800"/>
            <a:ext cx="4572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a:t>
            </a:r>
            <a:endParaRPr/>
          </a:p>
        </p:txBody>
      </p:sp>
      <p:grpSp>
        <p:nvGrpSpPr>
          <p:cNvPr id="725" name="Google Shape;725;p9"/>
          <p:cNvGrpSpPr/>
          <p:nvPr/>
        </p:nvGrpSpPr>
        <p:grpSpPr>
          <a:xfrm>
            <a:off x="4648200" y="5638800"/>
            <a:ext cx="1066800" cy="609600"/>
            <a:chOff x="816" y="672"/>
            <a:chExt cx="528" cy="384"/>
          </a:xfrm>
        </p:grpSpPr>
        <p:cxnSp>
          <p:nvCxnSpPr>
            <p:cNvPr id="726" name="Google Shape;726;p9"/>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727" name="Google Shape;727;p9"/>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728" name="Google Shape;728;p9"/>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729" name="Google Shape;729;p9"/>
          <p:cNvSpPr txBox="1"/>
          <p:nvPr/>
        </p:nvSpPr>
        <p:spPr>
          <a:xfrm>
            <a:off x="4953000" y="5562600"/>
            <a:ext cx="10668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2x</a:t>
            </a:r>
            <a:endParaRPr/>
          </a:p>
        </p:txBody>
      </p:sp>
      <p:sp>
        <p:nvSpPr>
          <p:cNvPr id="730" name="Google Shape;730;p9"/>
          <p:cNvSpPr txBox="1"/>
          <p:nvPr/>
        </p:nvSpPr>
        <p:spPr>
          <a:xfrm>
            <a:off x="3886200" y="5562600"/>
            <a:ext cx="914400"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4400"/>
              <a:buFont typeface="Times New Roman"/>
              <a:buNone/>
            </a:pPr>
            <a:r>
              <a:rPr b="1" i="0" lang="en-US" sz="4400" u="none">
                <a:solidFill>
                  <a:srgbClr val="FF3300"/>
                </a:solidFill>
                <a:latin typeface="Times New Roman"/>
                <a:ea typeface="Times New Roman"/>
                <a:cs typeface="Times New Roman"/>
                <a:sym typeface="Times New Roman"/>
              </a:rPr>
              <a:t>3y</a:t>
            </a:r>
            <a:endParaRPr/>
          </a:p>
        </p:txBody>
      </p:sp>
      <p:sp>
        <p:nvSpPr>
          <p:cNvPr id="731" name="Google Shape;731;p9"/>
          <p:cNvSpPr txBox="1"/>
          <p:nvPr/>
        </p:nvSpPr>
        <p:spPr>
          <a:xfrm>
            <a:off x="3429000" y="5599112"/>
            <a:ext cx="457200" cy="14319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4400"/>
              <a:buFont typeface="Times New Roman"/>
              <a:buNone/>
            </a:pPr>
            <a:r>
              <a:rPr b="1" i="0" lang="en-US" sz="4400" u="none">
                <a:solidFill>
                  <a:srgbClr val="FF0000"/>
                </a:solidFill>
                <a:latin typeface="Times New Roman"/>
                <a:ea typeface="Times New Roman"/>
                <a:cs typeface="Times New Roman"/>
                <a:sym typeface="Times New Roman"/>
              </a:rPr>
              <a:t>–</a:t>
            </a:r>
            <a:r>
              <a:rPr b="1" i="0" lang="en-US" sz="4400" u="none">
                <a:solidFill>
                  <a:srgbClr val="FF6600"/>
                </a:solidFill>
                <a:latin typeface="Times New Roman"/>
                <a:ea typeface="Times New Roman"/>
                <a:cs typeface="Times New Roman"/>
                <a:sym typeface="Times New Roman"/>
              </a:rPr>
              <a:t> </a:t>
            </a:r>
            <a:endParaRPr/>
          </a:p>
        </p:txBody>
      </p:sp>
      <p:grpSp>
        <p:nvGrpSpPr>
          <p:cNvPr id="732" name="Google Shape;732;p9"/>
          <p:cNvGrpSpPr/>
          <p:nvPr/>
        </p:nvGrpSpPr>
        <p:grpSpPr>
          <a:xfrm>
            <a:off x="990600" y="2590800"/>
            <a:ext cx="2286000" cy="869950"/>
            <a:chOff x="432" y="1632"/>
            <a:chExt cx="1440" cy="548"/>
          </a:xfrm>
        </p:grpSpPr>
        <p:grpSp>
          <p:nvGrpSpPr>
            <p:cNvPr id="733" name="Google Shape;733;p9"/>
            <p:cNvGrpSpPr/>
            <p:nvPr/>
          </p:nvGrpSpPr>
          <p:grpSpPr>
            <a:xfrm>
              <a:off x="432" y="1700"/>
              <a:ext cx="1104" cy="384"/>
              <a:chOff x="816" y="672"/>
              <a:chExt cx="528" cy="384"/>
            </a:xfrm>
          </p:grpSpPr>
          <p:cxnSp>
            <p:nvCxnSpPr>
              <p:cNvPr id="734" name="Google Shape;734;p9"/>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735" name="Google Shape;735;p9"/>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736" name="Google Shape;736;p9"/>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737" name="Google Shape;737;p9"/>
            <p:cNvSpPr txBox="1"/>
            <p:nvPr/>
          </p:nvSpPr>
          <p:spPr>
            <a:xfrm>
              <a:off x="624" y="1700"/>
              <a:ext cx="91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18xy</a:t>
              </a:r>
              <a:endParaRPr/>
            </a:p>
          </p:txBody>
        </p:sp>
        <p:sp>
          <p:nvSpPr>
            <p:cNvPr id="738" name="Google Shape;738;p9"/>
            <p:cNvSpPr txBox="1"/>
            <p:nvPr/>
          </p:nvSpPr>
          <p:spPr>
            <a:xfrm>
              <a:off x="1344" y="1632"/>
              <a:ext cx="528" cy="4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3600"/>
                <a:buFont typeface="Times New Roman"/>
                <a:buNone/>
              </a:pPr>
              <a:r>
                <a:rPr b="0" i="0" lang="en-US" sz="3600" u="none">
                  <a:solidFill>
                    <a:srgbClr val="3333FF"/>
                  </a:solidFill>
                  <a:latin typeface="Times New Roman"/>
                  <a:ea typeface="Times New Roman"/>
                  <a:cs typeface="Times New Roman"/>
                  <a:sym typeface="Times New Roman"/>
                </a:rPr>
                <a:t>2</a:t>
              </a:r>
              <a:endParaRPr/>
            </a:p>
          </p:txBody>
        </p:sp>
      </p:grpSp>
      <p:grpSp>
        <p:nvGrpSpPr>
          <p:cNvPr id="739" name="Google Shape;739;p9"/>
          <p:cNvGrpSpPr/>
          <p:nvPr/>
        </p:nvGrpSpPr>
        <p:grpSpPr>
          <a:xfrm>
            <a:off x="990600" y="1524000"/>
            <a:ext cx="2286000" cy="869950"/>
            <a:chOff x="432" y="1632"/>
            <a:chExt cx="1440" cy="548"/>
          </a:xfrm>
        </p:grpSpPr>
        <p:grpSp>
          <p:nvGrpSpPr>
            <p:cNvPr id="740" name="Google Shape;740;p9"/>
            <p:cNvGrpSpPr/>
            <p:nvPr/>
          </p:nvGrpSpPr>
          <p:grpSpPr>
            <a:xfrm>
              <a:off x="432" y="1700"/>
              <a:ext cx="1104" cy="384"/>
              <a:chOff x="816" y="672"/>
              <a:chExt cx="528" cy="384"/>
            </a:xfrm>
          </p:grpSpPr>
          <p:cxnSp>
            <p:nvCxnSpPr>
              <p:cNvPr id="741" name="Google Shape;741;p9"/>
              <p:cNvCxnSpPr/>
              <p:nvPr/>
            </p:nvCxnSpPr>
            <p:spPr>
              <a:xfrm>
                <a:off x="816" y="816"/>
                <a:ext cx="48" cy="240"/>
              </a:xfrm>
              <a:prstGeom prst="straightConnector1">
                <a:avLst/>
              </a:prstGeom>
              <a:noFill/>
              <a:ln cap="flat" cmpd="sng" w="38100">
                <a:solidFill>
                  <a:srgbClr val="3333FF"/>
                </a:solidFill>
                <a:prstDash val="solid"/>
                <a:miter lim="800000"/>
                <a:headEnd len="med" w="med" type="none"/>
                <a:tailEnd len="med" w="med" type="none"/>
              </a:ln>
            </p:spPr>
          </p:cxnSp>
          <p:cxnSp>
            <p:nvCxnSpPr>
              <p:cNvPr id="742" name="Google Shape;742;p9"/>
              <p:cNvCxnSpPr/>
              <p:nvPr/>
            </p:nvCxnSpPr>
            <p:spPr>
              <a:xfrm flipH="1" rot="10800000">
                <a:off x="864" y="672"/>
                <a:ext cx="96" cy="384"/>
              </a:xfrm>
              <a:prstGeom prst="straightConnector1">
                <a:avLst/>
              </a:prstGeom>
              <a:noFill/>
              <a:ln cap="flat" cmpd="sng" w="38100">
                <a:solidFill>
                  <a:srgbClr val="3333FF"/>
                </a:solidFill>
                <a:prstDash val="solid"/>
                <a:miter lim="800000"/>
                <a:headEnd len="med" w="med" type="none"/>
                <a:tailEnd len="med" w="med" type="none"/>
              </a:ln>
            </p:spPr>
          </p:cxnSp>
          <p:cxnSp>
            <p:nvCxnSpPr>
              <p:cNvPr id="743" name="Google Shape;743;p9"/>
              <p:cNvCxnSpPr/>
              <p:nvPr/>
            </p:nvCxnSpPr>
            <p:spPr>
              <a:xfrm>
                <a:off x="960" y="672"/>
                <a:ext cx="384" cy="0"/>
              </a:xfrm>
              <a:prstGeom prst="straightConnector1">
                <a:avLst/>
              </a:prstGeom>
              <a:noFill/>
              <a:ln cap="flat" cmpd="sng" w="38100">
                <a:solidFill>
                  <a:srgbClr val="3333FF"/>
                </a:solidFill>
                <a:prstDash val="solid"/>
                <a:miter lim="800000"/>
                <a:headEnd len="med" w="med" type="none"/>
                <a:tailEnd len="med" w="med" type="none"/>
              </a:ln>
            </p:spPr>
          </p:cxnSp>
        </p:grpSp>
        <p:sp>
          <p:nvSpPr>
            <p:cNvPr id="744" name="Google Shape;744;p9"/>
            <p:cNvSpPr txBox="1"/>
            <p:nvPr/>
          </p:nvSpPr>
          <p:spPr>
            <a:xfrm>
              <a:off x="624" y="1700"/>
              <a:ext cx="912" cy="4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4400"/>
                <a:buFont typeface="Times New Roman"/>
                <a:buNone/>
              </a:pPr>
              <a:r>
                <a:rPr b="1" i="0" lang="en-US" sz="4400" u="none">
                  <a:solidFill>
                    <a:srgbClr val="3333FF"/>
                  </a:solidFill>
                  <a:latin typeface="Times New Roman"/>
                  <a:ea typeface="Times New Roman"/>
                  <a:cs typeface="Times New Roman"/>
                  <a:sym typeface="Times New Roman"/>
                </a:rPr>
                <a:t>18xy</a:t>
              </a:r>
              <a:endParaRPr/>
            </a:p>
          </p:txBody>
        </p:sp>
        <p:sp>
          <p:nvSpPr>
            <p:cNvPr id="745" name="Google Shape;745;p9"/>
            <p:cNvSpPr txBox="1"/>
            <p:nvPr/>
          </p:nvSpPr>
          <p:spPr>
            <a:xfrm>
              <a:off x="1344" y="1632"/>
              <a:ext cx="528" cy="4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3333FF"/>
                </a:buClr>
                <a:buSzPts val="3600"/>
                <a:buFont typeface="Times New Roman"/>
                <a:buNone/>
              </a:pPr>
              <a:r>
                <a:rPr b="0" i="0" lang="en-US" sz="3600" u="none">
                  <a:solidFill>
                    <a:srgbClr val="3333FF"/>
                  </a:solidFill>
                  <a:latin typeface="Times New Roman"/>
                  <a:ea typeface="Times New Roman"/>
                  <a:cs typeface="Times New Roman"/>
                  <a:sym typeface="Times New Roman"/>
                </a:rPr>
                <a:t>2</a:t>
              </a:r>
              <a:endParaRPr/>
            </a:p>
          </p:txBody>
        </p:sp>
      </p:grpSp>
      <p:sp>
        <p:nvSpPr>
          <p:cNvPr id="746" name="Google Shape;746;p9"/>
          <p:cNvSpPr txBox="1"/>
          <p:nvPr/>
        </p:nvSpPr>
        <p:spPr>
          <a:xfrm>
            <a:off x="47625" y="49212"/>
            <a:ext cx="9048750" cy="6784975"/>
          </a:xfrm>
          <a:prstGeom prst="rect">
            <a:avLst/>
          </a:prstGeom>
          <a:noFill/>
          <a:ln cap="flat" cmpd="sng" w="76200">
            <a:solidFill>
              <a:srgbClr val="FF99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transition spd="slow">
    <p:split/>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697"/>
                                        </p:tgtEl>
                                        <p:attrNameLst>
                                          <p:attrName>style.visibility</p:attrName>
                                        </p:attrNameLst>
                                      </p:cBhvr>
                                      <p:to>
                                        <p:strVal val="visible"/>
                                      </p:to>
                                    </p:set>
                                    <p:animEffect filter="fade" transition="in">
                                      <p:cBhvr>
                                        <p:cTn dur="500"/>
                                        <p:tgtEl>
                                          <p:spTgt spid="697"/>
                                        </p:tgtEl>
                                      </p:cBhvr>
                                    </p:animEffect>
                                  </p:childTnLst>
                                </p:cTn>
                              </p:par>
                            </p:childTnLst>
                          </p:cTn>
                        </p:par>
                        <p:par>
                          <p:cTn fill="hold">
                            <p:stCondLst>
                              <p:cond delay="500"/>
                            </p:stCondLst>
                            <p:childTnLst>
                              <p:par>
                                <p:cTn fill="hold" nodeType="afterEffect" presetClass="entr" presetID="2" presetSubtype="2">
                                  <p:stCondLst>
                                    <p:cond delay="0"/>
                                  </p:stCondLst>
                                  <p:childTnLst>
                                    <p:set>
                                      <p:cBhvr>
                                        <p:cTn dur="1" fill="hold">
                                          <p:stCondLst>
                                            <p:cond delay="0"/>
                                          </p:stCondLst>
                                        </p:cTn>
                                        <p:tgtEl>
                                          <p:spTgt spid="695"/>
                                        </p:tgtEl>
                                        <p:attrNameLst>
                                          <p:attrName>style.visibility</p:attrName>
                                        </p:attrNameLst>
                                      </p:cBhvr>
                                      <p:to>
                                        <p:strVal val="visible"/>
                                      </p:to>
                                    </p:set>
                                    <p:anim calcmode="lin" valueType="num">
                                      <p:cBhvr additive="base">
                                        <p:cTn dur="500"/>
                                        <p:tgtEl>
                                          <p:spTgt spid="695"/>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3" presetSubtype="16">
                                  <p:stCondLst>
                                    <p:cond delay="1000"/>
                                  </p:stCondLst>
                                  <p:childTnLst>
                                    <p:set>
                                      <p:cBhvr>
                                        <p:cTn dur="1" fill="hold">
                                          <p:stCondLst>
                                            <p:cond delay="0"/>
                                          </p:stCondLst>
                                        </p:cTn>
                                        <p:tgtEl>
                                          <p:spTgt spid="698"/>
                                        </p:tgtEl>
                                        <p:attrNameLst>
                                          <p:attrName>style.visibility</p:attrName>
                                        </p:attrNameLst>
                                      </p:cBhvr>
                                      <p:to>
                                        <p:strVal val="visible"/>
                                      </p:to>
                                    </p:set>
                                    <p:anim calcmode="lin" valueType="num">
                                      <p:cBhvr additive="base">
                                        <p:cTn dur="1000"/>
                                        <p:tgtEl>
                                          <p:spTgt spid="698"/>
                                        </p:tgtEl>
                                        <p:attrNameLst>
                                          <p:attrName>ppt_w</p:attrName>
                                        </p:attrNameLst>
                                      </p:cBhvr>
                                      <p:tavLst>
                                        <p:tav fmla="" tm="0">
                                          <p:val>
                                            <p:strVal val="0"/>
                                          </p:val>
                                        </p:tav>
                                        <p:tav fmla="" tm="100000">
                                          <p:val>
                                            <p:strVal val="#ppt_w"/>
                                          </p:val>
                                        </p:tav>
                                      </p:tavLst>
                                    </p:anim>
                                    <p:anim calcmode="lin" valueType="num">
                                      <p:cBhvr additive="base">
                                        <p:cTn dur="1000"/>
                                        <p:tgtEl>
                                          <p:spTgt spid="698"/>
                                        </p:tgtEl>
                                        <p:attrNameLst>
                                          <p:attrName>ppt_h</p:attrName>
                                        </p:attrNameLst>
                                      </p:cBhvr>
                                      <p:tavLst>
                                        <p:tav fmla="" tm="0">
                                          <p:val>
                                            <p:strVal val="0"/>
                                          </p:val>
                                        </p:tav>
                                        <p:tav fmla="" tm="100000">
                                          <p:val>
                                            <p:strVal val="#ppt_h"/>
                                          </p:val>
                                        </p:tav>
                                      </p:tavLst>
                                    </p:anim>
                                  </p:childTnLst>
                                </p:cTn>
                              </p:par>
                            </p:childTnLst>
                          </p:cTn>
                        </p:par>
                        <p:par>
                          <p:cTn fill="hold">
                            <p:stCondLst>
                              <p:cond delay="2000"/>
                            </p:stCondLst>
                            <p:childTnLst>
                              <p:par>
                                <p:cTn fill="hold" nodeType="afterEffect" presetClass="entr" presetID="23" presetSubtype="16">
                                  <p:stCondLst>
                                    <p:cond delay="0"/>
                                  </p:stCondLst>
                                  <p:childTnLst>
                                    <p:set>
                                      <p:cBhvr>
                                        <p:cTn dur="1" fill="hold">
                                          <p:stCondLst>
                                            <p:cond delay="0"/>
                                          </p:stCondLst>
                                        </p:cTn>
                                        <p:tgtEl>
                                          <p:spTgt spid="705"/>
                                        </p:tgtEl>
                                        <p:attrNameLst>
                                          <p:attrName>style.visibility</p:attrName>
                                        </p:attrNameLst>
                                      </p:cBhvr>
                                      <p:to>
                                        <p:strVal val="visible"/>
                                      </p:to>
                                    </p:set>
                                    <p:anim calcmode="lin" valueType="num">
                                      <p:cBhvr additive="base">
                                        <p:cTn dur="500"/>
                                        <p:tgtEl>
                                          <p:spTgt spid="705"/>
                                        </p:tgtEl>
                                        <p:attrNameLst>
                                          <p:attrName>ppt_w</p:attrName>
                                        </p:attrNameLst>
                                      </p:cBhvr>
                                      <p:tavLst>
                                        <p:tav fmla="" tm="0">
                                          <p:val>
                                            <p:strVal val="0"/>
                                          </p:val>
                                        </p:tav>
                                        <p:tav fmla="" tm="100000">
                                          <p:val>
                                            <p:strVal val="#ppt_w"/>
                                          </p:val>
                                        </p:tav>
                                      </p:tavLst>
                                    </p:anim>
                                    <p:anim calcmode="lin" valueType="num">
                                      <p:cBhvr additive="base">
                                        <p:cTn dur="500"/>
                                        <p:tgtEl>
                                          <p:spTgt spid="705"/>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706"/>
                                        </p:tgtEl>
                                        <p:attrNameLst>
                                          <p:attrName>style.visibility</p:attrName>
                                        </p:attrNameLst>
                                      </p:cBhvr>
                                      <p:to>
                                        <p:strVal val="visible"/>
                                      </p:to>
                                    </p:set>
                                    <p:anim calcmode="lin" valueType="num">
                                      <p:cBhvr additive="base">
                                        <p:cTn dur="500"/>
                                        <p:tgtEl>
                                          <p:spTgt spid="706"/>
                                        </p:tgtEl>
                                        <p:attrNameLst>
                                          <p:attrName>ppt_w</p:attrName>
                                        </p:attrNameLst>
                                      </p:cBhvr>
                                      <p:tavLst>
                                        <p:tav fmla="" tm="0">
                                          <p:val>
                                            <p:strVal val="0"/>
                                          </p:val>
                                        </p:tav>
                                        <p:tav fmla="" tm="100000">
                                          <p:val>
                                            <p:strVal val="#ppt_w"/>
                                          </p:val>
                                        </p:tav>
                                      </p:tavLst>
                                    </p:anim>
                                    <p:anim calcmode="lin" valueType="num">
                                      <p:cBhvr additive="base">
                                        <p:cTn dur="500"/>
                                        <p:tgtEl>
                                          <p:spTgt spid="706"/>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704"/>
                                        </p:tgtEl>
                                        <p:attrNameLst>
                                          <p:attrName>style.visibility</p:attrName>
                                        </p:attrNameLst>
                                      </p:cBhvr>
                                      <p:to>
                                        <p:strVal val="visible"/>
                                      </p:to>
                                    </p:set>
                                    <p:anim calcmode="lin" valueType="num">
                                      <p:cBhvr additive="base">
                                        <p:cTn dur="500"/>
                                        <p:tgtEl>
                                          <p:spTgt spid="704"/>
                                        </p:tgtEl>
                                        <p:attrNameLst>
                                          <p:attrName>ppt_w</p:attrName>
                                        </p:attrNameLst>
                                      </p:cBhvr>
                                      <p:tavLst>
                                        <p:tav fmla="" tm="0">
                                          <p:val>
                                            <p:strVal val="0"/>
                                          </p:val>
                                        </p:tav>
                                        <p:tav fmla="" tm="100000">
                                          <p:val>
                                            <p:strVal val="#ppt_w"/>
                                          </p:val>
                                        </p:tav>
                                      </p:tavLst>
                                    </p:anim>
                                    <p:anim calcmode="lin" valueType="num">
                                      <p:cBhvr additive="base">
                                        <p:cTn dur="500"/>
                                        <p:tgtEl>
                                          <p:spTgt spid="704"/>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703"/>
                                        </p:tgtEl>
                                        <p:attrNameLst>
                                          <p:attrName>style.visibility</p:attrName>
                                        </p:attrNameLst>
                                      </p:cBhvr>
                                      <p:to>
                                        <p:strVal val="visible"/>
                                      </p:to>
                                    </p:set>
                                    <p:anim calcmode="lin" valueType="num">
                                      <p:cBhvr additive="base">
                                        <p:cTn dur="500"/>
                                        <p:tgtEl>
                                          <p:spTgt spid="703"/>
                                        </p:tgtEl>
                                        <p:attrNameLst>
                                          <p:attrName>ppt_w</p:attrName>
                                        </p:attrNameLst>
                                      </p:cBhvr>
                                      <p:tavLst>
                                        <p:tav fmla="" tm="0">
                                          <p:val>
                                            <p:strVal val="0"/>
                                          </p:val>
                                        </p:tav>
                                        <p:tav fmla="" tm="100000">
                                          <p:val>
                                            <p:strVal val="#ppt_w"/>
                                          </p:val>
                                        </p:tav>
                                      </p:tavLst>
                                    </p:anim>
                                    <p:anim calcmode="lin" valueType="num">
                                      <p:cBhvr additive="base">
                                        <p:cTn dur="500"/>
                                        <p:tgtEl>
                                          <p:spTgt spid="703"/>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7"/>
                                        </p:tgtEl>
                                        <p:attrNameLst>
                                          <p:attrName>style.visibility</p:attrName>
                                        </p:attrNameLst>
                                      </p:cBhvr>
                                      <p:to>
                                        <p:strVal val="visible"/>
                                      </p:to>
                                    </p:set>
                                    <p:animEffect filter="fade" transition="in">
                                      <p:cBhvr>
                                        <p:cTn dur="500"/>
                                        <p:tgtEl>
                                          <p:spTgt spid="707"/>
                                        </p:tgtEl>
                                      </p:cBhvr>
                                    </p:animEffect>
                                  </p:childTnLst>
                                </p:cTn>
                              </p:par>
                              <p:par>
                                <p:cTn fill="hold" nodeType="withEffect" presetClass="entr" presetID="10" presetSubtype="0">
                                  <p:stCondLst>
                                    <p:cond delay="0"/>
                                  </p:stCondLst>
                                  <p:childTnLst>
                                    <p:set>
                                      <p:cBhvr>
                                        <p:cTn dur="1" fill="hold">
                                          <p:stCondLst>
                                            <p:cond delay="0"/>
                                          </p:stCondLst>
                                        </p:cTn>
                                        <p:tgtEl>
                                          <p:spTgt spid="712"/>
                                        </p:tgtEl>
                                        <p:attrNameLst>
                                          <p:attrName>style.visibility</p:attrName>
                                        </p:attrNameLst>
                                      </p:cBhvr>
                                      <p:to>
                                        <p:strVal val="visible"/>
                                      </p:to>
                                    </p:set>
                                    <p:animEffect filter="fade" transition="in">
                                      <p:cBhvr>
                                        <p:cTn dur="500"/>
                                        <p:tgtEl>
                                          <p:spTgt spid="712"/>
                                        </p:tgtEl>
                                      </p:cBhvr>
                                    </p:animEffect>
                                  </p:childTnLst>
                                </p:cTn>
                              </p:par>
                              <p:par>
                                <p:cTn fill="hold" nodeType="withEffect" presetClass="entr" presetID="10" presetSubtype="0">
                                  <p:stCondLst>
                                    <p:cond delay="0"/>
                                  </p:stCondLst>
                                  <p:childTnLst>
                                    <p:set>
                                      <p:cBhvr>
                                        <p:cTn dur="1" fill="hold">
                                          <p:stCondLst>
                                            <p:cond delay="0"/>
                                          </p:stCondLst>
                                        </p:cTn>
                                        <p:tgtEl>
                                          <p:spTgt spid="713"/>
                                        </p:tgtEl>
                                        <p:attrNameLst>
                                          <p:attrName>style.visibility</p:attrName>
                                        </p:attrNameLst>
                                      </p:cBhvr>
                                      <p:to>
                                        <p:strVal val="visible"/>
                                      </p:to>
                                    </p:set>
                                    <p:animEffect filter="fade" transition="in">
                                      <p:cBhvr>
                                        <p:cTn dur="500"/>
                                        <p:tgtEl>
                                          <p:spTgt spid="713"/>
                                        </p:tgtEl>
                                      </p:cBhvr>
                                    </p:animEffect>
                                  </p:childTnLst>
                                </p:cTn>
                              </p:par>
                              <p:par>
                                <p:cTn fill="hold" nodeType="withEffect" presetClass="entr" presetID="10" presetSubtype="0">
                                  <p:stCondLst>
                                    <p:cond delay="0"/>
                                  </p:stCondLst>
                                  <p:childTnLst>
                                    <p:set>
                                      <p:cBhvr>
                                        <p:cTn dur="1" fill="hold">
                                          <p:stCondLst>
                                            <p:cond delay="0"/>
                                          </p:stCondLst>
                                        </p:cTn>
                                        <p:tgtEl>
                                          <p:spTgt spid="714"/>
                                        </p:tgtEl>
                                        <p:attrNameLst>
                                          <p:attrName>style.visibility</p:attrName>
                                        </p:attrNameLst>
                                      </p:cBhvr>
                                      <p:to>
                                        <p:strVal val="visible"/>
                                      </p:to>
                                    </p:set>
                                    <p:animEffect filter="fade" transition="in">
                                      <p:cBhvr>
                                        <p:cTn dur="500"/>
                                        <p:tgtEl>
                                          <p:spTgt spid="7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715"/>
                                        </p:tgtEl>
                                        <p:attrNameLst>
                                          <p:attrName>style.visibility</p:attrName>
                                        </p:attrNameLst>
                                      </p:cBhvr>
                                      <p:to>
                                        <p:strVal val="visible"/>
                                      </p:to>
                                    </p:set>
                                    <p:anim calcmode="lin" valueType="num">
                                      <p:cBhvr additive="base">
                                        <p:cTn dur="500"/>
                                        <p:tgtEl>
                                          <p:spTgt spid="715"/>
                                        </p:tgtEl>
                                        <p:attrNameLst>
                                          <p:attrName>ppt_w</p:attrName>
                                        </p:attrNameLst>
                                      </p:cBhvr>
                                      <p:tavLst>
                                        <p:tav fmla="" tm="0">
                                          <p:val>
                                            <p:strVal val="0"/>
                                          </p:val>
                                        </p:tav>
                                        <p:tav fmla="" tm="100000">
                                          <p:val>
                                            <p:strVal val="#ppt_w"/>
                                          </p:val>
                                        </p:tav>
                                      </p:tavLst>
                                    </p:anim>
                                    <p:anim calcmode="lin" valueType="num">
                                      <p:cBhvr additive="base">
                                        <p:cTn dur="500"/>
                                        <p:tgtEl>
                                          <p:spTgt spid="715"/>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720"/>
                                        </p:tgtEl>
                                        <p:attrNameLst>
                                          <p:attrName>style.visibility</p:attrName>
                                        </p:attrNameLst>
                                      </p:cBhvr>
                                      <p:to>
                                        <p:strVal val="visible"/>
                                      </p:to>
                                    </p:set>
                                    <p:anim calcmode="lin" valueType="num">
                                      <p:cBhvr additive="base">
                                        <p:cTn dur="500"/>
                                        <p:tgtEl>
                                          <p:spTgt spid="720"/>
                                        </p:tgtEl>
                                        <p:attrNameLst>
                                          <p:attrName>ppt_w</p:attrName>
                                        </p:attrNameLst>
                                      </p:cBhvr>
                                      <p:tavLst>
                                        <p:tav fmla="" tm="0">
                                          <p:val>
                                            <p:strVal val="0"/>
                                          </p:val>
                                        </p:tav>
                                        <p:tav fmla="" tm="100000">
                                          <p:val>
                                            <p:strVal val="#ppt_w"/>
                                          </p:val>
                                        </p:tav>
                                      </p:tavLst>
                                    </p:anim>
                                    <p:anim calcmode="lin" valueType="num">
                                      <p:cBhvr additive="base">
                                        <p:cTn dur="500"/>
                                        <p:tgtEl>
                                          <p:spTgt spid="720"/>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721"/>
                                        </p:tgtEl>
                                        <p:attrNameLst>
                                          <p:attrName>style.visibility</p:attrName>
                                        </p:attrNameLst>
                                      </p:cBhvr>
                                      <p:to>
                                        <p:strVal val="visible"/>
                                      </p:to>
                                    </p:set>
                                    <p:anim calcmode="lin" valueType="num">
                                      <p:cBhvr additive="base">
                                        <p:cTn dur="500"/>
                                        <p:tgtEl>
                                          <p:spTgt spid="721"/>
                                        </p:tgtEl>
                                        <p:attrNameLst>
                                          <p:attrName>ppt_w</p:attrName>
                                        </p:attrNameLst>
                                      </p:cBhvr>
                                      <p:tavLst>
                                        <p:tav fmla="" tm="0">
                                          <p:val>
                                            <p:strVal val="0"/>
                                          </p:val>
                                        </p:tav>
                                        <p:tav fmla="" tm="100000">
                                          <p:val>
                                            <p:strVal val="#ppt_w"/>
                                          </p:val>
                                        </p:tav>
                                      </p:tavLst>
                                    </p:anim>
                                    <p:anim calcmode="lin" valueType="num">
                                      <p:cBhvr additive="base">
                                        <p:cTn dur="500"/>
                                        <p:tgtEl>
                                          <p:spTgt spid="721"/>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722"/>
                                        </p:tgtEl>
                                        <p:attrNameLst>
                                          <p:attrName>style.visibility</p:attrName>
                                        </p:attrNameLst>
                                      </p:cBhvr>
                                      <p:to>
                                        <p:strVal val="visible"/>
                                      </p:to>
                                    </p:set>
                                    <p:anim calcmode="lin" valueType="num">
                                      <p:cBhvr additive="base">
                                        <p:cTn dur="500"/>
                                        <p:tgtEl>
                                          <p:spTgt spid="722"/>
                                        </p:tgtEl>
                                        <p:attrNameLst>
                                          <p:attrName>ppt_w</p:attrName>
                                        </p:attrNameLst>
                                      </p:cBhvr>
                                      <p:tavLst>
                                        <p:tav fmla="" tm="0">
                                          <p:val>
                                            <p:strVal val="0"/>
                                          </p:val>
                                        </p:tav>
                                        <p:tav fmla="" tm="100000">
                                          <p:val>
                                            <p:strVal val="#ppt_w"/>
                                          </p:val>
                                        </p:tav>
                                      </p:tavLst>
                                    </p:anim>
                                    <p:anim calcmode="lin" valueType="num">
                                      <p:cBhvr additive="base">
                                        <p:cTn dur="500"/>
                                        <p:tgtEl>
                                          <p:spTgt spid="722"/>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723"/>
                                        </p:tgtEl>
                                        <p:attrNameLst>
                                          <p:attrName>style.visibility</p:attrName>
                                        </p:attrNameLst>
                                      </p:cBhvr>
                                      <p:to>
                                        <p:strVal val="visible"/>
                                      </p:to>
                                    </p:set>
                                    <p:anim calcmode="lin" valueType="num">
                                      <p:cBhvr additive="base">
                                        <p:cTn dur="500"/>
                                        <p:tgtEl>
                                          <p:spTgt spid="723"/>
                                        </p:tgtEl>
                                        <p:attrNameLst>
                                          <p:attrName>ppt_w</p:attrName>
                                        </p:attrNameLst>
                                      </p:cBhvr>
                                      <p:tavLst>
                                        <p:tav fmla="" tm="0">
                                          <p:val>
                                            <p:strVal val="0"/>
                                          </p:val>
                                        </p:tav>
                                        <p:tav fmla="" tm="100000">
                                          <p:val>
                                            <p:strVal val="#ppt_w"/>
                                          </p:val>
                                        </p:tav>
                                      </p:tavLst>
                                    </p:anim>
                                    <p:anim calcmode="lin" valueType="num">
                                      <p:cBhvr additive="base">
                                        <p:cTn dur="500"/>
                                        <p:tgtEl>
                                          <p:spTgt spid="723"/>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24"/>
                                        </p:tgtEl>
                                        <p:attrNameLst>
                                          <p:attrName>style.visibility</p:attrName>
                                        </p:attrNameLst>
                                      </p:cBhvr>
                                      <p:to>
                                        <p:strVal val="visible"/>
                                      </p:to>
                                    </p:set>
                                    <p:animEffect filter="fade" transition="in">
                                      <p:cBhvr>
                                        <p:cTn dur="500"/>
                                        <p:tgtEl>
                                          <p:spTgt spid="724"/>
                                        </p:tgtEl>
                                      </p:cBhvr>
                                    </p:animEffect>
                                  </p:childTnLst>
                                </p:cTn>
                              </p:par>
                              <p:par>
                                <p:cTn fill="hold" nodeType="withEffect" presetClass="entr" presetID="10" presetSubtype="0">
                                  <p:stCondLst>
                                    <p:cond delay="0"/>
                                  </p:stCondLst>
                                  <p:childTnLst>
                                    <p:set>
                                      <p:cBhvr>
                                        <p:cTn dur="1" fill="hold">
                                          <p:stCondLst>
                                            <p:cond delay="0"/>
                                          </p:stCondLst>
                                        </p:cTn>
                                        <p:tgtEl>
                                          <p:spTgt spid="730"/>
                                        </p:tgtEl>
                                        <p:attrNameLst>
                                          <p:attrName>style.visibility</p:attrName>
                                        </p:attrNameLst>
                                      </p:cBhvr>
                                      <p:to>
                                        <p:strVal val="visible"/>
                                      </p:to>
                                    </p:set>
                                    <p:animEffect filter="fade" transition="in">
                                      <p:cBhvr>
                                        <p:cTn dur="500"/>
                                        <p:tgtEl>
                                          <p:spTgt spid="730"/>
                                        </p:tgtEl>
                                      </p:cBhvr>
                                    </p:animEffect>
                                  </p:childTnLst>
                                </p:cTn>
                              </p:par>
                              <p:par>
                                <p:cTn fill="hold" nodeType="withEffect" presetClass="entr" presetID="10" presetSubtype="0">
                                  <p:stCondLst>
                                    <p:cond delay="0"/>
                                  </p:stCondLst>
                                  <p:childTnLst>
                                    <p:set>
                                      <p:cBhvr>
                                        <p:cTn dur="1" fill="hold">
                                          <p:stCondLst>
                                            <p:cond delay="0"/>
                                          </p:stCondLst>
                                        </p:cTn>
                                        <p:tgtEl>
                                          <p:spTgt spid="731"/>
                                        </p:tgtEl>
                                        <p:attrNameLst>
                                          <p:attrName>style.visibility</p:attrName>
                                        </p:attrNameLst>
                                      </p:cBhvr>
                                      <p:to>
                                        <p:strVal val="visible"/>
                                      </p:to>
                                    </p:set>
                                    <p:animEffect filter="fade" transition="in">
                                      <p:cBhvr>
                                        <p:cTn dur="500"/>
                                        <p:tgtEl>
                                          <p:spTgt spid="731"/>
                                        </p:tgtEl>
                                      </p:cBhvr>
                                    </p:animEffect>
                                  </p:childTnLst>
                                </p:cTn>
                              </p:par>
                              <p:par>
                                <p:cTn fill="hold" nodeType="withEffect" presetClass="entr" presetID="10" presetSubtype="0">
                                  <p:stCondLst>
                                    <p:cond delay="0"/>
                                  </p:stCondLst>
                                  <p:childTnLst>
                                    <p:set>
                                      <p:cBhvr>
                                        <p:cTn dur="1" fill="hold">
                                          <p:stCondLst>
                                            <p:cond delay="0"/>
                                          </p:stCondLst>
                                        </p:cTn>
                                        <p:tgtEl>
                                          <p:spTgt spid="729"/>
                                        </p:tgtEl>
                                        <p:attrNameLst>
                                          <p:attrName>style.visibility</p:attrName>
                                        </p:attrNameLst>
                                      </p:cBhvr>
                                      <p:to>
                                        <p:strVal val="visible"/>
                                      </p:to>
                                    </p:set>
                                    <p:animEffect filter="fade" transition="in">
                                      <p:cBhvr>
                                        <p:cTn dur="500"/>
                                        <p:tgtEl>
                                          <p:spTgt spid="729"/>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696"/>
                                        </p:tgtEl>
                                        <p:attrNameLst>
                                          <p:attrName>style.visibility</p:attrName>
                                        </p:attrNameLst>
                                      </p:cBhvr>
                                      <p:to>
                                        <p:strVal val="visible"/>
                                      </p:to>
                                    </p:set>
                                    <p:animEffect filter="fade" transition="in">
                                      <p:cBhvr>
                                        <p:cTn dur="500"/>
                                        <p:tgtEl>
                                          <p:spTgt spid="69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2005-11-08T04:18:16Z</dcterms:created>
  <dc:creator>TRINHLILAC</dc:creator>
</cp:coreProperties>
</file>