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7"/>
  </p:notesMasterIdLst>
  <p:sldIdLst>
    <p:sldId id="258" r:id="rId4"/>
    <p:sldId id="266" r:id="rId5"/>
    <p:sldId id="268" r:id="rId6"/>
    <p:sldId id="269" r:id="rId7"/>
    <p:sldId id="271" r:id="rId8"/>
    <p:sldId id="270" r:id="rId9"/>
    <p:sldId id="272" r:id="rId10"/>
    <p:sldId id="273" r:id="rId11"/>
    <p:sldId id="286" r:id="rId12"/>
    <p:sldId id="274" r:id="rId13"/>
    <p:sldId id="282" r:id="rId14"/>
    <p:sldId id="283" r:id="rId15"/>
    <p:sldId id="285" r:id="rId16"/>
    <p:sldId id="288" r:id="rId17"/>
    <p:sldId id="300" r:id="rId18"/>
    <p:sldId id="294" r:id="rId19"/>
    <p:sldId id="295" r:id="rId20"/>
    <p:sldId id="296" r:id="rId21"/>
    <p:sldId id="297" r:id="rId22"/>
    <p:sldId id="298" r:id="rId23"/>
    <p:sldId id="302" r:id="rId24"/>
    <p:sldId id="261"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3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18/8/2023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86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5">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5">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srcRect t="18302" b="18302"/>
          <a:stretch>
            <a:fillRect/>
          </a:stretch>
        </p:blipFill>
        <p:spPr>
          <a:xfrm rot="-901521">
            <a:off x="-543085" y="-460834"/>
            <a:ext cx="3952544" cy="258273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5">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5">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5">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5">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5">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5">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5">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5">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5">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5">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5">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600" lvl="0" indent="-423545" rtl="0">
              <a:lnSpc>
                <a:spcPct val="115000"/>
              </a:lnSpc>
              <a:spcBef>
                <a:spcPts val="0"/>
              </a:spcBef>
              <a:spcAft>
                <a:spcPts val="0"/>
              </a:spcAft>
              <a:buClr>
                <a:srgbClr val="434343"/>
              </a:buClr>
              <a:buSzPts val="14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5"/>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srcRect b="11863"/>
          <a:stretch>
            <a:fillRect/>
          </a:stretch>
        </p:blipFill>
        <p:spPr>
          <a:xfrm rot="10800000">
            <a:off x="9541668" y="5101769"/>
            <a:ext cx="2709533" cy="246146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pic>
        <p:nvPicPr>
          <p:cNvPr id="47" name="Google Shape;47;p11"/>
          <p:cNvPicPr preferRelativeResize="0"/>
          <p:nvPr/>
        </p:nvPicPr>
        <p:blipFill rotWithShape="1">
          <a:blip r:embed="rId2"/>
          <a:srcRect b="11863"/>
          <a:stretch>
            <a:fillRect/>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5">
                <a:solidFill>
                  <a:schemeClr val="dk1"/>
                </a:solidFill>
              </a:defRPr>
            </a:lvl1pPr>
            <a:lvl2pPr lvl="1" algn="ctr" rtl="0">
              <a:lnSpc>
                <a:spcPct val="100000"/>
              </a:lnSpc>
              <a:spcBef>
                <a:spcPts val="0"/>
              </a:spcBef>
              <a:spcAft>
                <a:spcPts val="0"/>
              </a:spcAft>
              <a:buClr>
                <a:schemeClr val="dk1"/>
              </a:buClr>
              <a:buSzPts val="2500"/>
              <a:buNone/>
              <a:defRPr sz="3335">
                <a:solidFill>
                  <a:schemeClr val="dk1"/>
                </a:solidFill>
              </a:defRPr>
            </a:lvl2pPr>
            <a:lvl3pPr lvl="2" algn="ctr" rtl="0">
              <a:lnSpc>
                <a:spcPct val="100000"/>
              </a:lnSpc>
              <a:spcBef>
                <a:spcPts val="0"/>
              </a:spcBef>
              <a:spcAft>
                <a:spcPts val="0"/>
              </a:spcAft>
              <a:buClr>
                <a:schemeClr val="dk1"/>
              </a:buClr>
              <a:buSzPts val="2500"/>
              <a:buNone/>
              <a:defRPr sz="3335">
                <a:solidFill>
                  <a:schemeClr val="dk1"/>
                </a:solidFill>
              </a:defRPr>
            </a:lvl3pPr>
            <a:lvl4pPr lvl="3" algn="ctr" rtl="0">
              <a:lnSpc>
                <a:spcPct val="100000"/>
              </a:lnSpc>
              <a:spcBef>
                <a:spcPts val="0"/>
              </a:spcBef>
              <a:spcAft>
                <a:spcPts val="0"/>
              </a:spcAft>
              <a:buClr>
                <a:schemeClr val="dk1"/>
              </a:buClr>
              <a:buSzPts val="2500"/>
              <a:buNone/>
              <a:defRPr sz="3335">
                <a:solidFill>
                  <a:schemeClr val="dk1"/>
                </a:solidFill>
              </a:defRPr>
            </a:lvl4pPr>
            <a:lvl5pPr lvl="4" algn="ctr" rtl="0">
              <a:lnSpc>
                <a:spcPct val="100000"/>
              </a:lnSpc>
              <a:spcBef>
                <a:spcPts val="0"/>
              </a:spcBef>
              <a:spcAft>
                <a:spcPts val="0"/>
              </a:spcAft>
              <a:buClr>
                <a:schemeClr val="dk1"/>
              </a:buClr>
              <a:buSzPts val="2500"/>
              <a:buNone/>
              <a:defRPr sz="3335">
                <a:solidFill>
                  <a:schemeClr val="dk1"/>
                </a:solidFill>
              </a:defRPr>
            </a:lvl5pPr>
            <a:lvl6pPr lvl="5" algn="ctr" rtl="0">
              <a:lnSpc>
                <a:spcPct val="100000"/>
              </a:lnSpc>
              <a:spcBef>
                <a:spcPts val="0"/>
              </a:spcBef>
              <a:spcAft>
                <a:spcPts val="0"/>
              </a:spcAft>
              <a:buClr>
                <a:schemeClr val="dk1"/>
              </a:buClr>
              <a:buSzPts val="2500"/>
              <a:buNone/>
              <a:defRPr sz="3335">
                <a:solidFill>
                  <a:schemeClr val="dk1"/>
                </a:solidFill>
              </a:defRPr>
            </a:lvl6pPr>
            <a:lvl7pPr lvl="6" algn="ctr" rtl="0">
              <a:lnSpc>
                <a:spcPct val="100000"/>
              </a:lnSpc>
              <a:spcBef>
                <a:spcPts val="0"/>
              </a:spcBef>
              <a:spcAft>
                <a:spcPts val="0"/>
              </a:spcAft>
              <a:buClr>
                <a:schemeClr val="dk1"/>
              </a:buClr>
              <a:buSzPts val="2500"/>
              <a:buNone/>
              <a:defRPr sz="3335">
                <a:solidFill>
                  <a:schemeClr val="dk1"/>
                </a:solidFill>
              </a:defRPr>
            </a:lvl7pPr>
            <a:lvl8pPr lvl="7" algn="ctr" rtl="0">
              <a:lnSpc>
                <a:spcPct val="100000"/>
              </a:lnSpc>
              <a:spcBef>
                <a:spcPts val="0"/>
              </a:spcBef>
              <a:spcAft>
                <a:spcPts val="0"/>
              </a:spcAft>
              <a:buClr>
                <a:schemeClr val="dk1"/>
              </a:buClr>
              <a:buSzPts val="2500"/>
              <a:buNone/>
              <a:defRPr sz="3335">
                <a:solidFill>
                  <a:schemeClr val="dk1"/>
                </a:solidFill>
              </a:defRPr>
            </a:lvl8pPr>
            <a:lvl9pPr lvl="8" algn="ctr" rtl="0">
              <a:lnSpc>
                <a:spcPct val="100000"/>
              </a:lnSpc>
              <a:spcBef>
                <a:spcPts val="0"/>
              </a:spcBef>
              <a:spcAft>
                <a:spcPts val="0"/>
              </a:spcAft>
              <a:buClr>
                <a:schemeClr val="dk1"/>
              </a:buClr>
              <a:buSzPts val="2500"/>
              <a:buNone/>
              <a:defRPr sz="3335">
                <a:solidFill>
                  <a:schemeClr val="dk1"/>
                </a:solidFill>
              </a:defRPr>
            </a:lvl9pPr>
          </a:lstStyle>
          <a:p>
            <a:endParaRPr/>
          </a:p>
        </p:txBody>
      </p:sp>
      <p:pic>
        <p:nvPicPr>
          <p:cNvPr id="67" name="Google Shape;67;p14"/>
          <p:cNvPicPr preferRelativeResize="0"/>
          <p:nvPr/>
        </p:nvPicPr>
        <p:blipFill rotWithShape="1">
          <a:blip r:embed="rId2"/>
          <a:srcRect b="11863"/>
          <a:stretch>
            <a:fillRect/>
          </a:stretch>
        </p:blipFill>
        <p:spPr>
          <a:xfrm>
            <a:off x="-373066" y="-1066833"/>
            <a:ext cx="3641932" cy="330850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5"/>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srcRect b="11863"/>
          <a:stretch>
            <a:fillRect/>
          </a:stretch>
        </p:blipFill>
        <p:spPr>
          <a:xfrm>
            <a:off x="-373066" y="-1066833"/>
            <a:ext cx="3641932" cy="330850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5">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5">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5">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srcRect l="29463"/>
          <a:stretch>
            <a:fillRect/>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stretch>
            <a:fillRect/>
          </a:stretch>
        </p:blipFill>
        <p:spPr>
          <a:xfrm rot="-1594271" flipH="1">
            <a:off x="10114505" y="4065201"/>
            <a:ext cx="3075071" cy="316940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5">
                <a:solidFill>
                  <a:schemeClr val="dk2"/>
                </a:solidFill>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5">
                <a:solidFill>
                  <a:schemeClr val="dk2"/>
                </a:solidFill>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5">
                <a:solidFill>
                  <a:schemeClr val="dk2"/>
                </a:solidFill>
              </a:defRPr>
            </a:lvl1pPr>
            <a:lvl2pPr lvl="1" algn="ctr" rtl="0">
              <a:spcBef>
                <a:spcPts val="0"/>
              </a:spcBef>
              <a:spcAft>
                <a:spcPts val="0"/>
              </a:spcAft>
              <a:buClr>
                <a:schemeClr val="dk2"/>
              </a:buClr>
              <a:buSzPts val="2500"/>
              <a:buNone/>
              <a:defRPr sz="3335">
                <a:solidFill>
                  <a:schemeClr val="dk2"/>
                </a:solidFill>
              </a:defRPr>
            </a:lvl2pPr>
            <a:lvl3pPr lvl="2" algn="ctr" rtl="0">
              <a:spcBef>
                <a:spcPts val="0"/>
              </a:spcBef>
              <a:spcAft>
                <a:spcPts val="0"/>
              </a:spcAft>
              <a:buClr>
                <a:schemeClr val="dk2"/>
              </a:buClr>
              <a:buSzPts val="2500"/>
              <a:buNone/>
              <a:defRPr sz="3335">
                <a:solidFill>
                  <a:schemeClr val="dk2"/>
                </a:solidFill>
              </a:defRPr>
            </a:lvl3pPr>
            <a:lvl4pPr lvl="3" algn="ctr" rtl="0">
              <a:spcBef>
                <a:spcPts val="0"/>
              </a:spcBef>
              <a:spcAft>
                <a:spcPts val="0"/>
              </a:spcAft>
              <a:buClr>
                <a:schemeClr val="dk2"/>
              </a:buClr>
              <a:buSzPts val="2500"/>
              <a:buNone/>
              <a:defRPr sz="3335">
                <a:solidFill>
                  <a:schemeClr val="dk2"/>
                </a:solidFill>
              </a:defRPr>
            </a:lvl4pPr>
            <a:lvl5pPr lvl="4" algn="ctr" rtl="0">
              <a:spcBef>
                <a:spcPts val="0"/>
              </a:spcBef>
              <a:spcAft>
                <a:spcPts val="0"/>
              </a:spcAft>
              <a:buClr>
                <a:schemeClr val="dk2"/>
              </a:buClr>
              <a:buSzPts val="2500"/>
              <a:buNone/>
              <a:defRPr sz="3335">
                <a:solidFill>
                  <a:schemeClr val="dk2"/>
                </a:solidFill>
              </a:defRPr>
            </a:lvl5pPr>
            <a:lvl6pPr lvl="5" algn="ctr" rtl="0">
              <a:spcBef>
                <a:spcPts val="0"/>
              </a:spcBef>
              <a:spcAft>
                <a:spcPts val="0"/>
              </a:spcAft>
              <a:buClr>
                <a:schemeClr val="dk2"/>
              </a:buClr>
              <a:buSzPts val="2500"/>
              <a:buNone/>
              <a:defRPr sz="3335">
                <a:solidFill>
                  <a:schemeClr val="dk2"/>
                </a:solidFill>
              </a:defRPr>
            </a:lvl6pPr>
            <a:lvl7pPr lvl="6" algn="ctr" rtl="0">
              <a:spcBef>
                <a:spcPts val="0"/>
              </a:spcBef>
              <a:spcAft>
                <a:spcPts val="0"/>
              </a:spcAft>
              <a:buClr>
                <a:schemeClr val="dk2"/>
              </a:buClr>
              <a:buSzPts val="2500"/>
              <a:buNone/>
              <a:defRPr sz="3335">
                <a:solidFill>
                  <a:schemeClr val="dk2"/>
                </a:solidFill>
              </a:defRPr>
            </a:lvl7pPr>
            <a:lvl8pPr lvl="7" algn="ctr" rtl="0">
              <a:spcBef>
                <a:spcPts val="0"/>
              </a:spcBef>
              <a:spcAft>
                <a:spcPts val="0"/>
              </a:spcAft>
              <a:buClr>
                <a:schemeClr val="dk2"/>
              </a:buClr>
              <a:buSzPts val="2500"/>
              <a:buNone/>
              <a:defRPr sz="3335">
                <a:solidFill>
                  <a:schemeClr val="dk2"/>
                </a:solidFill>
              </a:defRPr>
            </a:lvl8pPr>
            <a:lvl9pPr lvl="8" algn="ctr" rtl="0">
              <a:spcBef>
                <a:spcPts val="0"/>
              </a:spcBef>
              <a:spcAft>
                <a:spcPts val="0"/>
              </a:spcAft>
              <a:buClr>
                <a:schemeClr val="dk2"/>
              </a:buClr>
              <a:buSzPts val="2500"/>
              <a:buNone/>
              <a:defRPr sz="3335">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srcRect b="11863"/>
          <a:stretch>
            <a:fillRect/>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srcRect b="11863"/>
          <a:stretch>
            <a:fillRect/>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5">
                <a:solidFill>
                  <a:schemeClr val="dk1"/>
                </a:solidFill>
              </a:defRPr>
            </a:lvl1pPr>
            <a:lvl2pPr lvl="1" algn="ctr" rtl="0">
              <a:spcBef>
                <a:spcPts val="0"/>
              </a:spcBef>
              <a:spcAft>
                <a:spcPts val="0"/>
              </a:spcAft>
              <a:buClr>
                <a:schemeClr val="dk1"/>
              </a:buClr>
              <a:buSzPts val="2500"/>
              <a:buNone/>
              <a:defRPr sz="3335">
                <a:solidFill>
                  <a:schemeClr val="dk1"/>
                </a:solidFill>
              </a:defRPr>
            </a:lvl2pPr>
            <a:lvl3pPr lvl="2" algn="ctr" rtl="0">
              <a:spcBef>
                <a:spcPts val="0"/>
              </a:spcBef>
              <a:spcAft>
                <a:spcPts val="0"/>
              </a:spcAft>
              <a:buClr>
                <a:schemeClr val="dk1"/>
              </a:buClr>
              <a:buSzPts val="2500"/>
              <a:buNone/>
              <a:defRPr sz="3335">
                <a:solidFill>
                  <a:schemeClr val="dk1"/>
                </a:solidFill>
              </a:defRPr>
            </a:lvl3pPr>
            <a:lvl4pPr lvl="3" algn="ctr" rtl="0">
              <a:spcBef>
                <a:spcPts val="0"/>
              </a:spcBef>
              <a:spcAft>
                <a:spcPts val="0"/>
              </a:spcAft>
              <a:buClr>
                <a:schemeClr val="dk1"/>
              </a:buClr>
              <a:buSzPts val="2500"/>
              <a:buNone/>
              <a:defRPr sz="3335">
                <a:solidFill>
                  <a:schemeClr val="dk1"/>
                </a:solidFill>
              </a:defRPr>
            </a:lvl4pPr>
            <a:lvl5pPr lvl="4" algn="ctr" rtl="0">
              <a:spcBef>
                <a:spcPts val="0"/>
              </a:spcBef>
              <a:spcAft>
                <a:spcPts val="0"/>
              </a:spcAft>
              <a:buClr>
                <a:schemeClr val="dk1"/>
              </a:buClr>
              <a:buSzPts val="2500"/>
              <a:buNone/>
              <a:defRPr sz="3335">
                <a:solidFill>
                  <a:schemeClr val="dk1"/>
                </a:solidFill>
              </a:defRPr>
            </a:lvl5pPr>
            <a:lvl6pPr lvl="5" algn="ctr" rtl="0">
              <a:spcBef>
                <a:spcPts val="0"/>
              </a:spcBef>
              <a:spcAft>
                <a:spcPts val="0"/>
              </a:spcAft>
              <a:buClr>
                <a:schemeClr val="dk1"/>
              </a:buClr>
              <a:buSzPts val="2500"/>
              <a:buNone/>
              <a:defRPr sz="3335">
                <a:solidFill>
                  <a:schemeClr val="dk1"/>
                </a:solidFill>
              </a:defRPr>
            </a:lvl6pPr>
            <a:lvl7pPr lvl="6" algn="ctr" rtl="0">
              <a:spcBef>
                <a:spcPts val="0"/>
              </a:spcBef>
              <a:spcAft>
                <a:spcPts val="0"/>
              </a:spcAft>
              <a:buClr>
                <a:schemeClr val="dk1"/>
              </a:buClr>
              <a:buSzPts val="2500"/>
              <a:buNone/>
              <a:defRPr sz="3335">
                <a:solidFill>
                  <a:schemeClr val="dk1"/>
                </a:solidFill>
              </a:defRPr>
            </a:lvl7pPr>
            <a:lvl8pPr lvl="7" algn="ctr" rtl="0">
              <a:spcBef>
                <a:spcPts val="0"/>
              </a:spcBef>
              <a:spcAft>
                <a:spcPts val="0"/>
              </a:spcAft>
              <a:buClr>
                <a:schemeClr val="dk1"/>
              </a:buClr>
              <a:buSzPts val="2500"/>
              <a:buNone/>
              <a:defRPr sz="3335">
                <a:solidFill>
                  <a:schemeClr val="dk1"/>
                </a:solidFill>
              </a:defRPr>
            </a:lvl8pPr>
            <a:lvl9pPr lvl="8" algn="ctr" rtl="0">
              <a:spcBef>
                <a:spcPts val="0"/>
              </a:spcBef>
              <a:spcAft>
                <a:spcPts val="0"/>
              </a:spcAft>
              <a:buClr>
                <a:schemeClr val="dk1"/>
              </a:buClr>
              <a:buSzPts val="2500"/>
              <a:buNone/>
              <a:defRPr sz="3335">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5">
                <a:solidFill>
                  <a:schemeClr val="dk1"/>
                </a:solidFill>
              </a:defRPr>
            </a:lvl1pPr>
            <a:lvl2pPr lvl="1" algn="ctr" rtl="0">
              <a:spcBef>
                <a:spcPts val="0"/>
              </a:spcBef>
              <a:spcAft>
                <a:spcPts val="0"/>
              </a:spcAft>
              <a:buClr>
                <a:schemeClr val="dk1"/>
              </a:buClr>
              <a:buSzPts val="2500"/>
              <a:buNone/>
              <a:defRPr sz="3335">
                <a:solidFill>
                  <a:schemeClr val="dk1"/>
                </a:solidFill>
              </a:defRPr>
            </a:lvl2pPr>
            <a:lvl3pPr lvl="2" algn="ctr" rtl="0">
              <a:spcBef>
                <a:spcPts val="0"/>
              </a:spcBef>
              <a:spcAft>
                <a:spcPts val="0"/>
              </a:spcAft>
              <a:buClr>
                <a:schemeClr val="dk1"/>
              </a:buClr>
              <a:buSzPts val="2500"/>
              <a:buNone/>
              <a:defRPr sz="3335">
                <a:solidFill>
                  <a:schemeClr val="dk1"/>
                </a:solidFill>
              </a:defRPr>
            </a:lvl3pPr>
            <a:lvl4pPr lvl="3" algn="ctr" rtl="0">
              <a:spcBef>
                <a:spcPts val="0"/>
              </a:spcBef>
              <a:spcAft>
                <a:spcPts val="0"/>
              </a:spcAft>
              <a:buClr>
                <a:schemeClr val="dk1"/>
              </a:buClr>
              <a:buSzPts val="2500"/>
              <a:buNone/>
              <a:defRPr sz="3335">
                <a:solidFill>
                  <a:schemeClr val="dk1"/>
                </a:solidFill>
              </a:defRPr>
            </a:lvl4pPr>
            <a:lvl5pPr lvl="4" algn="ctr" rtl="0">
              <a:spcBef>
                <a:spcPts val="0"/>
              </a:spcBef>
              <a:spcAft>
                <a:spcPts val="0"/>
              </a:spcAft>
              <a:buClr>
                <a:schemeClr val="dk1"/>
              </a:buClr>
              <a:buSzPts val="2500"/>
              <a:buNone/>
              <a:defRPr sz="3335">
                <a:solidFill>
                  <a:schemeClr val="dk1"/>
                </a:solidFill>
              </a:defRPr>
            </a:lvl5pPr>
            <a:lvl6pPr lvl="5" algn="ctr" rtl="0">
              <a:spcBef>
                <a:spcPts val="0"/>
              </a:spcBef>
              <a:spcAft>
                <a:spcPts val="0"/>
              </a:spcAft>
              <a:buClr>
                <a:schemeClr val="dk1"/>
              </a:buClr>
              <a:buSzPts val="2500"/>
              <a:buNone/>
              <a:defRPr sz="3335">
                <a:solidFill>
                  <a:schemeClr val="dk1"/>
                </a:solidFill>
              </a:defRPr>
            </a:lvl6pPr>
            <a:lvl7pPr lvl="6" algn="ctr" rtl="0">
              <a:spcBef>
                <a:spcPts val="0"/>
              </a:spcBef>
              <a:spcAft>
                <a:spcPts val="0"/>
              </a:spcAft>
              <a:buClr>
                <a:schemeClr val="dk1"/>
              </a:buClr>
              <a:buSzPts val="2500"/>
              <a:buNone/>
              <a:defRPr sz="3335">
                <a:solidFill>
                  <a:schemeClr val="dk1"/>
                </a:solidFill>
              </a:defRPr>
            </a:lvl7pPr>
            <a:lvl8pPr lvl="7" algn="ctr" rtl="0">
              <a:spcBef>
                <a:spcPts val="0"/>
              </a:spcBef>
              <a:spcAft>
                <a:spcPts val="0"/>
              </a:spcAft>
              <a:buClr>
                <a:schemeClr val="dk1"/>
              </a:buClr>
              <a:buSzPts val="2500"/>
              <a:buNone/>
              <a:defRPr sz="3335">
                <a:solidFill>
                  <a:schemeClr val="dk1"/>
                </a:solidFill>
              </a:defRPr>
            </a:lvl8pPr>
            <a:lvl9pPr lvl="8" algn="ctr" rtl="0">
              <a:spcBef>
                <a:spcPts val="0"/>
              </a:spcBef>
              <a:spcAft>
                <a:spcPts val="0"/>
              </a:spcAft>
              <a:buClr>
                <a:schemeClr val="dk1"/>
              </a:buClr>
              <a:buSzPts val="2500"/>
              <a:buNone/>
              <a:defRPr sz="3335">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5">
                <a:solidFill>
                  <a:schemeClr val="dk1"/>
                </a:solidFill>
              </a:defRPr>
            </a:lvl1pPr>
            <a:lvl2pPr lvl="1" algn="ctr" rtl="0">
              <a:spcBef>
                <a:spcPts val="0"/>
              </a:spcBef>
              <a:spcAft>
                <a:spcPts val="0"/>
              </a:spcAft>
              <a:buClr>
                <a:schemeClr val="dk1"/>
              </a:buClr>
              <a:buSzPts val="2500"/>
              <a:buNone/>
              <a:defRPr sz="3335">
                <a:solidFill>
                  <a:schemeClr val="dk1"/>
                </a:solidFill>
              </a:defRPr>
            </a:lvl2pPr>
            <a:lvl3pPr lvl="2" algn="ctr" rtl="0">
              <a:spcBef>
                <a:spcPts val="0"/>
              </a:spcBef>
              <a:spcAft>
                <a:spcPts val="0"/>
              </a:spcAft>
              <a:buClr>
                <a:schemeClr val="dk1"/>
              </a:buClr>
              <a:buSzPts val="2500"/>
              <a:buNone/>
              <a:defRPr sz="3335">
                <a:solidFill>
                  <a:schemeClr val="dk1"/>
                </a:solidFill>
              </a:defRPr>
            </a:lvl3pPr>
            <a:lvl4pPr lvl="3" algn="ctr" rtl="0">
              <a:spcBef>
                <a:spcPts val="0"/>
              </a:spcBef>
              <a:spcAft>
                <a:spcPts val="0"/>
              </a:spcAft>
              <a:buClr>
                <a:schemeClr val="dk1"/>
              </a:buClr>
              <a:buSzPts val="2500"/>
              <a:buNone/>
              <a:defRPr sz="3335">
                <a:solidFill>
                  <a:schemeClr val="dk1"/>
                </a:solidFill>
              </a:defRPr>
            </a:lvl4pPr>
            <a:lvl5pPr lvl="4" algn="ctr" rtl="0">
              <a:spcBef>
                <a:spcPts val="0"/>
              </a:spcBef>
              <a:spcAft>
                <a:spcPts val="0"/>
              </a:spcAft>
              <a:buClr>
                <a:schemeClr val="dk1"/>
              </a:buClr>
              <a:buSzPts val="2500"/>
              <a:buNone/>
              <a:defRPr sz="3335">
                <a:solidFill>
                  <a:schemeClr val="dk1"/>
                </a:solidFill>
              </a:defRPr>
            </a:lvl5pPr>
            <a:lvl6pPr lvl="5" algn="ctr" rtl="0">
              <a:spcBef>
                <a:spcPts val="0"/>
              </a:spcBef>
              <a:spcAft>
                <a:spcPts val="0"/>
              </a:spcAft>
              <a:buClr>
                <a:schemeClr val="dk1"/>
              </a:buClr>
              <a:buSzPts val="2500"/>
              <a:buNone/>
              <a:defRPr sz="3335">
                <a:solidFill>
                  <a:schemeClr val="dk1"/>
                </a:solidFill>
              </a:defRPr>
            </a:lvl6pPr>
            <a:lvl7pPr lvl="6" algn="ctr" rtl="0">
              <a:spcBef>
                <a:spcPts val="0"/>
              </a:spcBef>
              <a:spcAft>
                <a:spcPts val="0"/>
              </a:spcAft>
              <a:buClr>
                <a:schemeClr val="dk1"/>
              </a:buClr>
              <a:buSzPts val="2500"/>
              <a:buNone/>
              <a:defRPr sz="3335">
                <a:solidFill>
                  <a:schemeClr val="dk1"/>
                </a:solidFill>
              </a:defRPr>
            </a:lvl7pPr>
            <a:lvl8pPr lvl="7" algn="ctr" rtl="0">
              <a:spcBef>
                <a:spcPts val="0"/>
              </a:spcBef>
              <a:spcAft>
                <a:spcPts val="0"/>
              </a:spcAft>
              <a:buClr>
                <a:schemeClr val="dk1"/>
              </a:buClr>
              <a:buSzPts val="2500"/>
              <a:buNone/>
              <a:defRPr sz="3335">
                <a:solidFill>
                  <a:schemeClr val="dk1"/>
                </a:solidFill>
              </a:defRPr>
            </a:lvl8pPr>
            <a:lvl9pPr lvl="8" algn="ctr" rtl="0">
              <a:spcBef>
                <a:spcPts val="0"/>
              </a:spcBef>
              <a:spcAft>
                <a:spcPts val="0"/>
              </a:spcAft>
              <a:buClr>
                <a:schemeClr val="dk1"/>
              </a:buClr>
              <a:buSzPts val="2500"/>
              <a:buNone/>
              <a:defRPr sz="3335">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5">
                <a:solidFill>
                  <a:schemeClr val="dk1"/>
                </a:solidFill>
              </a:defRPr>
            </a:lvl1pPr>
            <a:lvl2pPr lvl="1" algn="ctr" rtl="0">
              <a:spcBef>
                <a:spcPts val="0"/>
              </a:spcBef>
              <a:spcAft>
                <a:spcPts val="0"/>
              </a:spcAft>
              <a:buClr>
                <a:schemeClr val="dk1"/>
              </a:buClr>
              <a:buSzPts val="2500"/>
              <a:buNone/>
              <a:defRPr sz="3335">
                <a:solidFill>
                  <a:schemeClr val="dk1"/>
                </a:solidFill>
              </a:defRPr>
            </a:lvl2pPr>
            <a:lvl3pPr lvl="2" algn="ctr" rtl="0">
              <a:spcBef>
                <a:spcPts val="0"/>
              </a:spcBef>
              <a:spcAft>
                <a:spcPts val="0"/>
              </a:spcAft>
              <a:buClr>
                <a:schemeClr val="dk1"/>
              </a:buClr>
              <a:buSzPts val="2500"/>
              <a:buNone/>
              <a:defRPr sz="3335">
                <a:solidFill>
                  <a:schemeClr val="dk1"/>
                </a:solidFill>
              </a:defRPr>
            </a:lvl3pPr>
            <a:lvl4pPr lvl="3" algn="ctr" rtl="0">
              <a:spcBef>
                <a:spcPts val="0"/>
              </a:spcBef>
              <a:spcAft>
                <a:spcPts val="0"/>
              </a:spcAft>
              <a:buClr>
                <a:schemeClr val="dk1"/>
              </a:buClr>
              <a:buSzPts val="2500"/>
              <a:buNone/>
              <a:defRPr sz="3335">
                <a:solidFill>
                  <a:schemeClr val="dk1"/>
                </a:solidFill>
              </a:defRPr>
            </a:lvl4pPr>
            <a:lvl5pPr lvl="4" algn="ctr" rtl="0">
              <a:spcBef>
                <a:spcPts val="0"/>
              </a:spcBef>
              <a:spcAft>
                <a:spcPts val="0"/>
              </a:spcAft>
              <a:buClr>
                <a:schemeClr val="dk1"/>
              </a:buClr>
              <a:buSzPts val="2500"/>
              <a:buNone/>
              <a:defRPr sz="3335">
                <a:solidFill>
                  <a:schemeClr val="dk1"/>
                </a:solidFill>
              </a:defRPr>
            </a:lvl5pPr>
            <a:lvl6pPr lvl="5" algn="ctr" rtl="0">
              <a:spcBef>
                <a:spcPts val="0"/>
              </a:spcBef>
              <a:spcAft>
                <a:spcPts val="0"/>
              </a:spcAft>
              <a:buClr>
                <a:schemeClr val="dk1"/>
              </a:buClr>
              <a:buSzPts val="2500"/>
              <a:buNone/>
              <a:defRPr sz="3335">
                <a:solidFill>
                  <a:schemeClr val="dk1"/>
                </a:solidFill>
              </a:defRPr>
            </a:lvl6pPr>
            <a:lvl7pPr lvl="6" algn="ctr" rtl="0">
              <a:spcBef>
                <a:spcPts val="0"/>
              </a:spcBef>
              <a:spcAft>
                <a:spcPts val="0"/>
              </a:spcAft>
              <a:buClr>
                <a:schemeClr val="dk1"/>
              </a:buClr>
              <a:buSzPts val="2500"/>
              <a:buNone/>
              <a:defRPr sz="3335">
                <a:solidFill>
                  <a:schemeClr val="dk1"/>
                </a:solidFill>
              </a:defRPr>
            </a:lvl7pPr>
            <a:lvl8pPr lvl="7" algn="ctr" rtl="0">
              <a:spcBef>
                <a:spcPts val="0"/>
              </a:spcBef>
              <a:spcAft>
                <a:spcPts val="0"/>
              </a:spcAft>
              <a:buClr>
                <a:schemeClr val="dk1"/>
              </a:buClr>
              <a:buSzPts val="2500"/>
              <a:buNone/>
              <a:defRPr sz="3335">
                <a:solidFill>
                  <a:schemeClr val="dk1"/>
                </a:solidFill>
              </a:defRPr>
            </a:lvl8pPr>
            <a:lvl9pPr lvl="8" algn="ctr" rtl="0">
              <a:spcBef>
                <a:spcPts val="0"/>
              </a:spcBef>
              <a:spcAft>
                <a:spcPts val="0"/>
              </a:spcAft>
              <a:buClr>
                <a:schemeClr val="dk1"/>
              </a:buClr>
              <a:buSzPts val="2500"/>
              <a:buNone/>
              <a:defRPr sz="3335">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srcRect b="11863"/>
          <a:stretch>
            <a:fillRect/>
          </a:stretch>
        </p:blipFill>
        <p:spPr>
          <a:xfrm rot="10800000">
            <a:off x="9541668" y="5101769"/>
            <a:ext cx="2709533" cy="246146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5">
                <a:solidFill>
                  <a:schemeClr val="lt1"/>
                </a:solidFill>
              </a:defRPr>
            </a:lvl1pPr>
            <a:lvl2pPr lvl="1" algn="ctr" rtl="0">
              <a:spcBef>
                <a:spcPts val="0"/>
              </a:spcBef>
              <a:spcAft>
                <a:spcPts val="0"/>
              </a:spcAft>
              <a:buClr>
                <a:schemeClr val="lt1"/>
              </a:buClr>
              <a:buSzPts val="2500"/>
              <a:buNone/>
              <a:defRPr sz="3335">
                <a:solidFill>
                  <a:schemeClr val="lt1"/>
                </a:solidFill>
              </a:defRPr>
            </a:lvl2pPr>
            <a:lvl3pPr lvl="2" algn="ctr" rtl="0">
              <a:spcBef>
                <a:spcPts val="0"/>
              </a:spcBef>
              <a:spcAft>
                <a:spcPts val="0"/>
              </a:spcAft>
              <a:buClr>
                <a:schemeClr val="lt1"/>
              </a:buClr>
              <a:buSzPts val="2500"/>
              <a:buNone/>
              <a:defRPr sz="3335">
                <a:solidFill>
                  <a:schemeClr val="lt1"/>
                </a:solidFill>
              </a:defRPr>
            </a:lvl3pPr>
            <a:lvl4pPr lvl="3" algn="ctr" rtl="0">
              <a:spcBef>
                <a:spcPts val="0"/>
              </a:spcBef>
              <a:spcAft>
                <a:spcPts val="0"/>
              </a:spcAft>
              <a:buClr>
                <a:schemeClr val="lt1"/>
              </a:buClr>
              <a:buSzPts val="2500"/>
              <a:buNone/>
              <a:defRPr sz="3335">
                <a:solidFill>
                  <a:schemeClr val="lt1"/>
                </a:solidFill>
              </a:defRPr>
            </a:lvl4pPr>
            <a:lvl5pPr lvl="4" algn="ctr" rtl="0">
              <a:spcBef>
                <a:spcPts val="0"/>
              </a:spcBef>
              <a:spcAft>
                <a:spcPts val="0"/>
              </a:spcAft>
              <a:buClr>
                <a:schemeClr val="lt1"/>
              </a:buClr>
              <a:buSzPts val="2500"/>
              <a:buNone/>
              <a:defRPr sz="3335">
                <a:solidFill>
                  <a:schemeClr val="lt1"/>
                </a:solidFill>
              </a:defRPr>
            </a:lvl5pPr>
            <a:lvl6pPr lvl="5" algn="ctr" rtl="0">
              <a:spcBef>
                <a:spcPts val="0"/>
              </a:spcBef>
              <a:spcAft>
                <a:spcPts val="0"/>
              </a:spcAft>
              <a:buClr>
                <a:schemeClr val="lt1"/>
              </a:buClr>
              <a:buSzPts val="2500"/>
              <a:buNone/>
              <a:defRPr sz="3335">
                <a:solidFill>
                  <a:schemeClr val="lt1"/>
                </a:solidFill>
              </a:defRPr>
            </a:lvl6pPr>
            <a:lvl7pPr lvl="6" algn="ctr" rtl="0">
              <a:spcBef>
                <a:spcPts val="0"/>
              </a:spcBef>
              <a:spcAft>
                <a:spcPts val="0"/>
              </a:spcAft>
              <a:buClr>
                <a:schemeClr val="lt1"/>
              </a:buClr>
              <a:buSzPts val="2500"/>
              <a:buNone/>
              <a:defRPr sz="3335">
                <a:solidFill>
                  <a:schemeClr val="lt1"/>
                </a:solidFill>
              </a:defRPr>
            </a:lvl7pPr>
            <a:lvl8pPr lvl="7" algn="ctr" rtl="0">
              <a:spcBef>
                <a:spcPts val="0"/>
              </a:spcBef>
              <a:spcAft>
                <a:spcPts val="0"/>
              </a:spcAft>
              <a:buClr>
                <a:schemeClr val="lt1"/>
              </a:buClr>
              <a:buSzPts val="2500"/>
              <a:buNone/>
              <a:defRPr sz="3335">
                <a:solidFill>
                  <a:schemeClr val="lt1"/>
                </a:solidFill>
              </a:defRPr>
            </a:lvl8pPr>
            <a:lvl9pPr lvl="8" algn="ctr" rtl="0">
              <a:spcBef>
                <a:spcPts val="0"/>
              </a:spcBef>
              <a:spcAft>
                <a:spcPts val="0"/>
              </a:spcAft>
              <a:buClr>
                <a:schemeClr val="lt1"/>
              </a:buClr>
              <a:buSzPts val="2500"/>
              <a:buNone/>
              <a:defRPr sz="3335">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srcRect l="29463"/>
          <a:stretch>
            <a:fillRect/>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stretch>
            <a:fillRect/>
          </a:stretch>
        </p:blipFill>
        <p:spPr>
          <a:xfrm rot="-1594271" flipH="1">
            <a:off x="10114505" y="4065201"/>
            <a:ext cx="3075071" cy="316940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GB" sz="1600">
                <a:solidFill>
                  <a:schemeClr val="lt2"/>
                </a:solidFill>
                <a:latin typeface="Antic"/>
                <a:ea typeface="Antic"/>
                <a:cs typeface="Antic"/>
                <a:sym typeface="Antic"/>
              </a:rPr>
              <a:t>CREDITS: This presentation template was created by </a:t>
            </a:r>
            <a:r>
              <a:rPr lang="en-GB" sz="1600" b="1">
                <a:solidFill>
                  <a:schemeClr val="hlink"/>
                </a:solidFill>
                <a:uFill>
                  <a:noFill/>
                </a:uFill>
                <a:latin typeface="Antic"/>
                <a:ea typeface="Antic"/>
                <a:cs typeface="Antic"/>
                <a:sym typeface="Antic"/>
                <a:hlinkClick r:id="rId2"/>
              </a:rPr>
              <a:t>Slidesgo</a:t>
            </a:r>
            <a:r>
              <a:rPr lang="en-GB" sz="1600">
                <a:solidFill>
                  <a:schemeClr val="lt2"/>
                </a:solidFill>
                <a:latin typeface="Antic"/>
                <a:ea typeface="Antic"/>
                <a:cs typeface="Antic"/>
                <a:sym typeface="Antic"/>
              </a:rPr>
              <a:t>, and includes icons by </a:t>
            </a:r>
            <a:r>
              <a:rPr lang="en-GB" sz="1600" b="1">
                <a:solidFill>
                  <a:schemeClr val="hlink"/>
                </a:solidFill>
                <a:uFill>
                  <a:noFill/>
                </a:uFill>
                <a:latin typeface="Antic"/>
                <a:ea typeface="Antic"/>
                <a:cs typeface="Antic"/>
                <a:sym typeface="Antic"/>
                <a:hlinkClick r:id="rId3"/>
              </a:rPr>
              <a:t>Flaticon</a:t>
            </a:r>
            <a:r>
              <a:rPr lang="en-GB" sz="1600">
                <a:solidFill>
                  <a:schemeClr val="hlink"/>
                </a:solidFill>
                <a:uFill>
                  <a:noFill/>
                </a:uFill>
                <a:latin typeface="Antic"/>
                <a:ea typeface="Antic"/>
                <a:cs typeface="Antic"/>
                <a:sym typeface="Antic"/>
                <a:hlinkClick r:id="rId3"/>
              </a:rPr>
              <a:t>,</a:t>
            </a:r>
            <a:r>
              <a:rPr lang="en-GB" sz="1600">
                <a:solidFill>
                  <a:schemeClr val="lt2"/>
                </a:solidFill>
                <a:latin typeface="Antic"/>
                <a:ea typeface="Antic"/>
                <a:cs typeface="Antic"/>
                <a:sym typeface="Antic"/>
              </a:rPr>
              <a:t> and infographics &amp; images by </a:t>
            </a:r>
            <a:r>
              <a:rPr lang="en-GB"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srcRect l="29463"/>
          <a:stretch>
            <a:fillRect/>
          </a:stretch>
        </p:blipFill>
        <p:spPr>
          <a:xfrm rot="-5400000">
            <a:off x="-25917" y="-1724116"/>
            <a:ext cx="2262133" cy="33054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BE200F-49B5-4B98-90FB-7423C23BA8FC}"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E81A0-0C36-4A05-B52D-B842F7E62E23}" type="slidenum">
              <a:rPr lang="en-US" smtClean="0"/>
              <a:pPr/>
              <a:t>‹#›</a:t>
            </a:fld>
            <a:endParaRPr lang="en-US"/>
          </a:p>
        </p:txBody>
      </p:sp>
    </p:spTree>
    <p:extLst>
      <p:ext uri="{BB962C8B-B14F-4D97-AF65-F5344CB8AC3E}">
        <p14:creationId xmlns:p14="http://schemas.microsoft.com/office/powerpoint/2010/main" val="2384311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18/8/2023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18/8/2023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6" r:id="rId2"/>
    <p:sldLayoutId id="2147483678" r:id="rId3"/>
    <p:sldLayoutId id="2147483679" r:id="rId4"/>
    <p:sldLayoutId id="2147483681" r:id="rId5"/>
    <p:sldLayoutId id="2147483682" r:id="rId6"/>
    <p:sldLayoutId id="2147483683"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5" r:id="rId17"/>
    <p:sldLayoutId id="2147483696" r:id="rId18"/>
    <p:sldLayoutId id="214748371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slide" Target="slide19.xml"/><Relationship Id="rId3" Type="http://schemas.openxmlformats.org/officeDocument/2006/relationships/slideLayout" Target="../slideLayouts/slideLayout41.xml"/><Relationship Id="rId7" Type="http://schemas.openxmlformats.org/officeDocument/2006/relationships/image" Target="../media/image23.png"/><Relationship Id="rId12" Type="http://schemas.openxmlformats.org/officeDocument/2006/relationships/slide" Target="slide16.xml"/><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slide" Target="slide18.xml"/><Relationship Id="rId20" Type="http://schemas.openxmlformats.org/officeDocument/2006/relationships/slide" Target="slide20.xml"/><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5.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15.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00">
              <a:buClr>
                <a:srgbClr val="F2E8DD"/>
              </a:buClr>
              <a:defRPr/>
            </a:pPr>
            <a:r>
              <a:rPr lang="en-US" sz="4000" b="1" kern="0" dirty="0">
                <a:solidFill>
                  <a:prstClr val="black"/>
                </a:solidFill>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716794" y="1628339"/>
            <a:ext cx="10764006" cy="1323632"/>
          </a:xfrm>
          <a:prstGeom prst="rect">
            <a:avLst/>
          </a:prstGeom>
        </p:spPr>
        <p:txBody>
          <a:bodyPr wrap="square">
            <a:spAutoFit/>
          </a:bodyPr>
          <a:lstStyle/>
          <a:p>
            <a:pPr algn="just" defTabSz="609600">
              <a:spcBef>
                <a:spcPts val="200"/>
              </a:spcBef>
              <a:spcAft>
                <a:spcPts val="200"/>
              </a:spcAft>
            </a:pPr>
            <a:r>
              <a:rPr lang="en-US" sz="2665" b="1" dirty="0">
                <a:solidFill>
                  <a:prstClr val="black"/>
                </a:solidFill>
                <a:latin typeface="Times New Roman" panose="02020603050405020304" pitchFamily="18" charset="0"/>
                <a:ea typeface="Times New Roman" panose="02020603050405020304" pitchFamily="18" charset="0"/>
              </a:rPr>
              <a:t>Hai </a:t>
            </a:r>
            <a:r>
              <a:rPr lang="en-US" sz="2665" b="1" dirty="0" err="1">
                <a:solidFill>
                  <a:prstClr val="black"/>
                </a:solidFill>
                <a:latin typeface="Times New Roman" panose="02020603050405020304" pitchFamily="18" charset="0"/>
                <a:ea typeface="Times New Roman" panose="02020603050405020304" pitchFamily="18" charset="0"/>
              </a:rPr>
              <a:t>thanh</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tre</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thẳng</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bằng</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nhau</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được</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gắn</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với</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nhau</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tại</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trung</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điểm</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của</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mỗi</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thanh</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Khi</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các</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đầu</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mút</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của</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hai</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thanh</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tre</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đó</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tạo</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thành</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bốn</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đỉnh</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của</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một</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tứ</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giác</a:t>
            </a:r>
            <a:r>
              <a:rPr lang="en-US" sz="2665" b="1" dirty="0">
                <a:solidFill>
                  <a:prstClr val="black"/>
                </a:solidFill>
                <a:latin typeface="Times New Roman" panose="02020603050405020304" pitchFamily="18" charset="0"/>
                <a:ea typeface="Times New Roman" panose="02020603050405020304" pitchFamily="18" charset="0"/>
              </a:rPr>
              <a:t> (H.3.40) </a:t>
            </a:r>
            <a:r>
              <a:rPr lang="en-US" sz="2665" b="1" dirty="0" err="1">
                <a:solidFill>
                  <a:prstClr val="black"/>
                </a:solidFill>
                <a:latin typeface="Times New Roman" panose="02020603050405020304" pitchFamily="18" charset="0"/>
                <a:ea typeface="Times New Roman" panose="02020603050405020304" pitchFamily="18" charset="0"/>
              </a:rPr>
              <a:t>thì</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tứ</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giác</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đó</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là</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hình</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gì</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Tại</a:t>
            </a:r>
            <a:r>
              <a:rPr lang="en-US" sz="2665" b="1" dirty="0">
                <a:solidFill>
                  <a:prstClr val="black"/>
                </a:solidFill>
                <a:latin typeface="Times New Roman" panose="02020603050405020304" pitchFamily="18" charset="0"/>
                <a:ea typeface="Times New Roman" panose="02020603050405020304" pitchFamily="18" charset="0"/>
              </a:rPr>
              <a:t> </a:t>
            </a:r>
            <a:r>
              <a:rPr lang="en-US" sz="2665" b="1" dirty="0" err="1">
                <a:solidFill>
                  <a:prstClr val="black"/>
                </a:solidFill>
                <a:latin typeface="Times New Roman" panose="02020603050405020304" pitchFamily="18" charset="0"/>
                <a:ea typeface="Times New Roman" panose="02020603050405020304" pitchFamily="18" charset="0"/>
              </a:rPr>
              <a:t>sao</a:t>
            </a:r>
            <a:r>
              <a:rPr lang="en-US" sz="2665"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3073" y="644088"/>
            <a:ext cx="1121408" cy="984251"/>
          </a:xfrm>
          <a:prstGeom prst="rect">
            <a:avLst/>
          </a:prstGeom>
        </p:spPr>
      </p:pic>
      <p:pic>
        <p:nvPicPr>
          <p:cNvPr id="15" name="Picture 14"/>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3661" t="6096" r="16865" b="15723"/>
          <a:stretch>
            <a:fillRect/>
          </a:stretch>
        </p:blipFill>
        <p:spPr>
          <a:xfrm>
            <a:off x="3828230" y="3137652"/>
            <a:ext cx="4622800" cy="36091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6808" y="2337157"/>
            <a:ext cx="1037072"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200">
              <a:buClr>
                <a:srgbClr val="000000"/>
              </a:buClr>
            </a:pPr>
            <a:r>
              <a:rPr lang="en-US" sz="2665" b="1" kern="0" dirty="0">
                <a:solidFill>
                  <a:srgbClr val="0070C0"/>
                </a:solidFill>
                <a:latin typeface="Times New Roman" panose="02020603050405020304" pitchFamily="18" charset="0"/>
                <a:cs typeface="Times New Roman" panose="02020603050405020304" pitchFamily="18" charset="0"/>
                <a:sym typeface="Arial" panose="020B0604020202020204"/>
              </a:rPr>
              <a:t>HĐ3</a:t>
            </a:r>
          </a:p>
        </p:txBody>
      </p:sp>
      <p:sp>
        <p:nvSpPr>
          <p:cNvPr id="8" name="TextBox 7"/>
          <p:cNvSpPr txBox="1"/>
          <p:nvPr/>
        </p:nvSpPr>
        <p:spPr>
          <a:xfrm>
            <a:off x="1422044" y="2066898"/>
            <a:ext cx="10288175" cy="1077218"/>
          </a:xfrm>
          <a:prstGeom prst="rect">
            <a:avLst/>
          </a:prstGeom>
          <a:noFill/>
        </p:spPr>
        <p:txBody>
          <a:bodyPr wrap="square" rtlCol="0">
            <a:spAutoFit/>
          </a:bodyPr>
          <a:lstStyle/>
          <a:p>
            <a:pPr algn="just" defTabSz="121920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panose="020B0604020202020204"/>
              </a:rPr>
              <a:t>Cho hình bình hành ABCD có góc A vuông. Tính </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các góc B, C, D.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Tứ</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giác</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ABCD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hình</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chữ</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nhật</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sao</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200">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HĐ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nhóm</a:t>
              </a:r>
              <a:r>
                <a:rPr lang="en-US"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- 4HS</a:t>
              </a:r>
              <a:endPar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13" name="TextBox 12"/>
          <p:cNvSpPr txBox="1"/>
          <p:nvPr/>
        </p:nvSpPr>
        <p:spPr>
          <a:xfrm>
            <a:off x="1547314" y="2487517"/>
            <a:ext cx="7621643" cy="2862322"/>
          </a:xfrm>
          <a:prstGeom prst="rect">
            <a:avLst/>
          </a:prstGeom>
          <a:noFill/>
        </p:spPr>
        <p:txBody>
          <a:bodyPr wrap="square" rtlCol="0">
            <a:spAutoFit/>
          </a:bodyPr>
          <a:lstStyle/>
          <a:p>
            <a:pPr defTabSz="1219200">
              <a:buClr>
                <a:srgbClr val="000000"/>
              </a:buClr>
            </a:pPr>
            <a:r>
              <a:rPr lang="vi-VN" sz="3600" b="1" kern="0" dirty="0" smtClean="0">
                <a:solidFill>
                  <a:srgbClr val="000000"/>
                </a:solidFill>
                <a:latin typeface="+mj-lt"/>
                <a:cs typeface="Arial" panose="020B0604020202020204"/>
                <a:sym typeface="Arial" panose="020B0604020202020204"/>
              </a:rPr>
              <a:t>a) Hình bình hành có một góc vuông là hình chữ nhật.</a:t>
            </a:r>
          </a:p>
          <a:p>
            <a:pPr defTabSz="1219200">
              <a:buClr>
                <a:srgbClr val="000000"/>
              </a:buClr>
            </a:pPr>
            <a:r>
              <a:rPr lang="vi-VN" sz="3600" b="1" kern="0" dirty="0">
                <a:solidFill>
                  <a:srgbClr val="000000"/>
                </a:solidFill>
                <a:latin typeface="+mj-lt"/>
                <a:cs typeface="Arial" panose="020B0604020202020204"/>
                <a:sym typeface="Arial" panose="020B0604020202020204"/>
              </a:rPr>
              <a:t>b) Hình bình hành có hai đường chéo bằng nhau là hình chữ nhật.</a:t>
            </a:r>
          </a:p>
          <a:p>
            <a:pPr defTabSz="1219200">
              <a:buClr>
                <a:srgbClr val="000000"/>
              </a:buClr>
            </a:pPr>
            <a:endParaRPr lang="en-US" sz="3600" b="1" kern="0" dirty="0">
              <a:solidFill>
                <a:srgbClr val="000000"/>
              </a:solidFill>
              <a:latin typeface="+mj-lt"/>
              <a:cs typeface="Arial" panose="020B0604020202020204"/>
              <a:sym typeface="Arial" panose="020B0604020202020204"/>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200">
              <a:buClr>
                <a:srgbClr val="000000"/>
              </a:buClr>
            </a:pPr>
            <a:r>
              <a:rPr lang="en-US" sz="3600" b="1" kern="0" dirty="0" err="1" smtClean="0">
                <a:solidFill>
                  <a:srgbClr val="6FCACF">
                    <a:lumMod val="50000"/>
                  </a:srgbClr>
                </a:solidFill>
                <a:latin typeface="Times New Roman" panose="02020603050405020304" pitchFamily="18" charset="0"/>
                <a:cs typeface="Times New Roman" panose="02020603050405020304" pitchFamily="18" charset="0"/>
                <a:sym typeface="Arial" panose="020B0604020202020204"/>
              </a:rPr>
              <a:t>Định</a:t>
            </a:r>
            <a:r>
              <a:rPr lang="en-US" sz="3600" b="1" kern="0" dirty="0" smtClean="0">
                <a:solidFill>
                  <a:srgbClr val="6FCACF">
                    <a:lumMod val="50000"/>
                  </a:srgbClr>
                </a:solidFill>
                <a:latin typeface="Times New Roman" panose="02020603050405020304" pitchFamily="18" charset="0"/>
                <a:cs typeface="Times New Roman" panose="02020603050405020304" pitchFamily="18" charset="0"/>
                <a:sym typeface="Arial" panose="020B0604020202020204"/>
              </a:rPr>
              <a:t> </a:t>
            </a:r>
            <a:r>
              <a:rPr lang="en-US" sz="3600" b="1" kern="0" dirty="0" err="1" smtClean="0">
                <a:solidFill>
                  <a:srgbClr val="6FCACF">
                    <a:lumMod val="50000"/>
                  </a:srgbClr>
                </a:solidFill>
                <a:latin typeface="Times New Roman" panose="02020603050405020304" pitchFamily="18" charset="0"/>
                <a:cs typeface="Times New Roman" panose="02020603050405020304" pitchFamily="18" charset="0"/>
                <a:sym typeface="Arial" panose="020B0604020202020204"/>
              </a:rPr>
              <a:t>lí</a:t>
            </a:r>
            <a:r>
              <a:rPr lang="en-US" sz="3600" b="1" kern="0" dirty="0" smtClean="0">
                <a:solidFill>
                  <a:srgbClr val="6FCACF">
                    <a:lumMod val="50000"/>
                  </a:srgbClr>
                </a:solidFill>
                <a:latin typeface="Times New Roman" panose="02020603050405020304" pitchFamily="18" charset="0"/>
                <a:cs typeface="Times New Roman" panose="02020603050405020304" pitchFamily="18" charset="0"/>
                <a:sym typeface="Arial" panose="020B0604020202020204"/>
              </a:rPr>
              <a:t> 2</a:t>
            </a:r>
            <a:endParaRPr lang="en-US" sz="3600" b="1" kern="0" dirty="0">
              <a:solidFill>
                <a:srgbClr val="6FCACF">
                  <a:lumMod val="50000"/>
                </a:srgbClr>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9" name="TextBox 8"/>
          <p:cNvSpPr txBox="1"/>
          <p:nvPr/>
        </p:nvSpPr>
        <p:spPr>
          <a:xfrm>
            <a:off x="1304591" y="511725"/>
            <a:ext cx="2315506" cy="646331"/>
          </a:xfrm>
          <a:prstGeom prst="rect">
            <a:avLst/>
          </a:prstGeom>
          <a:noFill/>
        </p:spPr>
        <p:txBody>
          <a:bodyPr wrap="square" rtlCol="0">
            <a:spAutoFit/>
          </a:bodyPr>
          <a:lstStyle/>
          <a:p>
            <a:pPr defTabSz="121920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panose="020B0604020202020204"/>
              </a:rPr>
              <a:t>Ví</a:t>
            </a:r>
            <a:r>
              <a:rPr lang="en-US" sz="36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b="1" kern="0" dirty="0" err="1">
                <a:solidFill>
                  <a:srgbClr val="000000"/>
                </a:solidFill>
                <a:latin typeface="Times New Roman" panose="02020603050405020304" pitchFamily="18" charset="0"/>
                <a:cs typeface="Times New Roman" panose="02020603050405020304" pitchFamily="18" charset="0"/>
                <a:sym typeface="Arial" panose="020B0604020202020204"/>
              </a:rPr>
              <a:t>dụ</a:t>
            </a:r>
            <a:r>
              <a:rPr lang="en-US" sz="36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2</a:t>
            </a:r>
            <a:r>
              <a:rPr lang="en-US" sz="3600" b="1" kern="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20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panose="020B0604020202020204"/>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3"/>
          <a:stretch>
            <a:fillRect/>
          </a:stretch>
        </p:blipFill>
        <p:spPr>
          <a:xfrm>
            <a:off x="4561224" y="4187832"/>
            <a:ext cx="4302735" cy="2588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4294967295"/>
          </p:nvPr>
        </p:nvSpPr>
        <p:spPr>
          <a:xfrm>
            <a:off x="0" y="661988"/>
            <a:ext cx="10271125" cy="763587"/>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Times New Roman" panose="02020603050405020304" pitchFamily="18" charset="0"/>
                <a:cs typeface="Times New Roman" panose="02020603050405020304" pitchFamily="18" charset="0"/>
              </a:rPr>
              <a:t>Luyện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tập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smtClean="0">
                <a:solidFill>
                  <a:srgbClr val="C00000"/>
                </a:solidFill>
                <a:latin typeface="Times New Roman" panose="02020603050405020304" pitchFamily="18" charset="0"/>
                <a:cs typeface="Times New Roman" panose="02020603050405020304" pitchFamily="18" charset="0"/>
              </a:rPr>
              <a:t>2</a:t>
            </a:r>
            <a:endParaRPr sz="2665" dirty="0">
              <a:solidFill>
                <a:srgbClr val="C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959999" y="1425460"/>
            <a:ext cx="10927201" cy="1450475"/>
            <a:chOff x="960000" y="1425460"/>
            <a:chExt cx="10272000" cy="1856755"/>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B58EC7"/>
                </a:solidFill>
                <a:latin typeface="Arial" panose="020B0604020202020204"/>
                <a:sym typeface="Arial" panose="020B0604020202020204"/>
              </a:endParaRPr>
            </a:p>
          </p:txBody>
        </p:sp>
        <p:sp>
          <p:nvSpPr>
            <p:cNvPr id="12" name="TextBox 11"/>
            <p:cNvSpPr txBox="1"/>
            <p:nvPr/>
          </p:nvSpPr>
          <p:spPr>
            <a:xfrm>
              <a:off x="1158491" y="1504384"/>
              <a:ext cx="10073509" cy="1569660"/>
            </a:xfrm>
            <a:prstGeom prst="rect">
              <a:avLst/>
            </a:prstGeom>
            <a:noFill/>
          </p:spPr>
          <p:txBody>
            <a:bodyPr wrap="square" rtlCol="0">
              <a:spAutoFit/>
            </a:bodyPr>
            <a:lstStyle/>
            <a:p>
              <a:pPr defTabSz="121920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panose="020B0604020202020204"/>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16" name="Rectangle 15"/>
          <p:cNvSpPr/>
          <p:nvPr/>
        </p:nvSpPr>
        <p:spPr>
          <a:xfrm>
            <a:off x="905744" y="3773293"/>
            <a:ext cx="10272000" cy="1569660"/>
          </a:xfrm>
          <a:prstGeom prst="rect">
            <a:avLst/>
          </a:prstGeom>
        </p:spPr>
        <p:txBody>
          <a:bodyPr wrap="square">
            <a:spAutoFit/>
          </a:bodyPr>
          <a:lstStyle/>
          <a:p>
            <a:pPr algn="just" defTabSz="121920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panose="020B0604020202020204"/>
              </a:rPr>
              <a:t>Nhận xét:</a:t>
            </a:r>
          </a:p>
          <a:p>
            <a:pPr algn="just" defTabSz="121920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7" name="Rectangle 6"/>
          <p:cNvSpPr/>
          <p:nvPr/>
        </p:nvSpPr>
        <p:spPr>
          <a:xfrm>
            <a:off x="353961" y="209023"/>
            <a:ext cx="11244482" cy="3168175"/>
          </a:xfrm>
          <a:prstGeom prst="rect">
            <a:avLst/>
          </a:prstGeom>
        </p:spPr>
        <p:txBody>
          <a:bodyPr wrap="square">
            <a:spAutoFit/>
          </a:bodyPr>
          <a:lstStyle/>
          <a:p>
            <a:pPr algn="just" defTabSz="1219200">
              <a:lnSpc>
                <a:spcPct val="150000"/>
              </a:lnSpc>
              <a:buClr>
                <a:srgbClr val="000000"/>
              </a:buClr>
            </a:pPr>
            <a:r>
              <a:rPr lang="en-US" sz="2665" b="1" kern="0" dirty="0">
                <a:solidFill>
                  <a:srgbClr val="000000"/>
                </a:solidFill>
                <a:latin typeface="Arial" panose="020B0604020202020204"/>
                <a:cs typeface="Arial" panose="020B0604020202020204"/>
                <a:sym typeface="Arial" panose="020B0604020202020204"/>
              </a:rPr>
              <a:t>Vận </a:t>
            </a:r>
            <a:r>
              <a:rPr lang="en-US" sz="2665" b="1" kern="0" dirty="0" smtClean="0">
                <a:solidFill>
                  <a:srgbClr val="000000"/>
                </a:solidFill>
                <a:latin typeface="Arial" panose="020B0604020202020204"/>
                <a:cs typeface="Arial" panose="020B0604020202020204"/>
                <a:sym typeface="Arial" panose="020B0604020202020204"/>
              </a:rPr>
              <a:t>dụng: </a:t>
            </a:r>
            <a:r>
              <a:rPr lang="en-US" sz="2665" b="1" kern="0" dirty="0" smtClean="0">
                <a:solidFill>
                  <a:srgbClr val="C00000"/>
                </a:solidFill>
                <a:latin typeface="Arial" panose="020B0604020202020204"/>
                <a:cs typeface="Arial" panose="020B0604020202020204"/>
                <a:sym typeface="Arial" panose="020B0604020202020204"/>
              </a:rPr>
              <a:t>Giải quyết tình huống mở đầu</a:t>
            </a:r>
            <a:r>
              <a:rPr lang="en-US" sz="2665" kern="0" dirty="0" smtClean="0">
                <a:solidFill>
                  <a:srgbClr val="C00000"/>
                </a:solidFill>
                <a:latin typeface="Arial" panose="020B0604020202020204"/>
                <a:cs typeface="Arial" panose="020B0604020202020204"/>
                <a:sym typeface="Arial" panose="020B0604020202020204"/>
              </a:rPr>
              <a:t>.</a:t>
            </a:r>
          </a:p>
          <a:p>
            <a:pPr algn="just" defTabSz="1219200">
              <a:lnSpc>
                <a:spcPct val="150000"/>
              </a:lnSpc>
              <a:buClr>
                <a:srgbClr val="000000"/>
              </a:buClr>
            </a:pPr>
            <a:r>
              <a:rPr lang="en-US" sz="2665"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sz="2665" kern="0" dirty="0" smtClean="0">
                <a:solidFill>
                  <a:srgbClr val="000000"/>
                </a:solidFill>
                <a:latin typeface="Times New Roman" panose="02020603050405020304" pitchFamily="18" charset="0"/>
                <a:cs typeface="Times New Roman" panose="02020603050405020304" pitchFamily="18" charset="0"/>
                <a:sym typeface="Arial" panose="020B0604020202020204"/>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200">
              <a:lnSpc>
                <a:spcPct val="150000"/>
              </a:lnSpc>
              <a:buClr>
                <a:srgbClr val="000000"/>
              </a:buClr>
            </a:pPr>
            <a:endParaRPr lang="en-US" sz="2665"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3"/>
          <a:stretch>
            <a:fillRect/>
          </a:stretch>
        </p:blipFill>
        <p:spPr>
          <a:xfrm>
            <a:off x="5266791" y="2272964"/>
            <a:ext cx="4333649" cy="3171212"/>
          </a:xfrm>
          <a:prstGeom prst="rect">
            <a:avLst/>
          </a:prstGeom>
        </p:spPr>
      </p:pic>
    </p:spTree>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0" y="0"/>
            <a:ext cx="12192000" cy="6858000"/>
          </a:xfrm>
          <a:prstGeom prst="rect">
            <a:avLst/>
          </a:prstGeom>
        </p:spPr>
      </p:pic>
      <p:pic>
        <p:nvPicPr>
          <p:cNvPr id="3" name="Picture 2"/>
          <p:cNvPicPr>
            <a:picLocks noChangeAspect="1"/>
          </p:cNvPicPr>
          <p:nvPr/>
        </p:nvPicPr>
        <p:blipFill>
          <a:blip r:embed="rId6"/>
          <a:stretch>
            <a:fillRect/>
          </a:stretch>
        </p:blipFill>
        <p:spPr>
          <a:xfrm>
            <a:off x="-13250" y="-6394"/>
            <a:ext cx="12205250" cy="6870787"/>
          </a:xfrm>
          <a:prstGeom prst="rect">
            <a:avLst/>
          </a:prstGeom>
        </p:spPr>
      </p:pic>
      <p:pic>
        <p:nvPicPr>
          <p:cNvPr id="13" name="Picture 12"/>
          <p:cNvPicPr>
            <a:picLocks noChangeAspect="1"/>
          </p:cNvPicPr>
          <p:nvPr/>
        </p:nvPicPr>
        <p:blipFill>
          <a:blip r:embed="rId7"/>
          <a:stretch>
            <a:fillRect/>
          </a:stretch>
        </p:blipFill>
        <p:spPr>
          <a:xfrm>
            <a:off x="2720300" y="71742"/>
            <a:ext cx="3627434" cy="3267739"/>
          </a:xfrm>
          <a:prstGeom prst="rect">
            <a:avLst/>
          </a:prstGeom>
        </p:spPr>
      </p:pic>
      <p:pic>
        <p:nvPicPr>
          <p:cNvPr id="14" name="Picture 13"/>
          <p:cNvPicPr>
            <a:picLocks noChangeAspect="1"/>
          </p:cNvPicPr>
          <p:nvPr/>
        </p:nvPicPr>
        <p:blipFill>
          <a:blip r:embed="rId8"/>
          <a:stretch>
            <a:fillRect/>
          </a:stretch>
        </p:blipFill>
        <p:spPr>
          <a:xfrm>
            <a:off x="5730246" y="688169"/>
            <a:ext cx="3615241" cy="3286029"/>
          </a:xfrm>
          <a:prstGeom prst="rect">
            <a:avLst/>
          </a:prstGeom>
        </p:spPr>
      </p:pic>
      <p:pic>
        <p:nvPicPr>
          <p:cNvPr id="15" name="Picture 14"/>
          <p:cNvPicPr>
            <a:picLocks noChangeAspect="1"/>
          </p:cNvPicPr>
          <p:nvPr/>
        </p:nvPicPr>
        <p:blipFill>
          <a:blip r:embed="rId9"/>
          <a:stretch>
            <a:fillRect/>
          </a:stretch>
        </p:blipFill>
        <p:spPr>
          <a:xfrm>
            <a:off x="3349849" y="2706085"/>
            <a:ext cx="3645724" cy="3267739"/>
          </a:xfrm>
          <a:prstGeom prst="rect">
            <a:avLst/>
          </a:prstGeom>
        </p:spPr>
      </p:pic>
      <p:pic>
        <p:nvPicPr>
          <p:cNvPr id="16" name="Picture 15"/>
          <p:cNvPicPr>
            <a:picLocks noChangeAspect="1"/>
          </p:cNvPicPr>
          <p:nvPr/>
        </p:nvPicPr>
        <p:blipFill>
          <a:blip r:embed="rId10"/>
          <a:stretch>
            <a:fillRect/>
          </a:stretch>
        </p:blipFill>
        <p:spPr>
          <a:xfrm>
            <a:off x="6361612" y="3335101"/>
            <a:ext cx="3615241" cy="3261643"/>
          </a:xfrm>
          <a:prstGeom prst="rect">
            <a:avLst/>
          </a:prstGeom>
        </p:spPr>
      </p:pic>
      <p:pic>
        <p:nvPicPr>
          <p:cNvPr id="18" name="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0927977" y="1400811"/>
            <a:ext cx="609600" cy="609600"/>
          </a:xfrm>
          <a:prstGeom prst="rect">
            <a:avLst/>
          </a:prstGeom>
        </p:spPr>
      </p:pic>
      <p:pic>
        <p:nvPicPr>
          <p:cNvPr id="19" name="Picture 18">
            <a:hlinkClick r:id="rId12" action="ppaction://hlinksldjump"/>
          </p:cNvPr>
          <p:cNvPicPr>
            <a:picLocks noChangeAspect="1"/>
          </p:cNvPicPr>
          <p:nvPr/>
        </p:nvPicPr>
        <p:blipFill>
          <a:blip r:embed="rId13"/>
          <a:stretch>
            <a:fillRect/>
          </a:stretch>
        </p:blipFill>
        <p:spPr>
          <a:xfrm>
            <a:off x="2724783" y="76225"/>
            <a:ext cx="3627434" cy="3267739"/>
          </a:xfrm>
          <a:prstGeom prst="rect">
            <a:avLst/>
          </a:prstGeom>
        </p:spPr>
      </p:pic>
      <p:pic>
        <p:nvPicPr>
          <p:cNvPr id="20" name="Picture 19">
            <a:hlinkClick r:id="rId14" action="ppaction://hlinksldjump"/>
          </p:cNvPr>
          <p:cNvPicPr>
            <a:picLocks noChangeAspect="1"/>
          </p:cNvPicPr>
          <p:nvPr/>
        </p:nvPicPr>
        <p:blipFill>
          <a:blip r:embed="rId15"/>
          <a:stretch>
            <a:fillRect/>
          </a:stretch>
        </p:blipFill>
        <p:spPr>
          <a:xfrm>
            <a:off x="5734729" y="692652"/>
            <a:ext cx="3615241" cy="3286029"/>
          </a:xfrm>
          <a:prstGeom prst="rect">
            <a:avLst/>
          </a:prstGeom>
        </p:spPr>
      </p:pic>
      <p:pic>
        <p:nvPicPr>
          <p:cNvPr id="21" name="Picture 20">
            <a:hlinkClick r:id="rId16" action="ppaction://hlinksldjump"/>
          </p:cNvPr>
          <p:cNvPicPr>
            <a:picLocks noChangeAspect="1"/>
          </p:cNvPicPr>
          <p:nvPr/>
        </p:nvPicPr>
        <p:blipFill>
          <a:blip r:embed="rId17"/>
          <a:stretch>
            <a:fillRect/>
          </a:stretch>
        </p:blipFill>
        <p:spPr>
          <a:xfrm>
            <a:off x="3349849" y="2706085"/>
            <a:ext cx="3645724" cy="3267739"/>
          </a:xfrm>
          <a:prstGeom prst="rect">
            <a:avLst/>
          </a:prstGeom>
        </p:spPr>
      </p:pic>
      <p:pic>
        <p:nvPicPr>
          <p:cNvPr id="22" name="Picture 21">
            <a:hlinkClick r:id="rId18" action="ppaction://hlinksldjump"/>
          </p:cNvPr>
          <p:cNvPicPr>
            <a:picLocks noChangeAspect="1"/>
          </p:cNvPicPr>
          <p:nvPr/>
        </p:nvPicPr>
        <p:blipFill>
          <a:blip r:embed="rId19"/>
          <a:stretch>
            <a:fillRect/>
          </a:stretch>
        </p:blipFill>
        <p:spPr>
          <a:xfrm>
            <a:off x="6366095" y="3339584"/>
            <a:ext cx="3615241" cy="3261643"/>
          </a:xfrm>
          <a:prstGeom prst="rect">
            <a:avLst/>
          </a:prstGeom>
        </p:spPr>
      </p:pic>
      <p:sp>
        <p:nvSpPr>
          <p:cNvPr id="23" name="Freeform 22">
            <a:hlinkClick r:id="rId20" action="ppaction://hlinksldjump"/>
          </p:cNvPr>
          <p:cNvSpPr/>
          <p:nvPr/>
        </p:nvSpPr>
        <p:spPr>
          <a:xfrm>
            <a:off x="11990070" y="4617577"/>
            <a:ext cx="1692570" cy="2253210"/>
          </a:xfrm>
          <a:custGeom>
            <a:avLst/>
            <a:gdLst>
              <a:gd name="connsiteX0" fmla="*/ 438693 w 3866610"/>
              <a:gd name="connsiteY0" fmla="*/ 806632 h 3452955"/>
              <a:gd name="connsiteX1" fmla="*/ 235593 w 3866610"/>
              <a:gd name="connsiteY1" fmla="*/ 1027884 h 3452955"/>
              <a:gd name="connsiteX2" fmla="*/ 229618 w 3866610"/>
              <a:gd name="connsiteY2" fmla="*/ 1050438 h 3452955"/>
              <a:gd name="connsiteX3" fmla="*/ 209443 w 3866610"/>
              <a:gd name="connsiteY3" fmla="*/ 1056979 h 3452955"/>
              <a:gd name="connsiteX4" fmla="*/ 154692 w 3866610"/>
              <a:gd name="connsiteY4" fmla="*/ 1062294 h 3452955"/>
              <a:gd name="connsiteX5" fmla="*/ 14017 w 3866610"/>
              <a:gd name="connsiteY5" fmla="*/ 994631 h 3452955"/>
              <a:gd name="connsiteX6" fmla="*/ 14017 w 3866610"/>
              <a:gd name="connsiteY6" fmla="*/ 1219377 h 3452955"/>
              <a:gd name="connsiteX7" fmla="*/ 8707 w 3866610"/>
              <a:gd name="connsiteY7" fmla="*/ 1232030 h 3452955"/>
              <a:gd name="connsiteX8" fmla="*/ 8707 w 3866610"/>
              <a:gd name="connsiteY8" fmla="*/ 1570261 h 3452955"/>
              <a:gd name="connsiteX9" fmla="*/ 149381 w 3866610"/>
              <a:gd name="connsiteY9" fmla="*/ 1502598 h 3452955"/>
              <a:gd name="connsiteX10" fmla="*/ 204132 w 3866610"/>
              <a:gd name="connsiteY10" fmla="*/ 1507913 h 3452955"/>
              <a:gd name="connsiteX11" fmla="*/ 215036 w 3866610"/>
              <a:gd name="connsiteY11" fmla="*/ 1511449 h 3452955"/>
              <a:gd name="connsiteX12" fmla="*/ 235593 w 3866610"/>
              <a:gd name="connsiteY12" fmla="*/ 1589044 h 3452955"/>
              <a:gd name="connsiteX13" fmla="*/ 438693 w 3866610"/>
              <a:gd name="connsiteY13" fmla="*/ 1810297 h 3452955"/>
              <a:gd name="connsiteX14" fmla="*/ 683623 w 3866610"/>
              <a:gd name="connsiteY14" fmla="*/ 1308464 h 3452955"/>
              <a:gd name="connsiteX15" fmla="*/ 438693 w 3866610"/>
              <a:gd name="connsiteY15" fmla="*/ 806632 h 3452955"/>
              <a:gd name="connsiteX16" fmla="*/ 0 w 3866610"/>
              <a:gd name="connsiteY16" fmla="*/ 0 h 3452955"/>
              <a:gd name="connsiteX17" fmla="*/ 1106029 w 3866610"/>
              <a:gd name="connsiteY17" fmla="*/ 0 h 3452955"/>
              <a:gd name="connsiteX18" fmla="*/ 1121993 w 3866610"/>
              <a:gd name="connsiteY18" fmla="*/ 6701 h 3452955"/>
              <a:gd name="connsiteX19" fmla="*/ 1163313 w 3866610"/>
              <a:gd name="connsiteY19" fmla="*/ 136318 h 3452955"/>
              <a:gd name="connsiteX20" fmla="*/ 1157998 w 3866610"/>
              <a:gd name="connsiteY20" fmla="*/ 191069 h 3452955"/>
              <a:gd name="connsiteX21" fmla="*/ 1154462 w 3866610"/>
              <a:gd name="connsiteY21" fmla="*/ 201974 h 3452955"/>
              <a:gd name="connsiteX22" fmla="*/ 1076867 w 3866610"/>
              <a:gd name="connsiteY22" fmla="*/ 222531 h 3452955"/>
              <a:gd name="connsiteX23" fmla="*/ 855614 w 3866610"/>
              <a:gd name="connsiteY23" fmla="*/ 425630 h 3452955"/>
              <a:gd name="connsiteX24" fmla="*/ 1357447 w 3866610"/>
              <a:gd name="connsiteY24" fmla="*/ 670560 h 3452955"/>
              <a:gd name="connsiteX25" fmla="*/ 1859279 w 3866610"/>
              <a:gd name="connsiteY25" fmla="*/ 425630 h 3452955"/>
              <a:gd name="connsiteX26" fmla="*/ 1638027 w 3866610"/>
              <a:gd name="connsiteY26" fmla="*/ 222531 h 3452955"/>
              <a:gd name="connsiteX27" fmla="*/ 1615473 w 3866610"/>
              <a:gd name="connsiteY27" fmla="*/ 216556 h 3452955"/>
              <a:gd name="connsiteX28" fmla="*/ 1608932 w 3866610"/>
              <a:gd name="connsiteY28" fmla="*/ 196380 h 3452955"/>
              <a:gd name="connsiteX29" fmla="*/ 1603617 w 3866610"/>
              <a:gd name="connsiteY29" fmla="*/ 141629 h 3452955"/>
              <a:gd name="connsiteX30" fmla="*/ 1671280 w 3866610"/>
              <a:gd name="connsiteY30" fmla="*/ 954 h 3452955"/>
              <a:gd name="connsiteX31" fmla="*/ 1446534 w 3866610"/>
              <a:gd name="connsiteY31" fmla="*/ 954 h 3452955"/>
              <a:gd name="connsiteX32" fmla="*/ 1444261 w 3866610"/>
              <a:gd name="connsiteY32" fmla="*/ 0 h 3452955"/>
              <a:gd name="connsiteX33" fmla="*/ 3200400 w 3866610"/>
              <a:gd name="connsiteY33" fmla="*/ 0 h 3452955"/>
              <a:gd name="connsiteX34" fmla="*/ 3200400 w 3866610"/>
              <a:gd name="connsiteY34" fmla="*/ 1002721 h 3452955"/>
              <a:gd name="connsiteX35" fmla="*/ 3208061 w 3866610"/>
              <a:gd name="connsiteY35" fmla="*/ 1020973 h 3452955"/>
              <a:gd name="connsiteX36" fmla="*/ 3337678 w 3866610"/>
              <a:gd name="connsiteY36" fmla="*/ 1062293 h 3452955"/>
              <a:gd name="connsiteX37" fmla="*/ 3392430 w 3866610"/>
              <a:gd name="connsiteY37" fmla="*/ 1056978 h 3452955"/>
              <a:gd name="connsiteX38" fmla="*/ 3412605 w 3866610"/>
              <a:gd name="connsiteY38" fmla="*/ 1050437 h 3452955"/>
              <a:gd name="connsiteX39" fmla="*/ 3418580 w 3866610"/>
              <a:gd name="connsiteY39" fmla="*/ 1027883 h 3452955"/>
              <a:gd name="connsiteX40" fmla="*/ 3621680 w 3866610"/>
              <a:gd name="connsiteY40" fmla="*/ 806631 h 3452955"/>
              <a:gd name="connsiteX41" fmla="*/ 3866610 w 3866610"/>
              <a:gd name="connsiteY41" fmla="*/ 1308463 h 3452955"/>
              <a:gd name="connsiteX42" fmla="*/ 3621680 w 3866610"/>
              <a:gd name="connsiteY42" fmla="*/ 1810296 h 3452955"/>
              <a:gd name="connsiteX43" fmla="*/ 3418580 w 3866610"/>
              <a:gd name="connsiteY43" fmla="*/ 1589043 h 3452955"/>
              <a:gd name="connsiteX44" fmla="*/ 3398023 w 3866610"/>
              <a:gd name="connsiteY44" fmla="*/ 1511448 h 3452955"/>
              <a:gd name="connsiteX45" fmla="*/ 3387119 w 3866610"/>
              <a:gd name="connsiteY45" fmla="*/ 1507912 h 3452955"/>
              <a:gd name="connsiteX46" fmla="*/ 3332367 w 3866610"/>
              <a:gd name="connsiteY46" fmla="*/ 1502597 h 3452955"/>
              <a:gd name="connsiteX47" fmla="*/ 3202751 w 3866610"/>
              <a:gd name="connsiteY47" fmla="*/ 1543917 h 3452955"/>
              <a:gd name="connsiteX48" fmla="*/ 3200400 w 3866610"/>
              <a:gd name="connsiteY48" fmla="*/ 1549517 h 3452955"/>
              <a:gd name="connsiteX49" fmla="*/ 3200400 w 3866610"/>
              <a:gd name="connsiteY49" fmla="*/ 2799807 h 3452955"/>
              <a:gd name="connsiteX50" fmla="*/ 1641084 w 3866610"/>
              <a:gd name="connsiteY50" fmla="*/ 2799807 h 3452955"/>
              <a:gd name="connsiteX51" fmla="*/ 1623430 w 3866610"/>
              <a:gd name="connsiteY51" fmla="*/ 2824557 h 3452955"/>
              <a:gd name="connsiteX52" fmla="*/ 1603617 w 3866610"/>
              <a:gd name="connsiteY52" fmla="*/ 2924024 h 3452955"/>
              <a:gd name="connsiteX53" fmla="*/ 1608932 w 3866610"/>
              <a:gd name="connsiteY53" fmla="*/ 2978775 h 3452955"/>
              <a:gd name="connsiteX54" fmla="*/ 1615473 w 3866610"/>
              <a:gd name="connsiteY54" fmla="*/ 2998951 h 3452955"/>
              <a:gd name="connsiteX55" fmla="*/ 1638027 w 3866610"/>
              <a:gd name="connsiteY55" fmla="*/ 3004926 h 3452955"/>
              <a:gd name="connsiteX56" fmla="*/ 1859279 w 3866610"/>
              <a:gd name="connsiteY56" fmla="*/ 3208025 h 3452955"/>
              <a:gd name="connsiteX57" fmla="*/ 1357447 w 3866610"/>
              <a:gd name="connsiteY57" fmla="*/ 3452955 h 3452955"/>
              <a:gd name="connsiteX58" fmla="*/ 855614 w 3866610"/>
              <a:gd name="connsiteY58" fmla="*/ 3208025 h 3452955"/>
              <a:gd name="connsiteX59" fmla="*/ 1076867 w 3866610"/>
              <a:gd name="connsiteY59" fmla="*/ 3004926 h 3452955"/>
              <a:gd name="connsiteX60" fmla="*/ 1154462 w 3866610"/>
              <a:gd name="connsiteY60" fmla="*/ 2984369 h 3452955"/>
              <a:gd name="connsiteX61" fmla="*/ 1157998 w 3866610"/>
              <a:gd name="connsiteY61" fmla="*/ 2973465 h 3452955"/>
              <a:gd name="connsiteX62" fmla="*/ 1163313 w 3866610"/>
              <a:gd name="connsiteY62" fmla="*/ 2918713 h 3452955"/>
              <a:gd name="connsiteX63" fmla="*/ 1143500 w 3866610"/>
              <a:gd name="connsiteY63" fmla="*/ 2819246 h 3452955"/>
              <a:gd name="connsiteX64" fmla="*/ 1129634 w 3866610"/>
              <a:gd name="connsiteY64" fmla="*/ 2799807 h 3452955"/>
              <a:gd name="connsiteX65" fmla="*/ 0 w 3866610"/>
              <a:gd name="connsiteY65" fmla="*/ 2799807 h 345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66610" h="3452955">
                <a:moveTo>
                  <a:pt x="438693" y="806632"/>
                </a:moveTo>
                <a:cubicBezTo>
                  <a:pt x="354148" y="806632"/>
                  <a:pt x="279609" y="894396"/>
                  <a:pt x="235593" y="1027884"/>
                </a:cubicBezTo>
                <a:lnTo>
                  <a:pt x="229618" y="1050438"/>
                </a:lnTo>
                <a:lnTo>
                  <a:pt x="209443" y="1056979"/>
                </a:lnTo>
                <a:cubicBezTo>
                  <a:pt x="192614" y="1060401"/>
                  <a:pt x="174112" y="1062294"/>
                  <a:pt x="154692" y="1062294"/>
                </a:cubicBezTo>
                <a:cubicBezTo>
                  <a:pt x="77012" y="1062294"/>
                  <a:pt x="14017" y="1032014"/>
                  <a:pt x="14017" y="994631"/>
                </a:cubicBezTo>
                <a:lnTo>
                  <a:pt x="14017" y="1219377"/>
                </a:lnTo>
                <a:lnTo>
                  <a:pt x="8707" y="1232030"/>
                </a:lnTo>
                <a:lnTo>
                  <a:pt x="8707" y="1570261"/>
                </a:lnTo>
                <a:cubicBezTo>
                  <a:pt x="8707" y="1532878"/>
                  <a:pt x="71701" y="1502598"/>
                  <a:pt x="149381" y="1502598"/>
                </a:cubicBezTo>
                <a:cubicBezTo>
                  <a:pt x="168801" y="1502598"/>
                  <a:pt x="187303" y="1504491"/>
                  <a:pt x="204132" y="1507913"/>
                </a:cubicBezTo>
                <a:lnTo>
                  <a:pt x="215036" y="1511449"/>
                </a:lnTo>
                <a:lnTo>
                  <a:pt x="235593" y="1589044"/>
                </a:lnTo>
                <a:cubicBezTo>
                  <a:pt x="279609" y="1722532"/>
                  <a:pt x="354148" y="1810297"/>
                  <a:pt x="438693" y="1810297"/>
                </a:cubicBezTo>
                <a:cubicBezTo>
                  <a:pt x="573964" y="1810297"/>
                  <a:pt x="683623" y="1585619"/>
                  <a:pt x="683623" y="1308464"/>
                </a:cubicBezTo>
                <a:cubicBezTo>
                  <a:pt x="683623" y="1031310"/>
                  <a:pt x="573964" y="806632"/>
                  <a:pt x="438693" y="806632"/>
                </a:cubicBezTo>
                <a:close/>
                <a:moveTo>
                  <a:pt x="0" y="0"/>
                </a:moveTo>
                <a:lnTo>
                  <a:pt x="1106029" y="0"/>
                </a:lnTo>
                <a:lnTo>
                  <a:pt x="1121993" y="6701"/>
                </a:lnTo>
                <a:cubicBezTo>
                  <a:pt x="1146280" y="28059"/>
                  <a:pt x="1163313" y="78058"/>
                  <a:pt x="1163313" y="136318"/>
                </a:cubicBezTo>
                <a:cubicBezTo>
                  <a:pt x="1163313" y="155738"/>
                  <a:pt x="1161420" y="174240"/>
                  <a:pt x="1157998" y="191069"/>
                </a:cubicBezTo>
                <a:lnTo>
                  <a:pt x="1154462" y="201974"/>
                </a:lnTo>
                <a:lnTo>
                  <a:pt x="1076867" y="222531"/>
                </a:lnTo>
                <a:cubicBezTo>
                  <a:pt x="943379" y="266546"/>
                  <a:pt x="855614" y="341085"/>
                  <a:pt x="855614" y="425630"/>
                </a:cubicBezTo>
                <a:cubicBezTo>
                  <a:pt x="855614" y="560902"/>
                  <a:pt x="1080292" y="670560"/>
                  <a:pt x="1357447" y="670560"/>
                </a:cubicBezTo>
                <a:cubicBezTo>
                  <a:pt x="1634601" y="670560"/>
                  <a:pt x="1859279" y="560902"/>
                  <a:pt x="1859279" y="425630"/>
                </a:cubicBezTo>
                <a:cubicBezTo>
                  <a:pt x="1859279" y="341085"/>
                  <a:pt x="1771514" y="266546"/>
                  <a:pt x="1638027" y="222531"/>
                </a:cubicBezTo>
                <a:lnTo>
                  <a:pt x="1615473" y="216556"/>
                </a:lnTo>
                <a:lnTo>
                  <a:pt x="1608932" y="196380"/>
                </a:lnTo>
                <a:cubicBezTo>
                  <a:pt x="1605510" y="179551"/>
                  <a:pt x="1603617" y="161049"/>
                  <a:pt x="1603617" y="141629"/>
                </a:cubicBezTo>
                <a:cubicBezTo>
                  <a:pt x="1603617" y="63949"/>
                  <a:pt x="1633897" y="954"/>
                  <a:pt x="1671280" y="954"/>
                </a:cubicBezTo>
                <a:lnTo>
                  <a:pt x="1446534" y="954"/>
                </a:lnTo>
                <a:lnTo>
                  <a:pt x="1444261" y="0"/>
                </a:lnTo>
                <a:lnTo>
                  <a:pt x="3200400" y="0"/>
                </a:lnTo>
                <a:lnTo>
                  <a:pt x="3200400" y="1002721"/>
                </a:lnTo>
                <a:lnTo>
                  <a:pt x="3208061" y="1020973"/>
                </a:lnTo>
                <a:cubicBezTo>
                  <a:pt x="3229419" y="1045260"/>
                  <a:pt x="3279418" y="1062293"/>
                  <a:pt x="3337678" y="1062293"/>
                </a:cubicBezTo>
                <a:cubicBezTo>
                  <a:pt x="3357098" y="1062293"/>
                  <a:pt x="3375600" y="1060400"/>
                  <a:pt x="3392430" y="1056978"/>
                </a:cubicBezTo>
                <a:lnTo>
                  <a:pt x="3412605" y="1050437"/>
                </a:lnTo>
                <a:lnTo>
                  <a:pt x="3418580" y="1027883"/>
                </a:lnTo>
                <a:cubicBezTo>
                  <a:pt x="3462595" y="894395"/>
                  <a:pt x="3537134" y="806631"/>
                  <a:pt x="3621680" y="806631"/>
                </a:cubicBezTo>
                <a:cubicBezTo>
                  <a:pt x="3756951" y="806631"/>
                  <a:pt x="3866610" y="1031309"/>
                  <a:pt x="3866610" y="1308463"/>
                </a:cubicBezTo>
                <a:cubicBezTo>
                  <a:pt x="3866610" y="1585618"/>
                  <a:pt x="3756951" y="1810296"/>
                  <a:pt x="3621680" y="1810296"/>
                </a:cubicBezTo>
                <a:cubicBezTo>
                  <a:pt x="3537134" y="1810296"/>
                  <a:pt x="3462595" y="1722531"/>
                  <a:pt x="3418580" y="1589043"/>
                </a:cubicBezTo>
                <a:lnTo>
                  <a:pt x="3398023" y="1511448"/>
                </a:lnTo>
                <a:lnTo>
                  <a:pt x="3387119" y="1507912"/>
                </a:lnTo>
                <a:cubicBezTo>
                  <a:pt x="3370289" y="1504490"/>
                  <a:pt x="3351788" y="1502597"/>
                  <a:pt x="3332367" y="1502597"/>
                </a:cubicBezTo>
                <a:cubicBezTo>
                  <a:pt x="3274108" y="1502597"/>
                  <a:pt x="3224109" y="1519630"/>
                  <a:pt x="3202751" y="1543917"/>
                </a:cubicBezTo>
                <a:lnTo>
                  <a:pt x="3200400" y="1549517"/>
                </a:lnTo>
                <a:lnTo>
                  <a:pt x="3200400" y="2799807"/>
                </a:lnTo>
                <a:lnTo>
                  <a:pt x="1641084" y="2799807"/>
                </a:lnTo>
                <a:lnTo>
                  <a:pt x="1623430" y="2824557"/>
                </a:lnTo>
                <a:cubicBezTo>
                  <a:pt x="1611187" y="2850015"/>
                  <a:pt x="1603617" y="2885184"/>
                  <a:pt x="1603617" y="2924024"/>
                </a:cubicBezTo>
                <a:cubicBezTo>
                  <a:pt x="1603617" y="2943444"/>
                  <a:pt x="1605510" y="2961946"/>
                  <a:pt x="1608932" y="2978775"/>
                </a:cubicBezTo>
                <a:lnTo>
                  <a:pt x="1615473" y="2998951"/>
                </a:lnTo>
                <a:lnTo>
                  <a:pt x="1638027" y="3004926"/>
                </a:lnTo>
                <a:cubicBezTo>
                  <a:pt x="1771514" y="3048941"/>
                  <a:pt x="1859279" y="3123480"/>
                  <a:pt x="1859279" y="3208025"/>
                </a:cubicBezTo>
                <a:cubicBezTo>
                  <a:pt x="1859279" y="3343297"/>
                  <a:pt x="1634601" y="3452955"/>
                  <a:pt x="1357447" y="3452955"/>
                </a:cubicBezTo>
                <a:cubicBezTo>
                  <a:pt x="1080292" y="3452955"/>
                  <a:pt x="855614" y="3343297"/>
                  <a:pt x="855614" y="3208025"/>
                </a:cubicBezTo>
                <a:cubicBezTo>
                  <a:pt x="855614" y="3123480"/>
                  <a:pt x="943379" y="3048941"/>
                  <a:pt x="1076867" y="3004926"/>
                </a:cubicBezTo>
                <a:lnTo>
                  <a:pt x="1154462" y="2984369"/>
                </a:lnTo>
                <a:lnTo>
                  <a:pt x="1157998" y="2973465"/>
                </a:lnTo>
                <a:cubicBezTo>
                  <a:pt x="1161420" y="2956635"/>
                  <a:pt x="1163313" y="2938133"/>
                  <a:pt x="1163313" y="2918713"/>
                </a:cubicBezTo>
                <a:cubicBezTo>
                  <a:pt x="1163313" y="2879873"/>
                  <a:pt x="1155743" y="2844705"/>
                  <a:pt x="1143500" y="2819246"/>
                </a:cubicBezTo>
                <a:lnTo>
                  <a:pt x="1129634" y="2799807"/>
                </a:lnTo>
                <a:lnTo>
                  <a:pt x="0" y="2799807"/>
                </a:lnTo>
                <a:close/>
              </a:path>
            </a:pathLst>
          </a:custGeom>
          <a:solidFill>
            <a:srgbClr val="E14F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316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8" presetClass="exit" presetSubtype="32" fill="hold" nodeType="clickEffect">
                                  <p:stCondLst>
                                    <p:cond delay="0"/>
                                  </p:stCondLst>
                                  <p:childTnLst>
                                    <p:animEffect transition="out" filter="diamond(out)">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18"/>
                </p:tgtEl>
              </p:cMediaNode>
            </p:audi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13"/>
                                        </p:tgtEl>
                                      </p:cBhvr>
                                    </p:animEffect>
                                    <p:set>
                                      <p:cBhvr>
                                        <p:cTn id="18"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14"/>
                                        </p:tgtEl>
                                      </p:cBhvr>
                                    </p:animEffect>
                                    <p:set>
                                      <p:cBhvr>
                                        <p:cTn id="24"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100"/>
                                  </p:stCondLst>
                                  <p:childTnLst>
                                    <p:animEffect transition="out" filter="circle(out)">
                                      <p:cBhvr>
                                        <p:cTn id="29" dur="2000"/>
                                        <p:tgtEl>
                                          <p:spTgt spid="15"/>
                                        </p:tgtEl>
                                      </p:cBhvr>
                                    </p:animEffect>
                                    <p:set>
                                      <p:cBhvr>
                                        <p:cTn id="30" dur="1" fill="hold">
                                          <p:stCondLst>
                                            <p:cond delay="1999"/>
                                          </p:stCondLst>
                                        </p:cTn>
                                        <p:tgtEl>
                                          <p:spTgt spid="1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6"/>
                                        </p:tgtEl>
                                      </p:cBhvr>
                                    </p:animEffect>
                                    <p:set>
                                      <p:cBhvr>
                                        <p:cTn id="36"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3" presetClass="exit" presetSubtype="32" fill="hold" nodeType="clickEffect">
                                  <p:stCondLst>
                                    <p:cond delay="0"/>
                                  </p:stCondLst>
                                  <p:childTnLst>
                                    <p:animEffect transition="out" filter="plus(out)">
                                      <p:cBhvr>
                                        <p:cTn id="41" dur="2000"/>
                                        <p:tgtEl>
                                          <p:spTgt spid="19"/>
                                        </p:tgtEl>
                                      </p:cBhvr>
                                    </p:animEffect>
                                    <p:set>
                                      <p:cBhvr>
                                        <p:cTn id="42"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3" presetClass="exit" presetSubtype="32" fill="hold" nodeType="clickEffect">
                                  <p:stCondLst>
                                    <p:cond delay="0"/>
                                  </p:stCondLst>
                                  <p:childTnLst>
                                    <p:animEffect transition="out" filter="plus(out)">
                                      <p:cBhvr>
                                        <p:cTn id="47" dur="2000"/>
                                        <p:tgtEl>
                                          <p:spTgt spid="20"/>
                                        </p:tgtEl>
                                      </p:cBhvr>
                                    </p:animEffect>
                                    <p:set>
                                      <p:cBhvr>
                                        <p:cTn id="48"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3" presetClass="exit" presetSubtype="32" fill="hold" nodeType="clickEffect">
                                  <p:stCondLst>
                                    <p:cond delay="0"/>
                                  </p:stCondLst>
                                  <p:childTnLst>
                                    <p:animEffect transition="out" filter="plus(out)">
                                      <p:cBhvr>
                                        <p:cTn id="53" dur="2000"/>
                                        <p:tgtEl>
                                          <p:spTgt spid="21"/>
                                        </p:tgtEl>
                                      </p:cBhvr>
                                    </p:animEffect>
                                    <p:set>
                                      <p:cBhvr>
                                        <p:cTn id="54"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13" presetClass="exit" presetSubtype="32" fill="hold" nodeType="clickEffect">
                                  <p:stCondLst>
                                    <p:cond delay="0"/>
                                  </p:stCondLst>
                                  <p:childTnLst>
                                    <p:animEffect transition="out" filter="plus(out)">
                                      <p:cBhvr>
                                        <p:cTn id="59" dur="2000"/>
                                        <p:tgtEl>
                                          <p:spTgt spid="22"/>
                                        </p:tgtEl>
                                      </p:cBhvr>
                                    </p:animEffect>
                                    <p:set>
                                      <p:cBhvr>
                                        <p:cTn id="60"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68" y="233732"/>
            <a:ext cx="10515600" cy="1325563"/>
          </a:xfrm>
        </p:spPr>
        <p:txBody>
          <a:bodyPr>
            <a:normAutofit fontScale="90000"/>
          </a:bodyPr>
          <a:lstStyle/>
          <a:p>
            <a:pPr>
              <a:lnSpc>
                <a:spcPct val="100000"/>
              </a:lnSpc>
            </a:pPr>
            <a:r>
              <a:rPr lang="en-US" sz="2800" b="1" u="sng" dirty="0" smtClean="0">
                <a:solidFill>
                  <a:schemeClr val="tx2"/>
                </a:solidFill>
                <a:latin typeface="Times New Roman" panose="02020603050405020304" pitchFamily="18" charset="0"/>
                <a:cs typeface="Times New Roman" panose="02020603050405020304" pitchFamily="18" charset="0"/>
              </a:rPr>
              <a:t>Câu hỏi 1:</a:t>
            </a:r>
            <a:r>
              <a:rPr lang="en-US" sz="2800" b="1" u="sng" dirty="0" smtClean="0">
                <a:solidFill>
                  <a:schemeClr val="accent4">
                    <a:lumMod val="75000"/>
                  </a:schemeClr>
                </a:solidFill>
                <a:latin typeface="Times New Roman" panose="02020603050405020304" pitchFamily="18" charset="0"/>
                <a:cs typeface="Times New Roman" panose="02020603050405020304" pitchFamily="18" charset="0"/>
              </a:rPr>
              <a:t/>
            </a:r>
            <a:br>
              <a:rPr lang="en-US" sz="2800" b="1" u="sng" dirty="0" smtClean="0">
                <a:solidFill>
                  <a:schemeClr val="accent4">
                    <a:lumMod val="75000"/>
                  </a:schemeClr>
                </a:solidFill>
                <a:latin typeface="Times New Roman" panose="02020603050405020304" pitchFamily="18" charset="0"/>
                <a:cs typeface="Times New Roman" panose="02020603050405020304" pitchFamily="18" charset="0"/>
              </a:rPr>
            </a:br>
            <a:r>
              <a:rPr lang="en-US" sz="2800" b="1"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800" b="1" dirty="0" smtClean="0">
                <a:latin typeface="Times New Roman" pitchFamily="18" charset="0"/>
                <a:cs typeface="Times New Roman" pitchFamily="18" charset="0"/>
              </a:rPr>
              <a:t>Hãy chọn câu Sai. </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b="1" dirty="0" smtClean="0">
                <a:latin typeface="Times New Roman" pitchFamily="18" charset="0"/>
                <a:cs typeface="Times New Roman" pitchFamily="18" charset="0"/>
              </a:rPr>
              <a:t>Hình chữ nhật có: </a:t>
            </a:r>
            <a:r>
              <a:rPr lang="en-US" sz="2800" b="1" dirty="0" smtClean="0">
                <a:solidFill>
                  <a:schemeClr val="accent4">
                    <a:lumMod val="75000"/>
                  </a:schemeClr>
                </a:solidFill>
                <a:latin typeface="Times New Roman" panose="02020603050405020304" pitchFamily="18" charset="0"/>
                <a:cs typeface="Times New Roman" panose="02020603050405020304" pitchFamily="18" charset="0"/>
              </a:rPr>
              <a:t/>
            </a:r>
            <a:br>
              <a:rPr lang="en-US" sz="2800" b="1" dirty="0" smtClean="0">
                <a:solidFill>
                  <a:schemeClr val="accent4">
                    <a:lumMod val="75000"/>
                  </a:schemeClr>
                </a:solidFill>
                <a:latin typeface="Times New Roman" panose="02020603050405020304" pitchFamily="18" charset="0"/>
                <a:cs typeface="Times New Roman" panose="02020603050405020304" pitchFamily="18" charset="0"/>
              </a:rPr>
            </a:br>
            <a:endParaRPr lang="en-US" sz="2800" b="1" u="sng"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6" name="Picture 5">
            <a:hlinkClick r:id="rId2" action="ppaction://hlinksldjump"/>
          </p:cNvPr>
          <p:cNvPicPr>
            <a:picLocks noChangeAspect="1"/>
          </p:cNvPicPr>
          <p:nvPr/>
        </p:nvPicPr>
        <p:blipFill>
          <a:blip r:embed="rId3"/>
          <a:stretch>
            <a:fillRect/>
          </a:stretch>
        </p:blipFill>
        <p:spPr>
          <a:xfrm>
            <a:off x="10351027" y="5990072"/>
            <a:ext cx="2621507" cy="2651990"/>
          </a:xfrm>
          <a:prstGeom prst="rect">
            <a:avLst/>
          </a:prstGeom>
        </p:spPr>
      </p:pic>
      <p:sp>
        <p:nvSpPr>
          <p:cNvPr id="10" name="TextBox 9"/>
          <p:cNvSpPr txBox="1"/>
          <p:nvPr/>
        </p:nvSpPr>
        <p:spPr>
          <a:xfrm>
            <a:off x="1143744" y="2848119"/>
            <a:ext cx="5330797" cy="2862322"/>
          </a:xfrm>
          <a:prstGeom prst="rect">
            <a:avLst/>
          </a:prstGeom>
          <a:noFill/>
        </p:spPr>
        <p:txBody>
          <a:bodyPr wrap="square" rtlCol="0">
            <a:spAutoFit/>
          </a:bodyPr>
          <a:lstStyle/>
          <a:p>
            <a:pPr marL="342900" indent="-342900">
              <a:lnSpc>
                <a:spcPct val="150000"/>
              </a:lnSpc>
              <a:buAutoNum type="alphaUcPeriod"/>
            </a:pPr>
            <a:r>
              <a:rPr lang="en-US" sz="2400" b="1" dirty="0" smtClean="0">
                <a:solidFill>
                  <a:srgbClr val="C00000"/>
                </a:solidFill>
                <a:latin typeface="Times New Roman" pitchFamily="18" charset="0"/>
                <a:cs typeface="Times New Roman" pitchFamily="18" charset="0"/>
              </a:rPr>
              <a:t> Bốn góc vuông</a:t>
            </a:r>
            <a:endParaRPr lang="en-US" sz="2400" b="1" baseline="30000" dirty="0" smtClean="0">
              <a:solidFill>
                <a:srgbClr val="C00000"/>
              </a:solidFill>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en-US" sz="2400" b="1" dirty="0" smtClean="0">
                <a:solidFill>
                  <a:srgbClr val="C00000"/>
                </a:solidFill>
                <a:latin typeface="Times New Roman" pitchFamily="18" charset="0"/>
                <a:cs typeface="Times New Roman" pitchFamily="18" charset="0"/>
              </a:rPr>
              <a:t>Hai đường chéo bằng nhau và cắt nhau tại trung điểm mỗi đường </a:t>
            </a:r>
          </a:p>
          <a:p>
            <a:pPr marL="342900" indent="-342900">
              <a:lnSpc>
                <a:spcPct val="150000"/>
              </a:lnSpc>
              <a:buAutoNum type="alphaUcPeriod"/>
            </a:pPr>
            <a:r>
              <a:rPr lang="en-US" sz="2400" b="1" dirty="0" smtClean="0">
                <a:solidFill>
                  <a:srgbClr val="C00000"/>
                </a:solidFill>
                <a:latin typeface="Times New Roman" pitchFamily="18" charset="0"/>
                <a:cs typeface="Times New Roman" pitchFamily="18" charset="0"/>
              </a:rPr>
              <a:t>Hai đường chéo vuông góc</a:t>
            </a:r>
          </a:p>
          <a:p>
            <a:pPr marL="342900" indent="-342900">
              <a:lnSpc>
                <a:spcPct val="150000"/>
              </a:lnSpc>
              <a:buAutoNum type="alphaUcPeriod"/>
            </a:pPr>
            <a:r>
              <a:rPr lang="en-US" sz="2400" b="1" dirty="0" smtClean="0">
                <a:solidFill>
                  <a:srgbClr val="C00000"/>
                </a:solidFill>
                <a:latin typeface="Times New Roman" pitchFamily="18" charset="0"/>
                <a:cs typeface="Times New Roman" pitchFamily="18" charset="0"/>
              </a:rPr>
              <a:t>Các cạnh đối bằng nhau</a:t>
            </a:r>
          </a:p>
        </p:txBody>
      </p:sp>
      <p:sp>
        <p:nvSpPr>
          <p:cNvPr id="12" name="Oval 11"/>
          <p:cNvSpPr/>
          <p:nvPr/>
        </p:nvSpPr>
        <p:spPr>
          <a:xfrm>
            <a:off x="1073910" y="4519546"/>
            <a:ext cx="496390" cy="6751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59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5755"/>
            <a:ext cx="10515600" cy="1325563"/>
          </a:xfrm>
        </p:spPr>
        <p:txBody>
          <a:bodyPr>
            <a:normAutofit fontScale="90000"/>
          </a:bodyPr>
          <a:lstStyle/>
          <a:p>
            <a:pPr marL="342900" indent="-342900"/>
            <a:r>
              <a:rPr lang="en-US" sz="2400" b="1" u="sng" dirty="0" smtClean="0">
                <a:solidFill>
                  <a:schemeClr val="tx2"/>
                </a:solidFill>
                <a:latin typeface="Times New Roman" panose="02020603050405020304" pitchFamily="18" charset="0"/>
                <a:cs typeface="Times New Roman" panose="02020603050405020304" pitchFamily="18" charset="0"/>
              </a:rPr>
              <a:t>Câu hỏi 2: </a:t>
            </a:r>
            <a:r>
              <a:rPr lang="en-US" sz="2400" b="1" u="sng" dirty="0" smtClean="0">
                <a:solidFill>
                  <a:schemeClr val="accent1">
                    <a:lumMod val="75000"/>
                  </a:schemeClr>
                </a:solidFill>
                <a:latin typeface="Times New Roman" panose="02020603050405020304" pitchFamily="18" charset="0"/>
                <a:cs typeface="Times New Roman" panose="02020603050405020304" pitchFamily="18" charset="0"/>
              </a:rPr>
              <a:t/>
            </a:r>
            <a:br>
              <a:rPr lang="en-US" sz="2400" b="1" u="sng" dirty="0" smtClean="0">
                <a:solidFill>
                  <a:schemeClr val="accent1">
                    <a:lumMod val="75000"/>
                  </a:schemeClr>
                </a:solidFill>
                <a:latin typeface="Times New Roman" panose="02020603050405020304" pitchFamily="18" charset="0"/>
                <a:cs typeface="Times New Roman" panose="02020603050405020304" pitchFamily="18" charset="0"/>
              </a:rPr>
            </a:br>
            <a:r>
              <a:rPr lang="en-US" sz="2400" b="1" dirty="0" smtClean="0">
                <a:latin typeface="Times New Roman" pitchFamily="18" charset="0"/>
                <a:cs typeface="Times New Roman" pitchFamily="18" charset="0"/>
              </a:rPr>
              <a:t>Hãy chọn câu SAI</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Cho hình ABCD là hình chữ nhật có O là giao điểm của hai đường chéo. Khi đó</a:t>
            </a:r>
            <a:endParaRPr lang="en-US" sz="2400" b="1" u="sng"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18900" y="2252392"/>
            <a:ext cx="10182500" cy="3046988"/>
          </a:xfrm>
          <a:prstGeom prst="rect">
            <a:avLst/>
          </a:prstGeom>
          <a:noFill/>
        </p:spPr>
        <p:txBody>
          <a:bodyPr wrap="square" rtlCol="0">
            <a:spAutoFit/>
          </a:bodyPr>
          <a:lstStyle/>
          <a:p>
            <a:pPr marL="342900" indent="-342900">
              <a:lnSpc>
                <a:spcPct val="200000"/>
              </a:lnSpc>
              <a:buAutoNum type="alphaUcPeriod"/>
            </a:pPr>
            <a:r>
              <a:rPr lang="en-US" sz="2400" b="1" dirty="0" smtClean="0">
                <a:solidFill>
                  <a:srgbClr val="C00000"/>
                </a:solidFill>
                <a:latin typeface="Times New Roman" pitchFamily="18" charset="0"/>
                <a:cs typeface="Times New Roman" pitchFamily="18" charset="0"/>
              </a:rPr>
              <a:t>  AC=BD </a:t>
            </a:r>
          </a:p>
          <a:p>
            <a:pPr marL="342900" indent="-342900">
              <a:lnSpc>
                <a:spcPct val="200000"/>
              </a:lnSpc>
              <a:buAutoNum type="alphaUcPeriod"/>
            </a:pPr>
            <a:r>
              <a:rPr lang="en-US" sz="2400" b="1" dirty="0" smtClean="0">
                <a:solidFill>
                  <a:srgbClr val="C00000"/>
                </a:solidFill>
                <a:latin typeface="Times New Roman" pitchFamily="18" charset="0"/>
                <a:cs typeface="Times New Roman" pitchFamily="18" charset="0"/>
              </a:rPr>
              <a:t>AB=CD, AD=BC </a:t>
            </a:r>
          </a:p>
          <a:p>
            <a:pPr marL="342900" indent="-342900">
              <a:lnSpc>
                <a:spcPct val="200000"/>
              </a:lnSpc>
              <a:buAutoNum type="alphaUcPeriod"/>
            </a:pPr>
            <a:r>
              <a:rPr lang="en-US" sz="2400" b="1" dirty="0" smtClean="0">
                <a:solidFill>
                  <a:srgbClr val="C00000"/>
                </a:solidFill>
                <a:latin typeface="Times New Roman" pitchFamily="18" charset="0"/>
                <a:cs typeface="Times New Roman" pitchFamily="18" charset="0"/>
              </a:rPr>
              <a:t>OA=OB</a:t>
            </a:r>
          </a:p>
          <a:p>
            <a:pPr marL="342900" indent="-342900">
              <a:lnSpc>
                <a:spcPct val="200000"/>
              </a:lnSpc>
              <a:buAutoNum type="alphaUcPeriod"/>
            </a:pPr>
            <a:r>
              <a:rPr lang="en-US" sz="2400" b="1" dirty="0" smtClean="0">
                <a:solidFill>
                  <a:srgbClr val="C00000"/>
                </a:solidFill>
                <a:latin typeface="Times New Roman" pitchFamily="18" charset="0"/>
                <a:cs typeface="Times New Roman" pitchFamily="18" charset="0"/>
              </a:rPr>
              <a:t> OC &gt; OD</a:t>
            </a:r>
          </a:p>
        </p:txBody>
      </p:sp>
      <p:pic>
        <p:nvPicPr>
          <p:cNvPr id="8" name="Picture 7">
            <a:hlinkClick r:id="rId2" action="ppaction://hlinksldjump"/>
          </p:cNvPr>
          <p:cNvPicPr>
            <a:picLocks noChangeAspect="1"/>
          </p:cNvPicPr>
          <p:nvPr/>
        </p:nvPicPr>
        <p:blipFill>
          <a:blip r:embed="rId3"/>
          <a:stretch>
            <a:fillRect/>
          </a:stretch>
        </p:blipFill>
        <p:spPr>
          <a:xfrm>
            <a:off x="10530430" y="6161255"/>
            <a:ext cx="2639797" cy="2621507"/>
          </a:xfrm>
          <a:prstGeom prst="rect">
            <a:avLst/>
          </a:prstGeom>
        </p:spPr>
      </p:pic>
      <p:sp>
        <p:nvSpPr>
          <p:cNvPr id="9" name="Oval 8"/>
          <p:cNvSpPr/>
          <p:nvPr/>
        </p:nvSpPr>
        <p:spPr>
          <a:xfrm>
            <a:off x="1007325" y="4600477"/>
            <a:ext cx="496390" cy="67513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3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408" y="145690"/>
            <a:ext cx="6338104" cy="1868790"/>
          </a:xfrm>
        </p:spPr>
        <p:txBody>
          <a:bodyPr>
            <a:normAutofit/>
          </a:bodyPr>
          <a:lstStyle/>
          <a:p>
            <a:pPr>
              <a:lnSpc>
                <a:spcPct val="200000"/>
              </a:lnSpc>
            </a:pPr>
            <a:r>
              <a:rPr lang="en-US" sz="2400" b="1" u="sng" dirty="0" smtClean="0">
                <a:solidFill>
                  <a:schemeClr val="tx2"/>
                </a:solidFill>
                <a:latin typeface="Times New Roman" panose="02020603050405020304" pitchFamily="18" charset="0"/>
                <a:cs typeface="Times New Roman" panose="02020603050405020304" pitchFamily="18" charset="0"/>
              </a:rPr>
              <a:t>Câu hỏi 3:</a:t>
            </a:r>
            <a:r>
              <a:rPr lang="en-US" sz="2400" b="1" dirty="0" smtClean="0">
                <a:solidFill>
                  <a:schemeClr val="tx2"/>
                </a:solidFill>
                <a:latin typeface="Times New Roman" panose="02020603050405020304" pitchFamily="18" charset="0"/>
                <a:cs typeface="Times New Roman" panose="02020603050405020304" pitchFamily="18" charset="0"/>
              </a:rPr>
              <a:t> </a:t>
            </a:r>
            <a:br>
              <a:rPr lang="en-US" sz="2400" b="1" dirty="0" smtClean="0">
                <a:solidFill>
                  <a:schemeClr val="tx2"/>
                </a:solidFill>
                <a:latin typeface="Times New Roman" panose="02020603050405020304" pitchFamily="18" charset="0"/>
                <a:cs typeface="Times New Roman" panose="02020603050405020304" pitchFamily="18" charset="0"/>
              </a:rPr>
            </a:br>
            <a:r>
              <a:rPr lang="en-US" sz="2400" b="1" dirty="0" smtClean="0">
                <a:solidFill>
                  <a:schemeClr val="tx2"/>
                </a:solidFill>
                <a:latin typeface="Times New Roman" panose="02020603050405020304" pitchFamily="18" charset="0"/>
                <a:cs typeface="Times New Roman" panose="02020603050405020304" pitchFamily="18" charset="0"/>
              </a:rPr>
              <a:t>Hãy chọn câu SAI</a:t>
            </a:r>
            <a:endParaRPr lang="en-US" sz="2400" b="1" u="sng" dirty="0">
              <a:solidFill>
                <a:schemeClr val="tx2"/>
              </a:solidFill>
              <a:latin typeface="Times New Roman" panose="02020603050405020304" pitchFamily="18" charset="0"/>
              <a:cs typeface="Times New Roman" panose="02020603050405020304" pitchFamily="18" charset="0"/>
            </a:endParaRPr>
          </a:p>
        </p:txBody>
      </p:sp>
      <p:pic>
        <p:nvPicPr>
          <p:cNvPr id="7" name="Picture 6">
            <a:hlinkClick r:id="rId2" action="ppaction://hlinksldjump"/>
          </p:cNvPr>
          <p:cNvPicPr>
            <a:picLocks noChangeAspect="1"/>
          </p:cNvPicPr>
          <p:nvPr/>
        </p:nvPicPr>
        <p:blipFill>
          <a:blip r:embed="rId3"/>
          <a:stretch>
            <a:fillRect/>
          </a:stretch>
        </p:blipFill>
        <p:spPr>
          <a:xfrm>
            <a:off x="11158500" y="5748432"/>
            <a:ext cx="2292295" cy="2219136"/>
          </a:xfrm>
          <a:prstGeom prst="rect">
            <a:avLst/>
          </a:prstGeom>
        </p:spPr>
      </p:pic>
      <p:sp>
        <p:nvSpPr>
          <p:cNvPr id="8" name="TextBox 7"/>
          <p:cNvSpPr txBox="1"/>
          <p:nvPr/>
        </p:nvSpPr>
        <p:spPr>
          <a:xfrm>
            <a:off x="560408" y="1781571"/>
            <a:ext cx="7511145" cy="3785652"/>
          </a:xfrm>
          <a:prstGeom prst="rect">
            <a:avLst/>
          </a:prstGeom>
          <a:noFill/>
        </p:spPr>
        <p:txBody>
          <a:bodyPr wrap="square" rtlCol="0">
            <a:spAutoFit/>
          </a:bodyPr>
          <a:lstStyle/>
          <a:p>
            <a:pPr marL="342900" indent="-342900">
              <a:lnSpc>
                <a:spcPct val="200000"/>
              </a:lnSpc>
              <a:buAutoNum type="alphaUcPeriod"/>
            </a:pPr>
            <a:r>
              <a:rPr lang="en-US" sz="2400" dirty="0" smtClean="0">
                <a:solidFill>
                  <a:srgbClr val="C00000"/>
                </a:solidFill>
                <a:latin typeface="Times New Roman" panose="02020603050405020304" pitchFamily="18" charset="0"/>
                <a:cs typeface="Times New Roman" panose="02020603050405020304" pitchFamily="18" charset="0"/>
              </a:rPr>
              <a:t>Hình bình hành có một góc vuông là hình chữ nhật</a:t>
            </a:r>
          </a:p>
          <a:p>
            <a:pPr marL="342900" indent="-342900">
              <a:lnSpc>
                <a:spcPct val="200000"/>
              </a:lnSpc>
              <a:buAutoNum type="alphaUcPeriod"/>
            </a:pPr>
            <a:r>
              <a:rPr lang="en-US" sz="2400" dirty="0" smtClean="0">
                <a:solidFill>
                  <a:srgbClr val="C00000"/>
                </a:solidFill>
                <a:latin typeface="Times New Roman" panose="02020603050405020304" pitchFamily="18" charset="0"/>
                <a:cs typeface="Times New Roman" panose="02020603050405020304" pitchFamily="18" charset="0"/>
              </a:rPr>
              <a:t>Hình thang có một góc vuông là hình chữ nhật</a:t>
            </a:r>
          </a:p>
          <a:p>
            <a:pPr marL="342900" indent="-342900">
              <a:lnSpc>
                <a:spcPct val="200000"/>
              </a:lnSpc>
              <a:buAutoNum type="alphaUcPeriod"/>
            </a:pPr>
            <a:r>
              <a:rPr lang="en-US" sz="2400" dirty="0" smtClean="0">
                <a:solidFill>
                  <a:srgbClr val="C00000"/>
                </a:solidFill>
                <a:latin typeface="Times New Roman" panose="02020603050405020304" pitchFamily="18" charset="0"/>
                <a:cs typeface="Times New Roman" panose="02020603050405020304" pitchFamily="18" charset="0"/>
              </a:rPr>
              <a:t>Hình bình hành có hai đường chéo bằng nhau là hình chữ nhật</a:t>
            </a:r>
          </a:p>
          <a:p>
            <a:pPr marL="342900" indent="-342900">
              <a:lnSpc>
                <a:spcPct val="200000"/>
              </a:lnSpc>
              <a:buAutoNum type="alphaUcPeriod"/>
            </a:pPr>
            <a:r>
              <a:rPr lang="en-US" sz="2400" dirty="0" smtClean="0">
                <a:solidFill>
                  <a:srgbClr val="C00000"/>
                </a:solidFill>
                <a:latin typeface="Times New Roman" panose="02020603050405020304" pitchFamily="18" charset="0"/>
                <a:cs typeface="Times New Roman" panose="02020603050405020304" pitchFamily="18" charset="0"/>
              </a:rPr>
              <a:t>Hình thang cân có một góc vuông là hình chữ nhật</a:t>
            </a:r>
            <a:endParaRPr lang="en-US" sz="2400" baseline="30000" dirty="0" smtClean="0">
              <a:solidFill>
                <a:srgbClr val="C00000"/>
              </a:solidFill>
              <a:latin typeface="Times New Roman" panose="02020603050405020304" pitchFamily="18" charset="0"/>
              <a:cs typeface="Times New Roman" panose="02020603050405020304" pitchFamily="18" charset="0"/>
            </a:endParaRPr>
          </a:p>
        </p:txBody>
      </p:sp>
      <p:sp>
        <p:nvSpPr>
          <p:cNvPr id="9" name="Oval 8"/>
          <p:cNvSpPr/>
          <p:nvPr/>
        </p:nvSpPr>
        <p:spPr>
          <a:xfrm>
            <a:off x="560408" y="2649266"/>
            <a:ext cx="496390" cy="67513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00B050"/>
                </a:solidFill>
              </a:ln>
            </a:endParaRPr>
          </a:p>
        </p:txBody>
      </p:sp>
    </p:spTree>
    <p:extLst>
      <p:ext uri="{BB962C8B-B14F-4D97-AF65-F5344CB8AC3E}">
        <p14:creationId xmlns:p14="http://schemas.microsoft.com/office/powerpoint/2010/main" val="31964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8793"/>
            <a:ext cx="10948536" cy="2190162"/>
          </a:xfrm>
        </p:spPr>
        <p:txBody>
          <a:bodyPr>
            <a:noAutofit/>
          </a:bodyPr>
          <a:lstStyle/>
          <a:p>
            <a:pPr>
              <a:lnSpc>
                <a:spcPct val="150000"/>
              </a:lnSpc>
            </a:pPr>
            <a:r>
              <a:rPr lang="en-US" sz="2400" b="1" u="sng" dirty="0" smtClean="0">
                <a:solidFill>
                  <a:schemeClr val="tx2"/>
                </a:solidFill>
                <a:latin typeface="Times New Roman" panose="02020603050405020304" pitchFamily="18" charset="0"/>
                <a:cs typeface="Times New Roman" panose="02020603050405020304" pitchFamily="18" charset="0"/>
              </a:rPr>
              <a:t>Câu hỏi 4</a:t>
            </a:r>
            <a:r>
              <a:rPr lang="en-US" sz="2400" b="1" dirty="0" smtClean="0">
                <a:solidFill>
                  <a:schemeClr val="tx2"/>
                </a:solidFill>
                <a:latin typeface="Times New Roman" panose="02020603050405020304" pitchFamily="18" charset="0"/>
                <a:cs typeface="Times New Roman" panose="02020603050405020304" pitchFamily="18" charset="0"/>
              </a:rPr>
              <a:t>:</a:t>
            </a:r>
            <a:br>
              <a:rPr lang="en-US" sz="2400" b="1" dirty="0" smtClean="0">
                <a:solidFill>
                  <a:schemeClr val="tx2"/>
                </a:solidFill>
                <a:latin typeface="Times New Roman" panose="02020603050405020304" pitchFamily="18" charset="0"/>
                <a:cs typeface="Times New Roman" panose="02020603050405020304" pitchFamily="18" charset="0"/>
              </a:rPr>
            </a:br>
            <a:r>
              <a:rPr lang="en-US" sz="2400" b="1" dirty="0" smtClean="0">
                <a:solidFill>
                  <a:schemeClr val="tx2"/>
                </a:solidFill>
                <a:latin typeface="Times New Roman" panose="02020603050405020304" pitchFamily="18" charset="0"/>
                <a:cs typeface="Times New Roman" panose="02020603050405020304" pitchFamily="18" charset="0"/>
              </a:rPr>
              <a:t>Hãy chọn câu ĐÚNG</a:t>
            </a:r>
            <a:br>
              <a:rPr lang="en-US" sz="2400" b="1" dirty="0" smtClean="0">
                <a:solidFill>
                  <a:schemeClr val="tx2"/>
                </a:solidFill>
                <a:latin typeface="Times New Roman" panose="02020603050405020304" pitchFamily="18" charset="0"/>
                <a:cs typeface="Times New Roman" panose="02020603050405020304" pitchFamily="18" charset="0"/>
              </a:rPr>
            </a:br>
            <a:r>
              <a:rPr lang="en-US" sz="2400" b="1" dirty="0" smtClean="0">
                <a:solidFill>
                  <a:schemeClr val="tx2"/>
                </a:solidFill>
                <a:latin typeface="Times New Roman" panose="02020603050405020304" pitchFamily="18" charset="0"/>
                <a:cs typeface="Times New Roman" panose="02020603050405020304" pitchFamily="18" charset="0"/>
              </a:rPr>
              <a:t>Cho tam giác ABC vuông tại A, BC = 10 cm. M là trung điểm cạnh BC. Độ dài AM bằng:</a:t>
            </a:r>
            <a:br>
              <a:rPr lang="en-US" sz="2400" b="1" dirty="0" smtClean="0">
                <a:solidFill>
                  <a:schemeClr val="tx2"/>
                </a:solidFill>
                <a:latin typeface="Times New Roman" panose="02020603050405020304" pitchFamily="18" charset="0"/>
                <a:cs typeface="Times New Roman" panose="02020603050405020304" pitchFamily="18" charset="0"/>
              </a:rPr>
            </a:br>
            <a:endParaRPr lang="en-US" sz="2400" b="1" u="sng" dirty="0">
              <a:solidFill>
                <a:schemeClr val="tx2"/>
              </a:solidFill>
              <a:latin typeface="Times New Roman" panose="02020603050405020304" pitchFamily="18" charset="0"/>
              <a:cs typeface="Times New Roman" panose="02020603050405020304" pitchFamily="18" charset="0"/>
            </a:endParaRPr>
          </a:p>
        </p:txBody>
      </p:sp>
      <p:pic>
        <p:nvPicPr>
          <p:cNvPr id="7" name="Picture 6">
            <a:hlinkClick r:id="rId2" action="ppaction://hlinksldjump"/>
          </p:cNvPr>
          <p:cNvPicPr>
            <a:picLocks noChangeAspect="1"/>
          </p:cNvPicPr>
          <p:nvPr/>
        </p:nvPicPr>
        <p:blipFill>
          <a:blip r:embed="rId3"/>
          <a:stretch>
            <a:fillRect/>
          </a:stretch>
        </p:blipFill>
        <p:spPr>
          <a:xfrm>
            <a:off x="10667190" y="6294768"/>
            <a:ext cx="2786113" cy="2731245"/>
          </a:xfrm>
          <a:prstGeom prst="rect">
            <a:avLst/>
          </a:prstGeom>
        </p:spPr>
      </p:pic>
      <p:sp>
        <p:nvSpPr>
          <p:cNvPr id="8" name="TextBox 7"/>
          <p:cNvSpPr txBox="1"/>
          <p:nvPr/>
        </p:nvSpPr>
        <p:spPr>
          <a:xfrm>
            <a:off x="484238" y="2893582"/>
            <a:ext cx="7511145" cy="3046988"/>
          </a:xfrm>
          <a:prstGeom prst="rect">
            <a:avLst/>
          </a:prstGeom>
          <a:noFill/>
        </p:spPr>
        <p:txBody>
          <a:bodyPr wrap="square" rtlCol="0">
            <a:spAutoFit/>
          </a:bodyPr>
          <a:lstStyle/>
          <a:p>
            <a:pPr marL="342900" indent="-342900">
              <a:lnSpc>
                <a:spcPct val="200000"/>
              </a:lnSpc>
              <a:buAutoNum type="alphaUcPeriod"/>
            </a:pPr>
            <a:r>
              <a:rPr lang="en-US" sz="2400" b="1" dirty="0" smtClean="0">
                <a:solidFill>
                  <a:srgbClr val="002060"/>
                </a:solidFill>
                <a:latin typeface="Times New Roman" panose="02020603050405020304" pitchFamily="18" charset="0"/>
                <a:cs typeface="Times New Roman" panose="02020603050405020304" pitchFamily="18" charset="0"/>
              </a:rPr>
              <a:t>5 cm</a:t>
            </a:r>
            <a:endParaRPr lang="en-US" sz="2400" b="1" baseline="-25000" dirty="0" smtClean="0">
              <a:solidFill>
                <a:srgbClr val="002060"/>
              </a:solidFill>
              <a:latin typeface="Times New Roman" panose="02020603050405020304" pitchFamily="18" charset="0"/>
              <a:cs typeface="Times New Roman" panose="02020603050405020304" pitchFamily="18" charset="0"/>
            </a:endParaRPr>
          </a:p>
          <a:p>
            <a:pPr marL="342900" indent="-342900">
              <a:lnSpc>
                <a:spcPct val="200000"/>
              </a:lnSpc>
              <a:buAutoNum type="alphaUcPeriod"/>
            </a:pPr>
            <a:r>
              <a:rPr lang="en-US" sz="2400" b="1" dirty="0" smtClean="0">
                <a:solidFill>
                  <a:srgbClr val="002060"/>
                </a:solidFill>
                <a:latin typeface="Times New Roman" panose="02020603050405020304" pitchFamily="18" charset="0"/>
                <a:cs typeface="Times New Roman" panose="02020603050405020304" pitchFamily="18" charset="0"/>
              </a:rPr>
              <a:t>4 cm</a:t>
            </a:r>
            <a:endParaRPr lang="en-US" sz="2400" b="1" baseline="-25000" dirty="0" smtClean="0">
              <a:solidFill>
                <a:srgbClr val="002060"/>
              </a:solidFill>
              <a:latin typeface="Times New Roman" panose="02020603050405020304" pitchFamily="18" charset="0"/>
              <a:cs typeface="Times New Roman" panose="02020603050405020304" pitchFamily="18" charset="0"/>
            </a:endParaRPr>
          </a:p>
          <a:p>
            <a:pPr marL="342900" indent="-342900">
              <a:lnSpc>
                <a:spcPct val="200000"/>
              </a:lnSpc>
              <a:buAutoNum type="alphaUcPeriod"/>
            </a:pPr>
            <a:r>
              <a:rPr lang="en-US" sz="2400" b="1" dirty="0" smtClean="0">
                <a:solidFill>
                  <a:srgbClr val="002060"/>
                </a:solidFill>
                <a:latin typeface="Times New Roman" panose="02020603050405020304" pitchFamily="18" charset="0"/>
                <a:cs typeface="Times New Roman" panose="02020603050405020304" pitchFamily="18" charset="0"/>
              </a:rPr>
              <a:t>3 cm</a:t>
            </a:r>
            <a:endParaRPr lang="en-US" sz="2400" b="1" baseline="-25000" dirty="0" smtClean="0">
              <a:solidFill>
                <a:srgbClr val="002060"/>
              </a:solidFill>
              <a:latin typeface="Times New Roman" panose="02020603050405020304" pitchFamily="18" charset="0"/>
              <a:cs typeface="Times New Roman" panose="02020603050405020304" pitchFamily="18" charset="0"/>
            </a:endParaRPr>
          </a:p>
          <a:p>
            <a:pPr marL="342900" indent="-342900">
              <a:lnSpc>
                <a:spcPct val="200000"/>
              </a:lnSpc>
              <a:buAutoNum type="alphaUcPeriod"/>
            </a:pPr>
            <a:r>
              <a:rPr lang="en-US" sz="2400" b="1" dirty="0" smtClean="0">
                <a:solidFill>
                  <a:srgbClr val="002060"/>
                </a:solidFill>
                <a:latin typeface="Times New Roman" panose="02020603050405020304" pitchFamily="18" charset="0"/>
                <a:cs typeface="Times New Roman" panose="02020603050405020304" pitchFamily="18" charset="0"/>
              </a:rPr>
              <a:t>10 cm</a:t>
            </a:r>
          </a:p>
        </p:txBody>
      </p:sp>
      <p:sp>
        <p:nvSpPr>
          <p:cNvPr id="9" name="Oval 8"/>
          <p:cNvSpPr/>
          <p:nvPr/>
        </p:nvSpPr>
        <p:spPr>
          <a:xfrm>
            <a:off x="437943" y="3073846"/>
            <a:ext cx="496390" cy="675132"/>
          </a:xfrm>
          <a:prstGeom prst="ellipse">
            <a:avLst/>
          </a:prstGeom>
          <a:noFill/>
          <a:ln w="57150">
            <a:solidFill>
              <a:srgbClr val="D30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1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200">
              <a:buClr>
                <a:srgbClr val="000000"/>
              </a:buClr>
            </a:pPr>
            <a:r>
              <a:rPr lang="en-US" sz="3200" b="1" kern="0" dirty="0">
                <a:solidFill>
                  <a:srgbClr val="002060"/>
                </a:solidFill>
                <a:latin typeface="Times New Roman" panose="02020603050405020304" pitchFamily="18" charset="0"/>
                <a:cs typeface="Times New Roman" panose="02020603050405020304" pitchFamily="18" charset="0"/>
                <a:sym typeface="Arial" panose="020B0604020202020204"/>
              </a:rPr>
              <a:t>HĐ1</a:t>
            </a:r>
          </a:p>
        </p:txBody>
      </p:sp>
      <p:sp>
        <p:nvSpPr>
          <p:cNvPr id="9" name="TextBox 8"/>
          <p:cNvSpPr txBox="1"/>
          <p:nvPr/>
        </p:nvSpPr>
        <p:spPr>
          <a:xfrm>
            <a:off x="2780145" y="1589462"/>
            <a:ext cx="8753094" cy="707501"/>
          </a:xfrm>
          <a:prstGeom prst="rect">
            <a:avLst/>
          </a:prstGeom>
          <a:noFill/>
        </p:spPr>
        <p:txBody>
          <a:bodyPr wrap="square" rtlCol="0">
            <a:spAutoFit/>
          </a:bodyPr>
          <a:lstStyle/>
          <a:p>
            <a:pPr algn="just" defTabSz="1219200">
              <a:lnSpc>
                <a:spcPct val="150000"/>
              </a:lnSpc>
              <a:buClr>
                <a:srgbClr val="000000"/>
              </a:buClr>
            </a:pPr>
            <a:r>
              <a:rPr lang="vi-VN" sz="2665" kern="0" dirty="0" smtClean="0">
                <a:solidFill>
                  <a:srgbClr val="000000"/>
                </a:solidFill>
                <a:latin typeface="Times New Roman" panose="02020603050405020304" pitchFamily="18" charset="0"/>
                <a:cs typeface="Times New Roman" panose="02020603050405020304" pitchFamily="18" charset="0"/>
                <a:sym typeface="Arial" panose="020B0604020202020204"/>
              </a:rPr>
              <a:t>Trong các hình dưới đây, hình nào là hình chữ nhật? Tại sao?</a:t>
            </a:r>
            <a:endParaRPr lang="en-US" sz="2665"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stretch>
            <a:fillRect/>
          </a:stretch>
        </p:blipFill>
        <p:spPr>
          <a:xfrm>
            <a:off x="272847" y="522071"/>
            <a:ext cx="12192000" cy="6953250"/>
          </a:xfrm>
          <a:prstGeom prst="rect">
            <a:avLst/>
          </a:prstGeom>
        </p:spPr>
      </p:pic>
      <p:pic>
        <p:nvPicPr>
          <p:cNvPr id="6" name="Picture 5"/>
          <p:cNvPicPr>
            <a:picLocks noChangeAspect="1"/>
          </p:cNvPicPr>
          <p:nvPr/>
        </p:nvPicPr>
        <p:blipFill>
          <a:blip r:embed="rId4"/>
          <a:stretch>
            <a:fillRect/>
          </a:stretch>
        </p:blipFill>
        <p:spPr>
          <a:xfrm>
            <a:off x="-464580" y="881947"/>
            <a:ext cx="12192000" cy="7110412"/>
          </a:xfrm>
          <a:prstGeom prst="rect">
            <a:avLst/>
          </a:prstGeom>
        </p:spPr>
      </p:pic>
      <p:pic>
        <p:nvPicPr>
          <p:cNvPr id="7" name="Picture 6"/>
          <p:cNvPicPr>
            <a:picLocks noChangeAspect="1"/>
          </p:cNvPicPr>
          <p:nvPr/>
        </p:nvPicPr>
        <p:blipFill>
          <a:blip r:embed="rId5"/>
          <a:stretch>
            <a:fillRect/>
          </a:stretch>
        </p:blipFill>
        <p:spPr>
          <a:xfrm>
            <a:off x="-154860" y="-29074"/>
            <a:ext cx="12192000" cy="7504395"/>
          </a:xfrm>
          <a:prstGeom prst="rect">
            <a:avLst/>
          </a:prstGeom>
        </p:spPr>
      </p:pic>
    </p:spTree>
    <p:extLst>
      <p:ext uri="{BB962C8B-B14F-4D97-AF65-F5344CB8AC3E}">
        <p14:creationId xmlns:p14="http://schemas.microsoft.com/office/powerpoint/2010/main" val="265776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398201"/>
            <a:ext cx="0" cy="0"/>
          </a:xfrm>
        </p:spPr>
        <p:txBody>
          <a:bodyPr/>
          <a:lstStyle/>
          <a:p>
            <a:fld id="{D81E81A0-0C36-4A05-B52D-B842F7E62E23}" type="slidenum">
              <a:rPr lang="en-US" smtClean="0"/>
              <a:pPr/>
              <a:t>21</a:t>
            </a:fld>
            <a:endParaRPr lang="en-US"/>
          </a:p>
        </p:txBody>
      </p:sp>
      <p:cxnSp>
        <p:nvCxnSpPr>
          <p:cNvPr id="7" name="Straight Arrow Connector 6"/>
          <p:cNvCxnSpPr/>
          <p:nvPr/>
        </p:nvCxnSpPr>
        <p:spPr>
          <a:xfrm flipV="1">
            <a:off x="3716593" y="470267"/>
            <a:ext cx="3141408" cy="1930041"/>
          </a:xfrm>
          <a:prstGeom prst="curvedConnector3">
            <a:avLst>
              <a:gd name="adj1" fmla="val 50000"/>
            </a:avLst>
          </a:prstGeom>
          <a:ln>
            <a:solidFill>
              <a:schemeClr val="bg1">
                <a:lumMod val="75000"/>
              </a:schemeClr>
            </a:solidFill>
            <a:tailEnd type="triangle"/>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6916997" y="206489"/>
            <a:ext cx="2831687" cy="67842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smtClean="0">
                <a:solidFill>
                  <a:srgbClr val="000308"/>
                </a:solidFill>
                <a:latin typeface="Times New Roman" panose="02020603050405020304" pitchFamily="18" charset="0"/>
                <a:cs typeface="Times New Roman" panose="02020603050405020304" pitchFamily="18" charset="0"/>
              </a:rPr>
              <a:t>Là tứ giác có 4 góc vuông</a:t>
            </a:r>
            <a:endParaRPr lang="en-US" b="1" dirty="0">
              <a:solidFill>
                <a:srgbClr val="000308"/>
              </a:solidFill>
              <a:latin typeface="Times New Roman" panose="02020603050405020304" pitchFamily="18" charset="0"/>
              <a:cs typeface="Times New Roman" panose="02020603050405020304" pitchFamily="18" charset="0"/>
            </a:endParaRPr>
          </a:p>
        </p:txBody>
      </p:sp>
      <p:sp>
        <p:nvSpPr>
          <p:cNvPr id="11" name="TextBox 10"/>
          <p:cNvSpPr txBox="1"/>
          <p:nvPr/>
        </p:nvSpPr>
        <p:spPr>
          <a:xfrm rot="19120667">
            <a:off x="4083834" y="1378786"/>
            <a:ext cx="1478835" cy="369332"/>
          </a:xfrm>
          <a:prstGeom prst="rect">
            <a:avLst/>
          </a:prstGeom>
          <a:noFill/>
        </p:spPr>
        <p:txBody>
          <a:bodyPr wrap="square" rtlCol="0">
            <a:spAutoFit/>
          </a:bodyPr>
          <a:lstStyle/>
          <a:p>
            <a:r>
              <a:rPr lang="en-US" dirty="0" smtClean="0">
                <a:solidFill>
                  <a:schemeClr val="bg1">
                    <a:lumMod val="75000"/>
                  </a:schemeClr>
                </a:solidFill>
                <a:latin typeface="Times New Roman" panose="02020603050405020304" pitchFamily="18" charset="0"/>
                <a:cs typeface="Times New Roman" panose="02020603050405020304" pitchFamily="18" charset="0"/>
              </a:rPr>
              <a:t>Định nghĩa</a:t>
            </a:r>
            <a:endParaRPr lang="en-US" dirty="0">
              <a:solidFill>
                <a:schemeClr val="bg1">
                  <a:lumMod val="75000"/>
                </a:schemeClr>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V="1">
            <a:off x="3716593" y="2190370"/>
            <a:ext cx="2828661" cy="209938"/>
          </a:xfrm>
          <a:prstGeom prst="curvedConnector3">
            <a:avLst>
              <a:gd name="adj1" fmla="val 50000"/>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79166" y="1889978"/>
            <a:ext cx="1478835" cy="369332"/>
          </a:xfrm>
          <a:prstGeom prst="rect">
            <a:avLst/>
          </a:prstGeom>
          <a:noFill/>
        </p:spPr>
        <p:txBody>
          <a:bodyPr wrap="square" rtlCol="0">
            <a:spAutoFit/>
          </a:bodyPr>
          <a:lstStyle/>
          <a:p>
            <a:r>
              <a:rPr lang="en-US" dirty="0" smtClean="0">
                <a:solidFill>
                  <a:srgbClr val="00B050"/>
                </a:solidFill>
                <a:latin typeface="Times New Roman" panose="02020603050405020304" pitchFamily="18" charset="0"/>
                <a:cs typeface="Times New Roman" panose="02020603050405020304" pitchFamily="18" charset="0"/>
              </a:rPr>
              <a:t>Tính chất</a:t>
            </a:r>
            <a:endParaRPr lang="en-US" dirty="0">
              <a:solidFill>
                <a:srgbClr val="00B05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663245" y="1577762"/>
            <a:ext cx="4784530" cy="1511481"/>
          </a:xfrm>
          <a:prstGeom prst="rect">
            <a:avLst/>
          </a:prstGeom>
          <a:ln>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marL="285750" indent="-285750">
              <a:buFontTx/>
              <a:buChar char="-"/>
            </a:pPr>
            <a:r>
              <a:rPr lang="en-US" b="1" dirty="0" smtClean="0">
                <a:solidFill>
                  <a:srgbClr val="000308"/>
                </a:solidFill>
                <a:latin typeface="Times New Roman" panose="02020603050405020304" pitchFamily="18" charset="0"/>
                <a:cs typeface="Times New Roman" panose="02020603050405020304" pitchFamily="18" charset="0"/>
              </a:rPr>
              <a:t>Có 4 góc vuông</a:t>
            </a:r>
          </a:p>
          <a:p>
            <a:pPr marL="285750" indent="-285750">
              <a:buFontTx/>
              <a:buChar char="-"/>
            </a:pPr>
            <a:r>
              <a:rPr lang="en-US" b="1" dirty="0" smtClean="0">
                <a:solidFill>
                  <a:srgbClr val="000308"/>
                </a:solidFill>
                <a:latin typeface="Times New Roman" panose="02020603050405020304" pitchFamily="18" charset="0"/>
                <a:cs typeface="Times New Roman" panose="02020603050405020304" pitchFamily="18" charset="0"/>
              </a:rPr>
              <a:t>Có các cạnh đối song song và bằng nhau</a:t>
            </a:r>
          </a:p>
          <a:p>
            <a:pPr marL="285750" indent="-285750">
              <a:buFontTx/>
              <a:buChar char="-"/>
            </a:pPr>
            <a:r>
              <a:rPr lang="en-US" b="1" dirty="0" smtClean="0">
                <a:solidFill>
                  <a:srgbClr val="000308"/>
                </a:solidFill>
                <a:latin typeface="Times New Roman" panose="02020603050405020304" pitchFamily="18" charset="0"/>
                <a:cs typeface="Times New Roman" panose="02020603050405020304" pitchFamily="18" charset="0"/>
              </a:rPr>
              <a:t>Có hai đường chéo bằng nhau và cắt nhau tại trung điểm của mỗi đường</a:t>
            </a:r>
          </a:p>
        </p:txBody>
      </p:sp>
      <p:cxnSp>
        <p:nvCxnSpPr>
          <p:cNvPr id="19" name="Straight Arrow Connector 18"/>
          <p:cNvCxnSpPr/>
          <p:nvPr/>
        </p:nvCxnSpPr>
        <p:spPr>
          <a:xfrm>
            <a:off x="3716594" y="2440872"/>
            <a:ext cx="2946651" cy="2086883"/>
          </a:xfrm>
          <a:prstGeom prst="curvedConnector3">
            <a:avLst>
              <a:gd name="adj1" fmla="val 50000"/>
            </a:avLst>
          </a:prstGeom>
          <a:ln>
            <a:solidFill>
              <a:schemeClr val="tx1">
                <a:lumMod val="75000"/>
              </a:schemeClr>
            </a:solidFill>
            <a:tailEnd type="triangle"/>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6663245" y="3470057"/>
            <a:ext cx="4784530" cy="2353248"/>
          </a:xfrm>
          <a:prstGeom prst="rect">
            <a:avLst/>
          </a:prstGeom>
          <a:ln>
            <a:solidFill>
              <a:schemeClr val="tx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285750" indent="-285750">
              <a:buFontTx/>
              <a:buChar char="-"/>
            </a:pPr>
            <a:r>
              <a:rPr lang="en-US" b="1" dirty="0" smtClean="0">
                <a:solidFill>
                  <a:srgbClr val="000308"/>
                </a:solidFill>
                <a:latin typeface="Times New Roman" panose="02020603050405020304" pitchFamily="18" charset="0"/>
                <a:cs typeface="Times New Roman" panose="02020603050405020304" pitchFamily="18" charset="0"/>
              </a:rPr>
              <a:t>Tứ giác có </a:t>
            </a:r>
            <a:r>
              <a:rPr lang="en-US" b="1" dirty="0">
                <a:solidFill>
                  <a:srgbClr val="000308"/>
                </a:solidFill>
                <a:latin typeface="Times New Roman" panose="02020603050405020304" pitchFamily="18" charset="0"/>
                <a:cs typeface="Times New Roman" panose="02020603050405020304" pitchFamily="18" charset="0"/>
              </a:rPr>
              <a:t>3</a:t>
            </a:r>
            <a:r>
              <a:rPr lang="en-US" b="1" dirty="0" smtClean="0">
                <a:solidFill>
                  <a:srgbClr val="000308"/>
                </a:solidFill>
                <a:latin typeface="Times New Roman" panose="02020603050405020304" pitchFamily="18" charset="0"/>
                <a:cs typeface="Times New Roman" panose="02020603050405020304" pitchFamily="18" charset="0"/>
              </a:rPr>
              <a:t> góc vuông là hình chữ nhật</a:t>
            </a:r>
          </a:p>
          <a:p>
            <a:pPr marL="285750" indent="-285750">
              <a:buFontTx/>
              <a:buChar char="-"/>
            </a:pPr>
            <a:r>
              <a:rPr lang="en-US" b="1" dirty="0" smtClean="0">
                <a:solidFill>
                  <a:srgbClr val="000308"/>
                </a:solidFill>
                <a:latin typeface="Times New Roman" panose="02020603050405020304" pitchFamily="18" charset="0"/>
                <a:cs typeface="Times New Roman" panose="02020603050405020304" pitchFamily="18" charset="0"/>
              </a:rPr>
              <a:t>Hình bình hành có một góc vuông là hình chữ nhật</a:t>
            </a:r>
          </a:p>
          <a:p>
            <a:pPr marL="285750" indent="-285750">
              <a:buFontTx/>
              <a:buChar char="-"/>
            </a:pPr>
            <a:r>
              <a:rPr lang="en-US" b="1" dirty="0">
                <a:solidFill>
                  <a:srgbClr val="000308"/>
                </a:solidFill>
                <a:latin typeface="Times New Roman" panose="02020603050405020304" pitchFamily="18" charset="0"/>
                <a:cs typeface="Times New Roman" panose="02020603050405020304" pitchFamily="18" charset="0"/>
              </a:rPr>
              <a:t>Hình bình hành </a:t>
            </a:r>
            <a:r>
              <a:rPr lang="en-US" b="1" dirty="0" smtClean="0">
                <a:solidFill>
                  <a:srgbClr val="000308"/>
                </a:solidFill>
                <a:latin typeface="Times New Roman" panose="02020603050405020304" pitchFamily="18" charset="0"/>
                <a:cs typeface="Times New Roman" panose="02020603050405020304" pitchFamily="18" charset="0"/>
              </a:rPr>
              <a:t>hai đường chéo bằng nhau là hình chữ nhật</a:t>
            </a:r>
          </a:p>
          <a:p>
            <a:pPr marL="285750" indent="-285750">
              <a:buFontTx/>
              <a:buChar char="-"/>
            </a:pPr>
            <a:r>
              <a:rPr lang="en-US" b="1" dirty="0" smtClean="0">
                <a:solidFill>
                  <a:srgbClr val="000308"/>
                </a:solidFill>
                <a:latin typeface="Times New Roman" panose="02020603050405020304" pitchFamily="18" charset="0"/>
                <a:cs typeface="Times New Roman" panose="02020603050405020304" pitchFamily="18" charset="0"/>
              </a:rPr>
              <a:t>Hình thang cân có một góc vuông là hình chữ nhật</a:t>
            </a:r>
          </a:p>
        </p:txBody>
      </p:sp>
      <p:sp>
        <p:nvSpPr>
          <p:cNvPr id="25" name="TextBox 24"/>
          <p:cNvSpPr txBox="1"/>
          <p:nvPr/>
        </p:nvSpPr>
        <p:spPr>
          <a:xfrm rot="2137991">
            <a:off x="4500337" y="4083672"/>
            <a:ext cx="1986659" cy="369332"/>
          </a:xfrm>
          <a:prstGeom prst="rect">
            <a:avLst/>
          </a:prstGeom>
          <a:noFill/>
        </p:spPr>
        <p:txBody>
          <a:bodyPr wrap="square" rtlCol="0">
            <a:spAutoFit/>
          </a:bodyPr>
          <a:lstStyle/>
          <a:p>
            <a:r>
              <a:rPr lang="en-US" dirty="0" smtClean="0">
                <a:solidFill>
                  <a:schemeClr val="tx1">
                    <a:lumMod val="75000"/>
                  </a:schemeClr>
                </a:solidFill>
                <a:latin typeface="Times New Roman" panose="02020603050405020304" pitchFamily="18" charset="0"/>
                <a:cs typeface="Times New Roman" panose="02020603050405020304" pitchFamily="18" charset="0"/>
              </a:rPr>
              <a:t>Dấu hiệu nhận biết</a:t>
            </a:r>
            <a:endParaRPr lang="en-US"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59892" y="1264691"/>
            <a:ext cx="2927202" cy="227861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HÌNH </a:t>
            </a:r>
            <a:r>
              <a:rPr lang="en-US" b="1" dirty="0" smtClean="0">
                <a:solidFill>
                  <a:srgbClr val="FF0000"/>
                </a:solidFill>
                <a:latin typeface="Times New Roman" panose="02020603050405020304" pitchFamily="18" charset="0"/>
                <a:cs typeface="Times New Roman" panose="02020603050405020304" pitchFamily="18" charset="0"/>
              </a:rPr>
              <a:t>CHỮ </a:t>
            </a:r>
            <a:r>
              <a:rPr lang="en-US" b="1" dirty="0">
                <a:solidFill>
                  <a:srgbClr val="FF0000"/>
                </a:solidFill>
                <a:latin typeface="Times New Roman" panose="02020603050405020304" pitchFamily="18" charset="0"/>
                <a:cs typeface="Times New Roman" panose="02020603050405020304" pitchFamily="18" charset="0"/>
              </a:rPr>
              <a:t>NHẬT</a:t>
            </a:r>
          </a:p>
          <a:p>
            <a:pPr algn="ctr"/>
            <a:endParaRPr lang="en-US" dirty="0"/>
          </a:p>
        </p:txBody>
      </p:sp>
    </p:spTree>
    <p:extLst>
      <p:ext uri="{BB962C8B-B14F-4D97-AF65-F5344CB8AC3E}">
        <p14:creationId xmlns:p14="http://schemas.microsoft.com/office/powerpoint/2010/main" val="26889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6" grpId="0"/>
      <p:bldP spid="17" grpId="0" animBg="1"/>
      <p:bldP spid="20"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28597"/>
          </a:xfrm>
          <a:prstGeom prst="rect">
            <a:avLst/>
          </a:prstGeom>
        </p:spPr>
        <p:txBody>
          <a:bodyPr wrap="square" lIns="0" tIns="0" rIns="0" bIns="0" rtlCol="0" anchor="t">
            <a:spAutoFit/>
          </a:bodyPr>
          <a:lstStyle/>
          <a:p>
            <a:pPr algn="ctr" defTabSz="609600">
              <a:lnSpc>
                <a:spcPts val="6215"/>
              </a:lnSpc>
              <a:spcBef>
                <a:spcPct val="0"/>
              </a:spcBef>
            </a:pPr>
            <a:r>
              <a:rPr lang="en-US" sz="4400" b="1" dirty="0">
                <a:solidFill>
                  <a:srgbClr val="002060"/>
                </a:solidFill>
                <a:cs typeface="Arial" panose="020B0604020202020204" pitchFamily="34" charset="0"/>
              </a:rPr>
              <a:t>HƯỚNG DẪN VỀ NHÀ</a:t>
            </a:r>
          </a:p>
        </p:txBody>
      </p:sp>
      <p:grpSp>
        <p:nvGrpSpPr>
          <p:cNvPr id="28" name="Group 27"/>
          <p:cNvGrpSpPr/>
          <p:nvPr/>
        </p:nvGrpSpPr>
        <p:grpSpPr>
          <a:xfrm>
            <a:off x="645535" y="2260600"/>
            <a:ext cx="5108110"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00">
                <a:lnSpc>
                  <a:spcPts val="3265"/>
                </a:lnSpc>
                <a:spcBef>
                  <a:spcPct val="0"/>
                </a:spcBef>
              </a:pPr>
              <a:r>
                <a:rPr lang="en-US" sz="3600" b="1" dirty="0">
                  <a:solidFill>
                    <a:prstClr val="black"/>
                  </a:solidFill>
                  <a:latin typeface="Arial" panose="020B0604020202020204"/>
                </a:rPr>
                <a:t>01</a:t>
              </a:r>
              <a:endParaRPr lang="en-US" sz="4000" b="1" dirty="0">
                <a:solidFill>
                  <a:prstClr val="black"/>
                </a:solidFill>
                <a:latin typeface="Arial" panose="020B0604020202020204"/>
              </a:endParaRPr>
            </a:p>
          </p:txBody>
        </p:sp>
        <p:sp>
          <p:nvSpPr>
            <p:cNvPr id="23" name="TextBox 23"/>
            <p:cNvSpPr txBox="1"/>
            <p:nvPr/>
          </p:nvSpPr>
          <p:spPr>
            <a:xfrm>
              <a:off x="3216057" y="6220725"/>
              <a:ext cx="3612439" cy="2487043"/>
            </a:xfrm>
            <a:prstGeom prst="rect">
              <a:avLst/>
            </a:prstGeom>
          </p:spPr>
          <p:txBody>
            <a:bodyPr wrap="square" lIns="0" tIns="0" rIns="0" bIns="0" rtlCol="0" anchor="t">
              <a:spAutoFit/>
            </a:bodyPr>
            <a:lstStyle/>
            <a:p>
              <a:pPr algn="ctr" defTabSz="609600">
                <a:lnSpc>
                  <a:spcPct val="150000"/>
                </a:lnSpc>
                <a:spcBef>
                  <a:spcPct val="0"/>
                </a:spcBef>
              </a:pPr>
              <a:r>
                <a:rPr lang="en-US" sz="2935" dirty="0" err="1">
                  <a:solidFill>
                    <a:prstClr val="black"/>
                  </a:solidFill>
                  <a:cs typeface="Arial" panose="020B0604020202020204" pitchFamily="34" charset="0"/>
                </a:rPr>
                <a:t>Ôn</a:t>
              </a:r>
              <a:r>
                <a:rPr lang="en-US" sz="2935" dirty="0">
                  <a:solidFill>
                    <a:prstClr val="black"/>
                  </a:solidFill>
                  <a:cs typeface="Arial" panose="020B0604020202020204" pitchFamily="34" charset="0"/>
                </a:rPr>
                <a:t> </a:t>
              </a:r>
              <a:r>
                <a:rPr lang="en-US" sz="2935" dirty="0" err="1">
                  <a:solidFill>
                    <a:prstClr val="black"/>
                  </a:solidFill>
                  <a:cs typeface="Arial" panose="020B0604020202020204" pitchFamily="34" charset="0"/>
                </a:rPr>
                <a:t>lại</a:t>
              </a:r>
              <a:r>
                <a:rPr lang="en-US" sz="2935" dirty="0">
                  <a:solidFill>
                    <a:prstClr val="black"/>
                  </a:solidFill>
                  <a:cs typeface="Arial" panose="020B0604020202020204" pitchFamily="34" charset="0"/>
                </a:rPr>
                <a:t> </a:t>
              </a:r>
              <a:r>
                <a:rPr lang="en-US" sz="2935" dirty="0" err="1">
                  <a:solidFill>
                    <a:prstClr val="black"/>
                  </a:solidFill>
                  <a:cs typeface="Arial" panose="020B0604020202020204" pitchFamily="34" charset="0"/>
                </a:rPr>
                <a:t>kiến</a:t>
              </a:r>
              <a:r>
                <a:rPr lang="en-US" sz="2935" dirty="0">
                  <a:solidFill>
                    <a:prstClr val="black"/>
                  </a:solidFill>
                  <a:cs typeface="Arial" panose="020B0604020202020204" pitchFamily="34" charset="0"/>
                </a:rPr>
                <a:t> </a:t>
              </a:r>
              <a:r>
                <a:rPr lang="en-US" sz="2935" dirty="0" err="1">
                  <a:solidFill>
                    <a:prstClr val="black"/>
                  </a:solidFill>
                  <a:cs typeface="Arial" panose="020B0604020202020204" pitchFamily="34" charset="0"/>
                </a:rPr>
                <a:t>thức</a:t>
              </a:r>
              <a:r>
                <a:rPr lang="en-US" sz="2935" dirty="0">
                  <a:solidFill>
                    <a:prstClr val="black"/>
                  </a:solidFill>
                  <a:cs typeface="Arial" panose="020B0604020202020204" pitchFamily="34" charset="0"/>
                </a:rPr>
                <a:t> </a:t>
              </a:r>
              <a:r>
                <a:rPr lang="en-US" sz="2935" dirty="0" err="1">
                  <a:solidFill>
                    <a:prstClr val="black"/>
                  </a:solidFill>
                  <a:cs typeface="Arial" panose="020B0604020202020204" pitchFamily="34" charset="0"/>
                </a:rPr>
                <a:t>đã</a:t>
              </a:r>
              <a:r>
                <a:rPr lang="en-US" sz="2935" dirty="0">
                  <a:solidFill>
                    <a:prstClr val="black"/>
                  </a:solidFill>
                  <a:cs typeface="Arial" panose="020B0604020202020204" pitchFamily="34" charset="0"/>
                </a:rPr>
                <a:t> </a:t>
              </a:r>
              <a:r>
                <a:rPr lang="en-US" sz="2935" dirty="0" err="1" smtClean="0">
                  <a:solidFill>
                    <a:prstClr val="black"/>
                  </a:solidFill>
                  <a:cs typeface="Arial" panose="020B0604020202020204" pitchFamily="34" charset="0"/>
                </a:rPr>
                <a:t>học</a:t>
              </a:r>
              <a:r>
                <a:rPr lang="en-US" sz="2935" dirty="0" smtClean="0">
                  <a:solidFill>
                    <a:prstClr val="black"/>
                  </a:solidFill>
                  <a:cs typeface="Arial" panose="020B0604020202020204" pitchFamily="34" charset="0"/>
                </a:rPr>
                <a:t> </a:t>
              </a:r>
              <a:r>
                <a:rPr lang="en-US" sz="2935" dirty="0" err="1" smtClean="0">
                  <a:solidFill>
                    <a:prstClr val="black"/>
                  </a:solidFill>
                  <a:cs typeface="Arial" panose="020B0604020202020204" pitchFamily="34" charset="0"/>
                </a:rPr>
                <a:t>về</a:t>
              </a:r>
              <a:r>
                <a:rPr lang="en-US" sz="2935" dirty="0" smtClean="0">
                  <a:solidFill>
                    <a:prstClr val="black"/>
                  </a:solidFill>
                  <a:cs typeface="Arial" panose="020B0604020202020204" pitchFamily="34" charset="0"/>
                </a:rPr>
                <a:t> </a:t>
              </a:r>
              <a:r>
                <a:rPr lang="en-US" sz="2935" dirty="0" err="1" smtClean="0">
                  <a:solidFill>
                    <a:prstClr val="black"/>
                  </a:solidFill>
                  <a:cs typeface="Arial" panose="020B0604020202020204" pitchFamily="34" charset="0"/>
                </a:rPr>
                <a:t>hình</a:t>
              </a:r>
              <a:r>
                <a:rPr lang="en-US" sz="2935" dirty="0" smtClean="0">
                  <a:solidFill>
                    <a:prstClr val="black"/>
                  </a:solidFill>
                  <a:cs typeface="Arial" panose="020B0604020202020204" pitchFamily="34" charset="0"/>
                </a:rPr>
                <a:t> </a:t>
              </a:r>
              <a:r>
                <a:rPr lang="en-US" sz="2935" dirty="0" err="1" smtClean="0">
                  <a:solidFill>
                    <a:prstClr val="black"/>
                  </a:solidFill>
                  <a:cs typeface="Arial" panose="020B0604020202020204" pitchFamily="34" charset="0"/>
                </a:rPr>
                <a:t>chữ</a:t>
              </a:r>
              <a:r>
                <a:rPr lang="en-US" sz="2935" dirty="0" smtClean="0">
                  <a:solidFill>
                    <a:prstClr val="black"/>
                  </a:solidFill>
                  <a:cs typeface="Arial" panose="020B0604020202020204" pitchFamily="34" charset="0"/>
                </a:rPr>
                <a:t> </a:t>
              </a:r>
              <a:r>
                <a:rPr lang="en-US" sz="2935" dirty="0" err="1" smtClean="0">
                  <a:solidFill>
                    <a:prstClr val="black"/>
                  </a:solidFill>
                  <a:cs typeface="Arial" panose="020B0604020202020204" pitchFamily="34" charset="0"/>
                </a:rPr>
                <a:t>nhật</a:t>
              </a:r>
              <a:r>
                <a:rPr lang="en-US" sz="2935" dirty="0" smtClean="0">
                  <a:solidFill>
                    <a:prstClr val="black"/>
                  </a:solidFill>
                  <a:cs typeface="Arial" panose="020B0604020202020204" pitchFamily="34" charset="0"/>
                </a:rPr>
                <a:t>.</a:t>
              </a:r>
              <a:endParaRPr lang="en-US" sz="2935" dirty="0">
                <a:solidFill>
                  <a:prstClr val="black"/>
                </a:solidFill>
                <a:cs typeface="Arial" panose="020B0604020202020204" pitchFamily="34" charset="0"/>
              </a:endParaRPr>
            </a:p>
          </p:txBody>
        </p:sp>
      </p:grpSp>
      <p:grpSp>
        <p:nvGrpSpPr>
          <p:cNvPr id="31" name="Group 30"/>
          <p:cNvGrpSpPr/>
          <p:nvPr/>
        </p:nvGrpSpPr>
        <p:grpSpPr>
          <a:xfrm>
            <a:off x="5888818" y="2276519"/>
            <a:ext cx="5421855" cy="4442776"/>
            <a:chOff x="2673754" y="3635349"/>
            <a:chExt cx="4820900" cy="5662373"/>
          </a:xfrm>
        </p:grpSpPr>
        <p:grpSp>
          <p:nvGrpSpPr>
            <p:cNvPr id="32" name="Group 2"/>
            <p:cNvGrpSpPr/>
            <p:nvPr/>
          </p:nvGrpSpPr>
          <p:grpSpPr>
            <a:xfrm>
              <a:off x="2673754" y="3635349"/>
              <a:ext cx="4820900" cy="5662373"/>
              <a:chOff x="-10159" y="0"/>
              <a:chExt cx="1823038" cy="2141244"/>
            </a:xfrm>
          </p:grpSpPr>
          <p:sp>
            <p:nvSpPr>
              <p:cNvPr id="36"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p:cNvSpPr/>
              <p:nvPr/>
            </p:nvSpPr>
            <p:spPr>
              <a:xfrm>
                <a:off x="-10159"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sp>
          <p:nvSpPr>
            <p:cNvPr id="34" name="TextBox 21"/>
            <p:cNvSpPr txBox="1"/>
            <p:nvPr/>
          </p:nvSpPr>
          <p:spPr>
            <a:xfrm>
              <a:off x="3905164" y="5214938"/>
              <a:ext cx="2234227" cy="539365"/>
            </a:xfrm>
            <a:prstGeom prst="rect">
              <a:avLst/>
            </a:prstGeom>
          </p:spPr>
          <p:txBody>
            <a:bodyPr lIns="0" tIns="0" rIns="0" bIns="0" rtlCol="0" anchor="t">
              <a:spAutoFit/>
            </a:bodyPr>
            <a:lstStyle/>
            <a:p>
              <a:pPr algn="ctr" defTabSz="609600">
                <a:lnSpc>
                  <a:spcPts val="3265"/>
                </a:lnSpc>
                <a:spcBef>
                  <a:spcPct val="0"/>
                </a:spcBef>
              </a:pPr>
              <a:r>
                <a:rPr lang="en-US" sz="3600" b="1" dirty="0">
                  <a:solidFill>
                    <a:prstClr val="black"/>
                  </a:solidFill>
                  <a:latin typeface="Arial" panose="020B0604020202020204"/>
                </a:rPr>
                <a:t>02</a:t>
              </a:r>
              <a:endParaRPr lang="en-US" sz="4000" b="1" dirty="0">
                <a:solidFill>
                  <a:prstClr val="black"/>
                </a:solidFill>
                <a:latin typeface="Arial" panose="020B0604020202020204"/>
              </a:endParaRPr>
            </a:p>
          </p:txBody>
        </p:sp>
        <p:sp>
          <p:nvSpPr>
            <p:cNvPr id="35" name="TextBox 23"/>
            <p:cNvSpPr txBox="1"/>
            <p:nvPr/>
          </p:nvSpPr>
          <p:spPr>
            <a:xfrm>
              <a:off x="2805141" y="6285174"/>
              <a:ext cx="4457925" cy="1726946"/>
            </a:xfrm>
            <a:prstGeom prst="rect">
              <a:avLst/>
            </a:prstGeom>
          </p:spPr>
          <p:txBody>
            <a:bodyPr wrap="square" lIns="0" tIns="0" rIns="0" bIns="0" rtlCol="0" anchor="t">
              <a:spAutoFit/>
            </a:bodyPr>
            <a:lstStyle/>
            <a:p>
              <a:pPr algn="ctr" defTabSz="609600">
                <a:lnSpc>
                  <a:spcPct val="150000"/>
                </a:lnSpc>
                <a:spcBef>
                  <a:spcPct val="0"/>
                </a:spcBef>
              </a:pPr>
              <a:r>
                <a:rPr lang="en-US" sz="2935" dirty="0">
                  <a:solidFill>
                    <a:prstClr val="black"/>
                  </a:solidFill>
                  <a:cs typeface="Arial" panose="020B0604020202020204" pitchFamily="34" charset="0"/>
                </a:rPr>
                <a:t>Hoàn thành bài </a:t>
              </a:r>
              <a:r>
                <a:rPr lang="en-US" sz="2935" dirty="0" smtClean="0">
                  <a:solidFill>
                    <a:prstClr val="black"/>
                  </a:solidFill>
                  <a:cs typeface="Arial" panose="020B0604020202020204" pitchFamily="34" charset="0"/>
                </a:rPr>
                <a:t>tập </a:t>
              </a:r>
              <a:r>
                <a:rPr lang="en-US" sz="2935" dirty="0">
                  <a:solidFill>
                    <a:prstClr val="black"/>
                  </a:solidFill>
                  <a:cs typeface="Arial" panose="020B0604020202020204" pitchFamily="34" charset="0"/>
                </a:rPr>
                <a:t>trong </a:t>
              </a:r>
              <a:r>
                <a:rPr lang="en-US" sz="2935" dirty="0" smtClean="0">
                  <a:solidFill>
                    <a:prstClr val="black"/>
                  </a:solidFill>
                  <a:cs typeface="Arial" panose="020B0604020202020204" pitchFamily="34" charset="0"/>
                </a:rPr>
                <a:t>SGK- trang 66</a:t>
              </a:r>
              <a:endParaRPr lang="en-US" sz="2935" dirty="0">
                <a:solidFill>
                  <a:srgbClr val="E87B69"/>
                </a:solidFill>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7" name="Google Shape;929;p59"/>
          <p:cNvPicPr preferRelativeResize="0"/>
          <p:nvPr/>
        </p:nvPicPr>
        <p:blipFill rotWithShape="1">
          <a:blip r:embed="rId3"/>
          <a:srcRect l="9618" t="9617" r="9618" b="21786"/>
          <a:stretch>
            <a:fillRect/>
          </a:stretch>
        </p:blipFill>
        <p:spPr>
          <a:xfrm>
            <a:off x="8137453" y="401870"/>
            <a:ext cx="1590465" cy="1266065"/>
          </a:xfrm>
          <a:prstGeom prst="rect">
            <a:avLst/>
          </a:prstGeom>
          <a:noFill/>
          <a:ln>
            <a:noFill/>
          </a:ln>
        </p:spPr>
      </p:pic>
      <p:sp>
        <p:nvSpPr>
          <p:cNvPr id="8" name="TextBox 7"/>
          <p:cNvSpPr txBox="1"/>
          <p:nvPr/>
        </p:nvSpPr>
        <p:spPr>
          <a:xfrm>
            <a:off x="1980009" y="600922"/>
            <a:ext cx="9278754" cy="1384995"/>
          </a:xfrm>
          <a:prstGeom prst="rect">
            <a:avLst/>
          </a:prstGeom>
          <a:noFill/>
        </p:spPr>
        <p:txBody>
          <a:bodyPr wrap="square" rtlCol="0">
            <a:spAutoFit/>
          </a:bodyPr>
          <a:lstStyle/>
          <a:p>
            <a:pPr lvl="0" defTabSz="1219200">
              <a:buClr>
                <a:srgbClr val="000000"/>
              </a:buClr>
            </a:pP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Bài 3.27 (Sgk trang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Cho tam giác ABC, đường cao AH. Gọi M là trung điểm của AC, N là điểm sao cho </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a:t>
            </a:r>
            <a:r>
              <a:rPr kumimoji="0" lang="en-US" sz="2800" b="1" i="0"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là</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837738494"/>
      </p:ext>
    </p:extLst>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2" name="Group 11"/>
          <p:cNvGrpSpPr/>
          <p:nvPr/>
        </p:nvGrpSpPr>
        <p:grpSpPr>
          <a:xfrm>
            <a:off x="986885" y="2032788"/>
            <a:ext cx="9785684" cy="2552223"/>
            <a:chOff x="986885" y="2032788"/>
            <a:chExt cx="9785684" cy="2552223"/>
          </a:xfrm>
        </p:grpSpPr>
        <p:grpSp>
          <p:nvGrpSpPr>
            <p:cNvPr id="3" name="Group 2"/>
            <p:cNvGrpSpPr/>
            <p:nvPr/>
          </p:nvGrpSpPr>
          <p:grpSpPr>
            <a:xfrm>
              <a:off x="986885" y="2569636"/>
              <a:ext cx="5531515" cy="1897253"/>
              <a:chOff x="428722" y="1350949"/>
              <a:chExt cx="7602877" cy="1746088"/>
            </a:xfrm>
          </p:grpSpPr>
          <p:sp>
            <p:nvSpPr>
              <p:cNvPr id="7" name="Rounded Rectangular Callout 6"/>
              <p:cNvSpPr/>
              <p:nvPr/>
            </p:nvSpPr>
            <p:spPr>
              <a:xfrm>
                <a:off x="428722" y="1350949"/>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B58EC7"/>
                  </a:solidFill>
                  <a:latin typeface="Arial" panose="020B0604020202020204"/>
                  <a:sym typeface="Arial" panose="020B0604020202020204"/>
                </a:endParaRPr>
              </a:p>
            </p:txBody>
          </p:sp>
          <p:sp>
            <p:nvSpPr>
              <p:cNvPr id="8" name="Rectangle 7"/>
              <p:cNvSpPr/>
              <p:nvPr/>
            </p:nvSpPr>
            <p:spPr>
              <a:xfrm>
                <a:off x="819142" y="1648781"/>
                <a:ext cx="6822040" cy="1150426"/>
              </a:xfrm>
              <a:prstGeom prst="rect">
                <a:avLst/>
              </a:prstGeom>
            </p:spPr>
            <p:txBody>
              <a:bodyPr wrap="square">
                <a:spAutoFit/>
              </a:bodyPr>
              <a:lstStyle/>
              <a:p>
                <a:pPr algn="just" defTabSz="1219200">
                  <a:lnSpc>
                    <a:spcPct val="150000"/>
                  </a:lnSpc>
                  <a:buClr>
                    <a:srgbClr val="000000"/>
                  </a:buClr>
                </a:pP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Định</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nghĩa</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Hình</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chữ</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nhật</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tứ</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giác</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bốn</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góc</a:t>
                </a:r>
                <a:r>
                  <a:rPr lang="en-US" sz="2665"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vuông</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pic>
          <p:nvPicPr>
            <p:cNvPr id="2" name="Picture 1"/>
            <p:cNvPicPr>
              <a:picLocks noChangeAspect="1"/>
            </p:cNvPicPr>
            <p:nvPr/>
          </p:nvPicPr>
          <p:blipFill>
            <a:blip r:embed="rId3"/>
            <a:stretch>
              <a:fillRect/>
            </a:stretch>
          </p:blipFill>
          <p:spPr>
            <a:xfrm>
              <a:off x="6935187" y="2032788"/>
              <a:ext cx="3837382" cy="255222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14" name="Group 13"/>
          <p:cNvGrpSpPr/>
          <p:nvPr/>
        </p:nvGrpSpPr>
        <p:grpSpPr>
          <a:xfrm>
            <a:off x="337268" y="221553"/>
            <a:ext cx="9678830" cy="2714810"/>
            <a:chOff x="337268" y="221553"/>
            <a:chExt cx="9678830" cy="271481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50" y="472936"/>
              <a:ext cx="8631348" cy="2463427"/>
            </a:xfrm>
            <a:prstGeom prst="rect">
              <a:avLst/>
            </a:prstGeom>
          </p:spPr>
        </p:pic>
        <p:sp>
          <p:nvSpPr>
            <p:cNvPr id="5" name="Rectangle 4"/>
            <p:cNvSpPr/>
            <p:nvPr/>
          </p:nvSpPr>
          <p:spPr>
            <a:xfrm>
              <a:off x="2404332" y="954308"/>
              <a:ext cx="6592184" cy="954107"/>
            </a:xfrm>
            <a:prstGeom prst="rect">
              <a:avLst/>
            </a:prstGeom>
          </p:spPr>
          <p:txBody>
            <a:bodyPr wrap="square">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Tại sao?</a:t>
              </a:r>
              <a:endParaRPr lang="en-US" sz="1600" dirty="0" smtClean="0">
                <a:effectLst/>
                <a:latin typeface="Liberation Mono"/>
                <a:ea typeface="Liberation Mono"/>
                <a:cs typeface="Liberation Mono"/>
              </a:endParaRPr>
            </a:p>
          </p:txBody>
        </p:sp>
        <p:sp>
          <p:nvSpPr>
            <p:cNvPr id="8" name="TextBox 7"/>
            <p:cNvSpPr txBox="1"/>
            <p:nvPr/>
          </p:nvSpPr>
          <p:spPr>
            <a:xfrm>
              <a:off x="337268" y="221553"/>
              <a:ext cx="1602768" cy="502766"/>
            </a:xfrm>
            <a:prstGeom prst="rect">
              <a:avLst/>
            </a:prstGeom>
            <a:noFill/>
          </p:spPr>
          <p:txBody>
            <a:bodyPr wrap="square" rtlCol="0">
              <a:spAutoFit/>
            </a:bodyPr>
            <a:lstStyle/>
            <a:p>
              <a:pPr algn="ctr" defTabSz="1219200">
                <a:buClr>
                  <a:srgbClr val="000000"/>
                </a:buClr>
              </a:pPr>
              <a:r>
                <a:rPr lang="en-US" sz="2665" b="1" kern="0" dirty="0" smtClean="0">
                  <a:solidFill>
                    <a:srgbClr val="FFA187">
                      <a:lumMod val="50000"/>
                    </a:srgbClr>
                  </a:solidFill>
                  <a:latin typeface="Times New Roman" panose="02020603050405020304" pitchFamily="18" charset="0"/>
                  <a:cs typeface="Times New Roman" panose="02020603050405020304" pitchFamily="18" charset="0"/>
                  <a:sym typeface="Arial" panose="020B0604020202020204"/>
                </a:rPr>
                <a:t>HĐ2</a:t>
              </a:r>
              <a:endParaRPr lang="en-US" sz="2665" b="1" kern="0" dirty="0">
                <a:solidFill>
                  <a:srgbClr val="FFA187">
                    <a:lumMod val="50000"/>
                  </a:srgbClr>
                </a:solidFill>
                <a:latin typeface="Times New Roman" panose="02020603050405020304" pitchFamily="18" charset="0"/>
                <a:cs typeface="Times New Roman" panose="02020603050405020304" pitchFamily="18" charset="0"/>
                <a:sym typeface="Arial" panose="020B0604020202020204"/>
              </a:endParaRPr>
            </a:p>
          </p:txBody>
        </p:sp>
      </p:grpSp>
      <p:sp>
        <p:nvSpPr>
          <p:cNvPr id="10" name="TextBox 9"/>
          <p:cNvSpPr txBox="1"/>
          <p:nvPr/>
        </p:nvSpPr>
        <p:spPr>
          <a:xfrm>
            <a:off x="103240" y="4102671"/>
            <a:ext cx="11360448" cy="1569660"/>
          </a:xfrm>
          <a:prstGeom prst="rect">
            <a:avLst/>
          </a:prstGeom>
          <a:noFill/>
        </p:spPr>
        <p:txBody>
          <a:bodyPr wrap="square" rtlCol="0">
            <a:spAutoFit/>
          </a:bodyPr>
          <a:lstStyle/>
          <a:p>
            <a:pPr algn="just" defTabSz="121920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sp>
        <p:nvSpPr>
          <p:cNvPr id="6" name="Rectangle 5"/>
          <p:cNvSpPr/>
          <p:nvPr/>
        </p:nvSpPr>
        <p:spPr>
          <a:xfrm>
            <a:off x="2005009" y="3012740"/>
            <a:ext cx="9218514" cy="1569660"/>
          </a:xfrm>
          <a:prstGeom prst="rect">
            <a:avLst/>
          </a:prstGeom>
        </p:spPr>
        <p:txBody>
          <a:bodyPr wrap="square">
            <a:spAutoFit/>
          </a:bodyPr>
          <a:lstStyle/>
          <a:p>
            <a:pPr algn="just" defTabSz="121920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Trong hình chữ nhật,</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2665" b="1" kern="0" dirty="0" err="1" smtClean="0">
                <a:solidFill>
                  <a:srgbClr val="FFFFFF"/>
                </a:solidFill>
                <a:latin typeface="Times New Roman" panose="02020603050405020304" pitchFamily="18" charset="0"/>
                <a:cs typeface="Times New Roman" panose="02020603050405020304" pitchFamily="18" charset="0"/>
                <a:sym typeface="Arial" panose="020B0604020202020204"/>
              </a:rPr>
              <a:t>Định</a:t>
            </a:r>
            <a:r>
              <a:rPr lang="en-US" sz="2665" b="1" kern="0" dirty="0" smtClean="0">
                <a:solidFill>
                  <a:srgbClr val="FFFFFF"/>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FFFFFF"/>
                </a:solidFill>
                <a:latin typeface="Times New Roman" panose="02020603050405020304" pitchFamily="18" charset="0"/>
                <a:cs typeface="Times New Roman" panose="02020603050405020304" pitchFamily="18" charset="0"/>
                <a:sym typeface="Arial" panose="020B0604020202020204"/>
              </a:rPr>
              <a:t>lí</a:t>
            </a:r>
            <a:r>
              <a:rPr lang="en-US" sz="2665" b="1" kern="0" dirty="0" smtClean="0">
                <a:solidFill>
                  <a:srgbClr val="FFFFFF"/>
                </a:solidFill>
                <a:latin typeface="Times New Roman" panose="02020603050405020304" pitchFamily="18" charset="0"/>
                <a:cs typeface="Times New Roman" panose="02020603050405020304" pitchFamily="18" charset="0"/>
                <a:sym typeface="Arial" panose="020B0604020202020204"/>
              </a:rPr>
              <a:t> 1:</a:t>
            </a:r>
            <a:endParaRPr lang="en-US" sz="2665" b="1" kern="0" dirty="0">
              <a:solidFill>
                <a:srgbClr val="FFFFFF"/>
              </a:solidFill>
              <a:latin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3"/>
          <a:stretch>
            <a:fillRect/>
          </a:stretch>
        </p:blipFill>
        <p:spPr>
          <a:xfrm>
            <a:off x="0" y="93748"/>
            <a:ext cx="2185896" cy="1660174"/>
          </a:xfrm>
          <a:prstGeom prst="rect">
            <a:avLst/>
          </a:prstGeom>
        </p:spPr>
      </p:pic>
      <p:pic>
        <p:nvPicPr>
          <p:cNvPr id="3" name="Picture 2"/>
          <p:cNvPicPr>
            <a:picLocks noChangeAspect="1"/>
          </p:cNvPicPr>
          <p:nvPr/>
        </p:nvPicPr>
        <p:blipFill>
          <a:blip r:embed="rId4"/>
          <a:stretch>
            <a:fillRect/>
          </a:stretch>
        </p:blipFill>
        <p:spPr>
          <a:xfrm>
            <a:off x="3905136" y="93748"/>
            <a:ext cx="3231678" cy="2312204"/>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78" y="137836"/>
            <a:ext cx="9216689" cy="6311400"/>
          </a:xfrm>
          <a:prstGeom prst="rect">
            <a:avLst/>
          </a:prstGeom>
        </p:spPr>
      </p:pic>
      <p:sp>
        <p:nvSpPr>
          <p:cNvPr id="5" name="TextBox 4"/>
          <p:cNvSpPr txBox="1"/>
          <p:nvPr/>
        </p:nvSpPr>
        <p:spPr>
          <a:xfrm>
            <a:off x="2733974" y="1934061"/>
            <a:ext cx="5865930" cy="584775"/>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200">
              <a:buClr>
                <a:srgbClr val="000000"/>
              </a:buClr>
            </a:pPr>
            <a:r>
              <a:rPr lang="en-US" sz="3200"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Tính</a:t>
            </a:r>
            <a:r>
              <a:rPr lang="en-US" sz="3200"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chất</a:t>
            </a:r>
            <a:r>
              <a:rPr lang="en-US" sz="3200"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hình</a:t>
            </a:r>
            <a:r>
              <a:rPr lang="en-US" sz="3200"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chữ</a:t>
            </a:r>
            <a:r>
              <a:rPr lang="en-US" sz="3200"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nhật</a:t>
            </a:r>
            <a:r>
              <a:rPr lang="en-US" sz="3200"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a:t>
            </a:r>
            <a:endParaRPr lang="en-US" sz="3200" b="1" kern="0"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1774851" y="2518836"/>
            <a:ext cx="7961944" cy="3046988"/>
          </a:xfrm>
          <a:prstGeom prst="rect">
            <a:avLst/>
          </a:prstGeom>
        </p:spPr>
        <p:txBody>
          <a:bodyPr wrap="square">
            <a:spAutoFit/>
          </a:bodyPr>
          <a:lstStyle/>
          <a:p>
            <a:pPr algn="just" defTabSz="1219200">
              <a:lnSpc>
                <a:spcPct val="150000"/>
              </a:lnSpc>
              <a:buClr>
                <a:srgbClr val="000000"/>
              </a:buClr>
            </a:pPr>
            <a:r>
              <a:rPr lang="vi-VN" sz="3200" kern="0" dirty="0" smtClean="0">
                <a:solidFill>
                  <a:srgbClr val="000000"/>
                </a:solidFill>
                <a:latin typeface="+mj-lt"/>
                <a:cs typeface="Arial" panose="020B0604020202020204"/>
                <a:sym typeface="Arial" panose="020B0604020202020204"/>
              </a:rPr>
              <a:t>+ Các cạnh đối bằng nhau.</a:t>
            </a:r>
          </a:p>
          <a:p>
            <a:pPr algn="just" defTabSz="1219200">
              <a:lnSpc>
                <a:spcPct val="150000"/>
              </a:lnSpc>
              <a:buClr>
                <a:srgbClr val="000000"/>
              </a:buClr>
            </a:pPr>
            <a:r>
              <a:rPr lang="vi-VN" sz="3200" kern="0" dirty="0" smtClean="0">
                <a:solidFill>
                  <a:srgbClr val="000000"/>
                </a:solidFill>
                <a:latin typeface="+mj-lt"/>
                <a:cs typeface="Arial" panose="020B0604020202020204"/>
                <a:sym typeface="Arial" panose="020B0604020202020204"/>
              </a:rPr>
              <a:t>+ Các góc đối bằng nhau.</a:t>
            </a:r>
          </a:p>
          <a:p>
            <a:pPr algn="just" defTabSz="1219200">
              <a:lnSpc>
                <a:spcPct val="150000"/>
              </a:lnSpc>
              <a:buClr>
                <a:srgbClr val="000000"/>
              </a:buClr>
            </a:pPr>
            <a:r>
              <a:rPr lang="vi-VN" sz="3200" kern="0" dirty="0" smtClean="0">
                <a:solidFill>
                  <a:srgbClr val="000000"/>
                </a:solidFill>
                <a:latin typeface="+mj-lt"/>
                <a:cs typeface="Arial" panose="020B0604020202020204"/>
                <a:sym typeface="Arial" panose="020B0604020202020204"/>
              </a:rPr>
              <a:t>+</a:t>
            </a:r>
            <a:r>
              <a:rPr lang="en-US" sz="3200" kern="0" dirty="0" smtClean="0">
                <a:solidFill>
                  <a:srgbClr val="000000"/>
                </a:solidFill>
                <a:latin typeface="+mj-lt"/>
                <a:cs typeface="Arial" panose="020B0604020202020204"/>
                <a:sym typeface="Arial" panose="020B0604020202020204"/>
              </a:rPr>
              <a:t> </a:t>
            </a:r>
            <a:r>
              <a:rPr lang="vi-VN" sz="3200" kern="0" dirty="0" smtClean="0">
                <a:solidFill>
                  <a:srgbClr val="000000"/>
                </a:solidFill>
                <a:latin typeface="+mj-lt"/>
                <a:cs typeface="Arial" panose="020B0604020202020204"/>
                <a:sym typeface="Arial" panose="020B0604020202020204"/>
              </a:rPr>
              <a:t>Hai đường chéo bằng nhau.</a:t>
            </a:r>
            <a:r>
              <a:rPr lang="en-US" sz="3200" kern="0" dirty="0" smtClean="0">
                <a:solidFill>
                  <a:srgbClr val="000000"/>
                </a:solidFill>
                <a:latin typeface="+mj-lt"/>
                <a:cs typeface="Arial" panose="020B0604020202020204"/>
                <a:sym typeface="Arial" panose="020B0604020202020204"/>
              </a:rPr>
              <a:t> </a:t>
            </a:r>
            <a:r>
              <a:rPr lang="vi-VN" sz="3200" kern="0" dirty="0" smtClean="0">
                <a:solidFill>
                  <a:srgbClr val="000000"/>
                </a:solidFill>
                <a:latin typeface="+mj-lt"/>
                <a:cs typeface="Arial" panose="020B0604020202020204"/>
                <a:sym typeface="Arial" panose="020B0604020202020204"/>
              </a:rPr>
              <a:t>Hai đường chéo cắt nhau tại trung điểm mỗi đường …</a:t>
            </a:r>
            <a:endParaRPr lang="en-US" sz="3200" kern="0" dirty="0">
              <a:solidFill>
                <a:srgbClr val="000000"/>
              </a:solidFill>
              <a:latin typeface="+mj-lt"/>
              <a:cs typeface="Arial" panose="020B0604020202020204"/>
              <a:sym typeface="Arial" panose="020B0604020202020204"/>
            </a:endParaRPr>
          </a:p>
        </p:txBody>
      </p:sp>
    </p:spTree>
  </p:cSld>
  <p:clrMapOvr>
    <a:masterClrMapping/>
  </p:clrMapOvr>
  <p:transition spd="slow">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398207" y="858387"/>
            <a:ext cx="11621728"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1380512" y="1869651"/>
            <a:ext cx="9543696" cy="3582437"/>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98159"/>
          </a:xfrm>
          <a:prstGeom prst="rect">
            <a:avLst/>
          </a:prstGeom>
        </p:spPr>
        <p:txBody>
          <a:bodyPr lIns="0" tIns="0" rIns="0" bIns="0" rtlCol="0" anchor="t">
            <a:spAutoFit/>
          </a:bodyPr>
          <a:lstStyle/>
          <a:p>
            <a:pPr algn="ctr" defTabSz="609600">
              <a:lnSpc>
                <a:spcPts val="2135"/>
              </a:lnSpc>
            </a:pPr>
            <a:r>
              <a:rPr lang="en-US" sz="3200" b="1" dirty="0" err="1">
                <a:solidFill>
                  <a:srgbClr val="C00000"/>
                </a:solidFill>
                <a:latin typeface="Times New Roman" panose="02020603050405020304" pitchFamily="18" charset="0"/>
                <a:cs typeface="Times New Roman" panose="02020603050405020304" pitchFamily="18" charset="0"/>
              </a:rPr>
              <a:t>Nhận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xét</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794183" y="2135170"/>
            <a:ext cx="8720644" cy="2585323"/>
          </a:xfrm>
          <a:prstGeom prst="rect">
            <a:avLst/>
          </a:prstGeom>
          <a:noFill/>
        </p:spPr>
        <p:txBody>
          <a:bodyPr wrap="square" rtlCol="0">
            <a:spAutoFit/>
          </a:bodyPr>
          <a:lstStyle/>
          <a:p>
            <a:pPr algn="just" defTabSz="60960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200">
              <a:buClr>
                <a:srgbClr val="000000"/>
              </a:buClr>
            </a:pPr>
            <a:r>
              <a:rPr lang="en-US" sz="2665"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Ví</a:t>
            </a:r>
            <a:r>
              <a:rPr lang="en-US" sz="2665"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smtClean="0">
                <a:solidFill>
                  <a:srgbClr val="C00000"/>
                </a:solidFill>
                <a:latin typeface="Times New Roman" panose="02020603050405020304" pitchFamily="18" charset="0"/>
                <a:cs typeface="Times New Roman" panose="02020603050405020304" pitchFamily="18" charset="0"/>
                <a:sym typeface="Arial" panose="020B0604020202020204"/>
              </a:rPr>
              <a:t>dụ</a:t>
            </a:r>
            <a:r>
              <a:rPr lang="en-US" sz="2665" b="1" kern="0" dirty="0" smtClean="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2665" b="1" kern="0" dirty="0">
                <a:solidFill>
                  <a:srgbClr val="C00000"/>
                </a:solidFill>
                <a:latin typeface="Times New Roman" panose="02020603050405020304" pitchFamily="18" charset="0"/>
                <a:cs typeface="Times New Roman" panose="02020603050405020304" pitchFamily="18" charset="0"/>
                <a:sym typeface="Arial" panose="020B0604020202020204"/>
              </a:rPr>
              <a:t>1:</a:t>
            </a: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200">
              <a:lnSpc>
                <a:spcPct val="150000"/>
              </a:lnSpc>
              <a:buClr>
                <a:srgbClr val="000000"/>
              </a:buClr>
            </a:pPr>
            <a:r>
              <a:rPr lang="vi-VN" sz="2800" b="1" kern="0" dirty="0" smtClean="0">
                <a:solidFill>
                  <a:srgbClr val="000000"/>
                </a:solidFill>
                <a:latin typeface="+mj-lt"/>
                <a:cs typeface="Arial" panose="020B0604020202020204"/>
                <a:sym typeface="Arial" panose="020B0604020202020204"/>
              </a:rPr>
              <a:t>Cho hình chữ nhật ABCD, hai đường chéo AC và BD cắt nhau tại O. Chứng minh  </a:t>
            </a:r>
            <a:r>
              <a:rPr lang="en-US" sz="2800" b="1" kern="0" dirty="0" smtClean="0">
                <a:solidFill>
                  <a:srgbClr val="000000"/>
                </a:solidFill>
                <a:latin typeface="+mj-lt"/>
                <a:cs typeface="Arial" panose="020B0604020202020204"/>
                <a:sym typeface="Arial" panose="020B0604020202020204"/>
              </a:rPr>
              <a:t>  </a:t>
            </a:r>
            <a:r>
              <a:rPr lang="vi-VN" sz="2800" b="1" kern="0" dirty="0" smtClean="0">
                <a:solidFill>
                  <a:srgbClr val="000000"/>
                </a:solidFill>
                <a:latin typeface="+mj-lt"/>
                <a:cs typeface="Arial" panose="020B0604020202020204"/>
                <a:sym typeface="Arial" panose="020B0604020202020204"/>
              </a:rPr>
              <a:t>OAB =  </a:t>
            </a:r>
            <a:r>
              <a:rPr lang="en-US" sz="2800" b="1" kern="0" dirty="0" smtClean="0">
                <a:solidFill>
                  <a:srgbClr val="000000"/>
                </a:solidFill>
                <a:latin typeface="+mj-lt"/>
                <a:cs typeface="Arial" panose="020B0604020202020204"/>
                <a:sym typeface="Arial" panose="020B0604020202020204"/>
              </a:rPr>
              <a:t>  </a:t>
            </a:r>
            <a:r>
              <a:rPr lang="vi-VN" sz="2800" b="1" kern="0" dirty="0" smtClean="0">
                <a:solidFill>
                  <a:srgbClr val="000000"/>
                </a:solidFill>
                <a:latin typeface="+mj-lt"/>
                <a:cs typeface="Arial" panose="020B0604020202020204"/>
                <a:sym typeface="Arial" panose="020B0604020202020204"/>
              </a:rPr>
              <a:t>ODC.</a:t>
            </a:r>
            <a:endParaRPr lang="en-US" sz="2800" b="1" kern="0" dirty="0">
              <a:solidFill>
                <a:srgbClr val="000000"/>
              </a:solidFill>
              <a:latin typeface="+mj-lt"/>
              <a:cs typeface="Arial" panose="020B0604020202020204"/>
              <a:sym typeface="Arial" panose="020B0604020202020204"/>
            </a:endParaRPr>
          </a:p>
        </p:txBody>
      </p:sp>
      <p:pic>
        <p:nvPicPr>
          <p:cNvPr id="20" name="Picture 19"/>
          <p:cNvPicPr>
            <a:picLocks noChangeAspect="1"/>
          </p:cNvPicPr>
          <p:nvPr/>
        </p:nvPicPr>
        <p:blipFill>
          <a:blip r:embed="rId3"/>
          <a:stretch>
            <a:fillRect/>
          </a:stretch>
        </p:blipFill>
        <p:spPr>
          <a:xfrm>
            <a:off x="5878253" y="2055563"/>
            <a:ext cx="396274" cy="457240"/>
          </a:xfrm>
          <a:prstGeom prst="rect">
            <a:avLst/>
          </a:prstGeom>
        </p:spPr>
      </p:pic>
      <p:pic>
        <p:nvPicPr>
          <p:cNvPr id="21" name="Picture 20"/>
          <p:cNvPicPr>
            <a:picLocks noChangeAspect="1"/>
          </p:cNvPicPr>
          <p:nvPr/>
        </p:nvPicPr>
        <p:blipFill>
          <a:blip r:embed="rId4"/>
          <a:stretch>
            <a:fillRect/>
          </a:stretch>
        </p:blipFill>
        <p:spPr>
          <a:xfrm>
            <a:off x="7366296" y="2056166"/>
            <a:ext cx="399172" cy="456637"/>
          </a:xfrm>
          <a:prstGeom prst="rect">
            <a:avLst/>
          </a:prstGeom>
        </p:spPr>
      </p:pic>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16" name="Hình chữ nhật: Góc Tròn 15"/>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293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93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93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93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spAutoFit/>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p:cNvGrpSpPr/>
          <p:nvPr/>
        </p:nvGrpSpPr>
        <p:grpSpPr>
          <a:xfrm>
            <a:off x="508000" y="1931667"/>
            <a:ext cx="19951480" cy="1374928"/>
            <a:chOff x="838200" y="2682947"/>
            <a:chExt cx="29927220" cy="2062392"/>
          </a:xfrm>
        </p:grpSpPr>
        <p:sp>
          <p:nvSpPr>
            <p:cNvPr id="17" name="Hộp Văn bản 16"/>
            <p:cNvSpPr txBox="1"/>
            <p:nvPr/>
          </p:nvSpPr>
          <p:spPr>
            <a:xfrm>
              <a:off x="838200" y="2682947"/>
              <a:ext cx="29927220" cy="2062392"/>
            </a:xfrm>
            <a:prstGeom prst="rect">
              <a:avLst/>
            </a:prstGeom>
            <a:noFill/>
          </p:spPr>
          <p:txBody>
            <a:bodyPr wrap="square" rtlCol="0">
              <a:spAutoFit/>
            </a:bodyPr>
            <a:lstStyle/>
            <a:p>
              <a:pPr marL="0" marR="0" lvl="0" indent="0" algn="just" defTabSz="609600" rtl="0" eaLnBrk="1" fontAlgn="auto" latinLnBrk="0" hangingPunct="1">
                <a:lnSpc>
                  <a:spcPct val="150000"/>
                </a:lnSpc>
                <a:spcBef>
                  <a:spcPts val="0"/>
                </a:spcBef>
                <a:spcAft>
                  <a:spcPts val="0"/>
                </a:spcAft>
                <a:buClrTx/>
                <a:buSzTx/>
                <a:buFontTx/>
                <a:buNone/>
                <a:defRPr/>
              </a:pPr>
              <a:r>
                <a:rPr kumimoji="0" lang="vi-VN" sz="2935"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Cho hình chữ nhật ABCD. Hai đường chéo AC, BD cắt nhau tại O</a:t>
              </a:r>
              <a:r>
                <a:rPr kumimoji="0" lang="vi-VN" sz="2935"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a:t>
              </a:r>
              <a:endParaRPr kumimoji="0" lang="en-US" sz="2935"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endParaRPr>
            </a:p>
            <a:p>
              <a:pPr marL="0" marR="0" lvl="0" indent="0" algn="just" defTabSz="609600" rtl="0" eaLnBrk="1" fontAlgn="auto" latinLnBrk="0" hangingPunct="1">
                <a:lnSpc>
                  <a:spcPct val="150000"/>
                </a:lnSpc>
                <a:spcBef>
                  <a:spcPts val="0"/>
                </a:spcBef>
                <a:spcAft>
                  <a:spcPts val="0"/>
                </a:spcAft>
                <a:buClrTx/>
                <a:buSzTx/>
                <a:buFontTx/>
                <a:buNone/>
                <a:defRPr/>
              </a:pPr>
              <a:r>
                <a:rPr kumimoji="0" lang="vi-VN" sz="2935"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 </a:t>
              </a:r>
              <a:r>
                <a:rPr kumimoji="0" lang="vi-VN" sz="2935"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Kẻ OH   DC (H.3.44</a:t>
              </a:r>
              <a:r>
                <a:rPr kumimoji="0" lang="vi-VN" sz="2935"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a:t>
              </a:r>
              <a:r>
                <a:rPr kumimoji="0" lang="en-US" sz="2935"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 </a:t>
              </a:r>
              <a:r>
                <a:rPr kumimoji="0" lang="vi-VN" sz="2935"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Chứng </a:t>
              </a:r>
              <a:r>
                <a:rPr kumimoji="0" lang="vi-VN" sz="2935"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extLst>
                <p:ext uri="{D42A27DB-BD31-4B8C-83A1-F6EECF244321}">
                  <p14:modId xmlns:p14="http://schemas.microsoft.com/office/powerpoint/2010/main" val="3457860240"/>
                </p:ext>
              </p:extLst>
            </p:nvPr>
          </p:nvGraphicFramePr>
          <p:xfrm>
            <a:off x="2620215" y="3948526"/>
            <a:ext cx="690510" cy="678749"/>
          </p:xfrm>
          <a:graphic>
            <a:graphicData uri="http://schemas.openxmlformats.org/presentationml/2006/ole">
              <mc:AlternateContent xmlns:mc="http://schemas.openxmlformats.org/markup-compatibility/2006">
                <mc:Choice xmlns:v="urn:schemas-microsoft-com:vml" Requires="v">
                  <p:oleObj spid="_x0000_s3140" name="Equation" r:id="rId3" imgW="152400" imgH="165100" progId="Equation.DSMT4">
                    <p:embed/>
                  </p:oleObj>
                </mc:Choice>
                <mc:Fallback>
                  <p:oleObj name="Equation" r:id="rId3" imgW="152400" imgH="165100" progId="Equation.DSMT4">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215" y="3948526"/>
                          <a:ext cx="690510" cy="678749"/>
                        </a:xfrm>
                        <a:prstGeom prst="rect">
                          <a:avLst/>
                        </a:prstGeom>
                        <a:noFill/>
                      </p:spPr>
                    </p:pic>
                  </p:oleObj>
                </mc:Fallback>
              </mc:AlternateContent>
            </a:graphicData>
          </a:graphic>
        </p:graphicFrame>
      </p:grpSp>
      <p:pic>
        <p:nvPicPr>
          <p:cNvPr id="22" name="Picture 2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943994" y="3479149"/>
            <a:ext cx="3759200" cy="22659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774</Words>
  <PresentationFormat>Widescreen</PresentationFormat>
  <Paragraphs>74</Paragraphs>
  <Slides>23</Slides>
  <Notes>11</Notes>
  <HiddenSlides>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5" baseType="lpstr">
      <vt:lpstr>Antic</vt:lpstr>
      <vt:lpstr>Arial</vt:lpstr>
      <vt:lpstr>Barriecito</vt:lpstr>
      <vt:lpstr>Bebas Neue</vt:lpstr>
      <vt:lpstr>Calibri</vt:lpstr>
      <vt:lpstr>Liberation Mono</vt:lpstr>
      <vt:lpstr>Londrina Solid</vt:lpstr>
      <vt:lpstr>Times New Roman</vt:lpstr>
      <vt:lpstr>1_Office Theme</vt:lpstr>
      <vt:lpstr>2_Office Theme</vt:lpstr>
      <vt:lpstr>Watercolor Preschool Center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Câu hỏi 1:  Hãy chọn câu Sai.  Hình chữ nhật có:  </vt:lpstr>
      <vt:lpstr>Câu hỏi 2:  Hãy chọn câu SAI Cho hình ABCD là hình chữ nhật có O là giao điểm của hai đường chéo. Khi đó</vt:lpstr>
      <vt:lpstr>Câu hỏi 3:  Hãy chọn câu SAI</vt:lpstr>
      <vt:lpstr>Câu hỏi 4: Hãy chọn câu ĐÚNG Cho tam giác ABC vuông tại A, BC = 10 cm. M là trung điểm cạnh BC. Độ dài AM bằng: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2023-06-21T16:11:00Z</dcterms:created>
  <dcterms:modified xsi:type="dcterms:W3CDTF">2023-08-18T08:27:34Z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1B749D6FC4BC4CC68ACF8F4EDBE417E6_13</vt:lpwstr>
  </property>
  <property fmtid="{D5CDD505-2E9C-101B-9397-08002B2CF9AE}" pid="3" name="KSOProductBuildVer">
    <vt:lpwstr>1033-12.2.0.13110</vt:lpwstr>
  </property>
</Properties>
</file>