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00" r:id="rId2"/>
    <p:sldId id="405" r:id="rId3"/>
    <p:sldId id="302" r:id="rId4"/>
    <p:sldId id="292" r:id="rId5"/>
    <p:sldId id="425" r:id="rId6"/>
    <p:sldId id="426" r:id="rId7"/>
    <p:sldId id="334" r:id="rId8"/>
    <p:sldId id="369" r:id="rId9"/>
    <p:sldId id="355" r:id="rId10"/>
    <p:sldId id="411" r:id="rId11"/>
    <p:sldId id="427" r:id="rId12"/>
    <p:sldId id="428" r:id="rId13"/>
    <p:sldId id="429" r:id="rId14"/>
    <p:sldId id="430" r:id="rId15"/>
    <p:sldId id="431" r:id="rId16"/>
    <p:sldId id="417" r:id="rId17"/>
    <p:sldId id="418" r:id="rId18"/>
    <p:sldId id="419" r:id="rId19"/>
    <p:sldId id="420" r:id="rId20"/>
    <p:sldId id="336" r:id="rId21"/>
    <p:sldId id="432" r:id="rId22"/>
    <p:sldId id="422" r:id="rId23"/>
    <p:sldId id="433" r:id="rId24"/>
    <p:sldId id="315" r:id="rId25"/>
    <p:sldId id="436" r:id="rId26"/>
    <p:sldId id="437" r:id="rId27"/>
    <p:sldId id="331" r:id="rId28"/>
    <p:sldId id="295" r:id="rId29"/>
    <p:sldId id="329" r:id="rId30"/>
    <p:sldId id="34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pos="739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2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218B"/>
    <a:srgbClr val="FFCC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25"/>
    <p:restoredTop sz="95033" autoAdjust="0"/>
  </p:normalViewPr>
  <p:slideViewPr>
    <p:cSldViewPr snapToGrid="0">
      <p:cViewPr varScale="1">
        <p:scale>
          <a:sx n="71" d="100"/>
          <a:sy n="71" d="100"/>
        </p:scale>
        <p:origin x="762" y="60"/>
      </p:cViewPr>
      <p:guideLst>
        <p:guide orient="horz" pos="816"/>
        <p:guide pos="325"/>
        <p:guide pos="73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giới thiệu từ vựng, CCQ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91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85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Unit </a:t>
            </a:r>
            <a:r>
              <a:rPr lang="en-US" sz="18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2.2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6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0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4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0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s/asociaci%C3%B3n-comunidad-grupo-reuni%C3%B3n-152746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duhome.com.vn/DHALesson?idGrade=3&amp;idSubject=1&amp;idSeries=119&amp;idTheme=1068&amp;IdLevel=2&amp;idThemeServer=74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image" Target="../media/image22.png"/><Relationship Id="rId5" Type="http://schemas.microsoft.com/office/2007/relationships/media" Target="../media/media3.mp3"/><Relationship Id="rId10" Type="http://schemas.openxmlformats.org/officeDocument/2006/relationships/image" Target="../media/image21.png"/><Relationship Id="rId4" Type="http://schemas.openxmlformats.org/officeDocument/2006/relationships/audio" Target="../media/media2.mp3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6: Clothes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2.2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86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236" y="1998082"/>
            <a:ext cx="9972675" cy="2314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825" y="428625"/>
            <a:ext cx="3333750" cy="828675"/>
          </a:xfrm>
          <a:prstGeom prst="rect">
            <a:avLst/>
          </a:prstGeom>
        </p:spPr>
      </p:pic>
      <p:pic>
        <p:nvPicPr>
          <p:cNvPr id="2" name="CD3-TRACK 10">
            <a:hlinkClick r:id="" action="ppaction://media"/>
            <a:extLst>
              <a:ext uri="{FF2B5EF4-FFF2-40B4-BE49-F238E27FC236}">
                <a16:creationId xmlns:a16="http://schemas.microsoft.com/office/drawing/2014/main" id="{CCFB1D1A-66F7-1DA1-3133-C5670F864E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73847" y="769937"/>
            <a:ext cx="487363" cy="4873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59B9980-D172-48A4-8666-D69CEF86B346}"/>
              </a:ext>
            </a:extLst>
          </p:cNvPr>
          <p:cNvSpPr/>
          <p:nvPr/>
        </p:nvSpPr>
        <p:spPr>
          <a:xfrm>
            <a:off x="7020233" y="769937"/>
            <a:ext cx="1060000" cy="894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B94FDF-1928-9B7A-A2DA-C56D55E4425B}"/>
              </a:ext>
            </a:extLst>
          </p:cNvPr>
          <p:cNvSpPr txBox="1"/>
          <p:nvPr/>
        </p:nvSpPr>
        <p:spPr>
          <a:xfrm>
            <a:off x="4663147" y="2579291"/>
            <a:ext cx="34910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jacket        jeans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AAA8CF-8DD4-C9D1-2FD9-59D836DA37C5}"/>
              </a:ext>
            </a:extLst>
          </p:cNvPr>
          <p:cNvSpPr txBox="1"/>
          <p:nvPr/>
        </p:nvSpPr>
        <p:spPr>
          <a:xfrm>
            <a:off x="1138282" y="1879322"/>
            <a:ext cx="32451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/</a:t>
            </a:r>
            <a:r>
              <a:rPr lang="en-US" sz="3600" dirty="0" err="1">
                <a:solidFill>
                  <a:srgbClr val="0070C0"/>
                </a:solidFill>
              </a:rPr>
              <a:t>dʒ</a:t>
            </a:r>
            <a:r>
              <a:rPr lang="en-US" sz="3600" dirty="0">
                <a:solidFill>
                  <a:srgbClr val="0070C0"/>
                </a:solidFill>
              </a:rPr>
              <a:t>/, /</a:t>
            </a:r>
            <a:r>
              <a:rPr lang="en-US" sz="3600" dirty="0" err="1">
                <a:solidFill>
                  <a:srgbClr val="0070C0"/>
                </a:solidFill>
              </a:rPr>
              <a:t>dʒ</a:t>
            </a:r>
            <a:r>
              <a:rPr lang="en-US" sz="3600" dirty="0">
                <a:solidFill>
                  <a:srgbClr val="0070C0"/>
                </a:solidFill>
              </a:rPr>
              <a:t>/, /</a:t>
            </a:r>
            <a:r>
              <a:rPr lang="en-US" sz="3600" dirty="0" err="1">
                <a:solidFill>
                  <a:srgbClr val="0070C0"/>
                </a:solidFill>
              </a:rPr>
              <a:t>dʒ</a:t>
            </a:r>
            <a:r>
              <a:rPr lang="en-US" sz="3600" dirty="0">
                <a:solidFill>
                  <a:srgbClr val="0070C0"/>
                </a:solidFill>
              </a:rPr>
              <a:t>/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3C6D69-99C9-1B6E-EE4B-8931EECBB1C5}"/>
              </a:ext>
            </a:extLst>
          </p:cNvPr>
          <p:cNvSpPr txBox="1"/>
          <p:nvPr/>
        </p:nvSpPr>
        <p:spPr>
          <a:xfrm>
            <a:off x="1417968" y="3225623"/>
            <a:ext cx="32451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/</a:t>
            </a:r>
            <a:r>
              <a:rPr lang="en-US" sz="3600" dirty="0" err="1">
                <a:solidFill>
                  <a:srgbClr val="0070C0"/>
                </a:solidFill>
              </a:rPr>
              <a:t>dʒ</a:t>
            </a:r>
            <a:r>
              <a:rPr lang="en-US" sz="3600" dirty="0">
                <a:solidFill>
                  <a:srgbClr val="0070C0"/>
                </a:solidFill>
              </a:rPr>
              <a:t>/, /</a:t>
            </a:r>
            <a:r>
              <a:rPr lang="en-US" sz="3600" dirty="0" err="1">
                <a:solidFill>
                  <a:srgbClr val="0070C0"/>
                </a:solidFill>
              </a:rPr>
              <a:t>dʒ</a:t>
            </a:r>
            <a:r>
              <a:rPr lang="en-US" sz="3600" dirty="0">
                <a:solidFill>
                  <a:srgbClr val="0070C0"/>
                </a:solidFill>
              </a:rPr>
              <a:t>/, /</a:t>
            </a:r>
            <a:r>
              <a:rPr lang="en-US" sz="3600" dirty="0" err="1">
                <a:solidFill>
                  <a:srgbClr val="0070C0"/>
                </a:solidFill>
              </a:rPr>
              <a:t>dʒ</a:t>
            </a:r>
            <a:r>
              <a:rPr lang="en-US" sz="3600" dirty="0">
                <a:solidFill>
                  <a:srgbClr val="0070C0"/>
                </a:solidFill>
              </a:rPr>
              <a:t>/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4A0C2B-0665-8C1B-B383-7277BD84947D}"/>
              </a:ext>
            </a:extLst>
          </p:cNvPr>
          <p:cNvSpPr txBox="1"/>
          <p:nvPr/>
        </p:nvSpPr>
        <p:spPr>
          <a:xfrm>
            <a:off x="8598707" y="3903760"/>
            <a:ext cx="32451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/</a:t>
            </a:r>
            <a:r>
              <a:rPr lang="en-US" sz="3600" dirty="0" err="1">
                <a:solidFill>
                  <a:srgbClr val="0070C0"/>
                </a:solidFill>
              </a:rPr>
              <a:t>dʒ</a:t>
            </a:r>
            <a:r>
              <a:rPr lang="en-US" sz="3600" dirty="0">
                <a:solidFill>
                  <a:srgbClr val="0070C0"/>
                </a:solidFill>
              </a:rPr>
              <a:t>/, /</a:t>
            </a:r>
            <a:r>
              <a:rPr lang="en-US" sz="3600" dirty="0" err="1">
                <a:solidFill>
                  <a:srgbClr val="0070C0"/>
                </a:solidFill>
              </a:rPr>
              <a:t>dʒ</a:t>
            </a:r>
            <a:r>
              <a:rPr lang="en-US" sz="3600" dirty="0">
                <a:solidFill>
                  <a:srgbClr val="0070C0"/>
                </a:solidFill>
              </a:rPr>
              <a:t>/, /</a:t>
            </a:r>
            <a:r>
              <a:rPr lang="en-US" sz="3600" dirty="0" err="1">
                <a:solidFill>
                  <a:srgbClr val="0070C0"/>
                </a:solidFill>
              </a:rPr>
              <a:t>dʒ</a:t>
            </a:r>
            <a:r>
              <a:rPr lang="en-US" sz="3600" dirty="0">
                <a:solidFill>
                  <a:srgbClr val="0070C0"/>
                </a:solidFill>
              </a:rPr>
              <a:t>/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DCDCF1-74EC-CAB2-2BA9-96D39C77D7C2}"/>
              </a:ext>
            </a:extLst>
          </p:cNvPr>
          <p:cNvSpPr txBox="1"/>
          <p:nvPr/>
        </p:nvSpPr>
        <p:spPr>
          <a:xfrm>
            <a:off x="8431544" y="2902457"/>
            <a:ext cx="32451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/</a:t>
            </a:r>
            <a:r>
              <a:rPr lang="en-US" sz="3600" dirty="0" err="1">
                <a:solidFill>
                  <a:srgbClr val="0070C0"/>
                </a:solidFill>
              </a:rPr>
              <a:t>dʒ</a:t>
            </a:r>
            <a:r>
              <a:rPr lang="en-US" sz="3600" dirty="0">
                <a:solidFill>
                  <a:srgbClr val="0070C0"/>
                </a:solidFill>
              </a:rPr>
              <a:t>/, /</a:t>
            </a:r>
            <a:r>
              <a:rPr lang="en-US" sz="3600" dirty="0" err="1">
                <a:solidFill>
                  <a:srgbClr val="0070C0"/>
                </a:solidFill>
              </a:rPr>
              <a:t>dʒ</a:t>
            </a:r>
            <a:r>
              <a:rPr lang="en-US" sz="3600" dirty="0">
                <a:solidFill>
                  <a:srgbClr val="0070C0"/>
                </a:solidFill>
              </a:rPr>
              <a:t>/, /</a:t>
            </a:r>
            <a:r>
              <a:rPr lang="en-US" sz="3600" dirty="0" err="1">
                <a:solidFill>
                  <a:srgbClr val="0070C0"/>
                </a:solidFill>
              </a:rPr>
              <a:t>dʒ</a:t>
            </a:r>
            <a:r>
              <a:rPr lang="en-US" sz="3600" dirty="0">
                <a:solidFill>
                  <a:srgbClr val="0070C0"/>
                </a:solidFill>
              </a:rPr>
              <a:t>/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A4505AB-9D6B-C446-76B6-96774939ACF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2107" y="564719"/>
            <a:ext cx="2129406" cy="170464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2F65F63-DB0A-EDC0-02B3-E3D2E00D345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985" y="3311956"/>
            <a:ext cx="2245248" cy="247627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AC46027-F2F1-6C9B-BF58-99A0D134E896}"/>
              </a:ext>
            </a:extLst>
          </p:cNvPr>
          <p:cNvSpPr txBox="1"/>
          <p:nvPr/>
        </p:nvSpPr>
        <p:spPr>
          <a:xfrm>
            <a:off x="7961210" y="390029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earphone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419644020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74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25" y="1146175"/>
            <a:ext cx="5162550" cy="5353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1047668"/>
            <a:ext cx="4294187" cy="53537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700" y="314243"/>
            <a:ext cx="5210175" cy="733425"/>
          </a:xfrm>
          <a:prstGeom prst="rect">
            <a:avLst/>
          </a:prstGeom>
        </p:spPr>
      </p:pic>
      <p:pic>
        <p:nvPicPr>
          <p:cNvPr id="5" name="CD3-TRACK 11">
            <a:hlinkClick r:id="" action="ppaction://media"/>
            <a:extLst>
              <a:ext uri="{FF2B5EF4-FFF2-40B4-BE49-F238E27FC236}">
                <a16:creationId xmlns:a16="http://schemas.microsoft.com/office/drawing/2014/main" id="{5F161F19-B31D-492E-1638-12BF9DEC95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28A304A-F36D-A712-34C4-D58EE9471908}"/>
              </a:ext>
            </a:extLst>
          </p:cNvPr>
          <p:cNvSpPr/>
          <p:nvPr/>
        </p:nvSpPr>
        <p:spPr>
          <a:xfrm>
            <a:off x="5565206" y="3080517"/>
            <a:ext cx="1060000" cy="894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7C0E96-35E9-7EAD-871E-48E24019CC67}"/>
              </a:ext>
            </a:extLst>
          </p:cNvPr>
          <p:cNvSpPr txBox="1"/>
          <p:nvPr/>
        </p:nvSpPr>
        <p:spPr>
          <a:xfrm>
            <a:off x="7561570" y="345296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earphone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35462776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538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62" y="371475"/>
            <a:ext cx="5248275" cy="847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8500" y="2603500"/>
            <a:ext cx="2616200" cy="25917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1515" y="2545644"/>
            <a:ext cx="2842014" cy="2950281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921000" y="2985734"/>
            <a:ext cx="4419600" cy="1035050"/>
          </a:xfrm>
          <a:prstGeom prst="wedgeRoundRectCallout">
            <a:avLst>
              <a:gd name="adj1" fmla="val -56181"/>
              <a:gd name="adj2" fmla="val 89578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I can’t see you. What are you wearing, Lucy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146800" y="1524000"/>
            <a:ext cx="4876800" cy="1079500"/>
          </a:xfrm>
          <a:prstGeom prst="wedgeRoundRectCallout">
            <a:avLst>
              <a:gd name="adj1" fmla="val 49612"/>
              <a:gd name="adj2" fmla="val 95026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Hello, Grandma! We’re at the train station now.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5168900" y="4603750"/>
            <a:ext cx="4876800" cy="1079500"/>
          </a:xfrm>
          <a:prstGeom prst="wedgeRoundRectCallout">
            <a:avLst>
              <a:gd name="adj1" fmla="val 44664"/>
              <a:gd name="adj2" fmla="val -76739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I’m wearing a yellow 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</a:rPr>
              <a:t>(1) _______.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175500" y="5143500"/>
            <a:ext cx="1346200" cy="53975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jacket</a:t>
            </a:r>
          </a:p>
        </p:txBody>
      </p:sp>
      <p:pic>
        <p:nvPicPr>
          <p:cNvPr id="9" name="CD3-TRACK 12 (1)">
            <a:hlinkClick r:id="" action="ppaction://media"/>
            <a:extLst>
              <a:ext uri="{FF2B5EF4-FFF2-40B4-BE49-F238E27FC236}">
                <a16:creationId xmlns:a16="http://schemas.microsoft.com/office/drawing/2014/main" id="{D4406FEC-6D4E-7D81-2B87-7A87426A41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96918" y="518679"/>
            <a:ext cx="487363" cy="48736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CA561F0-F9C3-CCEB-32BE-8057C5C398D8}"/>
              </a:ext>
            </a:extLst>
          </p:cNvPr>
          <p:cNvSpPr/>
          <p:nvPr/>
        </p:nvSpPr>
        <p:spPr>
          <a:xfrm>
            <a:off x="6785732" y="438148"/>
            <a:ext cx="1060000" cy="894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F099EC-D375-7E16-A4D2-8AA55C8DAE62}"/>
              </a:ext>
            </a:extLst>
          </p:cNvPr>
          <p:cNvSpPr txBox="1"/>
          <p:nvPr/>
        </p:nvSpPr>
        <p:spPr>
          <a:xfrm>
            <a:off x="7561570" y="345296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earphone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62766957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160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62" y="371475"/>
            <a:ext cx="5248275" cy="847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5800" y="2173905"/>
            <a:ext cx="2616200" cy="25917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1515" y="2545644"/>
            <a:ext cx="2842014" cy="2950281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964234" y="1681315"/>
            <a:ext cx="5462012" cy="1230159"/>
          </a:xfrm>
          <a:prstGeom prst="wedgeRoundRectCallout">
            <a:avLst>
              <a:gd name="adj1" fmla="val -56181"/>
              <a:gd name="adj2" fmla="val 89578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No, I still can’t see you. What else are you wearing?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4066162" y="4763243"/>
            <a:ext cx="5882260" cy="865559"/>
          </a:xfrm>
          <a:prstGeom prst="wedgeRoundRectCallout">
            <a:avLst>
              <a:gd name="adj1" fmla="val 48302"/>
              <a:gd name="adj2" fmla="val -11719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I’m wearing blue (2) _______.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015591" y="4763244"/>
            <a:ext cx="1573179" cy="539750"/>
          </a:xfrm>
          <a:prstGeom prst="roundRect">
            <a:avLst>
              <a:gd name="adj" fmla="val 2116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 jeans</a:t>
            </a:r>
          </a:p>
        </p:txBody>
      </p:sp>
      <p:pic>
        <p:nvPicPr>
          <p:cNvPr id="7" name="CD3-TRACK 12 (2)">
            <a:hlinkClick r:id="" action="ppaction://media"/>
            <a:extLst>
              <a:ext uri="{FF2B5EF4-FFF2-40B4-BE49-F238E27FC236}">
                <a16:creationId xmlns:a16="http://schemas.microsoft.com/office/drawing/2014/main" id="{0EE09133-C54C-C84D-D736-E272A29B2D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04740" y="731837"/>
            <a:ext cx="487363" cy="4873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411FB38-49EF-4A81-61EB-018A97D233A5}"/>
              </a:ext>
            </a:extLst>
          </p:cNvPr>
          <p:cNvSpPr/>
          <p:nvPr/>
        </p:nvSpPr>
        <p:spPr>
          <a:xfrm>
            <a:off x="9227767" y="691892"/>
            <a:ext cx="1060000" cy="894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5E833F-F509-21A9-C6FC-70F0C6625652}"/>
              </a:ext>
            </a:extLst>
          </p:cNvPr>
          <p:cNvSpPr txBox="1"/>
          <p:nvPr/>
        </p:nvSpPr>
        <p:spPr>
          <a:xfrm>
            <a:off x="7561570" y="345296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earphone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30724746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09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62" y="371475"/>
            <a:ext cx="5248275" cy="847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8500" y="2603500"/>
            <a:ext cx="2616200" cy="25917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1515" y="2545644"/>
            <a:ext cx="2842014" cy="2950281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921000" y="2985734"/>
            <a:ext cx="4419600" cy="1035050"/>
          </a:xfrm>
          <a:prstGeom prst="wedgeRoundRectCallout">
            <a:avLst>
              <a:gd name="adj1" fmla="val -56181"/>
              <a:gd name="adj2" fmla="val 89578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I’m wearing a blue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</a:rPr>
              <a:t> (3) _______.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459166" y="1524000"/>
            <a:ext cx="4564434" cy="1079500"/>
          </a:xfrm>
          <a:prstGeom prst="wedgeRoundRectCallout">
            <a:avLst>
              <a:gd name="adj1" fmla="val 49612"/>
              <a:gd name="adj2" fmla="val 95026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What are you wearing, Grandma?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749800" y="3429000"/>
            <a:ext cx="1346200" cy="53975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skirt</a:t>
            </a:r>
          </a:p>
        </p:txBody>
      </p:sp>
      <p:pic>
        <p:nvPicPr>
          <p:cNvPr id="8" name="CD3-TRACK 12 (3)">
            <a:hlinkClick r:id="" action="ppaction://media"/>
            <a:extLst>
              <a:ext uri="{FF2B5EF4-FFF2-40B4-BE49-F238E27FC236}">
                <a16:creationId xmlns:a16="http://schemas.microsoft.com/office/drawing/2014/main" id="{86B88732-2DD3-6458-6766-1F384171CA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52505" y="632280"/>
            <a:ext cx="487363" cy="48736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FA05FF2-E88F-4999-EC03-707B7DCAAEC5}"/>
              </a:ext>
            </a:extLst>
          </p:cNvPr>
          <p:cNvSpPr/>
          <p:nvPr/>
        </p:nvSpPr>
        <p:spPr>
          <a:xfrm>
            <a:off x="7509868" y="247031"/>
            <a:ext cx="1060000" cy="894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900E18-C71C-8A24-24B9-CE64DD31EBC2}"/>
              </a:ext>
            </a:extLst>
          </p:cNvPr>
          <p:cNvSpPr txBox="1"/>
          <p:nvPr/>
        </p:nvSpPr>
        <p:spPr>
          <a:xfrm>
            <a:off x="7561570" y="345296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earphone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378662372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2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62" y="371475"/>
            <a:ext cx="5248275" cy="847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9466" y="1068323"/>
            <a:ext cx="2616200" cy="25917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56042" y="1953859"/>
            <a:ext cx="2842014" cy="2950281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459409" y="2393950"/>
            <a:ext cx="5918332" cy="836886"/>
          </a:xfrm>
          <a:prstGeom prst="wedgeRoundRectCallout">
            <a:avLst>
              <a:gd name="adj1" fmla="val -56838"/>
              <a:gd name="adj2" fmla="val 119800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He’s wearing red (4) _______.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4149723" y="1149147"/>
            <a:ext cx="5389191" cy="755245"/>
          </a:xfrm>
          <a:prstGeom prst="wedgeRoundRectCallout">
            <a:avLst>
              <a:gd name="adj1" fmla="val 52861"/>
              <a:gd name="adj2" fmla="val 133666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What’s Grandpa wearing?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447749" y="2412189"/>
            <a:ext cx="1346200" cy="53975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boots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631720" y="3774267"/>
            <a:ext cx="2311692" cy="2375652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4149723" y="3740895"/>
            <a:ext cx="5481997" cy="774301"/>
          </a:xfrm>
          <a:prstGeom prst="wedgeRoundRectCallout">
            <a:avLst>
              <a:gd name="adj1" fmla="val 51644"/>
              <a:gd name="adj2" fmla="val 103527"/>
              <a:gd name="adj3" fmla="val 1666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It’s OK, I see you, Lucy! Jill!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2208003" y="5067339"/>
            <a:ext cx="5340661" cy="754510"/>
          </a:xfrm>
          <a:prstGeom prst="wedgeRoundRectCallout">
            <a:avLst>
              <a:gd name="adj1" fmla="val -53945"/>
              <a:gd name="adj2" fmla="val -130801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No! Dan! Come back here!</a:t>
            </a:r>
          </a:p>
        </p:txBody>
      </p:sp>
      <p:pic>
        <p:nvPicPr>
          <p:cNvPr id="11" name="CD3-TRACK 12 (4)">
            <a:hlinkClick r:id="" action="ppaction://media"/>
            <a:extLst>
              <a:ext uri="{FF2B5EF4-FFF2-40B4-BE49-F238E27FC236}">
                <a16:creationId xmlns:a16="http://schemas.microsoft.com/office/drawing/2014/main" id="{50368E92-755F-D850-4C22-F8D36BB685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538914" y="516180"/>
            <a:ext cx="487363" cy="48736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D93FF35-EF2E-E132-246D-732AF332889B}"/>
              </a:ext>
            </a:extLst>
          </p:cNvPr>
          <p:cNvSpPr/>
          <p:nvPr/>
        </p:nvSpPr>
        <p:spPr>
          <a:xfrm>
            <a:off x="9252595" y="371475"/>
            <a:ext cx="1060000" cy="672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DFBB05-F7AC-F392-F672-08C5395C802C}"/>
              </a:ext>
            </a:extLst>
          </p:cNvPr>
          <p:cNvSpPr txBox="1"/>
          <p:nvPr/>
        </p:nvSpPr>
        <p:spPr>
          <a:xfrm>
            <a:off x="7561570" y="345296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earphone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133190913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713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84" y="317973"/>
            <a:ext cx="7962900" cy="1085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60785D-B7C0-B89B-EF72-0FE00EDF4F02}"/>
              </a:ext>
            </a:extLst>
          </p:cNvPr>
          <p:cNvSpPr txBox="1"/>
          <p:nvPr/>
        </p:nvSpPr>
        <p:spPr>
          <a:xfrm>
            <a:off x="2084452" y="1597391"/>
            <a:ext cx="644994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Lucy:</a:t>
            </a:r>
            <a:r>
              <a:rPr lang="en-US" sz="3600" dirty="0">
                <a:solidFill>
                  <a:srgbClr val="002060"/>
                </a:solidFill>
              </a:rPr>
              <a:t> Hello, Grandma! </a:t>
            </a:r>
          </a:p>
          <a:p>
            <a:r>
              <a:rPr lang="en-US" sz="3600" dirty="0">
                <a:solidFill>
                  <a:srgbClr val="002060"/>
                </a:solidFill>
              </a:rPr>
              <a:t>We’re at the train station now.</a:t>
            </a:r>
          </a:p>
          <a:p>
            <a:r>
              <a:rPr lang="en-US" sz="3600" dirty="0">
                <a:solidFill>
                  <a:srgbClr val="FFC000"/>
                </a:solidFill>
              </a:rPr>
              <a:t>Grandma: </a:t>
            </a:r>
            <a:r>
              <a:rPr lang="en-US" sz="3600" dirty="0">
                <a:solidFill>
                  <a:srgbClr val="002060"/>
                </a:solidFill>
              </a:rPr>
              <a:t>I can’t see you. </a:t>
            </a:r>
          </a:p>
          <a:p>
            <a:r>
              <a:rPr lang="en-US" sz="3600" dirty="0">
                <a:solidFill>
                  <a:srgbClr val="002060"/>
                </a:solidFill>
              </a:rPr>
              <a:t>What are you wearing, Lucy?</a:t>
            </a:r>
          </a:p>
          <a:p>
            <a:r>
              <a:rPr lang="en-US" sz="3600" dirty="0">
                <a:solidFill>
                  <a:srgbClr val="FF0000"/>
                </a:solidFill>
              </a:rPr>
              <a:t>Lucy:</a:t>
            </a:r>
            <a:r>
              <a:rPr lang="en-US" sz="3600" dirty="0">
                <a:solidFill>
                  <a:srgbClr val="002060"/>
                </a:solidFill>
              </a:rPr>
              <a:t> I’m wearing a yellow jacket.</a:t>
            </a:r>
          </a:p>
          <a:p>
            <a:endParaRPr lang="en-US" sz="18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6F574F3B-56CC-AEDB-8FF3-65ED091CC5B7}"/>
              </a:ext>
            </a:extLst>
          </p:cNvPr>
          <p:cNvSpPr/>
          <p:nvPr/>
        </p:nvSpPr>
        <p:spPr>
          <a:xfrm flipH="1">
            <a:off x="4525173" y="1688681"/>
            <a:ext cx="1356845" cy="2668131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87600137"/>
      </p:ext>
    </p:extLst>
  </p:cSld>
  <p:clrMapOvr>
    <a:masterClrMapping/>
  </p:clrMapOvr>
  <p:transition spd="med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84" y="317973"/>
            <a:ext cx="7962900" cy="10858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1A13FA-BCBE-EE38-2678-DE2A6950F22D}"/>
              </a:ext>
            </a:extLst>
          </p:cNvPr>
          <p:cNvSpPr txBox="1"/>
          <p:nvPr/>
        </p:nvSpPr>
        <p:spPr>
          <a:xfrm>
            <a:off x="1986129" y="1720840"/>
            <a:ext cx="703988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C000"/>
                </a:solidFill>
              </a:rPr>
              <a:t>Grandma: </a:t>
            </a:r>
            <a:r>
              <a:rPr lang="en-US" sz="3600" dirty="0">
                <a:solidFill>
                  <a:srgbClr val="002060"/>
                </a:solidFill>
              </a:rPr>
              <a:t>No, I </a:t>
            </a:r>
            <a:r>
              <a:rPr lang="en-US" sz="3600" dirty="0" err="1">
                <a:solidFill>
                  <a:srgbClr val="002060"/>
                </a:solidFill>
              </a:rPr>
              <a:t>sillt</a:t>
            </a:r>
            <a:r>
              <a:rPr lang="en-US" sz="3600" dirty="0">
                <a:solidFill>
                  <a:srgbClr val="002060"/>
                </a:solidFill>
              </a:rPr>
              <a:t> can’t see </a:t>
            </a:r>
            <a:r>
              <a:rPr lang="en-US" sz="3600" dirty="0" err="1">
                <a:solidFill>
                  <a:srgbClr val="002060"/>
                </a:solidFill>
              </a:rPr>
              <a:t>yuo</a:t>
            </a:r>
            <a:r>
              <a:rPr lang="en-US" sz="3600" dirty="0">
                <a:solidFill>
                  <a:srgbClr val="002060"/>
                </a:solidFill>
              </a:rPr>
              <a:t>. 	   </a:t>
            </a:r>
            <a:r>
              <a:rPr lang="en-US" sz="3600" dirty="0" err="1">
                <a:solidFill>
                  <a:srgbClr val="002060"/>
                </a:solidFill>
              </a:rPr>
              <a:t>Waht</a:t>
            </a:r>
            <a:r>
              <a:rPr lang="en-US" sz="3600" dirty="0">
                <a:solidFill>
                  <a:srgbClr val="002060"/>
                </a:solidFill>
              </a:rPr>
              <a:t> else </a:t>
            </a:r>
            <a:r>
              <a:rPr lang="en-US" sz="3600" dirty="0" err="1">
                <a:solidFill>
                  <a:srgbClr val="002060"/>
                </a:solidFill>
              </a:rPr>
              <a:t>aer</a:t>
            </a:r>
            <a:r>
              <a:rPr lang="en-US" sz="3600" dirty="0">
                <a:solidFill>
                  <a:srgbClr val="002060"/>
                </a:solidFill>
              </a:rPr>
              <a:t> you </a:t>
            </a:r>
            <a:r>
              <a:rPr lang="en-US" sz="3600" dirty="0" err="1">
                <a:solidFill>
                  <a:srgbClr val="002060"/>
                </a:solidFill>
              </a:rPr>
              <a:t>weingar</a:t>
            </a:r>
            <a:r>
              <a:rPr lang="en-US" sz="3600" dirty="0">
                <a:solidFill>
                  <a:srgbClr val="002060"/>
                </a:solidFill>
              </a:rPr>
              <a:t>?</a:t>
            </a:r>
          </a:p>
          <a:p>
            <a:r>
              <a:rPr lang="en-US" sz="3600" dirty="0">
                <a:solidFill>
                  <a:srgbClr val="FF0000"/>
                </a:solidFill>
              </a:rPr>
              <a:t>  Lucy:</a:t>
            </a:r>
            <a:r>
              <a:rPr lang="en-US" sz="3600" dirty="0">
                <a:solidFill>
                  <a:srgbClr val="002060"/>
                </a:solidFill>
              </a:rPr>
              <a:t> I’m </a:t>
            </a:r>
            <a:r>
              <a:rPr lang="en-US" sz="3600" dirty="0" err="1">
                <a:solidFill>
                  <a:srgbClr val="002060"/>
                </a:solidFill>
              </a:rPr>
              <a:t>weinarg</a:t>
            </a:r>
            <a:r>
              <a:rPr lang="en-US" sz="3600" dirty="0">
                <a:solidFill>
                  <a:srgbClr val="002060"/>
                </a:solidFill>
              </a:rPr>
              <a:t> bleu </a:t>
            </a:r>
            <a:r>
              <a:rPr lang="en-US" sz="3600" dirty="0" err="1">
                <a:solidFill>
                  <a:srgbClr val="002060"/>
                </a:solidFill>
              </a:rPr>
              <a:t>jesan</a:t>
            </a:r>
            <a:r>
              <a:rPr lang="en-US" sz="3600" dirty="0">
                <a:solidFill>
                  <a:srgbClr val="002060"/>
                </a:solidFill>
              </a:rPr>
              <a:t>.</a:t>
            </a:r>
          </a:p>
          <a:p>
            <a:endParaRPr lang="en-US" sz="18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633241"/>
      </p:ext>
    </p:extLst>
  </p:cSld>
  <p:clrMapOvr>
    <a:masterClrMapping/>
  </p:clrMapOvr>
  <p:transition spd="med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84" y="317973"/>
            <a:ext cx="7962900" cy="10858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4478C0-DA7E-8EF0-5CD2-CEFACC518060}"/>
              </a:ext>
            </a:extLst>
          </p:cNvPr>
          <p:cNvSpPr txBox="1"/>
          <p:nvPr/>
        </p:nvSpPr>
        <p:spPr>
          <a:xfrm>
            <a:off x="1671497" y="2551837"/>
            <a:ext cx="826891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Grandma:</a:t>
            </a:r>
            <a:r>
              <a:rPr lang="en-US" sz="3600" dirty="0">
                <a:solidFill>
                  <a:srgbClr val="002060"/>
                </a:solidFill>
              </a:rPr>
              <a:t> I’m wearing a blue skirt.</a:t>
            </a:r>
          </a:p>
          <a:p>
            <a:r>
              <a:rPr lang="en-US" sz="3600" dirty="0">
                <a:solidFill>
                  <a:srgbClr val="FF0000"/>
                </a:solidFill>
              </a:rPr>
              <a:t>Lucy:</a:t>
            </a:r>
            <a:r>
              <a:rPr lang="en-US" sz="3600" dirty="0">
                <a:solidFill>
                  <a:srgbClr val="002060"/>
                </a:solidFill>
              </a:rPr>
              <a:t> What are you wearing, Grandma?</a:t>
            </a:r>
          </a:p>
          <a:p>
            <a:endParaRPr lang="en-US" sz="3600" dirty="0">
              <a:solidFill>
                <a:srgbClr val="002060"/>
              </a:solidFill>
            </a:endParaRPr>
          </a:p>
          <a:p>
            <a:endParaRPr lang="en-US" sz="18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974844"/>
      </p:ext>
    </p:extLst>
  </p:cSld>
  <p:clrMapOvr>
    <a:masterClrMapping/>
  </p:clrMapOvr>
  <p:transition spd="med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84" y="317973"/>
            <a:ext cx="7962900" cy="10858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F033BE-A08B-5F1C-1C8D-CD82990BF2A6}"/>
              </a:ext>
            </a:extLst>
          </p:cNvPr>
          <p:cNvSpPr txBox="1"/>
          <p:nvPr/>
        </p:nvSpPr>
        <p:spPr>
          <a:xfrm>
            <a:off x="2022842" y="1971017"/>
            <a:ext cx="750461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Lucy: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Whta’s</a:t>
            </a:r>
            <a:r>
              <a:rPr lang="en-US" sz="3600" dirty="0">
                <a:solidFill>
                  <a:srgbClr val="002060"/>
                </a:solidFill>
              </a:rPr>
              <a:t> Grandpa </a:t>
            </a:r>
            <a:r>
              <a:rPr lang="en-US" sz="3600" dirty="0" err="1">
                <a:solidFill>
                  <a:srgbClr val="002060"/>
                </a:solidFill>
              </a:rPr>
              <a:t>weriang</a:t>
            </a:r>
            <a:r>
              <a:rPr lang="en-US" sz="3600" dirty="0">
                <a:solidFill>
                  <a:srgbClr val="002060"/>
                </a:solidFill>
              </a:rPr>
              <a:t>?</a:t>
            </a:r>
          </a:p>
          <a:p>
            <a:r>
              <a:rPr lang="en-US" sz="3600" dirty="0">
                <a:solidFill>
                  <a:srgbClr val="FFC000"/>
                </a:solidFill>
              </a:rPr>
              <a:t>Grandma:</a:t>
            </a:r>
            <a:r>
              <a:rPr lang="en-US" sz="3600" dirty="0">
                <a:solidFill>
                  <a:srgbClr val="002060"/>
                </a:solidFill>
              </a:rPr>
              <a:t> He’s </a:t>
            </a:r>
            <a:r>
              <a:rPr lang="en-US" sz="3600" dirty="0" err="1">
                <a:solidFill>
                  <a:srgbClr val="002060"/>
                </a:solidFill>
              </a:rPr>
              <a:t>rinweag</a:t>
            </a:r>
            <a:r>
              <a:rPr lang="en-US" sz="3600" dirty="0">
                <a:solidFill>
                  <a:srgbClr val="002060"/>
                </a:solidFill>
              </a:rPr>
              <a:t> red botos.</a:t>
            </a:r>
          </a:p>
          <a:p>
            <a:r>
              <a:rPr lang="en-US" sz="3600" dirty="0">
                <a:solidFill>
                  <a:srgbClr val="00B050"/>
                </a:solidFill>
              </a:rPr>
              <a:t>Grandpa: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002060"/>
                </a:solidFill>
              </a:rPr>
              <a:t>It’s OK, I see you, Lucy! Jill!</a:t>
            </a:r>
            <a:endParaRPr lang="en-US" sz="3600" dirty="0">
              <a:solidFill>
                <a:srgbClr val="00B050"/>
              </a:solidFill>
            </a:endParaRPr>
          </a:p>
          <a:p>
            <a:r>
              <a:rPr lang="en-US" sz="3600" dirty="0">
                <a:solidFill>
                  <a:srgbClr val="FFC000"/>
                </a:solidFill>
              </a:rPr>
              <a:t>Grandma:</a:t>
            </a:r>
            <a:r>
              <a:rPr lang="en-US" sz="3600" dirty="0">
                <a:solidFill>
                  <a:srgbClr val="002060"/>
                </a:solidFill>
              </a:rPr>
              <a:t> No! Dan! </a:t>
            </a:r>
            <a:r>
              <a:rPr lang="en-US" sz="3600" dirty="0" err="1">
                <a:solidFill>
                  <a:srgbClr val="002060"/>
                </a:solidFill>
              </a:rPr>
              <a:t>Cemo</a:t>
            </a:r>
            <a:r>
              <a:rPr lang="en-US" sz="3600" dirty="0">
                <a:solidFill>
                  <a:srgbClr val="002060"/>
                </a:solidFill>
              </a:rPr>
              <a:t> back here!</a:t>
            </a:r>
          </a:p>
          <a:p>
            <a:endParaRPr lang="en-US" sz="3600" dirty="0">
              <a:solidFill>
                <a:srgbClr val="002060"/>
              </a:solidFill>
            </a:endParaRPr>
          </a:p>
          <a:p>
            <a:endParaRPr lang="en-US" sz="18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74062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792963"/>
            <a:ext cx="3256378" cy="69668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Listening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046383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31845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9826" y="472156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07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9048" y="3429000"/>
            <a:ext cx="32216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Workbook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</a:rPr>
              <a:t>p. 61</a:t>
            </a: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1950"/>
            <a:ext cx="8201025" cy="895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9243" y="1257300"/>
            <a:ext cx="9258807" cy="5040550"/>
          </a:xfrm>
          <a:prstGeom prst="rect">
            <a:avLst/>
          </a:prstGeom>
        </p:spPr>
      </p:pic>
      <p:pic>
        <p:nvPicPr>
          <p:cNvPr id="7" name="Picture 14" descr="Đánh dấu X dấu chéo, sai, đồ thị, Đánh dấu png | PNGEgg">
            <a:extLst>
              <a:ext uri="{FF2B5EF4-FFF2-40B4-BE49-F238E27FC236}">
                <a16:creationId xmlns:a16="http://schemas.microsoft.com/office/drawing/2014/main" id="{03085D90-582F-A329-5D69-E2A0DFCD8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5827" y="3787407"/>
            <a:ext cx="432825" cy="322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8" name="Picture 6" descr="https://phongthuyxanh.vn/wp-content/uploads/d%E1%BA%A5u-t%C3%ADch.png">
            <a:extLst>
              <a:ext uri="{FF2B5EF4-FFF2-40B4-BE49-F238E27FC236}">
                <a16:creationId xmlns:a16="http://schemas.microsoft.com/office/drawing/2014/main" id="{7EFF725F-698A-72F6-C61F-05164EBE6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31774" y="5223022"/>
            <a:ext cx="520929" cy="52092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2" name="TRACK 33">
            <a:hlinkClick r:id="" action="ppaction://media"/>
            <a:extLst>
              <a:ext uri="{FF2B5EF4-FFF2-40B4-BE49-F238E27FC236}">
                <a16:creationId xmlns:a16="http://schemas.microsoft.com/office/drawing/2014/main" id="{1D04A5F5-0E4E-E783-A066-B874BD7CCA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108128" y="657635"/>
            <a:ext cx="487363" cy="487363"/>
          </a:xfrm>
          <a:prstGeom prst="rect">
            <a:avLst/>
          </a:prstGeom>
        </p:spPr>
      </p:pic>
      <p:pic>
        <p:nvPicPr>
          <p:cNvPr id="9" name="Picture 14" descr="Đánh dấu X dấu chéo, sai, đồ thị, Đánh dấu png | PNGEgg">
            <a:extLst>
              <a:ext uri="{FF2B5EF4-FFF2-40B4-BE49-F238E27FC236}">
                <a16:creationId xmlns:a16="http://schemas.microsoft.com/office/drawing/2014/main" id="{D8BEC6C5-E55A-4691-4EB8-6C1202E01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5825" y="4570857"/>
            <a:ext cx="432825" cy="322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CCB6AB7-825E-9B40-7B6E-3A1E04FE4D45}"/>
              </a:ext>
            </a:extLst>
          </p:cNvPr>
          <p:cNvSpPr/>
          <p:nvPr/>
        </p:nvSpPr>
        <p:spPr>
          <a:xfrm>
            <a:off x="8784537" y="657635"/>
            <a:ext cx="1060000" cy="894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3986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73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325"/>
            <a:ext cx="4667250" cy="942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7300"/>
            <a:ext cx="6029325" cy="429577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014662" y="4780333"/>
            <a:ext cx="2717800" cy="685800"/>
          </a:xfrm>
          <a:prstGeom prst="roundRect">
            <a:avLst>
              <a:gd name="adj" fmla="val 3404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a green skirt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2675" y="1259323"/>
            <a:ext cx="6029325" cy="436245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9043986" y="4780333"/>
            <a:ext cx="3148013" cy="685800"/>
          </a:xfrm>
          <a:prstGeom prst="roundRect">
            <a:avLst>
              <a:gd name="adj" fmla="val 3404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a yellow jacket</a:t>
            </a:r>
          </a:p>
        </p:txBody>
      </p:sp>
    </p:spTree>
    <p:extLst>
      <p:ext uri="{BB962C8B-B14F-4D97-AF65-F5344CB8AC3E}">
        <p14:creationId xmlns:p14="http://schemas.microsoft.com/office/powerpoint/2010/main" val="3528941961"/>
      </p:ext>
    </p:extLst>
  </p:cSld>
  <p:clrMapOvr>
    <a:masterClrMapping/>
  </p:clrMapOvr>
  <p:transition spd="med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325"/>
            <a:ext cx="4667250" cy="942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9686"/>
            <a:ext cx="5876925" cy="409575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586645" y="4371771"/>
            <a:ext cx="2717800" cy="685800"/>
          </a:xfrm>
          <a:prstGeom prst="roundRect">
            <a:avLst>
              <a:gd name="adj" fmla="val 3404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you wearing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938462" y="5199636"/>
            <a:ext cx="2717800" cy="685800"/>
          </a:xfrm>
          <a:prstGeom prst="roundRect">
            <a:avLst>
              <a:gd name="adj" fmla="val 3404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blue jeans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455" y="1626141"/>
            <a:ext cx="6000750" cy="426720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6712087" y="4371771"/>
            <a:ext cx="4805462" cy="685800"/>
          </a:xfrm>
          <a:prstGeom prst="roundRect">
            <a:avLst>
              <a:gd name="adj" fmla="val 3404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What are you wearing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712086" y="5207541"/>
            <a:ext cx="5022714" cy="685800"/>
          </a:xfrm>
          <a:prstGeom prst="roundRect">
            <a:avLst>
              <a:gd name="adj" fmla="val 3404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 I’m wearing black boots</a:t>
            </a:r>
          </a:p>
        </p:txBody>
      </p:sp>
    </p:spTree>
    <p:extLst>
      <p:ext uri="{BB962C8B-B14F-4D97-AF65-F5344CB8AC3E}">
        <p14:creationId xmlns:p14="http://schemas.microsoft.com/office/powerpoint/2010/main" val="711254218"/>
      </p:ext>
    </p:extLst>
  </p:cSld>
  <p:clrMapOvr>
    <a:masterClrMapping/>
  </p:clrMapOvr>
  <p:transition spd="med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3F5D7A-D17A-87A0-F84C-29CA90122ECC}"/>
              </a:ext>
            </a:extLst>
          </p:cNvPr>
          <p:cNvSpPr txBox="1"/>
          <p:nvPr/>
        </p:nvSpPr>
        <p:spPr>
          <a:xfrm>
            <a:off x="1020881" y="303925"/>
            <a:ext cx="52389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</a:rPr>
              <a:t>Chain Spelling Activity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9B6C3DF-49AD-6EE1-E289-45E8B9175D82}"/>
              </a:ext>
            </a:extLst>
          </p:cNvPr>
          <p:cNvSpPr/>
          <p:nvPr/>
        </p:nvSpPr>
        <p:spPr>
          <a:xfrm>
            <a:off x="82583" y="2223259"/>
            <a:ext cx="6273244" cy="1147402"/>
          </a:xfrm>
          <a:prstGeom prst="roundRect">
            <a:avLst/>
          </a:prstGeom>
          <a:solidFill>
            <a:srgbClr val="FFA60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Students have to spell it out, letter by letter.</a:t>
            </a:r>
            <a:endParaRPr lang="en-VN" sz="5400" b="1" dirty="0">
              <a:solidFill>
                <a:schemeClr val="bg1"/>
              </a:solidFill>
              <a:cs typeface="APPLE CHANCERY" panose="03020702040506060504" pitchFamily="66" charset="-79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19BB0E5-E6F3-FB6B-47FE-2C8D3381AA6C}"/>
              </a:ext>
            </a:extLst>
          </p:cNvPr>
          <p:cNvSpPr/>
          <p:nvPr/>
        </p:nvSpPr>
        <p:spPr>
          <a:xfrm>
            <a:off x="82174" y="1130938"/>
            <a:ext cx="6282341" cy="953196"/>
          </a:xfrm>
          <a:prstGeom prst="roundRect">
            <a:avLst/>
          </a:prstGeom>
          <a:solidFill>
            <a:srgbClr val="FF9B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The students stand up and you say a word (</a:t>
            </a:r>
            <a:r>
              <a:rPr lang="en-US" sz="3200" dirty="0">
                <a:solidFill>
                  <a:srgbClr val="FF0000"/>
                </a:solidFill>
              </a:rPr>
              <a:t>Jacket</a:t>
            </a:r>
            <a:r>
              <a:rPr lang="en-US" sz="3200" dirty="0"/>
              <a:t>).</a:t>
            </a:r>
            <a:endParaRPr lang="en-VN" sz="5400" b="1" dirty="0">
              <a:solidFill>
                <a:schemeClr val="bg1"/>
              </a:solidFill>
              <a:cs typeface="APPLE CHANCERY" panose="03020702040506060504" pitchFamily="66" charset="-79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7016A71-6E57-C5AC-8788-9DB0065C4FA8}"/>
              </a:ext>
            </a:extLst>
          </p:cNvPr>
          <p:cNvSpPr/>
          <p:nvPr/>
        </p:nvSpPr>
        <p:spPr>
          <a:xfrm>
            <a:off x="83975" y="3494822"/>
            <a:ext cx="6242179" cy="1534378"/>
          </a:xfrm>
          <a:prstGeom prst="roundRect">
            <a:avLst/>
          </a:prstGeom>
          <a:solidFill>
            <a:srgbClr val="EF9A2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If someone misses a letter, they sit down and are out of the game.</a:t>
            </a:r>
            <a:endParaRPr lang="en-VN" sz="5400" b="1" dirty="0">
              <a:solidFill>
                <a:schemeClr val="bg1"/>
              </a:solidFill>
              <a:cs typeface="APPLE CHANCERY" panose="03020702040506060504" pitchFamily="66" charset="-79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763F031-7B1E-FB2B-9A03-091E8F03EC90}"/>
              </a:ext>
            </a:extLst>
          </p:cNvPr>
          <p:cNvSpPr/>
          <p:nvPr/>
        </p:nvSpPr>
        <p:spPr>
          <a:xfrm>
            <a:off x="82174" y="5153361"/>
            <a:ext cx="6282341" cy="1147402"/>
          </a:xfrm>
          <a:prstGeom prst="roundRect">
            <a:avLst/>
          </a:prstGeom>
          <a:solidFill>
            <a:srgbClr val="FFA60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The last person left standing is the winner.</a:t>
            </a:r>
            <a:endParaRPr lang="en-VN" sz="5400" b="1" dirty="0">
              <a:solidFill>
                <a:schemeClr val="bg1"/>
              </a:solidFill>
              <a:cs typeface="APPLE CHANCERY" panose="03020702040506060504" pitchFamily="66" charset="-79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787FFFA-1815-834F-A1ED-D84B9DBCA0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561513" y="1186767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9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9550" y="1751893"/>
            <a:ext cx="9607059" cy="4254397"/>
          </a:xfrm>
          <a:prstGeom prst="rect">
            <a:avLst/>
          </a:prstGeom>
        </p:spPr>
      </p:pic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2230721" y="591624"/>
            <a:ext cx="8583458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Click here to play the games!</a:t>
            </a:r>
          </a:p>
        </p:txBody>
      </p:sp>
    </p:spTree>
    <p:extLst>
      <p:ext uri="{BB962C8B-B14F-4D97-AF65-F5344CB8AC3E}">
        <p14:creationId xmlns:p14="http://schemas.microsoft.com/office/powerpoint/2010/main" val="35266516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jacket, jeans.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i="1" dirty="0">
                <a:solidFill>
                  <a:srgbClr val="FF0000"/>
                </a:solidFill>
              </a:rPr>
              <a:t>Phonics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/</a:t>
            </a:r>
            <a:r>
              <a:rPr lang="en-US" sz="3600" i="1" dirty="0" err="1">
                <a:solidFill>
                  <a:srgbClr val="FF0000"/>
                </a:solidFill>
              </a:rPr>
              <a:t>dʒ</a:t>
            </a:r>
            <a:r>
              <a:rPr lang="en-US" sz="3600" i="1" dirty="0">
                <a:solidFill>
                  <a:srgbClr val="0070C0"/>
                </a:solidFill>
              </a:rPr>
              <a:t>/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23652" y="2092292"/>
            <a:ext cx="5892278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What are you wearing?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I’m wearing blue jeans.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What are you wearing?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I’m wearing a red jacket.</a:t>
            </a:r>
          </a:p>
          <a:p>
            <a:endParaRPr lang="en-US" sz="3600" i="1" dirty="0">
              <a:solidFill>
                <a:srgbClr val="0070C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6668" y="2984010"/>
            <a:ext cx="2667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61454" y="3015622"/>
            <a:ext cx="2667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595" y="445633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007E12-C40A-8AA5-1643-2BDFFB7C2028}"/>
              </a:ext>
            </a:extLst>
          </p:cNvPr>
          <p:cNvSpPr/>
          <p:nvPr/>
        </p:nvSpPr>
        <p:spPr>
          <a:xfrm>
            <a:off x="130627" y="1285458"/>
            <a:ext cx="11872029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</a:t>
            </a:r>
            <a:r>
              <a:rPr lang="en-US" sz="3600" i="1" dirty="0">
                <a:solidFill>
                  <a:srgbClr val="0070C0"/>
                </a:solidFill>
              </a:rPr>
              <a:t> (page 61).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87 </a:t>
            </a:r>
            <a:r>
              <a:rPr lang="en-US" sz="3600" i="1">
                <a:solidFill>
                  <a:srgbClr val="0070C0"/>
                </a:solidFill>
              </a:rPr>
              <a:t>SB).</a:t>
            </a: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15061" y="970986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73399" y="2000904"/>
            <a:ext cx="1083283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 err="1">
                <a:solidFill>
                  <a:srgbClr val="FF0000"/>
                </a:solidFill>
                <a:ea typeface="Times New Roman" panose="02020603050405020304" pitchFamily="18" charset="0"/>
              </a:rPr>
              <a:t>to</a:t>
            </a:r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</a:rPr>
              <a:t>pronounce the sound /</a:t>
            </a:r>
            <a:r>
              <a:rPr lang="en-US" sz="3600" i="1" dirty="0" err="1">
                <a:solidFill>
                  <a:srgbClr val="0070C0"/>
                </a:solidFill>
              </a:rPr>
              <a:t>dʒ</a:t>
            </a:r>
            <a:r>
              <a:rPr lang="en-US" sz="3600" dirty="0">
                <a:solidFill>
                  <a:srgbClr val="FF0000"/>
                </a:solidFill>
              </a:rPr>
              <a:t>/ and </a:t>
            </a:r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talk about what they are wearing.</a:t>
            </a:r>
          </a:p>
          <a:p>
            <a:endParaRPr lang="en-US" sz="2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jacket, jeans.</a:t>
            </a:r>
          </a:p>
          <a:p>
            <a:endParaRPr lang="en-US" sz="20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What are you wearing?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    I’m wearing blue jeans/ I’m wearing a red jacket.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304881" y="4568465"/>
            <a:ext cx="2667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28954" y="4568465"/>
            <a:ext cx="2667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2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inner BG">
            <a:extLst>
              <a:ext uri="{FF2B5EF4-FFF2-40B4-BE49-F238E27FC236}">
                <a16:creationId xmlns:a16="http://schemas.microsoft.com/office/drawing/2014/main" id="{99583EDA-5097-5CC7-A940-434E5B7BBED6}"/>
              </a:ext>
            </a:extLst>
          </p:cNvPr>
          <p:cNvSpPr/>
          <p:nvPr/>
        </p:nvSpPr>
        <p:spPr>
          <a:xfrm>
            <a:off x="3130198" y="327896"/>
            <a:ext cx="5931604" cy="596222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sp>
        <p:nvSpPr>
          <p:cNvPr id="3" name="Anchor">
            <a:extLst>
              <a:ext uri="{FF2B5EF4-FFF2-40B4-BE49-F238E27FC236}">
                <a16:creationId xmlns:a16="http://schemas.microsoft.com/office/drawing/2014/main" id="{AEFE12F5-59ED-DBFA-DC4A-17BD0129D42E}"/>
              </a:ext>
            </a:extLst>
          </p:cNvPr>
          <p:cNvSpPr/>
          <p:nvPr/>
        </p:nvSpPr>
        <p:spPr>
          <a:xfrm>
            <a:off x="5673090" y="2894233"/>
            <a:ext cx="1647668" cy="1656174"/>
          </a:xfrm>
          <a:prstGeom prst="ellipse">
            <a:avLst/>
          </a:prstGeom>
          <a:solidFill>
            <a:srgbClr val="00B050">
              <a:alpha val="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4" name="Spinning Wheel 6">
            <a:extLst>
              <a:ext uri="{FF2B5EF4-FFF2-40B4-BE49-F238E27FC236}">
                <a16:creationId xmlns:a16="http://schemas.microsoft.com/office/drawing/2014/main" id="{98591334-9271-FE7A-7CA7-A6EF8D7A5369}"/>
              </a:ext>
            </a:extLst>
          </p:cNvPr>
          <p:cNvGrpSpPr/>
          <p:nvPr/>
        </p:nvGrpSpPr>
        <p:grpSpPr>
          <a:xfrm>
            <a:off x="2858279" y="155050"/>
            <a:ext cx="6536923" cy="6257466"/>
            <a:chOff x="2581859" y="10190"/>
            <a:chExt cx="7141282" cy="6800878"/>
          </a:xfrm>
        </p:grpSpPr>
        <p:sp>
          <p:nvSpPr>
            <p:cNvPr id="5" name="Segment 6">
              <a:extLst>
                <a:ext uri="{FF2B5EF4-FFF2-40B4-BE49-F238E27FC236}">
                  <a16:creationId xmlns:a16="http://schemas.microsoft.com/office/drawing/2014/main" id="{91EE1AC1-91D8-B0E5-B191-51150FE4545E}"/>
                </a:ext>
              </a:extLst>
            </p:cNvPr>
            <p:cNvSpPr/>
            <p:nvPr/>
          </p:nvSpPr>
          <p:spPr>
            <a:xfrm rot="12600000">
              <a:off x="3952662" y="10190"/>
              <a:ext cx="2624601" cy="2647298"/>
            </a:xfrm>
            <a:custGeom>
              <a:avLst/>
              <a:gdLst>
                <a:gd name="connsiteX0" fmla="*/ 1098532 w 2624602"/>
                <a:gd name="connsiteY0" fmla="*/ 2647298 h 2647298"/>
                <a:gd name="connsiteX1" fmla="*/ 0 w 2624602"/>
                <a:gd name="connsiteY1" fmla="*/ 744585 h 2647298"/>
                <a:gd name="connsiteX2" fmla="*/ 72673 w 2624602"/>
                <a:gd name="connsiteY2" fmla="*/ 697588 h 2647298"/>
                <a:gd name="connsiteX3" fmla="*/ 427972 w 2624602"/>
                <a:gd name="connsiteY3" fmla="*/ 58260 h 2647298"/>
                <a:gd name="connsiteX4" fmla="*/ 426439 w 2624602"/>
                <a:gd name="connsiteY4" fmla="*/ 0 h 2647298"/>
                <a:gd name="connsiteX5" fmla="*/ 2624602 w 2624602"/>
                <a:gd name="connsiteY5" fmla="*/ 0 h 2647298"/>
                <a:gd name="connsiteX6" fmla="*/ 2619886 w 2624602"/>
                <a:gd name="connsiteY6" fmla="*/ 211161 h 2647298"/>
                <a:gd name="connsiteX7" fmla="*/ 1231375 w 2624602"/>
                <a:gd name="connsiteY7" fmla="*/ 2566056 h 2647298"/>
                <a:gd name="connsiteX8" fmla="*/ 1098532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1098532" y="2647298"/>
                  </a:moveTo>
                  <a:lnTo>
                    <a:pt x="0" y="744585"/>
                  </a:lnTo>
                  <a:lnTo>
                    <a:pt x="72673" y="697588"/>
                  </a:lnTo>
                  <a:cubicBezTo>
                    <a:pt x="285532" y="544075"/>
                    <a:pt x="410396" y="306967"/>
                    <a:pt x="427972" y="58260"/>
                  </a:cubicBezTo>
                  <a:lnTo>
                    <a:pt x="426439" y="0"/>
                  </a:lnTo>
                  <a:lnTo>
                    <a:pt x="2624602" y="0"/>
                  </a:lnTo>
                  <a:lnTo>
                    <a:pt x="2619886" y="211161"/>
                  </a:lnTo>
                  <a:cubicBezTo>
                    <a:pt x="2554100" y="1142035"/>
                    <a:pt x="2064447" y="2027080"/>
                    <a:pt x="1231375" y="2566056"/>
                  </a:cubicBezTo>
                  <a:lnTo>
                    <a:pt x="1098532" y="2647298"/>
                  </a:lnTo>
                  <a:close/>
                </a:path>
              </a:pathLst>
            </a:custGeom>
            <a:solidFill>
              <a:srgbClr val="7030A0"/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6" name="Segment 5">
              <a:extLst>
                <a:ext uri="{FF2B5EF4-FFF2-40B4-BE49-F238E27FC236}">
                  <a16:creationId xmlns:a16="http://schemas.microsoft.com/office/drawing/2014/main" id="{7A4CDEA8-6123-D133-8F15-D9065910E670}"/>
                </a:ext>
              </a:extLst>
            </p:cNvPr>
            <p:cNvSpPr/>
            <p:nvPr/>
          </p:nvSpPr>
          <p:spPr>
            <a:xfrm rot="12600000">
              <a:off x="2581859" y="2400467"/>
              <a:ext cx="2628248" cy="2645334"/>
            </a:xfrm>
            <a:custGeom>
              <a:avLst/>
              <a:gdLst>
                <a:gd name="connsiteX0" fmla="*/ 2626453 w 2628248"/>
                <a:gd name="connsiteY0" fmla="*/ 2645334 h 2645334"/>
                <a:gd name="connsiteX1" fmla="*/ 428115 w 2628248"/>
                <a:gd name="connsiteY1" fmla="*/ 2645334 h 2645334"/>
                <a:gd name="connsiteX2" fmla="*/ 425355 w 2628248"/>
                <a:gd name="connsiteY2" fmla="*/ 2540459 h 2645334"/>
                <a:gd name="connsiteX3" fmla="*/ 316130 w 2628248"/>
                <a:gd name="connsiteY3" fmla="*/ 2215643 h 2645334"/>
                <a:gd name="connsiteX4" fmla="*/ 89444 w 2628248"/>
                <a:gd name="connsiteY4" fmla="*/ 1958645 h 2645334"/>
                <a:gd name="connsiteX5" fmla="*/ 0 w 2628248"/>
                <a:gd name="connsiteY5" fmla="*/ 1903817 h 2645334"/>
                <a:gd name="connsiteX6" fmla="*/ 1099169 w 2628248"/>
                <a:gd name="connsiteY6" fmla="*/ 0 h 2645334"/>
                <a:gd name="connsiteX7" fmla="*/ 1169670 w 2628248"/>
                <a:gd name="connsiteY7" fmla="*/ 38631 h 2645334"/>
                <a:gd name="connsiteX8" fmla="*/ 2218805 w 2628248"/>
                <a:gd name="connsiteY8" fmla="*/ 1117134 h 2645334"/>
                <a:gd name="connsiteX9" fmla="*/ 2628248 w 2628248"/>
                <a:gd name="connsiteY9" fmla="*/ 2564963 h 2645334"/>
                <a:gd name="connsiteX10" fmla="*/ 2626453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2626453" y="2645334"/>
                  </a:moveTo>
                  <a:lnTo>
                    <a:pt x="428115" y="2645334"/>
                  </a:lnTo>
                  <a:lnTo>
                    <a:pt x="425355" y="2540459"/>
                  </a:lnTo>
                  <a:cubicBezTo>
                    <a:pt x="411550" y="2429212"/>
                    <a:pt x="375707" y="2318833"/>
                    <a:pt x="316130" y="2215643"/>
                  </a:cubicBezTo>
                  <a:cubicBezTo>
                    <a:pt x="256554" y="2112454"/>
                    <a:pt x="178885" y="2026223"/>
                    <a:pt x="89444" y="1958645"/>
                  </a:cubicBezTo>
                  <a:lnTo>
                    <a:pt x="0" y="1903817"/>
                  </a:lnTo>
                  <a:lnTo>
                    <a:pt x="1099169" y="0"/>
                  </a:lnTo>
                  <a:lnTo>
                    <a:pt x="1169670" y="38631"/>
                  </a:lnTo>
                  <a:cubicBezTo>
                    <a:pt x="1590441" y="296356"/>
                    <a:pt x="1954744" y="659767"/>
                    <a:pt x="2218805" y="1117134"/>
                  </a:cubicBezTo>
                  <a:cubicBezTo>
                    <a:pt x="2482866" y="1574501"/>
                    <a:pt x="2615437" y="2071702"/>
                    <a:pt x="2628248" y="2564963"/>
                  </a:cubicBezTo>
                  <a:lnTo>
                    <a:pt x="2626453" y="2645334"/>
                  </a:lnTo>
                  <a:close/>
                </a:path>
              </a:pathLst>
            </a:custGeom>
            <a:solidFill>
              <a:srgbClr val="00B0F0"/>
            </a:solidFill>
            <a:ln w="63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7" name="Segment 4">
              <a:extLst>
                <a:ext uri="{FF2B5EF4-FFF2-40B4-BE49-F238E27FC236}">
                  <a16:creationId xmlns:a16="http://schemas.microsoft.com/office/drawing/2014/main" id="{6EDE67FD-9DFF-0E16-9D47-1A2C51E1FB1F}"/>
                </a:ext>
              </a:extLst>
            </p:cNvPr>
            <p:cNvSpPr/>
            <p:nvPr/>
          </p:nvSpPr>
          <p:spPr>
            <a:xfrm rot="12600000">
              <a:off x="3573821" y="3988852"/>
              <a:ext cx="3055662" cy="2315311"/>
            </a:xfrm>
            <a:custGeom>
              <a:avLst/>
              <a:gdLst>
                <a:gd name="connsiteX0" fmla="*/ 1956580 w 3055662"/>
                <a:gd name="connsiteY0" fmla="*/ 2315311 h 2315311"/>
                <a:gd name="connsiteX1" fmla="*/ 1906893 w 3055662"/>
                <a:gd name="connsiteY1" fmla="*/ 2284853 h 2315311"/>
                <a:gd name="connsiteX2" fmla="*/ 1175569 w 3055662"/>
                <a:gd name="connsiteY2" fmla="*/ 2272887 h 2315311"/>
                <a:gd name="connsiteX3" fmla="*/ 1098532 w 3055662"/>
                <a:gd name="connsiteY3" fmla="*/ 2312325 h 2315311"/>
                <a:gd name="connsiteX4" fmla="*/ 0 w 3055662"/>
                <a:gd name="connsiteY4" fmla="*/ 409612 h 2315311"/>
                <a:gd name="connsiteX5" fmla="*/ 136779 w 3055662"/>
                <a:gd name="connsiteY5" fmla="*/ 335187 h 2315311"/>
                <a:gd name="connsiteX6" fmla="*/ 2870433 w 3055662"/>
                <a:gd name="connsiteY6" fmla="*/ 310149 h 2315311"/>
                <a:gd name="connsiteX7" fmla="*/ 3055662 w 3055662"/>
                <a:gd name="connsiteY7" fmla="*/ 411646 h 2315311"/>
                <a:gd name="connsiteX8" fmla="*/ 1956580 w 3055662"/>
                <a:gd name="connsiteY8" fmla="*/ 2315311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1956580" y="2315311"/>
                  </a:moveTo>
                  <a:lnTo>
                    <a:pt x="1906893" y="2284853"/>
                  </a:lnTo>
                  <a:cubicBezTo>
                    <a:pt x="1682718" y="2175721"/>
                    <a:pt x="1414944" y="2165302"/>
                    <a:pt x="1175569" y="2272887"/>
                  </a:cubicBezTo>
                  <a:lnTo>
                    <a:pt x="1098532" y="2312325"/>
                  </a:lnTo>
                  <a:lnTo>
                    <a:pt x="0" y="409612"/>
                  </a:lnTo>
                  <a:lnTo>
                    <a:pt x="136779" y="335187"/>
                  </a:lnTo>
                  <a:cubicBezTo>
                    <a:pt x="1020082" y="-116786"/>
                    <a:pt x="2031380" y="-98316"/>
                    <a:pt x="2870433" y="310149"/>
                  </a:cubicBezTo>
                  <a:lnTo>
                    <a:pt x="3055662" y="411646"/>
                  </a:lnTo>
                  <a:lnTo>
                    <a:pt x="1956580" y="2315311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8" name="Segment 3">
              <a:extLst>
                <a:ext uri="{FF2B5EF4-FFF2-40B4-BE49-F238E27FC236}">
                  <a16:creationId xmlns:a16="http://schemas.microsoft.com/office/drawing/2014/main" id="{8376062F-E006-0A01-E64B-E82ED9ACD57B}"/>
                </a:ext>
              </a:extLst>
            </p:cNvPr>
            <p:cNvSpPr/>
            <p:nvPr/>
          </p:nvSpPr>
          <p:spPr>
            <a:xfrm rot="12580216">
              <a:off x="5681116" y="4163770"/>
              <a:ext cx="2624601" cy="2647298"/>
            </a:xfrm>
            <a:custGeom>
              <a:avLst/>
              <a:gdLst>
                <a:gd name="connsiteX0" fmla="*/ 2198163 w 2624602"/>
                <a:gd name="connsiteY0" fmla="*/ 2647298 h 2647298"/>
                <a:gd name="connsiteX1" fmla="*/ 0 w 2624602"/>
                <a:gd name="connsiteY1" fmla="*/ 2647298 h 2647298"/>
                <a:gd name="connsiteX2" fmla="*/ 4716 w 2624602"/>
                <a:gd name="connsiteY2" fmla="*/ 2436137 h 2647298"/>
                <a:gd name="connsiteX3" fmla="*/ 1393227 w 2624602"/>
                <a:gd name="connsiteY3" fmla="*/ 81242 h 2647298"/>
                <a:gd name="connsiteX4" fmla="*/ 1526070 w 2624602"/>
                <a:gd name="connsiteY4" fmla="*/ 0 h 2647298"/>
                <a:gd name="connsiteX5" fmla="*/ 2624602 w 2624602"/>
                <a:gd name="connsiteY5" fmla="*/ 1902713 h 2647298"/>
                <a:gd name="connsiteX6" fmla="*/ 2551929 w 2624602"/>
                <a:gd name="connsiteY6" fmla="*/ 1949710 h 2647298"/>
                <a:gd name="connsiteX7" fmla="*/ 2196630 w 2624602"/>
                <a:gd name="connsiteY7" fmla="*/ 2589038 h 2647298"/>
                <a:gd name="connsiteX8" fmla="*/ 2198163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2198163" y="2647298"/>
                  </a:moveTo>
                  <a:lnTo>
                    <a:pt x="0" y="2647298"/>
                  </a:lnTo>
                  <a:lnTo>
                    <a:pt x="4716" y="2436137"/>
                  </a:lnTo>
                  <a:cubicBezTo>
                    <a:pt x="70502" y="1505263"/>
                    <a:pt x="560155" y="620218"/>
                    <a:pt x="1393227" y="81242"/>
                  </a:cubicBezTo>
                  <a:lnTo>
                    <a:pt x="1526070" y="0"/>
                  </a:lnTo>
                  <a:lnTo>
                    <a:pt x="2624602" y="1902713"/>
                  </a:lnTo>
                  <a:lnTo>
                    <a:pt x="2551929" y="1949710"/>
                  </a:lnTo>
                  <a:cubicBezTo>
                    <a:pt x="2339070" y="2103223"/>
                    <a:pt x="2214206" y="2340331"/>
                    <a:pt x="2196630" y="2589038"/>
                  </a:cubicBezTo>
                  <a:lnTo>
                    <a:pt x="2198163" y="2647298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dirty="0">
                <a:latin typeface="+mj-lt"/>
              </a:endParaRPr>
            </a:p>
          </p:txBody>
        </p:sp>
        <p:sp>
          <p:nvSpPr>
            <p:cNvPr id="9" name="Segment 2">
              <a:extLst>
                <a:ext uri="{FF2B5EF4-FFF2-40B4-BE49-F238E27FC236}">
                  <a16:creationId xmlns:a16="http://schemas.microsoft.com/office/drawing/2014/main" id="{AD9B94E2-9EBC-7DE6-7C08-F531F59E7011}"/>
                </a:ext>
              </a:extLst>
            </p:cNvPr>
            <p:cNvSpPr/>
            <p:nvPr/>
          </p:nvSpPr>
          <p:spPr>
            <a:xfrm rot="12600000">
              <a:off x="7094893" y="1808207"/>
              <a:ext cx="2628248" cy="2645334"/>
            </a:xfrm>
            <a:custGeom>
              <a:avLst/>
              <a:gdLst>
                <a:gd name="connsiteX0" fmla="*/ 1529079 w 2628248"/>
                <a:gd name="connsiteY0" fmla="*/ 2645334 h 2645334"/>
                <a:gd name="connsiteX1" fmla="*/ 1458578 w 2628248"/>
                <a:gd name="connsiteY1" fmla="*/ 2606703 h 2645334"/>
                <a:gd name="connsiteX2" fmla="*/ 409443 w 2628248"/>
                <a:gd name="connsiteY2" fmla="*/ 1528200 h 2645334"/>
                <a:gd name="connsiteX3" fmla="*/ 0 w 2628248"/>
                <a:gd name="connsiteY3" fmla="*/ 80371 h 2645334"/>
                <a:gd name="connsiteX4" fmla="*/ 1795 w 2628248"/>
                <a:gd name="connsiteY4" fmla="*/ 0 h 2645334"/>
                <a:gd name="connsiteX5" fmla="*/ 2200133 w 2628248"/>
                <a:gd name="connsiteY5" fmla="*/ 0 h 2645334"/>
                <a:gd name="connsiteX6" fmla="*/ 2202893 w 2628248"/>
                <a:gd name="connsiteY6" fmla="*/ 104875 h 2645334"/>
                <a:gd name="connsiteX7" fmla="*/ 2312118 w 2628248"/>
                <a:gd name="connsiteY7" fmla="*/ 429691 h 2645334"/>
                <a:gd name="connsiteX8" fmla="*/ 2538804 w 2628248"/>
                <a:gd name="connsiteY8" fmla="*/ 686689 h 2645334"/>
                <a:gd name="connsiteX9" fmla="*/ 2628248 w 2628248"/>
                <a:gd name="connsiteY9" fmla="*/ 741517 h 2645334"/>
                <a:gd name="connsiteX10" fmla="*/ 1529079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1529079" y="2645334"/>
                  </a:moveTo>
                  <a:lnTo>
                    <a:pt x="1458578" y="2606703"/>
                  </a:lnTo>
                  <a:cubicBezTo>
                    <a:pt x="1037807" y="2348978"/>
                    <a:pt x="673504" y="1985567"/>
                    <a:pt x="409443" y="1528200"/>
                  </a:cubicBezTo>
                  <a:cubicBezTo>
                    <a:pt x="145382" y="1070833"/>
                    <a:pt x="12811" y="573632"/>
                    <a:pt x="0" y="80371"/>
                  </a:cubicBezTo>
                  <a:lnTo>
                    <a:pt x="1795" y="0"/>
                  </a:lnTo>
                  <a:lnTo>
                    <a:pt x="2200133" y="0"/>
                  </a:lnTo>
                  <a:lnTo>
                    <a:pt x="2202893" y="104875"/>
                  </a:lnTo>
                  <a:cubicBezTo>
                    <a:pt x="2216698" y="216122"/>
                    <a:pt x="2252541" y="326501"/>
                    <a:pt x="2312118" y="429691"/>
                  </a:cubicBezTo>
                  <a:cubicBezTo>
                    <a:pt x="2371694" y="532880"/>
                    <a:pt x="2449363" y="619111"/>
                    <a:pt x="2538804" y="686689"/>
                  </a:cubicBezTo>
                  <a:lnTo>
                    <a:pt x="2628248" y="741517"/>
                  </a:lnTo>
                  <a:lnTo>
                    <a:pt x="1529079" y="2645334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10" name="Segment 1">
              <a:extLst>
                <a:ext uri="{FF2B5EF4-FFF2-40B4-BE49-F238E27FC236}">
                  <a16:creationId xmlns:a16="http://schemas.microsoft.com/office/drawing/2014/main" id="{6AE87714-A2BB-0F41-FA68-0C5FFCC81D23}"/>
                </a:ext>
              </a:extLst>
            </p:cNvPr>
            <p:cNvSpPr/>
            <p:nvPr/>
          </p:nvSpPr>
          <p:spPr>
            <a:xfrm rot="12600000">
              <a:off x="5642089" y="553342"/>
              <a:ext cx="3055662" cy="2315311"/>
            </a:xfrm>
            <a:custGeom>
              <a:avLst/>
              <a:gdLst>
                <a:gd name="connsiteX0" fmla="*/ 3055662 w 3055662"/>
                <a:gd name="connsiteY0" fmla="*/ 1905699 h 2315311"/>
                <a:gd name="connsiteX1" fmla="*/ 2918883 w 3055662"/>
                <a:gd name="connsiteY1" fmla="*/ 1980124 h 2315311"/>
                <a:gd name="connsiteX2" fmla="*/ 185229 w 3055662"/>
                <a:gd name="connsiteY2" fmla="*/ 2005162 h 2315311"/>
                <a:gd name="connsiteX3" fmla="*/ 0 w 3055662"/>
                <a:gd name="connsiteY3" fmla="*/ 1903665 h 2315311"/>
                <a:gd name="connsiteX4" fmla="*/ 1099082 w 3055662"/>
                <a:gd name="connsiteY4" fmla="*/ 0 h 2315311"/>
                <a:gd name="connsiteX5" fmla="*/ 1148769 w 3055662"/>
                <a:gd name="connsiteY5" fmla="*/ 30458 h 2315311"/>
                <a:gd name="connsiteX6" fmla="*/ 1880093 w 3055662"/>
                <a:gd name="connsiteY6" fmla="*/ 42424 h 2315311"/>
                <a:gd name="connsiteX7" fmla="*/ 1957130 w 3055662"/>
                <a:gd name="connsiteY7" fmla="*/ 2986 h 2315311"/>
                <a:gd name="connsiteX8" fmla="*/ 3055662 w 3055662"/>
                <a:gd name="connsiteY8" fmla="*/ 1905699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3055662" y="1905699"/>
                  </a:moveTo>
                  <a:lnTo>
                    <a:pt x="2918883" y="1980124"/>
                  </a:lnTo>
                  <a:cubicBezTo>
                    <a:pt x="2035580" y="2432097"/>
                    <a:pt x="1024282" y="2413627"/>
                    <a:pt x="185229" y="2005162"/>
                  </a:cubicBezTo>
                  <a:lnTo>
                    <a:pt x="0" y="1903665"/>
                  </a:lnTo>
                  <a:lnTo>
                    <a:pt x="1099082" y="0"/>
                  </a:lnTo>
                  <a:lnTo>
                    <a:pt x="1148769" y="30458"/>
                  </a:lnTo>
                  <a:cubicBezTo>
                    <a:pt x="1372944" y="139590"/>
                    <a:pt x="1640718" y="150009"/>
                    <a:pt x="1880093" y="42424"/>
                  </a:cubicBezTo>
                  <a:lnTo>
                    <a:pt x="1957130" y="2986"/>
                  </a:lnTo>
                  <a:lnTo>
                    <a:pt x="3055662" y="1905699"/>
                  </a:lnTo>
                  <a:close/>
                </a:path>
              </a:pathLst>
            </a:custGeom>
            <a:solidFill>
              <a:srgbClr val="FF3399"/>
            </a:solidFill>
            <a:ln w="63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11" name="Segment 6 Text">
              <a:extLst>
                <a:ext uri="{FF2B5EF4-FFF2-40B4-BE49-F238E27FC236}">
                  <a16:creationId xmlns:a16="http://schemas.microsoft.com/office/drawing/2014/main" id="{ABB019D7-5282-89E7-7CAA-0C0D4CFE951E}"/>
                </a:ext>
              </a:extLst>
            </p:cNvPr>
            <p:cNvSpPr/>
            <p:nvPr/>
          </p:nvSpPr>
          <p:spPr>
            <a:xfrm rot="19668440">
              <a:off x="4004988" y="1284732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2" name="Segment 5 Text">
              <a:extLst>
                <a:ext uri="{FF2B5EF4-FFF2-40B4-BE49-F238E27FC236}">
                  <a16:creationId xmlns:a16="http://schemas.microsoft.com/office/drawing/2014/main" id="{57C380E2-14E4-9156-8A24-AB5C925DF800}"/>
                </a:ext>
              </a:extLst>
            </p:cNvPr>
            <p:cNvSpPr/>
            <p:nvPr/>
          </p:nvSpPr>
          <p:spPr>
            <a:xfrm rot="214658">
              <a:off x="3020774" y="2978301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3" name="Segment 4 Text">
              <a:extLst>
                <a:ext uri="{FF2B5EF4-FFF2-40B4-BE49-F238E27FC236}">
                  <a16:creationId xmlns:a16="http://schemas.microsoft.com/office/drawing/2014/main" id="{9E4143D3-9919-4E76-999C-E678E60DE50D}"/>
                </a:ext>
              </a:extLst>
            </p:cNvPr>
            <p:cNvSpPr/>
            <p:nvPr/>
          </p:nvSpPr>
          <p:spPr>
            <a:xfrm rot="1813501">
              <a:off x="4021381" y="4641760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4" name="Segment 3 Text">
              <a:extLst>
                <a:ext uri="{FF2B5EF4-FFF2-40B4-BE49-F238E27FC236}">
                  <a16:creationId xmlns:a16="http://schemas.microsoft.com/office/drawing/2014/main" id="{97F8D6F0-CA35-4463-031C-460A9C5755BF}"/>
                </a:ext>
              </a:extLst>
            </p:cNvPr>
            <p:cNvSpPr/>
            <p:nvPr/>
          </p:nvSpPr>
          <p:spPr>
            <a:xfrm rot="19967767">
              <a:off x="6003009" y="4651437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dirty="0">
                  <a:ln w="0"/>
                  <a:solidFill>
                    <a:srgbClr val="FF0000"/>
                  </a:solidFill>
                  <a:latin typeface="+mj-lt"/>
                  <a:cs typeface="Arial" panose="020B0604020202020204" pitchFamily="34" charset="0"/>
                </a:rPr>
                <a:t>3</a:t>
              </a:r>
              <a:endParaRPr lang="en-US" sz="6000" b="1" cap="none" spc="0" dirty="0">
                <a:ln w="0"/>
                <a:solidFill>
                  <a:srgbClr val="FF0000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5" name="Segment 2 Text">
              <a:extLst>
                <a:ext uri="{FF2B5EF4-FFF2-40B4-BE49-F238E27FC236}">
                  <a16:creationId xmlns:a16="http://schemas.microsoft.com/office/drawing/2014/main" id="{A4E045A1-A766-BEAF-68C6-4E95639998EC}"/>
                </a:ext>
              </a:extLst>
            </p:cNvPr>
            <p:cNvSpPr/>
            <p:nvPr/>
          </p:nvSpPr>
          <p:spPr>
            <a:xfrm rot="21252148">
              <a:off x="6956866" y="2953524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6" name="Segment 1 Text">
              <a:extLst>
                <a:ext uri="{FF2B5EF4-FFF2-40B4-BE49-F238E27FC236}">
                  <a16:creationId xmlns:a16="http://schemas.microsoft.com/office/drawing/2014/main" id="{950F6406-F64C-AEB7-84EF-367C7E6EEEB4}"/>
                </a:ext>
              </a:extLst>
            </p:cNvPr>
            <p:cNvSpPr/>
            <p:nvPr/>
          </p:nvSpPr>
          <p:spPr>
            <a:xfrm rot="18404525">
              <a:off x="6090134" y="1320539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7" name="Spin Button">
            <a:extLst>
              <a:ext uri="{FF2B5EF4-FFF2-40B4-BE49-F238E27FC236}">
                <a16:creationId xmlns:a16="http://schemas.microsoft.com/office/drawing/2014/main" id="{CBAD5977-A739-9359-DB2F-D41E305D397C}"/>
              </a:ext>
            </a:extLst>
          </p:cNvPr>
          <p:cNvGrpSpPr/>
          <p:nvPr/>
        </p:nvGrpSpPr>
        <p:grpSpPr>
          <a:xfrm>
            <a:off x="5304441" y="2469127"/>
            <a:ext cx="1647668" cy="1656174"/>
            <a:chOff x="5231259" y="2540224"/>
            <a:chExt cx="1800000" cy="1800000"/>
          </a:xfrm>
        </p:grpSpPr>
        <p:sp>
          <p:nvSpPr>
            <p:cNvPr id="18" name="Spin Button">
              <a:extLst>
                <a:ext uri="{FF2B5EF4-FFF2-40B4-BE49-F238E27FC236}">
                  <a16:creationId xmlns:a16="http://schemas.microsoft.com/office/drawing/2014/main" id="{7CD1ED5A-FB9B-A6A7-495E-1B461799E264}"/>
                </a:ext>
              </a:extLst>
            </p:cNvPr>
            <p:cNvSpPr/>
            <p:nvPr/>
          </p:nvSpPr>
          <p:spPr>
            <a:xfrm>
              <a:off x="5231259" y="2540224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SPIN</a:t>
              </a:r>
            </a:p>
          </p:txBody>
        </p:sp>
        <p:sp>
          <p:nvSpPr>
            <p:cNvPr id="19" name="Arrow: Curved Down 18">
              <a:extLst>
                <a:ext uri="{FF2B5EF4-FFF2-40B4-BE49-F238E27FC236}">
                  <a16:creationId xmlns:a16="http://schemas.microsoft.com/office/drawing/2014/main" id="{DD8252F5-9AB0-084D-991D-C71A6EA02C07}"/>
                </a:ext>
              </a:extLst>
            </p:cNvPr>
            <p:cNvSpPr/>
            <p:nvPr/>
          </p:nvSpPr>
          <p:spPr>
            <a:xfrm>
              <a:off x="5409422" y="2665473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89A23BB4-D860-BDE6-DC49-62178959A2B9}"/>
                </a:ext>
              </a:extLst>
            </p:cNvPr>
            <p:cNvSpPr/>
            <p:nvPr/>
          </p:nvSpPr>
          <p:spPr>
            <a:xfrm flipH="1" flipV="1">
              <a:off x="5384979" y="3672555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1" name="Marker">
            <a:extLst>
              <a:ext uri="{FF2B5EF4-FFF2-40B4-BE49-F238E27FC236}">
                <a16:creationId xmlns:a16="http://schemas.microsoft.com/office/drawing/2014/main" id="{E9A5A01C-39EF-9F7C-705B-9BDB1DF39829}"/>
              </a:ext>
            </a:extLst>
          </p:cNvPr>
          <p:cNvSpPr/>
          <p:nvPr/>
        </p:nvSpPr>
        <p:spPr>
          <a:xfrm rot="10800000">
            <a:off x="5745542" y="127769"/>
            <a:ext cx="659067" cy="662470"/>
          </a:xfrm>
          <a:prstGeom prst="triangle">
            <a:avLst/>
          </a:prstGeom>
          <a:solidFill>
            <a:srgbClr val="C000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6BEF07-C0E4-8CE8-C928-3DDAD8C03B4C}"/>
              </a:ext>
            </a:extLst>
          </p:cNvPr>
          <p:cNvSpPr txBox="1"/>
          <p:nvPr/>
        </p:nvSpPr>
        <p:spPr>
          <a:xfrm>
            <a:off x="9155219" y="38321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E44BD91-CAB1-8B04-6484-C4E4892331DE}"/>
              </a:ext>
            </a:extLst>
          </p:cNvPr>
          <p:cNvSpPr txBox="1"/>
          <p:nvPr/>
        </p:nvSpPr>
        <p:spPr>
          <a:xfrm>
            <a:off x="9206408" y="446967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C6BEF07-C0E4-8CE8-C928-3DDAD8C03B4C}"/>
              </a:ext>
            </a:extLst>
          </p:cNvPr>
          <p:cNvSpPr txBox="1"/>
          <p:nvPr/>
        </p:nvSpPr>
        <p:spPr>
          <a:xfrm>
            <a:off x="-64981" y="36797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44BD91-CAB1-8B04-6484-C4E4892331DE}"/>
              </a:ext>
            </a:extLst>
          </p:cNvPr>
          <p:cNvSpPr txBox="1"/>
          <p:nvPr/>
        </p:nvSpPr>
        <p:spPr>
          <a:xfrm>
            <a:off x="4446" y="230972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44BD91-CAB1-8B04-6484-C4E4892331DE}"/>
              </a:ext>
            </a:extLst>
          </p:cNvPr>
          <p:cNvSpPr txBox="1"/>
          <p:nvPr/>
        </p:nvSpPr>
        <p:spPr>
          <a:xfrm>
            <a:off x="-13792" y="445443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3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9" y="197329"/>
            <a:ext cx="2435810" cy="188882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024" y="2309727"/>
            <a:ext cx="2410169" cy="188027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48" y="4501187"/>
            <a:ext cx="2521277" cy="194010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1314" y="459004"/>
            <a:ext cx="2375983" cy="194010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9868" y="4361354"/>
            <a:ext cx="2256329" cy="192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35461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1652468"/>
            <a:ext cx="2074572" cy="16087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66" y="3850079"/>
            <a:ext cx="2052734" cy="16014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3857" y="1634950"/>
            <a:ext cx="2147363" cy="16523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510" y="1652468"/>
            <a:ext cx="2023617" cy="16523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1517" y="1735586"/>
            <a:ext cx="1921709" cy="16378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1822" y="4067712"/>
            <a:ext cx="2074572" cy="16087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510" y="3835401"/>
            <a:ext cx="2052734" cy="16014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2318" y="3850079"/>
            <a:ext cx="2147363" cy="16523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3978" y="1926129"/>
            <a:ext cx="2023617" cy="16523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5259" y="4016758"/>
            <a:ext cx="1921709" cy="1637820"/>
          </a:xfrm>
          <a:prstGeom prst="rect">
            <a:avLst/>
          </a:prstGeom>
        </p:spPr>
      </p:pic>
      <p:sp>
        <p:nvSpPr>
          <p:cNvPr id="12" name="1">
            <a:extLst>
              <a:ext uri="{FF2B5EF4-FFF2-40B4-BE49-F238E27FC236}">
                <a16:creationId xmlns:a16="http://schemas.microsoft.com/office/drawing/2014/main" id="{1B78F1EF-6A80-9A08-8577-B6C917D29917}"/>
              </a:ext>
            </a:extLst>
          </p:cNvPr>
          <p:cNvSpPr/>
          <p:nvPr/>
        </p:nvSpPr>
        <p:spPr>
          <a:xfrm>
            <a:off x="411140" y="1597893"/>
            <a:ext cx="1941467" cy="16123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13" name="x 1">
            <a:extLst>
              <a:ext uri="{FF2B5EF4-FFF2-40B4-BE49-F238E27FC236}">
                <a16:creationId xmlns:a16="http://schemas.microsoft.com/office/drawing/2014/main" id="{02223A16-E7DB-02D4-BCB6-3C3E0D4C1FC1}"/>
              </a:ext>
            </a:extLst>
          </p:cNvPr>
          <p:cNvSpPr/>
          <p:nvPr/>
        </p:nvSpPr>
        <p:spPr>
          <a:xfrm>
            <a:off x="2035980" y="2817530"/>
            <a:ext cx="367462" cy="378597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2">
            <a:extLst>
              <a:ext uri="{FF2B5EF4-FFF2-40B4-BE49-F238E27FC236}">
                <a16:creationId xmlns:a16="http://schemas.microsoft.com/office/drawing/2014/main" id="{70A9ED79-1774-3457-77D8-C6D84470EBD6}"/>
              </a:ext>
            </a:extLst>
          </p:cNvPr>
          <p:cNvSpPr/>
          <p:nvPr/>
        </p:nvSpPr>
        <p:spPr>
          <a:xfrm>
            <a:off x="2669045" y="1617253"/>
            <a:ext cx="1995545" cy="17081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15" name="x 2">
            <a:extLst>
              <a:ext uri="{FF2B5EF4-FFF2-40B4-BE49-F238E27FC236}">
                <a16:creationId xmlns:a16="http://schemas.microsoft.com/office/drawing/2014/main" id="{16A02F32-FCC3-1110-EE5D-29008B16F643}"/>
              </a:ext>
            </a:extLst>
          </p:cNvPr>
          <p:cNvSpPr/>
          <p:nvPr/>
        </p:nvSpPr>
        <p:spPr>
          <a:xfrm>
            <a:off x="4293775" y="2873430"/>
            <a:ext cx="367060" cy="378182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3">
            <a:extLst>
              <a:ext uri="{FF2B5EF4-FFF2-40B4-BE49-F238E27FC236}">
                <a16:creationId xmlns:a16="http://schemas.microsoft.com/office/drawing/2014/main" id="{F23C9765-FC75-07F0-F2E1-C014975F7FE7}"/>
              </a:ext>
            </a:extLst>
          </p:cNvPr>
          <p:cNvSpPr/>
          <p:nvPr/>
        </p:nvSpPr>
        <p:spPr>
          <a:xfrm>
            <a:off x="5007762" y="1634950"/>
            <a:ext cx="2045333" cy="173614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3</a:t>
            </a:r>
          </a:p>
        </p:txBody>
      </p:sp>
      <p:sp>
        <p:nvSpPr>
          <p:cNvPr id="17" name="x 3">
            <a:extLst>
              <a:ext uri="{FF2B5EF4-FFF2-40B4-BE49-F238E27FC236}">
                <a16:creationId xmlns:a16="http://schemas.microsoft.com/office/drawing/2014/main" id="{5B18CA97-E106-EC6B-83D3-D26E1C7C0D13}"/>
              </a:ext>
            </a:extLst>
          </p:cNvPr>
          <p:cNvSpPr/>
          <p:nvPr/>
        </p:nvSpPr>
        <p:spPr>
          <a:xfrm>
            <a:off x="6671428" y="2965452"/>
            <a:ext cx="376218" cy="384373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4">
            <a:extLst>
              <a:ext uri="{FF2B5EF4-FFF2-40B4-BE49-F238E27FC236}">
                <a16:creationId xmlns:a16="http://schemas.microsoft.com/office/drawing/2014/main" id="{C69ED851-273D-2830-827B-C877622BB309}"/>
              </a:ext>
            </a:extLst>
          </p:cNvPr>
          <p:cNvSpPr/>
          <p:nvPr/>
        </p:nvSpPr>
        <p:spPr>
          <a:xfrm>
            <a:off x="7104582" y="1607658"/>
            <a:ext cx="2033896" cy="18213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4</a:t>
            </a:r>
          </a:p>
        </p:txBody>
      </p:sp>
      <p:sp>
        <p:nvSpPr>
          <p:cNvPr id="19" name="x 4">
            <a:extLst>
              <a:ext uri="{FF2B5EF4-FFF2-40B4-BE49-F238E27FC236}">
                <a16:creationId xmlns:a16="http://schemas.microsoft.com/office/drawing/2014/main" id="{B3DD085E-3C88-EADA-8344-90E736150253}"/>
              </a:ext>
            </a:extLst>
          </p:cNvPr>
          <p:cNvSpPr/>
          <p:nvPr/>
        </p:nvSpPr>
        <p:spPr>
          <a:xfrm>
            <a:off x="8545208" y="3027639"/>
            <a:ext cx="349915" cy="380087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5">
            <a:extLst>
              <a:ext uri="{FF2B5EF4-FFF2-40B4-BE49-F238E27FC236}">
                <a16:creationId xmlns:a16="http://schemas.microsoft.com/office/drawing/2014/main" id="{ECA20B86-DFDF-E795-FA29-F5F089FD36A1}"/>
              </a:ext>
            </a:extLst>
          </p:cNvPr>
          <p:cNvSpPr/>
          <p:nvPr/>
        </p:nvSpPr>
        <p:spPr>
          <a:xfrm>
            <a:off x="9373218" y="1617253"/>
            <a:ext cx="2174369" cy="181174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5</a:t>
            </a:r>
          </a:p>
        </p:txBody>
      </p:sp>
      <p:sp>
        <p:nvSpPr>
          <p:cNvPr id="21" name="x 5">
            <a:extLst>
              <a:ext uri="{FF2B5EF4-FFF2-40B4-BE49-F238E27FC236}">
                <a16:creationId xmlns:a16="http://schemas.microsoft.com/office/drawing/2014/main" id="{BB989353-C661-D054-6A2A-CC8D54713DE8}"/>
              </a:ext>
            </a:extLst>
          </p:cNvPr>
          <p:cNvSpPr/>
          <p:nvPr/>
        </p:nvSpPr>
        <p:spPr>
          <a:xfrm>
            <a:off x="10890855" y="2958592"/>
            <a:ext cx="399952" cy="40110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6">
            <a:extLst>
              <a:ext uri="{FF2B5EF4-FFF2-40B4-BE49-F238E27FC236}">
                <a16:creationId xmlns:a16="http://schemas.microsoft.com/office/drawing/2014/main" id="{CC85C7E3-F570-63F2-A835-2800B310979C}"/>
              </a:ext>
            </a:extLst>
          </p:cNvPr>
          <p:cNvSpPr/>
          <p:nvPr/>
        </p:nvSpPr>
        <p:spPr>
          <a:xfrm>
            <a:off x="293974" y="3835401"/>
            <a:ext cx="2023986" cy="198050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6</a:t>
            </a:r>
          </a:p>
        </p:txBody>
      </p:sp>
      <p:sp>
        <p:nvSpPr>
          <p:cNvPr id="23" name="x 6">
            <a:extLst>
              <a:ext uri="{FF2B5EF4-FFF2-40B4-BE49-F238E27FC236}">
                <a16:creationId xmlns:a16="http://schemas.microsoft.com/office/drawing/2014/main" id="{E4E07EFD-D95E-42FE-BEE6-70CB31696FD0}"/>
              </a:ext>
            </a:extLst>
          </p:cNvPr>
          <p:cNvSpPr/>
          <p:nvPr/>
        </p:nvSpPr>
        <p:spPr>
          <a:xfrm>
            <a:off x="1926210" y="5340324"/>
            <a:ext cx="372291" cy="438472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7">
            <a:extLst>
              <a:ext uri="{FF2B5EF4-FFF2-40B4-BE49-F238E27FC236}">
                <a16:creationId xmlns:a16="http://schemas.microsoft.com/office/drawing/2014/main" id="{3024F2F6-D820-AA6C-9310-B7AA2A4DF195}"/>
              </a:ext>
            </a:extLst>
          </p:cNvPr>
          <p:cNvSpPr/>
          <p:nvPr/>
        </p:nvSpPr>
        <p:spPr>
          <a:xfrm>
            <a:off x="2579270" y="3835401"/>
            <a:ext cx="2034857" cy="19086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7</a:t>
            </a:r>
          </a:p>
        </p:txBody>
      </p:sp>
      <p:sp>
        <p:nvSpPr>
          <p:cNvPr id="25" name="x 7">
            <a:extLst>
              <a:ext uri="{FF2B5EF4-FFF2-40B4-BE49-F238E27FC236}">
                <a16:creationId xmlns:a16="http://schemas.microsoft.com/office/drawing/2014/main" id="{7B402939-E298-6C6A-2AAA-8E042770FF42}"/>
              </a:ext>
            </a:extLst>
          </p:cNvPr>
          <p:cNvSpPr/>
          <p:nvPr/>
        </p:nvSpPr>
        <p:spPr>
          <a:xfrm>
            <a:off x="4209743" y="5211088"/>
            <a:ext cx="374291" cy="422555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8">
            <a:extLst>
              <a:ext uri="{FF2B5EF4-FFF2-40B4-BE49-F238E27FC236}">
                <a16:creationId xmlns:a16="http://schemas.microsoft.com/office/drawing/2014/main" id="{219A6780-3C67-FE63-A0CF-CA6171B90FFB}"/>
              </a:ext>
            </a:extLst>
          </p:cNvPr>
          <p:cNvSpPr/>
          <p:nvPr/>
        </p:nvSpPr>
        <p:spPr>
          <a:xfrm>
            <a:off x="4981750" y="3871353"/>
            <a:ext cx="2091812" cy="18470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8</a:t>
            </a:r>
          </a:p>
        </p:txBody>
      </p:sp>
      <p:sp>
        <p:nvSpPr>
          <p:cNvPr id="27" name="x 8">
            <a:extLst>
              <a:ext uri="{FF2B5EF4-FFF2-40B4-BE49-F238E27FC236}">
                <a16:creationId xmlns:a16="http://schemas.microsoft.com/office/drawing/2014/main" id="{83355EC4-71F9-577E-E8F0-D976A644F629}"/>
              </a:ext>
            </a:extLst>
          </p:cNvPr>
          <p:cNvSpPr/>
          <p:nvPr/>
        </p:nvSpPr>
        <p:spPr>
          <a:xfrm>
            <a:off x="6318643" y="5246330"/>
            <a:ext cx="384767" cy="403355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9">
            <a:extLst>
              <a:ext uri="{FF2B5EF4-FFF2-40B4-BE49-F238E27FC236}">
                <a16:creationId xmlns:a16="http://schemas.microsoft.com/office/drawing/2014/main" id="{32733CBB-7622-DD53-64CB-B193D895EB66}"/>
              </a:ext>
            </a:extLst>
          </p:cNvPr>
          <p:cNvSpPr/>
          <p:nvPr/>
        </p:nvSpPr>
        <p:spPr>
          <a:xfrm>
            <a:off x="7252387" y="3978999"/>
            <a:ext cx="2039489" cy="17650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9</a:t>
            </a:r>
          </a:p>
        </p:txBody>
      </p:sp>
      <p:sp>
        <p:nvSpPr>
          <p:cNvPr id="29" name="x 9">
            <a:extLst>
              <a:ext uri="{FF2B5EF4-FFF2-40B4-BE49-F238E27FC236}">
                <a16:creationId xmlns:a16="http://schemas.microsoft.com/office/drawing/2014/main" id="{C6C3FA21-2D2E-EDD7-2F63-496CF14B1CB1}"/>
              </a:ext>
            </a:extLst>
          </p:cNvPr>
          <p:cNvSpPr/>
          <p:nvPr/>
        </p:nvSpPr>
        <p:spPr>
          <a:xfrm>
            <a:off x="8679835" y="5192658"/>
            <a:ext cx="332572" cy="390763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10">
            <a:extLst>
              <a:ext uri="{FF2B5EF4-FFF2-40B4-BE49-F238E27FC236}">
                <a16:creationId xmlns:a16="http://schemas.microsoft.com/office/drawing/2014/main" id="{99F9F333-FB31-CE6F-A1E9-AA50EB885C6C}"/>
              </a:ext>
            </a:extLst>
          </p:cNvPr>
          <p:cNvSpPr/>
          <p:nvPr/>
        </p:nvSpPr>
        <p:spPr>
          <a:xfrm>
            <a:off x="9612172" y="3982436"/>
            <a:ext cx="1895698" cy="17064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10</a:t>
            </a:r>
          </a:p>
        </p:txBody>
      </p:sp>
      <p:sp>
        <p:nvSpPr>
          <p:cNvPr id="31" name="x 10">
            <a:extLst>
              <a:ext uri="{FF2B5EF4-FFF2-40B4-BE49-F238E27FC236}">
                <a16:creationId xmlns:a16="http://schemas.microsoft.com/office/drawing/2014/main" id="{91E51282-B695-7975-E7BC-E3870F8B54D1}"/>
              </a:ext>
            </a:extLst>
          </p:cNvPr>
          <p:cNvSpPr/>
          <p:nvPr/>
        </p:nvSpPr>
        <p:spPr>
          <a:xfrm>
            <a:off x="11104325" y="5253532"/>
            <a:ext cx="323893" cy="367118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77485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  <p:bldP spid="20" grpId="0" animBg="1"/>
      <p:bldP spid="20" grpId="1" animBg="1"/>
      <p:bldP spid="22" grpId="0" animBg="1"/>
      <p:bldP spid="22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30" grpId="0" animBg="1"/>
      <p:bldP spid="3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95656" y="4114805"/>
            <a:ext cx="2922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Listening</a:t>
            </a:r>
          </a:p>
        </p:txBody>
      </p:sp>
    </p:spTree>
    <p:extLst>
      <p:ext uri="{BB962C8B-B14F-4D97-AF65-F5344CB8AC3E}">
        <p14:creationId xmlns:p14="http://schemas.microsoft.com/office/powerpoint/2010/main" val="286654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irt 1"/>
          <p:cNvSpPr txBox="1"/>
          <p:nvPr/>
        </p:nvSpPr>
        <p:spPr>
          <a:xfrm>
            <a:off x="1935364" y="5219215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jacket </a:t>
            </a:r>
          </a:p>
        </p:txBody>
      </p:sp>
      <p:sp>
        <p:nvSpPr>
          <p:cNvPr id="10" name="shorts 1"/>
          <p:cNvSpPr txBox="1"/>
          <p:nvPr/>
        </p:nvSpPr>
        <p:spPr>
          <a:xfrm>
            <a:off x="8347420" y="5219215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jeans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83173" y="6003117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E3821F4-101D-6723-B1EB-0CD65A34D952}"/>
              </a:ext>
            </a:extLst>
          </p:cNvPr>
          <p:cNvSpPr txBox="1"/>
          <p:nvPr/>
        </p:nvSpPr>
        <p:spPr>
          <a:xfrm>
            <a:off x="2750842" y="6331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srgbClr val="002060"/>
              </a:solidFill>
            </a:endParaRPr>
          </a:p>
        </p:txBody>
      </p:sp>
      <p:pic>
        <p:nvPicPr>
          <p:cNvPr id="50" name="CD3-TRACK 1">
            <a:hlinkClick r:id="" action="ppaction://media"/>
            <a:extLst>
              <a:ext uri="{FF2B5EF4-FFF2-40B4-BE49-F238E27FC236}">
                <a16:creationId xmlns:a16="http://schemas.microsoft.com/office/drawing/2014/main" id="{D6CE9507-AA52-857F-6FF7-167D9539AF1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778" end="1837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5889" y="625726"/>
            <a:ext cx="487363" cy="487363"/>
          </a:xfrm>
          <a:prstGeom prst="rect">
            <a:avLst/>
          </a:prstGeom>
        </p:spPr>
      </p:pic>
      <p:pic>
        <p:nvPicPr>
          <p:cNvPr id="51" name="CD3-TRACK 1">
            <a:hlinkClick r:id="" action="ppaction://media"/>
            <a:extLst>
              <a:ext uri="{FF2B5EF4-FFF2-40B4-BE49-F238E27FC236}">
                <a16:creationId xmlns:a16="http://schemas.microsoft.com/office/drawing/2014/main" id="{C67874C8-6007-ECE2-0BE9-306ADBEB8D8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051" end="1424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60023" y="572914"/>
            <a:ext cx="487363" cy="487363"/>
          </a:xfrm>
          <a:prstGeom prst="rect">
            <a:avLst/>
          </a:prstGeom>
        </p:spPr>
      </p:pic>
      <p:pic>
        <p:nvPicPr>
          <p:cNvPr id="52" name="CD3-TRACK 1">
            <a:hlinkClick r:id="" action="ppaction://media"/>
            <a:extLst>
              <a:ext uri="{FF2B5EF4-FFF2-40B4-BE49-F238E27FC236}">
                <a16:creationId xmlns:a16="http://schemas.microsoft.com/office/drawing/2014/main" id="{41D0023C-F4B4-35FA-B4AD-F59A1746EAD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464" end="990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04541" y="585251"/>
            <a:ext cx="487363" cy="487363"/>
          </a:xfrm>
          <a:prstGeom prst="rect">
            <a:avLst/>
          </a:prstGeom>
        </p:spPr>
      </p:pic>
      <p:pic>
        <p:nvPicPr>
          <p:cNvPr id="53" name="CD3-TRACK 1">
            <a:hlinkClick r:id="" action="ppaction://media"/>
            <a:extLst>
              <a:ext uri="{FF2B5EF4-FFF2-40B4-BE49-F238E27FC236}">
                <a16:creationId xmlns:a16="http://schemas.microsoft.com/office/drawing/2014/main" id="{AC8A7D36-3E4E-D214-A6D9-BDA088637BB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738" end="5419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32282" y="580841"/>
            <a:ext cx="487363" cy="487363"/>
          </a:xfrm>
          <a:prstGeom prst="rect">
            <a:avLst/>
          </a:prstGeom>
        </p:spPr>
      </p:pic>
      <p:pic>
        <p:nvPicPr>
          <p:cNvPr id="54" name="CD3-TRACK 1">
            <a:hlinkClick r:id="" action="ppaction://media"/>
            <a:extLst>
              <a:ext uri="{FF2B5EF4-FFF2-40B4-BE49-F238E27FC236}">
                <a16:creationId xmlns:a16="http://schemas.microsoft.com/office/drawing/2014/main" id="{A1503960-AE55-B0E6-7D8C-63E3B9ED5DE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4797" end="1427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3630" y="603099"/>
            <a:ext cx="487363" cy="4873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9978DCE-4A84-B0A3-A4BD-005F75E56AEB}"/>
              </a:ext>
            </a:extLst>
          </p:cNvPr>
          <p:cNvSpPr/>
          <p:nvPr/>
        </p:nvSpPr>
        <p:spPr>
          <a:xfrm>
            <a:off x="10986573" y="488641"/>
            <a:ext cx="1004374" cy="716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174514" y="384284"/>
            <a:ext cx="6401383" cy="76997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C. 1.Listen and repeat.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2014438" y="5840146"/>
            <a:ext cx="3202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564699" y="5840146"/>
            <a:ext cx="28747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75897" y="345116"/>
            <a:ext cx="1107945" cy="9041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8725" y="1734174"/>
            <a:ext cx="3629025" cy="2905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37542" y="1553198"/>
            <a:ext cx="2962275" cy="3267075"/>
          </a:xfrm>
          <a:prstGeom prst="rect">
            <a:avLst/>
          </a:prstGeom>
        </p:spPr>
      </p:pic>
      <p:pic>
        <p:nvPicPr>
          <p:cNvPr id="2" name="jacket">
            <a:hlinkClick r:id="" action="ppaction://media"/>
            <a:extLst>
              <a:ext uri="{FF2B5EF4-FFF2-40B4-BE49-F238E27FC236}">
                <a16:creationId xmlns:a16="http://schemas.microsoft.com/office/drawing/2014/main" id="{DEA93A54-EE2E-A0A6-7EEB-639D2F24635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6" name="jeans">
            <a:hlinkClick r:id="" action="ppaction://media"/>
            <a:extLst>
              <a:ext uri="{FF2B5EF4-FFF2-40B4-BE49-F238E27FC236}">
                <a16:creationId xmlns:a16="http://schemas.microsoft.com/office/drawing/2014/main" id="{A76B6CA6-A8ED-C5CE-BF5F-2718E16B920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CF40AC6-EA7C-785C-FB2C-D683CE49CD95}"/>
              </a:ext>
            </a:extLst>
          </p:cNvPr>
          <p:cNvSpPr/>
          <p:nvPr/>
        </p:nvSpPr>
        <p:spPr>
          <a:xfrm>
            <a:off x="5515897" y="2959510"/>
            <a:ext cx="1060000" cy="894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3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6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7911</TotalTime>
  <Words>611</Words>
  <Application>Microsoft Office PowerPoint</Application>
  <PresentationFormat>Màn hình rộng</PresentationFormat>
  <Paragraphs>124</Paragraphs>
  <Slides>30</Slides>
  <Notes>2</Notes>
  <HiddenSlides>0</HiddenSlides>
  <MMClips>14</MMClips>
  <ScaleCrop>false</ScaleCrop>
  <HeadingPairs>
    <vt:vector size="6" baseType="variant">
      <vt:variant>
        <vt:lpstr>Phông được Dùng</vt:lpstr>
      </vt:variant>
      <vt:variant>
        <vt:i4>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1</cp:lastModifiedBy>
  <cp:revision>232</cp:revision>
  <dcterms:created xsi:type="dcterms:W3CDTF">2020-12-08T03:17:05Z</dcterms:created>
  <dcterms:modified xsi:type="dcterms:W3CDTF">2022-08-02T02:16:16Z</dcterms:modified>
</cp:coreProperties>
</file>