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4"/>
  </p:notesMasterIdLst>
  <p:sldIdLst>
    <p:sldId id="291" r:id="rId3"/>
    <p:sldId id="312" r:id="rId4"/>
    <p:sldId id="329" r:id="rId5"/>
    <p:sldId id="313" r:id="rId6"/>
    <p:sldId id="331" r:id="rId7"/>
    <p:sldId id="332" r:id="rId8"/>
    <p:sldId id="315" r:id="rId9"/>
    <p:sldId id="327" r:id="rId10"/>
    <p:sldId id="330" r:id="rId11"/>
    <p:sldId id="326" r:id="rId12"/>
    <p:sldId id="2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34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717019-9FE0-48DA-B0D8-117C5813B5F0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976736" y="2073330"/>
            <a:ext cx="7139354" cy="3693315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algn="ctr">
              <a:defRPr/>
            </a:pP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kern="0" dirty="0" smtClean="0">
                <a:latin typeface="Arial"/>
              </a:rPr>
              <a:t>.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kern="0" dirty="0">
                <a:latin typeface="Arial"/>
              </a:rPr>
              <a:t>.</a:t>
            </a:r>
          </a:p>
          <a:p>
            <a:pPr lvl="0" algn="ctr">
              <a:defRPr/>
            </a:pPr>
            <a:endParaRPr lang="en-US" sz="4000" kern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9815" y="1288500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82389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6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6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9+10)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00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71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696307" y="105507"/>
            <a:ext cx="6342183" cy="1582615"/>
          </a:xfrm>
          <a:prstGeom prst="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617785" y="2217875"/>
            <a:ext cx="8759782" cy="366711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Tx/>
              <a:buAutoNum type="arabicPeriod"/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2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">
        <p:cut/>
      </p:transition>
    </mc:Choice>
    <mc:Fallback xmlns=""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39" y="-612226"/>
            <a:ext cx="11876805" cy="7394766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=""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893" y="-1422109"/>
            <a:ext cx="3952245" cy="3952245"/>
          </a:xfrm>
          <a:prstGeom prst="rect">
            <a:avLst/>
          </a:prstGeom>
        </p:spPr>
      </p:pic>
      <p:pic>
        <p:nvPicPr>
          <p:cNvPr id="16" name="Picture 2" descr="Question icons - 42 Free Question icons | Download PNG &amp; SVG">
            <a:extLst>
              <a:ext uri="{FF2B5EF4-FFF2-40B4-BE49-F238E27FC236}">
                <a16:creationId xmlns="" xmlns:a16="http://schemas.microsoft.com/office/drawing/2014/main" id="{C31EE29A-7F4A-4BB3-8EB3-ADA3D341D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2980677" y="5600938"/>
            <a:ext cx="1181679" cy="118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6041" y="3423903"/>
            <a:ext cx="92320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6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544644" y="540546"/>
            <a:ext cx="7197969" cy="2944251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6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66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6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6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MỘT SỐ KĨ THUẬT DẠY HỌC TÍCH CỰ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622" y="2529444"/>
            <a:ext cx="5754378" cy="432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12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7989F77-F078-4567-8A65-50A68E3E544C}"/>
              </a:ext>
            </a:extLst>
          </p:cNvPr>
          <p:cNvGrpSpPr/>
          <p:nvPr/>
        </p:nvGrpSpPr>
        <p:grpSpPr>
          <a:xfrm>
            <a:off x="2284167" y="846095"/>
            <a:ext cx="7803217" cy="4670216"/>
            <a:chOff x="768927" y="1641595"/>
            <a:chExt cx="5340928" cy="251169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8841594E-DFA5-4446-9E39-BCE706D4D788}"/>
                </a:ext>
              </a:extLst>
            </p:cNvPr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</p:grpSpPr>
          <p:sp>
            <p:nvSpPr>
              <p:cNvPr id="12" name="Rectangle 14">
                <a:extLst>
                  <a:ext uri="{FF2B5EF4-FFF2-40B4-BE49-F238E27FC236}">
                    <a16:creationId xmlns:a16="http://schemas.microsoft.com/office/drawing/2014/main" xmlns="" id="{2B982613-E5FA-4F7A-982D-9BEFA33B6844}"/>
                  </a:ext>
                </a:extLst>
              </p:cNvPr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kern="0">
                  <a:solidFill>
                    <a:srgbClr val="BAE5E4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grpSp>
            <p:nvGrpSpPr>
              <p:cNvPr id="13" name="Google Shape;1251;p47">
                <a:extLst>
                  <a:ext uri="{FF2B5EF4-FFF2-40B4-BE49-F238E27FC236}">
                    <a16:creationId xmlns:a16="http://schemas.microsoft.com/office/drawing/2014/main" xmlns="" id="{7B7408A3-08E7-42E8-8D73-7CC09797D404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</p:grpSpPr>
            <p:sp>
              <p:nvSpPr>
                <p:cNvPr id="15" name="Google Shape;1252;p47">
                  <a:extLst>
                    <a:ext uri="{FF2B5EF4-FFF2-40B4-BE49-F238E27FC236}">
                      <a16:creationId xmlns:a16="http://schemas.microsoft.com/office/drawing/2014/main" xmlns="" id="{CCBA1109-11A3-48C9-935D-6608039FA8E7}"/>
                    </a:ext>
                  </a:extLst>
                </p:cNvPr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6" name="Google Shape;1253;p47">
                  <a:extLst>
                    <a:ext uri="{FF2B5EF4-FFF2-40B4-BE49-F238E27FC236}">
                      <a16:creationId xmlns:a16="http://schemas.microsoft.com/office/drawing/2014/main" xmlns="" id="{B28F325E-1287-4074-B23D-B29BECB82E6F}"/>
                    </a:ext>
                  </a:extLst>
                </p:cNvPr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7" name="Google Shape;1254;p47">
                  <a:extLst>
                    <a:ext uri="{FF2B5EF4-FFF2-40B4-BE49-F238E27FC236}">
                      <a16:creationId xmlns:a16="http://schemas.microsoft.com/office/drawing/2014/main" xmlns="" id="{9A030AFC-F4D3-4520-BC64-52F53608CC5E}"/>
                    </a:ext>
                  </a:extLst>
                </p:cNvPr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r>
                    <a:rPr lang="en" sz="3200" kern="0">
                      <a:solidFill>
                        <a:srgbClr val="00000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rPr>
                    <a:t>   </a:t>
                  </a: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8" name="Google Shape;1255;p47">
                  <a:extLst>
                    <a:ext uri="{FF2B5EF4-FFF2-40B4-BE49-F238E27FC236}">
                      <a16:creationId xmlns:a16="http://schemas.microsoft.com/office/drawing/2014/main" xmlns="" id="{5763F274-7D0D-419C-9827-5186DB1972E2}"/>
                    </a:ext>
                  </a:extLst>
                </p:cNvPr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9" name="Google Shape;1256;p47">
                  <a:extLst>
                    <a:ext uri="{FF2B5EF4-FFF2-40B4-BE49-F238E27FC236}">
                      <a16:creationId xmlns:a16="http://schemas.microsoft.com/office/drawing/2014/main" xmlns="" id="{FE73D55A-286F-477D-8334-3D8181D0A75F}"/>
                    </a:ext>
                  </a:extLst>
                </p:cNvPr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0" name="Google Shape;1257;p47">
                  <a:extLst>
                    <a:ext uri="{FF2B5EF4-FFF2-40B4-BE49-F238E27FC236}">
                      <a16:creationId xmlns:a16="http://schemas.microsoft.com/office/drawing/2014/main" xmlns="" id="{29B570B2-90FB-49DE-9781-4D9120C23078}"/>
                    </a:ext>
                  </a:extLst>
                </p:cNvPr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1" name="Google Shape;1258;p47">
                  <a:extLst>
                    <a:ext uri="{FF2B5EF4-FFF2-40B4-BE49-F238E27FC236}">
                      <a16:creationId xmlns:a16="http://schemas.microsoft.com/office/drawing/2014/main" xmlns="" id="{C537AE36-089E-45C7-9DE8-AECE8EA38790}"/>
                    </a:ext>
                  </a:extLst>
                </p:cNvPr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2" name="Google Shape;1259;p47">
                  <a:extLst>
                    <a:ext uri="{FF2B5EF4-FFF2-40B4-BE49-F238E27FC236}">
                      <a16:creationId xmlns:a16="http://schemas.microsoft.com/office/drawing/2014/main" xmlns="" id="{E4905894-EFC3-4271-8E12-E711E2348ADB}"/>
                    </a:ext>
                  </a:extLst>
                </p:cNvPr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3" name="Google Shape;1260;p47">
                  <a:extLst>
                    <a:ext uri="{FF2B5EF4-FFF2-40B4-BE49-F238E27FC236}">
                      <a16:creationId xmlns:a16="http://schemas.microsoft.com/office/drawing/2014/main" xmlns="" id="{C31A674C-53EC-4EE8-88BC-F46452761019}"/>
                    </a:ext>
                  </a:extLst>
                </p:cNvPr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4" name="Google Shape;1261;p47">
                  <a:extLst>
                    <a:ext uri="{FF2B5EF4-FFF2-40B4-BE49-F238E27FC236}">
                      <a16:creationId xmlns:a16="http://schemas.microsoft.com/office/drawing/2014/main" xmlns="" id="{063146C6-DAA6-477F-B096-B41219E9C32B}"/>
                    </a:ext>
                  </a:extLst>
                </p:cNvPr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</p:grpSp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xmlns="" id="{ABD5FDBB-D4E4-4295-9216-65FCBA44133B}"/>
                  </a:ext>
                </a:extLst>
              </p:cNvPr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kern="0">
                  <a:solidFill>
                    <a:srgbClr val="BAE5E4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FBC7510-6EF3-4904-9089-1C741B1D5E04}"/>
                </a:ext>
              </a:extLst>
            </p:cNvPr>
            <p:cNvSpPr txBox="1"/>
            <p:nvPr/>
          </p:nvSpPr>
          <p:spPr>
            <a:xfrm>
              <a:off x="3042838" y="1727227"/>
              <a:ext cx="1129909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2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Gợi</a:t>
              </a:r>
              <a:r>
                <a:rPr lang="en-US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ý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9F8038D-373D-40B3-A508-9A9CE484C44D}"/>
              </a:ext>
            </a:extLst>
          </p:cNvPr>
          <p:cNvSpPr txBox="1"/>
          <p:nvPr/>
        </p:nvSpPr>
        <p:spPr>
          <a:xfrm>
            <a:off x="3133210" y="2123857"/>
            <a:ext cx="5857196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1219170">
              <a:lnSpc>
                <a:spcPts val="4000"/>
              </a:lnSpc>
              <a:buClr>
                <a:srgbClr val="000000"/>
              </a:buClr>
              <a:buFontTx/>
              <a:buChar char="-"/>
            </a:pP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Tên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cuốn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sách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lang="vi-VN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457189" indent="-457189" defTabSz="1219170">
              <a:lnSpc>
                <a:spcPts val="4000"/>
              </a:lnSpc>
              <a:buClr>
                <a:srgbClr val="000000"/>
              </a:buClr>
              <a:buFontTx/>
              <a:buChar char="-"/>
            </a:pP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Tác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giả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cuốn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sách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ai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  <a:p>
            <a:pPr marL="457189" indent="-457189" defTabSz="1219170">
              <a:lnSpc>
                <a:spcPts val="4000"/>
              </a:lnSpc>
              <a:buClr>
                <a:srgbClr val="000000"/>
              </a:buClr>
              <a:buFontTx/>
              <a:buChar char="-"/>
            </a:pP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Cuốn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sách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xuất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bản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vi-VN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457189" indent="-457189" defTabSz="1219170">
              <a:lnSpc>
                <a:spcPts val="4000"/>
              </a:lnSpc>
              <a:buClr>
                <a:srgbClr val="000000"/>
              </a:buClr>
              <a:buFontTx/>
              <a:buChar char="-"/>
            </a:pP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Cuốn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sách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đó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điều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lang="vi-VN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26" name="Google Shape;1029;p42">
            <a:extLst>
              <a:ext uri="{FF2B5EF4-FFF2-40B4-BE49-F238E27FC236}">
                <a16:creationId xmlns:a16="http://schemas.microsoft.com/office/drawing/2014/main" xmlns="" id="{FCC90080-4EE6-433A-9C65-74AEAC6932B9}"/>
              </a:ext>
            </a:extLst>
          </p:cNvPr>
          <p:cNvGrpSpPr/>
          <p:nvPr/>
        </p:nvGrpSpPr>
        <p:grpSpPr>
          <a:xfrm rot="20594821">
            <a:off x="8586667" y="5070848"/>
            <a:ext cx="1566687" cy="1197813"/>
            <a:chOff x="7570574" y="3912596"/>
            <a:chExt cx="1175015" cy="898360"/>
          </a:xfrm>
        </p:grpSpPr>
        <p:grpSp>
          <p:nvGrpSpPr>
            <p:cNvPr id="27" name="Google Shape;1030;p42">
              <a:extLst>
                <a:ext uri="{FF2B5EF4-FFF2-40B4-BE49-F238E27FC236}">
                  <a16:creationId xmlns:a16="http://schemas.microsoft.com/office/drawing/2014/main" xmlns="" id="{259832DC-62F4-4D96-8100-ACBA61B5838B}"/>
                </a:ext>
              </a:extLst>
            </p:cNvPr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29" name="Google Shape;1031;p42">
                <a:extLst>
                  <a:ext uri="{FF2B5EF4-FFF2-40B4-BE49-F238E27FC236}">
                    <a16:creationId xmlns:a16="http://schemas.microsoft.com/office/drawing/2014/main" xmlns="" id="{2BBAFBE0-651D-4101-A3DE-FBAE6C696E1D}"/>
                  </a:ext>
                </a:extLst>
              </p:cNvPr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0" name="Google Shape;1032;p42">
                <a:extLst>
                  <a:ext uri="{FF2B5EF4-FFF2-40B4-BE49-F238E27FC236}">
                    <a16:creationId xmlns:a16="http://schemas.microsoft.com/office/drawing/2014/main" xmlns="" id="{06F0B66A-6E08-40D8-A45D-AA8AD6729B9E}"/>
                  </a:ext>
                </a:extLst>
              </p:cNvPr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1" name="Google Shape;1033;p42">
                <a:extLst>
                  <a:ext uri="{FF2B5EF4-FFF2-40B4-BE49-F238E27FC236}">
                    <a16:creationId xmlns:a16="http://schemas.microsoft.com/office/drawing/2014/main" xmlns="" id="{29AE5076-A0DC-491D-A4D4-7BECDD2113E9}"/>
                  </a:ext>
                </a:extLst>
              </p:cNvPr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2" name="Google Shape;1034;p42">
                <a:extLst>
                  <a:ext uri="{FF2B5EF4-FFF2-40B4-BE49-F238E27FC236}">
                    <a16:creationId xmlns:a16="http://schemas.microsoft.com/office/drawing/2014/main" xmlns="" id="{415ECBF9-90C1-47DB-A14B-1AE732DE044C}"/>
                  </a:ext>
                </a:extLst>
              </p:cNvPr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3" name="Google Shape;1035;p42">
                <a:extLst>
                  <a:ext uri="{FF2B5EF4-FFF2-40B4-BE49-F238E27FC236}">
                    <a16:creationId xmlns:a16="http://schemas.microsoft.com/office/drawing/2014/main" xmlns="" id="{E7C94B6F-8228-4DCD-BD7A-55DE1EC841B7}"/>
                  </a:ext>
                </a:extLst>
              </p:cNvPr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4" name="Google Shape;1036;p42">
                <a:extLst>
                  <a:ext uri="{FF2B5EF4-FFF2-40B4-BE49-F238E27FC236}">
                    <a16:creationId xmlns:a16="http://schemas.microsoft.com/office/drawing/2014/main" xmlns="" id="{9C4B2612-E9F2-49A7-9370-FF70BAABC765}"/>
                  </a:ext>
                </a:extLst>
              </p:cNvPr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5" name="Google Shape;1037;p42">
                <a:extLst>
                  <a:ext uri="{FF2B5EF4-FFF2-40B4-BE49-F238E27FC236}">
                    <a16:creationId xmlns:a16="http://schemas.microsoft.com/office/drawing/2014/main" xmlns="" id="{C3BF6108-3E96-4E52-B76C-346A13403E2A}"/>
                  </a:ext>
                </a:extLst>
              </p:cNvPr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6" name="Google Shape;1038;p42">
                <a:extLst>
                  <a:ext uri="{FF2B5EF4-FFF2-40B4-BE49-F238E27FC236}">
                    <a16:creationId xmlns:a16="http://schemas.microsoft.com/office/drawing/2014/main" xmlns="" id="{3799EDF1-3746-494E-BA00-F490B87B363B}"/>
                  </a:ext>
                </a:extLst>
              </p:cNvPr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7" name="Google Shape;1039;p42">
                <a:extLst>
                  <a:ext uri="{FF2B5EF4-FFF2-40B4-BE49-F238E27FC236}">
                    <a16:creationId xmlns:a16="http://schemas.microsoft.com/office/drawing/2014/main" xmlns="" id="{2A1C8433-E301-45FD-A14E-73067BB0AD80}"/>
                  </a:ext>
                </a:extLst>
              </p:cNvPr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8" name="Google Shape;1040;p42">
                <a:extLst>
                  <a:ext uri="{FF2B5EF4-FFF2-40B4-BE49-F238E27FC236}">
                    <a16:creationId xmlns:a16="http://schemas.microsoft.com/office/drawing/2014/main" xmlns="" id="{B689D522-AF05-453C-B33C-CA0B6AB5F2D0}"/>
                  </a:ext>
                </a:extLst>
              </p:cNvPr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9" name="Google Shape;1041;p42">
                <a:extLst>
                  <a:ext uri="{FF2B5EF4-FFF2-40B4-BE49-F238E27FC236}">
                    <a16:creationId xmlns:a16="http://schemas.microsoft.com/office/drawing/2014/main" xmlns="" id="{9D42DEDB-A5CC-47A8-A6F2-8E0E87DF46EB}"/>
                  </a:ext>
                </a:extLst>
              </p:cNvPr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0" name="Google Shape;1042;p42">
                <a:extLst>
                  <a:ext uri="{FF2B5EF4-FFF2-40B4-BE49-F238E27FC236}">
                    <a16:creationId xmlns:a16="http://schemas.microsoft.com/office/drawing/2014/main" xmlns="" id="{C8E7CDD5-C52C-447B-859E-62519001F48C}"/>
                  </a:ext>
                </a:extLst>
              </p:cNvPr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1" name="Google Shape;1043;p42">
                <a:extLst>
                  <a:ext uri="{FF2B5EF4-FFF2-40B4-BE49-F238E27FC236}">
                    <a16:creationId xmlns:a16="http://schemas.microsoft.com/office/drawing/2014/main" xmlns="" id="{F0C2A785-518B-4D15-92BD-704A0C58958E}"/>
                  </a:ext>
                </a:extLst>
              </p:cNvPr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2" name="Google Shape;1044;p42">
                <a:extLst>
                  <a:ext uri="{FF2B5EF4-FFF2-40B4-BE49-F238E27FC236}">
                    <a16:creationId xmlns:a16="http://schemas.microsoft.com/office/drawing/2014/main" xmlns="" id="{6725A4F4-AC66-495D-B15B-9601CDC6411D}"/>
                  </a:ext>
                </a:extLst>
              </p:cNvPr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3" name="Google Shape;1045;p42">
                <a:extLst>
                  <a:ext uri="{FF2B5EF4-FFF2-40B4-BE49-F238E27FC236}">
                    <a16:creationId xmlns:a16="http://schemas.microsoft.com/office/drawing/2014/main" xmlns="" id="{006BC873-B71B-455B-B70C-072CE627BB69}"/>
                  </a:ext>
                </a:extLst>
              </p:cNvPr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4" name="Google Shape;1046;p42">
                <a:extLst>
                  <a:ext uri="{FF2B5EF4-FFF2-40B4-BE49-F238E27FC236}">
                    <a16:creationId xmlns:a16="http://schemas.microsoft.com/office/drawing/2014/main" xmlns="" id="{D4C28F63-FA58-487E-98C2-8B33E65B6B2E}"/>
                  </a:ext>
                </a:extLst>
              </p:cNvPr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5" name="Google Shape;1047;p42">
                <a:extLst>
                  <a:ext uri="{FF2B5EF4-FFF2-40B4-BE49-F238E27FC236}">
                    <a16:creationId xmlns:a16="http://schemas.microsoft.com/office/drawing/2014/main" xmlns="" id="{4CEEC824-55B0-481E-91A5-65964557D178}"/>
                  </a:ext>
                </a:extLst>
              </p:cNvPr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6" name="Google Shape;1048;p42">
                <a:extLst>
                  <a:ext uri="{FF2B5EF4-FFF2-40B4-BE49-F238E27FC236}">
                    <a16:creationId xmlns:a16="http://schemas.microsoft.com/office/drawing/2014/main" xmlns="" id="{27C4D04F-DC4E-4279-BEF9-8E4CD4EA32A9}"/>
                  </a:ext>
                </a:extLst>
              </p:cNvPr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7" name="Google Shape;1049;p42">
                <a:extLst>
                  <a:ext uri="{FF2B5EF4-FFF2-40B4-BE49-F238E27FC236}">
                    <a16:creationId xmlns:a16="http://schemas.microsoft.com/office/drawing/2014/main" xmlns="" id="{6A45D790-9B37-492C-ACDD-2C84829DB2EF}"/>
                  </a:ext>
                </a:extLst>
              </p:cNvPr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8" name="Google Shape;1050;p42">
                <a:extLst>
                  <a:ext uri="{FF2B5EF4-FFF2-40B4-BE49-F238E27FC236}">
                    <a16:creationId xmlns:a16="http://schemas.microsoft.com/office/drawing/2014/main" xmlns="" id="{B2FF3754-E9FB-40F2-9F67-D908E7E9FC59}"/>
                  </a:ext>
                </a:extLst>
              </p:cNvPr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9" name="Google Shape;1051;p42">
                <a:extLst>
                  <a:ext uri="{FF2B5EF4-FFF2-40B4-BE49-F238E27FC236}">
                    <a16:creationId xmlns:a16="http://schemas.microsoft.com/office/drawing/2014/main" xmlns="" id="{47A3C8C1-05E4-4E88-A5A7-703F39780BB0}"/>
                  </a:ext>
                </a:extLst>
              </p:cNvPr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28" name="Google Shape;1052;p42">
              <a:extLst>
                <a:ext uri="{FF2B5EF4-FFF2-40B4-BE49-F238E27FC236}">
                  <a16:creationId xmlns:a16="http://schemas.microsoft.com/office/drawing/2014/main" xmlns="" id="{1A7F1FDD-A555-4152-908A-7F9B2769355C}"/>
                </a:ext>
              </a:extLst>
            </p:cNvPr>
            <p:cNvSpPr/>
            <p:nvPr/>
          </p:nvSpPr>
          <p:spPr>
            <a:xfrm>
              <a:off x="7570574" y="4280149"/>
              <a:ext cx="715594" cy="530807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53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">
        <p:cut/>
      </p:transition>
    </mc:Choice>
    <mc:Fallback xmlns=""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6246" y="180500"/>
            <a:ext cx="3430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i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Chia </a:t>
            </a:r>
            <a:r>
              <a:rPr lang="en-US" sz="3600" i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r>
              <a:rPr lang="en-US" sz="3600" i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600" i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endParaRPr lang="en-US" sz="3600" i="1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" name="AutoShape 6" descr="Nâng cao kết quả học tập lí thuyết môn Giáo dục quốc phòng - an ninh bằng  phương pháp &quot;Thảo luận nhóm&quot; - Sách Giả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61902"/>
            <a:ext cx="12192000" cy="579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50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3179"/>
            <a:ext cx="12192000" cy="487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839" y="1"/>
            <a:ext cx="5890161" cy="211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90B3BC56-B4ED-4CDB-A0B8-39903493604A}"/>
              </a:ext>
            </a:extLst>
          </p:cNvPr>
          <p:cNvSpPr txBox="1">
            <a:spLocks/>
          </p:cNvSpPr>
          <p:nvPr/>
        </p:nvSpPr>
        <p:spPr>
          <a:xfrm>
            <a:off x="300686" y="415596"/>
            <a:ext cx="5273842" cy="1078664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kern="0" smtClean="0">
                <a:solidFill>
                  <a:sysClr val="windowText" lastClr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 chân kì diệu</a:t>
            </a:r>
            <a:endParaRPr lang="vi-VN" sz="4000" kern="0" dirty="0">
              <a:solidFill>
                <a:sysClr val="windowText" lastClr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66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183</Words>
  <Application>Microsoft Office PowerPoint</Application>
  <PresentationFormat>Custom</PresentationFormat>
  <Paragraphs>24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26</cp:revision>
  <dcterms:created xsi:type="dcterms:W3CDTF">2021-06-07T06:59:14Z</dcterms:created>
  <dcterms:modified xsi:type="dcterms:W3CDTF">2021-10-06T10:08:11Z</dcterms:modified>
</cp:coreProperties>
</file>