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34"/>
  </p:notesMasterIdLst>
  <p:sldIdLst>
    <p:sldId id="262" r:id="rId8"/>
    <p:sldId id="271" r:id="rId9"/>
    <p:sldId id="272" r:id="rId10"/>
    <p:sldId id="273" r:id="rId11"/>
    <p:sldId id="274" r:id="rId12"/>
    <p:sldId id="275" r:id="rId13"/>
    <p:sldId id="276" r:id="rId14"/>
    <p:sldId id="277" r:id="rId15"/>
    <p:sldId id="278" r:id="rId16"/>
    <p:sldId id="279" r:id="rId17"/>
    <p:sldId id="281" r:id="rId18"/>
    <p:sldId id="283" r:id="rId19"/>
    <p:sldId id="285" r:id="rId20"/>
    <p:sldId id="284" r:id="rId21"/>
    <p:sldId id="286" r:id="rId22"/>
    <p:sldId id="256" r:id="rId23"/>
    <p:sldId id="288" r:id="rId24"/>
    <p:sldId id="290" r:id="rId25"/>
    <p:sldId id="291" r:id="rId26"/>
    <p:sldId id="293" r:id="rId27"/>
    <p:sldId id="294" r:id="rId28"/>
    <p:sldId id="295" r:id="rId29"/>
    <p:sldId id="297" r:id="rId30"/>
    <p:sldId id="300" r:id="rId31"/>
    <p:sldId id="301" r:id="rId32"/>
    <p:sldId id="2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120" y="-132"/>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FD01D-B26A-4F37-8861-061D41EBBB7D}" type="datetimeFigureOut">
              <a:rPr lang="en-US" smtClean="0"/>
              <a:t>11/1/2021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B6B35D-FBA0-48CA-B224-07449940BBF8}" type="slidenum">
              <a:rPr lang="en-US" smtClean="0"/>
              <a:t>‹#›</a:t>
            </a:fld>
            <a:endParaRPr lang="en-US"/>
          </a:p>
        </p:txBody>
      </p:sp>
    </p:spTree>
    <p:extLst>
      <p:ext uri="{BB962C8B-B14F-4D97-AF65-F5344CB8AC3E}">
        <p14:creationId xmlns:p14="http://schemas.microsoft.com/office/powerpoint/2010/main" val="339127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t>11</a:t>
            </a:fld>
            <a:endParaRPr lang="en-US"/>
          </a:p>
        </p:txBody>
      </p:sp>
    </p:spTree>
    <p:extLst>
      <p:ext uri="{BB962C8B-B14F-4D97-AF65-F5344CB8AC3E}">
        <p14:creationId xmlns:p14="http://schemas.microsoft.com/office/powerpoint/2010/main" val="332069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0928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15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5738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5738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5738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3"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4" y="5052580"/>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
        <p:nvSpPr>
          <p:cNvPr id="2" name="Title 1"/>
          <p:cNvSpPr>
            <a:spLocks noGrp="1"/>
          </p:cNvSpPr>
          <p:nvPr>
            <p:ph type="ctrTitle"/>
          </p:nvPr>
        </p:nvSpPr>
        <p:spPr>
          <a:xfrm>
            <a:off x="1090127"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7" y="376552"/>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73" y="731554"/>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74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0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77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5"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59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314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6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962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59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13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3"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32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74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419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63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46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77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5"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41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937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46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919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86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33"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9"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5AB30-A024-4AD7-B73C-14BA84B4F08B}"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981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754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921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60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836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90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77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5"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20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387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74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709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B5AB30-A024-4AD7-B73C-14BA84B4F08B}"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AC61D-3640-4D56-89AC-2AC24921128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4003"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9"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143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383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829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09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4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3"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3"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4" y="5052584"/>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30"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41929481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3"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94139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33"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9"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0211559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4003"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9"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63022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7"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71"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09267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7"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71"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B5AB30-A024-4AD7-B73C-14BA84B4F08B}"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9AC61D-3640-4D56-89AC-2AC249211287}"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691696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7210265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20" y="2209839"/>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9"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9"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7006685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254581914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5791676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7" y="376556"/>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76" y="731558"/>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026451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72"/>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26"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49972714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371403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8104464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894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B5AB30-A024-4AD7-B73C-14BA84B4F08B}"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903442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17896283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6236938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12" y="2209827"/>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5"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8528681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74248609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6732753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44"/>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69" y="731546"/>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07345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64"/>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21"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45236250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626057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840738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5AB30-A024-4AD7-B73C-14BA84B4F08B}"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51039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755997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6502236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6722073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06" y="2209819"/>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0"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8295705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405581039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9952142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36"/>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64" y="731538"/>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941493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16" y="2209835"/>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6"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9"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5AB30-A024-4AD7-B73C-14BA84B4F08B}"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5AB30-A024-4AD7-B73C-14BA84B4F08B}"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AC61D-3640-4D56-89AC-2AC249211287}"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3"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3"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35"/>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CB5AB30-A024-4AD7-B73C-14BA84B4F08B}" type="datetimeFigureOut">
              <a:rPr lang="en-US" smtClean="0"/>
              <a:t>11/1/2021</a:t>
            </a:fld>
            <a:endParaRPr lang="en-US"/>
          </a:p>
        </p:txBody>
      </p:sp>
      <p:sp>
        <p:nvSpPr>
          <p:cNvPr id="5" name="Footer Placeholder 4"/>
          <p:cNvSpPr>
            <a:spLocks noGrp="1"/>
          </p:cNvSpPr>
          <p:nvPr>
            <p:ph type="ftr" sz="quarter" idx="3"/>
          </p:nvPr>
        </p:nvSpPr>
        <p:spPr>
          <a:xfrm>
            <a:off x="609621" y="6172235"/>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3" y="6172235"/>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39AC61D-3640-4D56-89AC-2AC2492112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934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4385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solidFill>
                  <a:prstClr val="black">
                    <a:tint val="75000"/>
                  </a:prstClr>
                </a:solidFill>
              </a:rPr>
              <a:pPr/>
              <a:t>11/1/2021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862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3"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3"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3"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39"/>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24" y="6172239"/>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3" y="6172239"/>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878663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27"/>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17" y="6172227"/>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27"/>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872291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19"/>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0EB2904-2632-451C-8DBF-33C6F3995A90}" type="datetimeFigureOut">
              <a:rPr lang="en-US" smtClean="0">
                <a:solidFill>
                  <a:prstClr val="black">
                    <a:lumMod val="50000"/>
                    <a:lumOff val="50000"/>
                  </a:prstClr>
                </a:solidFill>
              </a:rPr>
              <a:pPr/>
              <a:t>11/1/2021</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12" y="6172219"/>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19"/>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808850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3.xml"/><Relationship Id="rId1" Type="http://schemas.openxmlformats.org/officeDocument/2006/relationships/tags" Target="../tags/tag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xml"/><Relationship Id="rId1" Type="http://schemas.openxmlformats.org/officeDocument/2006/relationships/tags" Target="../tags/tag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1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slide" Target="slide6.xml"/><Relationship Id="rId12" Type="http://schemas.openxmlformats.org/officeDocument/2006/relationships/image" Target="../media/image9.png"/><Relationship Id="rId17" Type="http://schemas.openxmlformats.org/officeDocument/2006/relationships/image" Target="../media/image6.GIF"/><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slide" Target="slide10.xml"/><Relationship Id="rId11" Type="http://schemas.openxmlformats.org/officeDocument/2006/relationships/slide" Target="slide8.xml"/><Relationship Id="rId5" Type="http://schemas.openxmlformats.org/officeDocument/2006/relationships/image" Target="../media/image3.png"/><Relationship Id="rId15" Type="http://schemas.openxmlformats.org/officeDocument/2006/relationships/image" Target="../media/image4.png"/><Relationship Id="rId10" Type="http://schemas.openxmlformats.org/officeDocument/2006/relationships/slide" Target="slide11.xml"/><Relationship Id="rId19" Type="http://schemas.openxmlformats.org/officeDocument/2006/relationships/image" Target="../media/image10.GIF"/><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slide" Target="slide9.xml"/><Relationship Id="rId4" Type="http://schemas.openxmlformats.org/officeDocument/2006/relationships/audio" Target="../media/audio2.wav"/><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8.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40.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4EA3BA4-4054-4844-A9E2-F765A22A15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6" name="Picture 5">
            <a:extLst>
              <a:ext uri="{FF2B5EF4-FFF2-40B4-BE49-F238E27FC236}">
                <a16:creationId xmlns:a16="http://schemas.microsoft.com/office/drawing/2014/main" xmlns="" id="{DFA1F41C-94AF-4EC5-856B-CA773AC071DE}"/>
              </a:ext>
            </a:extLst>
          </p:cNvPr>
          <p:cNvPicPr>
            <a:picLocks noChangeAspect="1"/>
          </p:cNvPicPr>
          <p:nvPr/>
        </p:nvPicPr>
        <p:blipFill>
          <a:blip r:embed="rId3"/>
          <a:stretch>
            <a:fillRect/>
          </a:stretch>
        </p:blipFill>
        <p:spPr>
          <a:xfrm>
            <a:off x="-82090" y="34"/>
            <a:ext cx="1188172" cy="1325563"/>
          </a:xfrm>
          <a:prstGeom prst="rect">
            <a:avLst/>
          </a:prstGeom>
        </p:spPr>
      </p:pic>
      <p:sp>
        <p:nvSpPr>
          <p:cNvPr id="7" name="Rectangle 6">
            <a:extLst>
              <a:ext uri="{FF2B5EF4-FFF2-40B4-BE49-F238E27FC236}">
                <a16:creationId xmlns:a16="http://schemas.microsoft.com/office/drawing/2014/main" xmlns="" id="{12FAEDA7-D934-4DDE-BB71-A7A3DE9F190C}"/>
              </a:ext>
            </a:extLst>
          </p:cNvPr>
          <p:cNvSpPr/>
          <p:nvPr/>
        </p:nvSpPr>
        <p:spPr>
          <a:xfrm>
            <a:off x="2226386" y="1490011"/>
            <a:ext cx="7540487" cy="1015663"/>
          </a:xfrm>
          <a:prstGeom prst="rect">
            <a:avLst/>
          </a:prstGeom>
        </p:spPr>
        <p:txBody>
          <a:bodyPr wrap="square">
            <a:spAutoFit/>
          </a:bodyPr>
          <a:lstStyle/>
          <a:p>
            <a:pPr lvl="0" algn="ctr"/>
            <a:r>
              <a:rPr lang="en-US" sz="6000" b="1" u="sng" dirty="0" err="1">
                <a:solidFill>
                  <a:srgbClr val="0070C0"/>
                </a:solidFill>
                <a:latin typeface="Times New Roman" panose="02020603050405020304" pitchFamily="18" charset="0"/>
                <a:cs typeface="Times New Roman" panose="02020603050405020304" pitchFamily="18" charset="0"/>
              </a:rPr>
              <a:t>Tiếng</a:t>
            </a:r>
            <a:r>
              <a:rPr lang="en-US" sz="6000" b="1" u="sng" dirty="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Việt</a:t>
            </a:r>
            <a:endParaRPr lang="en-US" sz="6000"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244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4EA3BA4-4054-4844-A9E2-F765A22A15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6" name="Picture 5">
            <a:extLst>
              <a:ext uri="{FF2B5EF4-FFF2-40B4-BE49-F238E27FC236}">
                <a16:creationId xmlns:a16="http://schemas.microsoft.com/office/drawing/2014/main" xmlns="" id="{DFA1F41C-94AF-4EC5-856B-CA773AC071DE}"/>
              </a:ext>
            </a:extLst>
          </p:cNvPr>
          <p:cNvPicPr>
            <a:picLocks noChangeAspect="1"/>
          </p:cNvPicPr>
          <p:nvPr/>
        </p:nvPicPr>
        <p:blipFill>
          <a:blip r:embed="rId3"/>
          <a:stretch>
            <a:fillRect/>
          </a:stretch>
        </p:blipFill>
        <p:spPr>
          <a:xfrm>
            <a:off x="-82090" y="34"/>
            <a:ext cx="1188172" cy="1325563"/>
          </a:xfrm>
          <a:prstGeom prst="rect">
            <a:avLst/>
          </a:prstGeom>
        </p:spPr>
      </p:pic>
      <p:sp>
        <p:nvSpPr>
          <p:cNvPr id="7" name="Rectangle 6">
            <a:extLst>
              <a:ext uri="{FF2B5EF4-FFF2-40B4-BE49-F238E27FC236}">
                <a16:creationId xmlns:a16="http://schemas.microsoft.com/office/drawing/2014/main" xmlns="" id="{12FAEDA7-D934-4DDE-BB71-A7A3DE9F190C}"/>
              </a:ext>
            </a:extLst>
          </p:cNvPr>
          <p:cNvSpPr/>
          <p:nvPr/>
        </p:nvSpPr>
        <p:spPr>
          <a:xfrm>
            <a:off x="2226386" y="1490008"/>
            <a:ext cx="7540487" cy="2862322"/>
          </a:xfrm>
          <a:prstGeom prst="rect">
            <a:avLst/>
          </a:prstGeom>
        </p:spPr>
        <p:txBody>
          <a:bodyPr wrap="square">
            <a:spAutoFit/>
          </a:bodyPr>
          <a:lstStyle/>
          <a:p>
            <a:pPr algn="ctr"/>
            <a:r>
              <a:rPr lang="en-US" sz="6000" b="1" u="sng" dirty="0" err="1">
                <a:solidFill>
                  <a:srgbClr val="0070C0"/>
                </a:solidFill>
                <a:latin typeface="Times New Roman" panose="02020603050405020304" pitchFamily="18" charset="0"/>
                <a:cs typeface="Times New Roman" panose="02020603050405020304" pitchFamily="18" charset="0"/>
              </a:rPr>
              <a:t>Tiếng</a:t>
            </a:r>
            <a:r>
              <a:rPr lang="en-US" sz="6000" b="1" u="sng" dirty="0">
                <a:solidFill>
                  <a:srgbClr val="0070C0"/>
                </a:solidFill>
                <a:latin typeface="Times New Roman" panose="02020603050405020304" pitchFamily="18" charset="0"/>
                <a:cs typeface="Times New Roman" panose="02020603050405020304" pitchFamily="18" charset="0"/>
              </a:rPr>
              <a:t> </a:t>
            </a:r>
            <a:r>
              <a:rPr lang="en-US" sz="6000" b="1" u="sng" dirty="0" err="1">
                <a:solidFill>
                  <a:srgbClr val="0070C0"/>
                </a:solidFill>
                <a:latin typeface="Times New Roman" panose="02020603050405020304" pitchFamily="18" charset="0"/>
                <a:cs typeface="Times New Roman" panose="02020603050405020304" pitchFamily="18" charset="0"/>
              </a:rPr>
              <a:t>Việt</a:t>
            </a:r>
            <a:endParaRPr lang="en-US" sz="6000" b="1" u="sng" dirty="0">
              <a:solidFill>
                <a:srgbClr val="0070C0"/>
              </a:solidFill>
              <a:latin typeface="Times New Roman" panose="02020603050405020304" pitchFamily="18" charset="0"/>
              <a:cs typeface="Times New Roman" panose="02020603050405020304" pitchFamily="18" charset="0"/>
            </a:endParaRPr>
          </a:p>
          <a:p>
            <a:pPr algn="ctr"/>
            <a:r>
              <a:rPr lang="en-US" sz="6000" b="1" dirty="0" err="1" smtClean="0">
                <a:solidFill>
                  <a:srgbClr val="FF0000"/>
                </a:solidFill>
                <a:latin typeface="Times New Roman" panose="02020603050405020304" pitchFamily="18" charset="0"/>
                <a:cs typeface="Times New Roman" panose="02020603050405020304" pitchFamily="18" charset="0"/>
              </a:rPr>
              <a:t>Bài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đọc</a:t>
            </a:r>
            <a:r>
              <a:rPr lang="en-US" sz="6000" b="1" dirty="0" smtClean="0">
                <a:solidFill>
                  <a:srgbClr val="FF0000"/>
                </a:solidFill>
                <a:latin typeface="Times New Roman" panose="02020603050405020304" pitchFamily="18" charset="0"/>
                <a:cs typeface="Times New Roman" panose="02020603050405020304" pitchFamily="18" charset="0"/>
              </a:rPr>
              <a:t> 2 : </a:t>
            </a:r>
            <a:r>
              <a:rPr lang="en-US" sz="6000" b="1" dirty="0" err="1" smtClean="0">
                <a:solidFill>
                  <a:srgbClr val="FF0000"/>
                </a:solidFill>
                <a:latin typeface="Times New Roman" panose="02020603050405020304" pitchFamily="18" charset="0"/>
                <a:cs typeface="Times New Roman" panose="02020603050405020304" pitchFamily="18" charset="0"/>
              </a:rPr>
              <a:t>Đến</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trường</a:t>
            </a:r>
            <a:r>
              <a:rPr lang="en-US" sz="6000" b="1" dirty="0" smtClean="0">
                <a:solidFill>
                  <a:srgbClr val="FF0000"/>
                </a:solidFill>
                <a:latin typeface="Times New Roman" panose="02020603050405020304" pitchFamily="18" charset="0"/>
                <a:cs typeface="Times New Roman" panose="02020603050405020304" pitchFamily="18" charset="0"/>
              </a:rPr>
              <a:t> </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864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61341"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200" b="1" dirty="0" smtClean="0">
                <a:latin typeface="Times New Roman" pitchFamily="18" charset="0"/>
                <a:cs typeface="Times New Roman" pitchFamily="18" charset="0"/>
              </a:rPr>
              <a:t>1</a:t>
            </a:r>
            <a:r>
              <a:rPr lang="vi-VN" sz="2200" dirty="0" smtClean="0">
                <a:latin typeface="Times New Roman" pitchFamily="18" charset="0"/>
                <a:cs typeface="Times New Roman" pitchFamily="18" charset="0"/>
              </a:rPr>
              <a:t>. Có một cậu bé sắp vào lớp 1 nhưng chưa thích đi học. Mẹ cậu bèn dẫn cậu đến trường.</a:t>
            </a:r>
          </a:p>
          <a:p>
            <a:pPr marL="0" indent="0">
              <a:buFont typeface="Arial" pitchFamily="34" charset="0"/>
              <a:buNone/>
            </a:pPr>
            <a:r>
              <a:rPr lang="vi-VN" sz="2200" b="1" dirty="0" smtClean="0">
                <a:latin typeface="Times New Roman" pitchFamily="18" charset="0"/>
                <a:cs typeface="Times New Roman" pitchFamily="18" charset="0"/>
              </a:rPr>
              <a:t>2</a:t>
            </a:r>
            <a:r>
              <a:rPr lang="vi-VN" sz="2200" dirty="0" smtClean="0">
                <a:latin typeface="Times New Roman" pitchFamily="18" charset="0"/>
                <a:cs typeface="Times New Roman" pitchFamily="18" charset="0"/>
              </a:rPr>
              <a:t>.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200" dirty="0" smtClean="0">
                <a:latin typeface="Times New Roman" pitchFamily="18" charset="0"/>
                <a:cs typeface="Times New Roman" pitchFamily="18" charset="0"/>
              </a:rPr>
              <a:t>Cậu bé hỏi:</a:t>
            </a:r>
          </a:p>
          <a:p>
            <a:pPr marL="0" indent="0">
              <a:buFont typeface="Arial" pitchFamily="34" charset="0"/>
              <a:buNone/>
            </a:pPr>
            <a:r>
              <a:rPr lang="vi-VN" sz="2200" dirty="0" smtClean="0">
                <a:latin typeface="Times New Roman" pitchFamily="18" charset="0"/>
                <a:cs typeface="Times New Roman" pitchFamily="18" charset="0"/>
              </a:rPr>
              <a:t>- Ngày nào cũng chỉ tập đọc, làm toán thôi ạ?</a:t>
            </a:r>
          </a:p>
          <a:p>
            <a:pPr marL="0" indent="0">
              <a:buFont typeface="Arial" pitchFamily="34" charset="0"/>
              <a:buNone/>
            </a:pPr>
            <a:r>
              <a:rPr lang="vi-VN" sz="2200" dirty="0" smtClean="0">
                <a:latin typeface="Times New Roman" pitchFamily="18" charset="0"/>
                <a:cs typeface="Times New Roman" pitchFamily="18" charset="0"/>
              </a:rPr>
              <a:t>Mẹ cậu không bằng lòng:</a:t>
            </a:r>
          </a:p>
          <a:p>
            <a:pPr marL="0" indent="0">
              <a:buFont typeface="Arial" pitchFamily="34" charset="0"/>
              <a:buNone/>
            </a:pPr>
            <a:r>
              <a:rPr lang="vi-VN" sz="2200" dirty="0" smtClean="0">
                <a:latin typeface="Times New Roman" pitchFamily="18" charset="0"/>
                <a:cs typeface="Times New Roman" pitchFamily="18" charset="0"/>
              </a:rPr>
              <a:t>- Đây là trường học. Con đến trường để học mà.</a:t>
            </a:r>
          </a:p>
          <a:p>
            <a:pPr marL="0" indent="0">
              <a:buFont typeface="Arial" pitchFamily="34" charset="0"/>
              <a:buNone/>
            </a:pPr>
            <a:r>
              <a:rPr lang="vi-VN" sz="2200" dirty="0" smtClean="0">
                <a:latin typeface="Times New Roman" pitchFamily="18" charset="0"/>
                <a:cs typeface="Times New Roman" pitchFamily="18" charset="0"/>
              </a:rPr>
              <a:t>Nhưng cô giáo bảo:</a:t>
            </a:r>
          </a:p>
          <a:p>
            <a:pPr marL="0" indent="0">
              <a:buFont typeface="Arial" pitchFamily="34" charset="0"/>
              <a:buNone/>
            </a:pPr>
            <a:r>
              <a:rPr lang="vi-VN" sz="2200" dirty="0" smtClean="0">
                <a:latin typeface="Times New Roman" pitchFamily="18" charset="0"/>
                <a:cs typeface="Times New Roman" pitchFamily="18" charset="0"/>
              </a:rPr>
              <a:t>- Ở trường, em còn được học các môn khác nữa.</a:t>
            </a:r>
          </a:p>
          <a:p>
            <a:pPr marL="0" indent="0">
              <a:buFont typeface="Arial" pitchFamily="34" charset="0"/>
              <a:buNone/>
            </a:pPr>
            <a:r>
              <a:rPr lang="vi-VN" sz="2200" b="1" dirty="0" smtClean="0">
                <a:latin typeface="Times New Roman" pitchFamily="18" charset="0"/>
                <a:cs typeface="Times New Roman" pitchFamily="18" charset="0"/>
              </a:rPr>
              <a:t>3</a:t>
            </a:r>
            <a:r>
              <a:rPr lang="vi-VN" sz="2200" dirty="0" smtClean="0">
                <a:latin typeface="Times New Roman" pitchFamily="18" charset="0"/>
                <a:cs typeface="Times New Roman" pitchFamily="18" charset="0"/>
              </a:rPr>
              <a:t>.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200" b="1" dirty="0" smtClean="0">
                <a:latin typeface="Times New Roman" pitchFamily="18" charset="0"/>
                <a:cs typeface="Times New Roman" pitchFamily="18" charset="0"/>
              </a:rPr>
              <a:t>4</a:t>
            </a:r>
            <a:r>
              <a:rPr lang="vi-VN" sz="2200" dirty="0" smtClean="0">
                <a:latin typeface="Times New Roman" pitchFamily="18" charset="0"/>
                <a:cs typeface="Times New Roman" pitchFamily="18" charset="0"/>
              </a:rPr>
              <a:t>. Đi một vòng, cô giáo hỏi cậu bé có muốn đi học không. Cậu vui vẻ gật đầu. Người mẹ ngạc nhiên, nói:</a:t>
            </a:r>
          </a:p>
          <a:p>
            <a:pPr marL="0" indent="0">
              <a:buFont typeface="Arial" pitchFamily="34" charset="0"/>
              <a:buNone/>
            </a:pPr>
            <a:r>
              <a:rPr lang="vi-VN" sz="2200" dirty="0" smtClean="0">
                <a:latin typeface="Times New Roman" pitchFamily="18" charset="0"/>
                <a:cs typeface="Times New Roman" pitchFamily="18" charset="0"/>
              </a:rPr>
              <a:t>- Cô như có phép mầu ấy ạ.</a:t>
            </a:r>
          </a:p>
          <a:p>
            <a:pPr marL="0" indent="0">
              <a:buFont typeface="Arial" pitchFamily="34" charset="0"/>
              <a:buNone/>
            </a:pPr>
            <a:r>
              <a:rPr lang="vi-VN" sz="2200" dirty="0" smtClean="0">
                <a:latin typeface="Times New Roman" pitchFamily="18" charset="0"/>
                <a:cs typeface="Times New Roman" pitchFamily="18" charset="0"/>
              </a:rPr>
              <a:t>Cô giáo cười:</a:t>
            </a:r>
          </a:p>
          <a:p>
            <a:pPr marL="0" indent="0">
              <a:buFont typeface="Arial" pitchFamily="34" charset="0"/>
              <a:buNone/>
            </a:pPr>
            <a:r>
              <a:rPr lang="vi-VN" sz="2200" dirty="0" smtClean="0">
                <a:latin typeface="Times New Roman" pitchFamily="18" charset="0"/>
                <a:cs typeface="Times New Roman" pitchFamily="18" charset="0"/>
              </a:rPr>
              <a:t>- Có gì đâu! Các cháu thấy học vui thì thích học ngay thôi mà.</a:t>
            </a:r>
          </a:p>
          <a:p>
            <a:pPr marL="0" indent="0" algn="r">
              <a:buFont typeface="Arial" pitchFamily="34" charset="0"/>
              <a:buNone/>
            </a:pPr>
            <a:r>
              <a:rPr lang="en-US" sz="2200" dirty="0" smtClean="0">
                <a:latin typeface="Times New Roman" pitchFamily="18" charset="0"/>
                <a:cs typeface="Times New Roman" pitchFamily="18" charset="0"/>
              </a:rPr>
              <a:t>Theo </a:t>
            </a:r>
            <a:r>
              <a:rPr lang="en-US" sz="2200" dirty="0" err="1" smtClean="0">
                <a:latin typeface="Times New Roman" pitchFamily="18" charset="0"/>
                <a:cs typeface="Times New Roman" pitchFamily="18" charset="0"/>
              </a:rPr>
              <a:t>sách</a:t>
            </a:r>
            <a:r>
              <a:rPr lang="en-US" sz="2200" dirty="0" smtClean="0">
                <a:latin typeface="Times New Roman" pitchFamily="18" charset="0"/>
                <a:cs typeface="Times New Roman" pitchFamily="18" charset="0"/>
              </a:rPr>
              <a:t> 168 </a:t>
            </a:r>
            <a:r>
              <a:rPr lang="en-US" sz="2200" dirty="0" err="1" smtClean="0">
                <a:latin typeface="Times New Roman" pitchFamily="18" charset="0"/>
                <a:cs typeface="Times New Roman" pitchFamily="18" charset="0"/>
              </a:rPr>
              <a:t>câu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chuyện</a:t>
            </a:r>
            <a:r>
              <a:rPr lang="en-US" sz="2200" dirty="0" smtClean="0">
                <a:latin typeface="Times New Roman" pitchFamily="18" charset="0"/>
                <a:cs typeface="Times New Roman" pitchFamily="18" charset="0"/>
              </a:rPr>
              <a:t> hay </a:t>
            </a:r>
            <a:r>
              <a:rPr lang="en-US" sz="2200" dirty="0" err="1" smtClean="0">
                <a:latin typeface="Times New Roman" pitchFamily="18" charset="0"/>
                <a:cs typeface="Times New Roman" pitchFamily="18" charset="0"/>
              </a:rPr>
              <a:t>nhất</a:t>
            </a:r>
            <a:endParaRPr lang="en-US" sz="2200" dirty="0">
              <a:latin typeface="Times New Roman" pitchFamily="18" charset="0"/>
              <a:cs typeface="Times New Roman" pitchFamily="18" charset="0"/>
            </a:endParaRPr>
          </a:p>
        </p:txBody>
      </p:sp>
      <p:sp>
        <p:nvSpPr>
          <p:cNvPr id="8" name="TextBox 7"/>
          <p:cNvSpPr txBox="1"/>
          <p:nvPr/>
        </p:nvSpPr>
        <p:spPr>
          <a:xfrm>
            <a:off x="3962400" y="-1137"/>
            <a:ext cx="35560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Tree>
    <p:custDataLst>
      <p:tags r:id="rId1"/>
    </p:custDataLst>
    <p:extLst>
      <p:ext uri="{BB962C8B-B14F-4D97-AF65-F5344CB8AC3E}">
        <p14:creationId xmlns:p14="http://schemas.microsoft.com/office/powerpoint/2010/main" val="298400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a:blip r:embed="rId4"/>
          <a:stretch>
            <a:fillRect/>
          </a:stretch>
        </p:blipFill>
        <p:spPr>
          <a:xfrm>
            <a:off x="-14515" y="0"/>
            <a:ext cx="12206515" cy="6858000"/>
          </a:xfrm>
          <a:prstGeom prst="rect">
            <a:avLst/>
          </a:prstGeom>
        </p:spPr>
      </p:pic>
      <p:sp>
        <p:nvSpPr>
          <p:cNvPr id="5" name="TextBox 4"/>
          <p:cNvSpPr txBox="1"/>
          <p:nvPr/>
        </p:nvSpPr>
        <p:spPr>
          <a:xfrm>
            <a:off x="2311404" y="2278718"/>
            <a:ext cx="5918197" cy="2831544"/>
          </a:xfrm>
          <a:prstGeom prst="rect">
            <a:avLst/>
          </a:prstGeom>
          <a:noFill/>
        </p:spPr>
        <p:txBody>
          <a:bodyPr wrap="square" rtlCol="0">
            <a:spAutoFit/>
          </a:bodyPr>
          <a:lstStyle/>
          <a:p>
            <a:r>
              <a:rPr lang="en-US" sz="3200" dirty="0" smtClean="0">
                <a:solidFill>
                  <a:prstClr val="black"/>
                </a:solidFill>
                <a:latin typeface="Aral"/>
              </a:rPr>
              <a:t>-  </a:t>
            </a:r>
            <a:r>
              <a:rPr lang="en-US" sz="3200" dirty="0" err="1" smtClean="0">
                <a:solidFill>
                  <a:prstClr val="black"/>
                </a:solidFill>
                <a:latin typeface="Aral"/>
              </a:rPr>
              <a:t>đất</a:t>
            </a:r>
            <a:r>
              <a:rPr lang="en-US" sz="3200" dirty="0" smtClean="0">
                <a:solidFill>
                  <a:prstClr val="black"/>
                </a:solidFill>
                <a:latin typeface="Aral"/>
              </a:rPr>
              <a:t> </a:t>
            </a:r>
            <a:r>
              <a:rPr lang="en-US" sz="3200" dirty="0" err="1" smtClean="0">
                <a:solidFill>
                  <a:prstClr val="black"/>
                </a:solidFill>
                <a:latin typeface="Aral"/>
              </a:rPr>
              <a:t>sét</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lắp</a:t>
            </a:r>
            <a:r>
              <a:rPr lang="en-US" sz="3200" dirty="0" smtClean="0">
                <a:solidFill>
                  <a:prstClr val="black"/>
                </a:solidFill>
                <a:latin typeface="Aral"/>
              </a:rPr>
              <a:t> </a:t>
            </a:r>
            <a:r>
              <a:rPr lang="en-US" sz="3200" dirty="0" err="1" smtClean="0">
                <a:solidFill>
                  <a:prstClr val="black"/>
                </a:solidFill>
                <a:latin typeface="Aral"/>
              </a:rPr>
              <a:t>ráp</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ngạc</a:t>
            </a:r>
            <a:r>
              <a:rPr lang="en-US" sz="3200" dirty="0" smtClean="0">
                <a:solidFill>
                  <a:prstClr val="black"/>
                </a:solidFill>
                <a:latin typeface="Aral"/>
              </a:rPr>
              <a:t> </a:t>
            </a:r>
            <a:r>
              <a:rPr lang="en-US" sz="3200" dirty="0" err="1" smtClean="0">
                <a:solidFill>
                  <a:prstClr val="black"/>
                </a:solidFill>
                <a:latin typeface="Aral"/>
              </a:rPr>
              <a:t>nhiên</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hí</a:t>
            </a:r>
            <a:r>
              <a:rPr lang="en-US" sz="3200" dirty="0" smtClean="0">
                <a:solidFill>
                  <a:prstClr val="black"/>
                </a:solidFill>
                <a:latin typeface="Aral"/>
              </a:rPr>
              <a:t> </a:t>
            </a:r>
            <a:r>
              <a:rPr lang="en-US" sz="3200" dirty="0" err="1" smtClean="0">
                <a:solidFill>
                  <a:prstClr val="black"/>
                </a:solidFill>
                <a:latin typeface="Aral"/>
              </a:rPr>
              <a:t>húi</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dẫn</a:t>
            </a:r>
            <a:endParaRPr lang="en-US" sz="3200" dirty="0" smtClean="0">
              <a:solidFill>
                <a:prstClr val="black"/>
              </a:solidFill>
              <a:latin typeface="Aral"/>
            </a:endParaRPr>
          </a:p>
          <a:p>
            <a:pPr marL="285750" indent="-285750">
              <a:buFontTx/>
              <a:buChar char="-"/>
            </a:pPr>
            <a:endParaRPr lang="en-US" dirty="0">
              <a:solidFill>
                <a:prstClr val="black"/>
              </a:solidFill>
            </a:endParaRPr>
          </a:p>
        </p:txBody>
      </p:sp>
      <p:sp>
        <p:nvSpPr>
          <p:cNvPr id="6" name="TextBox 5"/>
          <p:cNvSpPr txBox="1"/>
          <p:nvPr/>
        </p:nvSpPr>
        <p:spPr>
          <a:xfrm>
            <a:off x="711203" y="1693943"/>
            <a:ext cx="3200400" cy="584775"/>
          </a:xfrm>
          <a:prstGeom prst="rect">
            <a:avLst/>
          </a:prstGeom>
          <a:noFill/>
        </p:spPr>
        <p:txBody>
          <a:bodyPr wrap="square" rtlCol="0">
            <a:spAutoFit/>
          </a:bodyPr>
          <a:lstStyle/>
          <a:p>
            <a:r>
              <a:rPr lang="en-US" sz="3200" u="sng" dirty="0" err="1" smtClean="0">
                <a:solidFill>
                  <a:srgbClr val="FF0000"/>
                </a:solidFill>
                <a:latin typeface="Aral"/>
              </a:rPr>
              <a:t>Luyện</a:t>
            </a:r>
            <a:r>
              <a:rPr lang="en-US" sz="3200" u="sng" dirty="0" smtClean="0">
                <a:solidFill>
                  <a:srgbClr val="FF0000"/>
                </a:solidFill>
                <a:latin typeface="Aral"/>
              </a:rPr>
              <a:t> </a:t>
            </a:r>
            <a:r>
              <a:rPr lang="en-US" sz="3200" u="sng" dirty="0" err="1" smtClean="0">
                <a:solidFill>
                  <a:srgbClr val="FF0000"/>
                </a:solidFill>
                <a:latin typeface="Aral"/>
              </a:rPr>
              <a:t>đọc</a:t>
            </a:r>
            <a:r>
              <a:rPr lang="en-US" sz="3200" u="sng" dirty="0" smtClean="0">
                <a:solidFill>
                  <a:srgbClr val="FF0000"/>
                </a:solidFill>
                <a:latin typeface="Aral"/>
              </a:rPr>
              <a:t> </a:t>
            </a:r>
            <a:endParaRPr lang="en-US" sz="3200" u="sng" dirty="0">
              <a:solidFill>
                <a:srgbClr val="FF0000"/>
              </a:solidFill>
              <a:latin typeface="Aral"/>
            </a:endParaRPr>
          </a:p>
        </p:txBody>
      </p:sp>
      <p:sp>
        <p:nvSpPr>
          <p:cNvPr id="7" name="TextBox 6"/>
          <p:cNvSpPr txBox="1"/>
          <p:nvPr/>
        </p:nvSpPr>
        <p:spPr>
          <a:xfrm>
            <a:off x="17669" y="20743"/>
            <a:ext cx="12174331" cy="1077218"/>
          </a:xfrm>
          <a:prstGeom prst="rect">
            <a:avLst/>
          </a:prstGeom>
          <a:noFill/>
        </p:spPr>
        <p:txBody>
          <a:bodyPr wrap="square" rtlCol="0">
            <a:spAutoFit/>
          </a:bodyPr>
          <a:lstStyle/>
          <a:p>
            <a:pPr algn="r"/>
            <a:r>
              <a:rPr lang="en-US" sz="3200" dirty="0" err="1" smtClean="0">
                <a:solidFill>
                  <a:prstClr val="black"/>
                </a:solidFill>
                <a:latin typeface="Aral"/>
              </a:rPr>
              <a:t>Thứ</a:t>
            </a:r>
            <a:r>
              <a:rPr lang="en-US" sz="3200" dirty="0" smtClean="0">
                <a:solidFill>
                  <a:prstClr val="black"/>
                </a:solidFill>
                <a:latin typeface="Aral"/>
              </a:rPr>
              <a:t>      </a:t>
            </a:r>
            <a:r>
              <a:rPr lang="en-US" sz="3200" dirty="0" err="1" smtClean="0">
                <a:solidFill>
                  <a:prstClr val="black"/>
                </a:solidFill>
                <a:latin typeface="Aral"/>
              </a:rPr>
              <a:t>ngày</a:t>
            </a:r>
            <a:r>
              <a:rPr lang="en-US" sz="3200" dirty="0" smtClean="0">
                <a:solidFill>
                  <a:prstClr val="black"/>
                </a:solidFill>
                <a:latin typeface="Aral"/>
              </a:rPr>
              <a:t>    </a:t>
            </a:r>
            <a:r>
              <a:rPr lang="en-US" sz="3200" dirty="0" err="1" smtClean="0">
                <a:solidFill>
                  <a:prstClr val="black"/>
                </a:solidFill>
                <a:latin typeface="Aral"/>
              </a:rPr>
              <a:t>tháng</a:t>
            </a:r>
            <a:r>
              <a:rPr lang="en-US" sz="3200" dirty="0" smtClean="0">
                <a:solidFill>
                  <a:prstClr val="black"/>
                </a:solidFill>
                <a:latin typeface="Aral"/>
              </a:rPr>
              <a:t> 11  </a:t>
            </a:r>
            <a:r>
              <a:rPr lang="en-US" sz="3200" dirty="0" err="1" smtClean="0">
                <a:solidFill>
                  <a:prstClr val="black"/>
                </a:solidFill>
                <a:latin typeface="Aral"/>
              </a:rPr>
              <a:t>năm</a:t>
            </a:r>
            <a:r>
              <a:rPr lang="en-US" sz="3200" dirty="0" smtClean="0">
                <a:solidFill>
                  <a:prstClr val="black"/>
                </a:solidFill>
                <a:latin typeface="Aral"/>
              </a:rPr>
              <a:t> 2020</a:t>
            </a:r>
          </a:p>
          <a:p>
            <a:r>
              <a:rPr lang="en-US" sz="3200" b="1" u="sng" dirty="0" err="1" smtClean="0">
                <a:solidFill>
                  <a:prstClr val="black"/>
                </a:solidFill>
                <a:latin typeface="Aral"/>
              </a:rPr>
              <a:t>Bài</a:t>
            </a:r>
            <a:r>
              <a:rPr lang="en-US" sz="3200" b="1" u="sng" dirty="0" smtClean="0">
                <a:solidFill>
                  <a:prstClr val="black"/>
                </a:solidFill>
                <a:latin typeface="Aral"/>
              </a:rPr>
              <a:t> </a:t>
            </a:r>
            <a:r>
              <a:rPr lang="en-US" sz="3200" b="1" u="sng" dirty="0" err="1" smtClean="0">
                <a:solidFill>
                  <a:prstClr val="black"/>
                </a:solidFill>
                <a:latin typeface="Aral"/>
              </a:rPr>
              <a:t>đọc</a:t>
            </a:r>
            <a:r>
              <a:rPr lang="en-US" sz="3200" b="1" u="sng" dirty="0" smtClean="0">
                <a:solidFill>
                  <a:prstClr val="black"/>
                </a:solidFill>
                <a:latin typeface="Aral"/>
              </a:rPr>
              <a:t> 2 </a:t>
            </a:r>
            <a:r>
              <a:rPr lang="en-US" sz="3200" b="1" dirty="0" smtClean="0">
                <a:solidFill>
                  <a:prstClr val="black"/>
                </a:solidFill>
                <a:latin typeface="Aral"/>
              </a:rPr>
              <a:t>:        </a:t>
            </a:r>
            <a:r>
              <a:rPr lang="en-US" sz="3200" b="1" dirty="0" err="1" smtClean="0">
                <a:solidFill>
                  <a:srgbClr val="FF0000"/>
                </a:solidFill>
                <a:latin typeface="Aral"/>
              </a:rPr>
              <a:t>Đến</a:t>
            </a:r>
            <a:r>
              <a:rPr lang="en-US" sz="3200" b="1" dirty="0" smtClean="0">
                <a:solidFill>
                  <a:srgbClr val="FF0000"/>
                </a:solidFill>
                <a:latin typeface="Aral"/>
              </a:rPr>
              <a:t> </a:t>
            </a:r>
            <a:r>
              <a:rPr lang="en-US" sz="3200" b="1" dirty="0" err="1" smtClean="0">
                <a:solidFill>
                  <a:srgbClr val="FF0000"/>
                </a:solidFill>
                <a:latin typeface="Aral"/>
              </a:rPr>
              <a:t>trường</a:t>
            </a:r>
            <a:endParaRPr lang="en-US" sz="3200" b="1" dirty="0">
              <a:solidFill>
                <a:srgbClr val="FF0000"/>
              </a:solidFill>
              <a:latin typeface="Aral"/>
            </a:endParaRPr>
          </a:p>
        </p:txBody>
      </p:sp>
      <p:sp>
        <p:nvSpPr>
          <p:cNvPr id="8" name="Rectangle 7"/>
          <p:cNvSpPr/>
          <p:nvPr/>
        </p:nvSpPr>
        <p:spPr>
          <a:xfrm>
            <a:off x="1616767" y="5110267"/>
            <a:ext cx="10797724"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vi-VN" sz="3200" b="1" dirty="0">
                <a:latin typeface="Times New Roman" pitchFamily="18" charset="0"/>
                <a:cs typeface="Times New Roman" pitchFamily="18" charset="0"/>
              </a:rPr>
              <a:t>Có một cậu bé sắp vào lớp 1 nhưng chưa thích đi </a:t>
            </a:r>
            <a:r>
              <a:rPr lang="vi-VN" sz="3200" b="1" dirty="0"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a:t>
            </a:r>
            <a:endParaRPr lang="en-US" sz="3200" b="1" dirty="0"/>
          </a:p>
        </p:txBody>
      </p:sp>
      <p:cxnSp>
        <p:nvCxnSpPr>
          <p:cNvPr id="9" name="Straight Connector 8"/>
          <p:cNvCxnSpPr/>
          <p:nvPr/>
        </p:nvCxnSpPr>
        <p:spPr>
          <a:xfrm flipH="1">
            <a:off x="6508401" y="5110271"/>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064566" y="5132892"/>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959338" y="5110272"/>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 y="5996231"/>
            <a:ext cx="12161079"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chemeClr val="tx1"/>
                </a:solidFill>
                <a:cs typeface="Times New Roman" pitchFamily="18" charset="0"/>
              </a:rPr>
              <a:t>Có gì đâu! Các cháu thấy học </a:t>
            </a:r>
            <a:r>
              <a:rPr lang="vi-VN" sz="3200" b="1" dirty="0" smtClean="0">
                <a:solidFill>
                  <a:schemeClr val="tx1"/>
                </a:solidFill>
                <a:cs typeface="Times New Roman" pitchFamily="18" charset="0"/>
              </a:rPr>
              <a:t>vui</a:t>
            </a:r>
            <a:r>
              <a:rPr lang="en-US" sz="3200" b="1" dirty="0" smtClean="0">
                <a:solidFill>
                  <a:schemeClr val="tx1"/>
                </a:solidFill>
                <a:cs typeface="Times New Roman" pitchFamily="18" charset="0"/>
              </a:rPr>
              <a:t> </a:t>
            </a:r>
            <a:r>
              <a:rPr lang="vi-VN" sz="3200" b="1" dirty="0" smtClean="0">
                <a:solidFill>
                  <a:schemeClr val="tx1"/>
                </a:solidFill>
                <a:cs typeface="Times New Roman" pitchFamily="18" charset="0"/>
              </a:rPr>
              <a:t>thì </a:t>
            </a:r>
            <a:r>
              <a:rPr lang="vi-VN" sz="3200" b="1" dirty="0">
                <a:solidFill>
                  <a:schemeClr val="tx1"/>
                </a:solidFill>
                <a:cs typeface="Times New Roman" pitchFamily="18" charset="0"/>
              </a:rPr>
              <a:t>thích học ngay thôi mà.</a:t>
            </a:r>
          </a:p>
          <a:p>
            <a:endParaRPr lang="en-US" dirty="0"/>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2960">
            <a:off x="6290168" y="6010500"/>
            <a:ext cx="436465" cy="64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flipH="1">
            <a:off x="2031315" y="6130891"/>
            <a:ext cx="119135" cy="381141"/>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11694045" y="606510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1799273" y="606510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3137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view phim Mộ Đom Đóm đậm tính nhân văn sâu sắc | Góc Điện Ảnh"/>
          <p:cNvSpPr>
            <a:spLocks noChangeAspect="1" noChangeArrowheads="1"/>
          </p:cNvSpPr>
          <p:nvPr/>
        </p:nvSpPr>
        <p:spPr bwMode="auto">
          <a:xfrm>
            <a:off x="1679000" y="712788"/>
            <a:ext cx="30484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3" name="AutoShape 4" descr="Review phim Mộ Đom Đóm đậm tính nhân văn sâu sắc | Góc Điện Ảnh"/>
          <p:cNvSpPr>
            <a:spLocks noChangeAspect="1" noChangeArrowheads="1"/>
          </p:cNvSpPr>
          <p:nvPr/>
        </p:nvSpPr>
        <p:spPr bwMode="auto">
          <a:xfrm>
            <a:off x="1831419" y="865191"/>
            <a:ext cx="30484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4" name="AutoShape 6" descr="Review phim Mộ Đom Đóm đậm tính nhân văn sâu sắc | Góc Điện Ảnh"/>
          <p:cNvSpPr>
            <a:spLocks noChangeAspect="1" noChangeArrowheads="1"/>
          </p:cNvSpPr>
          <p:nvPr/>
        </p:nvSpPr>
        <p:spPr bwMode="auto">
          <a:xfrm>
            <a:off x="1983839" y="1017610"/>
            <a:ext cx="30484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9625" y="1286531"/>
            <a:ext cx="6474240" cy="5406225"/>
          </a:xfrm>
          <a:prstGeom prst="roundRect">
            <a:avLst/>
          </a:prstGeom>
        </p:spPr>
      </p:pic>
      <p:sp>
        <p:nvSpPr>
          <p:cNvPr id="6" name="Rectangle 5"/>
          <p:cNvSpPr/>
          <p:nvPr/>
        </p:nvSpPr>
        <p:spPr>
          <a:xfrm>
            <a:off x="14" y="3020146"/>
            <a:ext cx="5279625" cy="1754326"/>
          </a:xfrm>
          <a:prstGeom prst="rect">
            <a:avLst/>
          </a:prstGeom>
        </p:spPr>
        <p:txBody>
          <a:bodyPr wrap="square">
            <a:spAutoFit/>
          </a:bodyPr>
          <a:lstStyle/>
          <a:p>
            <a:pPr algn="ctr"/>
            <a:r>
              <a:rPr lang="vi-VN" sz="3600" b="1" i="1" dirty="0">
                <a:solidFill>
                  <a:srgbClr val="FF0000"/>
                </a:solidFill>
                <a:latin typeface="Times New Roman" pitchFamily="18" charset="0"/>
                <a:cs typeface="Times New Roman" pitchFamily="18" charset="0"/>
              </a:rPr>
              <a:t>Hí húi</a:t>
            </a:r>
            <a:r>
              <a:rPr lang="vi-VN" sz="3600" b="1" dirty="0">
                <a:solidFill>
                  <a:srgbClr val="FF0000"/>
                </a:solidFill>
                <a:latin typeface="Times New Roman" pitchFamily="18" charset="0"/>
                <a:cs typeface="Times New Roman" pitchFamily="18" charset="0"/>
              </a:rPr>
              <a:t>: </a:t>
            </a:r>
            <a:endParaRPr lang="en-US" sz="3600" b="1" dirty="0" smtClean="0">
              <a:solidFill>
                <a:srgbClr val="FF0000"/>
              </a:solidFill>
              <a:latin typeface="Times New Roman" pitchFamily="18" charset="0"/>
              <a:cs typeface="Times New Roman" pitchFamily="18" charset="0"/>
            </a:endParaRPr>
          </a:p>
          <a:p>
            <a:pPr algn="ctr"/>
            <a:r>
              <a:rPr lang="vi-VN" sz="3600" dirty="0" smtClean="0">
                <a:solidFill>
                  <a:prstClr val="black"/>
                </a:solidFill>
                <a:latin typeface="Times New Roman" pitchFamily="18" charset="0"/>
                <a:cs typeface="Times New Roman" pitchFamily="18" charset="0"/>
              </a:rPr>
              <a:t>dáng </a:t>
            </a:r>
            <a:r>
              <a:rPr lang="vi-VN" sz="3600" dirty="0">
                <a:solidFill>
                  <a:prstClr val="black"/>
                </a:solidFill>
                <a:latin typeface="Times New Roman" pitchFamily="18" charset="0"/>
                <a:cs typeface="Times New Roman" pitchFamily="18" charset="0"/>
              </a:rPr>
              <a:t>vẻ hơi cúi xuống, chăm chú làm việc gì đó.</a:t>
            </a:r>
          </a:p>
        </p:txBody>
      </p:sp>
      <p:sp>
        <p:nvSpPr>
          <p:cNvPr id="7" name="TextBox 6"/>
          <p:cNvSpPr txBox="1"/>
          <p:nvPr/>
        </p:nvSpPr>
        <p:spPr>
          <a:xfrm>
            <a:off x="358240" y="640203"/>
            <a:ext cx="325120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600" dirty="0" err="1" smtClean="0">
                <a:solidFill>
                  <a:prstClr val="black"/>
                </a:solidFill>
                <a:latin typeface="Aral"/>
              </a:rPr>
              <a:t>Chú</a:t>
            </a:r>
            <a:r>
              <a:rPr lang="en-US" sz="3600" dirty="0" smtClean="0">
                <a:solidFill>
                  <a:prstClr val="black"/>
                </a:solidFill>
                <a:latin typeface="Aral"/>
              </a:rPr>
              <a:t> </a:t>
            </a:r>
            <a:r>
              <a:rPr lang="en-US" sz="3600" dirty="0" err="1" smtClean="0">
                <a:solidFill>
                  <a:prstClr val="black"/>
                </a:solidFill>
                <a:latin typeface="Aral"/>
              </a:rPr>
              <a:t>thích</a:t>
            </a:r>
            <a:r>
              <a:rPr lang="en-US" sz="3600" dirty="0" smtClean="0">
                <a:solidFill>
                  <a:prstClr val="black"/>
                </a:solidFill>
                <a:latin typeface="Aral"/>
              </a:rPr>
              <a:t>   </a:t>
            </a:r>
            <a:endParaRPr lang="en-US" sz="3600" dirty="0">
              <a:solidFill>
                <a:prstClr val="black"/>
              </a:solidFill>
              <a:latin typeface="Aral"/>
            </a:endParaRPr>
          </a:p>
        </p:txBody>
      </p:sp>
    </p:spTree>
    <p:custDataLst>
      <p:tags r:id="rId1"/>
    </p:custDataLst>
    <p:extLst>
      <p:ext uri="{BB962C8B-B14F-4D97-AF65-F5344CB8AC3E}">
        <p14:creationId xmlns:p14="http://schemas.microsoft.com/office/powerpoint/2010/main" val="4099648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61344"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100" b="1" dirty="0" smtClean="0">
                <a:solidFill>
                  <a:prstClr val="black"/>
                </a:solidFill>
                <a:latin typeface="Aral"/>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100" b="1" dirty="0" smtClean="0">
                <a:solidFill>
                  <a:prstClr val="black"/>
                </a:solidFill>
                <a:latin typeface="Aral"/>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100" b="1" dirty="0" smtClean="0">
                <a:solidFill>
                  <a:prstClr val="black"/>
                </a:solidFill>
                <a:latin typeface="Aral"/>
                <a:cs typeface="Times New Roman" pitchFamily="18" charset="0"/>
              </a:rPr>
              <a:t>Cậu bé hỏi:</a:t>
            </a:r>
          </a:p>
          <a:p>
            <a:pPr marL="0" indent="0">
              <a:buFont typeface="Arial" pitchFamily="34" charset="0"/>
              <a:buNone/>
            </a:pPr>
            <a:r>
              <a:rPr lang="vi-VN" sz="2100" b="1" dirty="0" smtClean="0">
                <a:solidFill>
                  <a:prstClr val="black"/>
                </a:solidFill>
                <a:latin typeface="Aral"/>
                <a:cs typeface="Times New Roman" pitchFamily="18" charset="0"/>
              </a:rPr>
              <a:t>- Ngày nào cũng chỉ tập đọc, làm toán thôi ạ?</a:t>
            </a:r>
          </a:p>
          <a:p>
            <a:pPr marL="0" indent="0">
              <a:buFont typeface="Arial" pitchFamily="34" charset="0"/>
              <a:buNone/>
            </a:pPr>
            <a:r>
              <a:rPr lang="vi-VN" sz="2100" b="1" dirty="0" smtClean="0">
                <a:solidFill>
                  <a:prstClr val="black"/>
                </a:solidFill>
                <a:latin typeface="Aral"/>
                <a:cs typeface="Times New Roman" pitchFamily="18" charset="0"/>
              </a:rPr>
              <a:t>Mẹ cậu không bằng lòng:</a:t>
            </a:r>
          </a:p>
          <a:p>
            <a:pPr marL="0" indent="0">
              <a:buFont typeface="Arial" pitchFamily="34" charset="0"/>
              <a:buNone/>
            </a:pPr>
            <a:r>
              <a:rPr lang="vi-VN" sz="2100" b="1" dirty="0" smtClean="0">
                <a:solidFill>
                  <a:prstClr val="black"/>
                </a:solidFill>
                <a:latin typeface="Aral"/>
                <a:cs typeface="Times New Roman" pitchFamily="18" charset="0"/>
              </a:rPr>
              <a:t>- Đây là trường học. Con đến trường để học mà.</a:t>
            </a:r>
          </a:p>
          <a:p>
            <a:pPr marL="0" indent="0">
              <a:buFont typeface="Arial" pitchFamily="34" charset="0"/>
              <a:buNone/>
            </a:pPr>
            <a:r>
              <a:rPr lang="vi-VN" sz="2100" b="1" dirty="0" smtClean="0">
                <a:solidFill>
                  <a:prstClr val="black"/>
                </a:solidFill>
                <a:latin typeface="Aral"/>
                <a:cs typeface="Times New Roman" pitchFamily="18" charset="0"/>
              </a:rPr>
              <a:t>Nhưng cô giáo bảo:</a:t>
            </a:r>
          </a:p>
          <a:p>
            <a:pPr marL="0" indent="0">
              <a:buFont typeface="Arial" pitchFamily="34" charset="0"/>
              <a:buNone/>
            </a:pPr>
            <a:r>
              <a:rPr lang="vi-VN" sz="2100" b="1" dirty="0" smtClean="0">
                <a:solidFill>
                  <a:prstClr val="black"/>
                </a:solidFill>
                <a:latin typeface="Aral"/>
                <a:cs typeface="Times New Roman" pitchFamily="18" charset="0"/>
              </a:rPr>
              <a:t>- Ở trường, em còn được học các môn khác nữa.</a:t>
            </a:r>
          </a:p>
          <a:p>
            <a:pPr marL="0" indent="0">
              <a:buFont typeface="Arial" pitchFamily="34" charset="0"/>
              <a:buNone/>
            </a:pPr>
            <a:r>
              <a:rPr lang="vi-VN" sz="2100" b="1" dirty="0" smtClean="0">
                <a:solidFill>
                  <a:prstClr val="black"/>
                </a:solidFill>
                <a:latin typeface="Aral"/>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100" b="1" dirty="0" smtClean="0">
                <a:solidFill>
                  <a:prstClr val="black"/>
                </a:solidFill>
                <a:latin typeface="Aral"/>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100" b="1" dirty="0" smtClean="0">
                <a:solidFill>
                  <a:prstClr val="black"/>
                </a:solidFill>
                <a:latin typeface="Aral"/>
                <a:cs typeface="Times New Roman" pitchFamily="18" charset="0"/>
              </a:rPr>
              <a:t>- Cô như có phép mầu ấy ạ.</a:t>
            </a:r>
          </a:p>
          <a:p>
            <a:pPr marL="0" indent="0">
              <a:buFont typeface="Arial" pitchFamily="34" charset="0"/>
              <a:buNone/>
            </a:pPr>
            <a:r>
              <a:rPr lang="vi-VN" sz="2100" b="1" dirty="0" smtClean="0">
                <a:solidFill>
                  <a:prstClr val="black"/>
                </a:solidFill>
                <a:latin typeface="Aral"/>
                <a:cs typeface="Times New Roman" pitchFamily="18" charset="0"/>
              </a:rPr>
              <a:t>Cô giáo cười:</a:t>
            </a:r>
          </a:p>
          <a:p>
            <a:pPr marL="0" indent="0">
              <a:buFont typeface="Arial" pitchFamily="34" charset="0"/>
              <a:buNone/>
            </a:pPr>
            <a:r>
              <a:rPr lang="vi-VN" sz="2100" b="1" dirty="0" smtClean="0">
                <a:solidFill>
                  <a:prstClr val="black"/>
                </a:solidFill>
                <a:latin typeface="Aral"/>
                <a:cs typeface="Times New Roman" pitchFamily="18" charset="0"/>
              </a:rPr>
              <a:t>- Có gì đâu! Các cháu thấy học vui thì thích học ngay thôi mà.</a:t>
            </a:r>
          </a:p>
          <a:p>
            <a:pPr marL="0" indent="0" algn="r">
              <a:buFont typeface="Arial" pitchFamily="34" charset="0"/>
              <a:buNone/>
            </a:pPr>
            <a:r>
              <a:rPr lang="en-US" sz="2100" b="1" dirty="0" smtClean="0">
                <a:solidFill>
                  <a:prstClr val="black"/>
                </a:solidFill>
                <a:latin typeface="Aral"/>
                <a:cs typeface="Times New Roman" pitchFamily="18" charset="0"/>
              </a:rPr>
              <a:t>Theo </a:t>
            </a:r>
            <a:r>
              <a:rPr lang="en-US" sz="2100" b="1" dirty="0" err="1" smtClean="0">
                <a:solidFill>
                  <a:prstClr val="black"/>
                </a:solidFill>
                <a:latin typeface="Aral"/>
                <a:cs typeface="Times New Roman" pitchFamily="18" charset="0"/>
              </a:rPr>
              <a:t>sách</a:t>
            </a:r>
            <a:r>
              <a:rPr lang="en-US" sz="2100" b="1" dirty="0" smtClean="0">
                <a:solidFill>
                  <a:prstClr val="black"/>
                </a:solidFill>
                <a:latin typeface="Aral"/>
                <a:cs typeface="Times New Roman" pitchFamily="18" charset="0"/>
              </a:rPr>
              <a:t> 168 </a:t>
            </a:r>
            <a:r>
              <a:rPr lang="en-US" sz="2100" b="1" dirty="0" err="1" smtClean="0">
                <a:solidFill>
                  <a:prstClr val="black"/>
                </a:solidFill>
                <a:latin typeface="Aral"/>
                <a:cs typeface="Times New Roman" pitchFamily="18" charset="0"/>
              </a:rPr>
              <a:t>câu</a:t>
            </a:r>
            <a:r>
              <a:rPr lang="en-US" sz="2100" b="1" dirty="0" smtClean="0">
                <a:solidFill>
                  <a:prstClr val="black"/>
                </a:solidFill>
                <a:latin typeface="Aral"/>
                <a:cs typeface="Times New Roman" pitchFamily="18" charset="0"/>
              </a:rPr>
              <a:t> </a:t>
            </a:r>
            <a:r>
              <a:rPr lang="en-US" sz="2100" b="1" dirty="0" err="1" smtClean="0">
                <a:solidFill>
                  <a:prstClr val="black"/>
                </a:solidFill>
                <a:latin typeface="Aral"/>
                <a:cs typeface="Times New Roman" pitchFamily="18" charset="0"/>
              </a:rPr>
              <a:t>chuyện</a:t>
            </a:r>
            <a:r>
              <a:rPr lang="en-US" sz="2100" b="1" dirty="0" smtClean="0">
                <a:solidFill>
                  <a:prstClr val="black"/>
                </a:solidFill>
                <a:latin typeface="Aral"/>
                <a:cs typeface="Times New Roman" pitchFamily="18" charset="0"/>
              </a:rPr>
              <a:t> </a:t>
            </a:r>
            <a:r>
              <a:rPr lang="en-US" sz="2100" dirty="0" smtClean="0">
                <a:solidFill>
                  <a:prstClr val="black"/>
                </a:solidFill>
                <a:latin typeface="Aral"/>
                <a:cs typeface="Times New Roman" pitchFamily="18" charset="0"/>
              </a:rPr>
              <a:t>hay </a:t>
            </a:r>
            <a:r>
              <a:rPr lang="en-US" sz="2100" dirty="0" err="1" smtClean="0">
                <a:solidFill>
                  <a:prstClr val="black"/>
                </a:solidFill>
                <a:latin typeface="Aral"/>
                <a:cs typeface="Times New Roman" pitchFamily="18" charset="0"/>
              </a:rPr>
              <a:t>nhất</a:t>
            </a:r>
            <a:endParaRPr lang="en-US" sz="2100" dirty="0">
              <a:solidFill>
                <a:prstClr val="black"/>
              </a:solidFill>
              <a:latin typeface="Aral"/>
              <a:cs typeface="Times New Roman" pitchFamily="18" charset="0"/>
            </a:endParaRPr>
          </a:p>
        </p:txBody>
      </p:sp>
      <p:sp>
        <p:nvSpPr>
          <p:cNvPr id="4" name="TextBox 3"/>
          <p:cNvSpPr txBox="1"/>
          <p:nvPr/>
        </p:nvSpPr>
        <p:spPr>
          <a:xfrm>
            <a:off x="3825461" y="0"/>
            <a:ext cx="52832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
        <p:nvSpPr>
          <p:cNvPr id="7" name="Oval 6"/>
          <p:cNvSpPr/>
          <p:nvPr/>
        </p:nvSpPr>
        <p:spPr>
          <a:xfrm>
            <a:off x="3" y="457229"/>
            <a:ext cx="262476" cy="3790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1800" b="1" dirty="0" smtClean="0">
                <a:solidFill>
                  <a:prstClr val="white"/>
                </a:solidFill>
                <a:latin typeface="Times New Roman" pitchFamily="18" charset="0"/>
                <a:cs typeface="Times New Roman" pitchFamily="18" charset="0"/>
              </a:rPr>
              <a:t>1</a:t>
            </a:r>
            <a:endParaRPr lang="vi-VN" sz="1800" b="1" dirty="0">
              <a:solidFill>
                <a:prstClr val="white"/>
              </a:solidFill>
              <a:latin typeface="Times New Roman" pitchFamily="18" charset="0"/>
              <a:cs typeface="Times New Roman" pitchFamily="18" charset="0"/>
            </a:endParaRPr>
          </a:p>
        </p:txBody>
      </p:sp>
      <p:sp>
        <p:nvSpPr>
          <p:cNvPr id="9" name="Oval 8"/>
          <p:cNvSpPr/>
          <p:nvPr/>
        </p:nvSpPr>
        <p:spPr>
          <a:xfrm>
            <a:off x="-29396" y="943681"/>
            <a:ext cx="286739" cy="3034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smtClean="0">
                <a:solidFill>
                  <a:prstClr val="white"/>
                </a:solidFill>
                <a:latin typeface="Times New Roman" pitchFamily="18" charset="0"/>
                <a:cs typeface="Times New Roman" pitchFamily="18" charset="0"/>
              </a:rPr>
              <a:t>2</a:t>
            </a:r>
            <a:endParaRPr lang="vi-VN" sz="1800" b="1" dirty="0">
              <a:solidFill>
                <a:prstClr val="white"/>
              </a:solidFill>
              <a:latin typeface="Times New Roman" pitchFamily="18" charset="0"/>
              <a:cs typeface="Times New Roman" pitchFamily="18" charset="0"/>
            </a:endParaRPr>
          </a:p>
        </p:txBody>
      </p:sp>
      <p:sp>
        <p:nvSpPr>
          <p:cNvPr id="10" name="Oval 9"/>
          <p:cNvSpPr/>
          <p:nvPr/>
        </p:nvSpPr>
        <p:spPr>
          <a:xfrm>
            <a:off x="-69100" y="3856730"/>
            <a:ext cx="326443" cy="398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smtClean="0">
                <a:solidFill>
                  <a:prstClr val="white"/>
                </a:solidFill>
                <a:latin typeface="Times New Roman" pitchFamily="18" charset="0"/>
                <a:cs typeface="Times New Roman" pitchFamily="18" charset="0"/>
              </a:rPr>
              <a:t>3</a:t>
            </a:r>
            <a:endParaRPr lang="vi-VN" sz="1800" b="1" dirty="0">
              <a:solidFill>
                <a:prstClr val="white"/>
              </a:solidFill>
              <a:latin typeface="Times New Roman" pitchFamily="18" charset="0"/>
              <a:cs typeface="Times New Roman" pitchFamily="18" charset="0"/>
            </a:endParaRPr>
          </a:p>
        </p:txBody>
      </p:sp>
      <p:sp>
        <p:nvSpPr>
          <p:cNvPr id="11" name="Oval 10"/>
          <p:cNvSpPr/>
          <p:nvPr/>
        </p:nvSpPr>
        <p:spPr>
          <a:xfrm>
            <a:off x="-106235" y="4555587"/>
            <a:ext cx="366144" cy="398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smtClean="0">
                <a:solidFill>
                  <a:prstClr val="white"/>
                </a:solidFill>
                <a:latin typeface="Times New Roman" pitchFamily="18" charset="0"/>
                <a:cs typeface="Times New Roman" pitchFamily="18" charset="0"/>
              </a:rPr>
              <a:t>4</a:t>
            </a:r>
            <a:endParaRPr lang="vi-VN" sz="1800" b="1" dirty="0">
              <a:solidFill>
                <a:prstClr val="white"/>
              </a:solidFill>
              <a:latin typeface="Times New Roman" pitchFamily="18" charset="0"/>
              <a:cs typeface="Times New Roman" pitchFamily="18" charset="0"/>
            </a:endParaRPr>
          </a:p>
        </p:txBody>
      </p:sp>
      <p:sp>
        <p:nvSpPr>
          <p:cNvPr id="12" name="Flowchart: Terminator 11"/>
          <p:cNvSpPr/>
          <p:nvPr/>
        </p:nvSpPr>
        <p:spPr>
          <a:xfrm>
            <a:off x="9511237" y="-80256"/>
            <a:ext cx="2678851" cy="537459"/>
          </a:xfrm>
          <a:prstGeom prst="flowChartTerminator">
            <a:avLst/>
          </a:prstGeom>
          <a:solidFill>
            <a:srgbClr val="F79646">
              <a:lumMod val="50000"/>
            </a:srgbClr>
          </a:solidFill>
          <a:ln w="38100" cap="flat" cmpd="sng" algn="ctr">
            <a:solidFill>
              <a:sysClr val="window" lastClr="FFFFFF"/>
            </a:solidFill>
            <a:prstDash val="solid"/>
          </a:ln>
          <a:effectLst/>
        </p:spPr>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ĐOẠN</a:t>
            </a:r>
            <a:endParaRPr kumimoji="0" lang="en-US" sz="2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23042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61344"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100" b="1" dirty="0" smtClean="0">
                <a:solidFill>
                  <a:prstClr val="black"/>
                </a:solidFill>
                <a:latin typeface="Aral"/>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100" b="1" dirty="0" smtClean="0">
                <a:solidFill>
                  <a:prstClr val="black"/>
                </a:solidFill>
                <a:latin typeface="Aral"/>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100" b="1" dirty="0" smtClean="0">
                <a:solidFill>
                  <a:prstClr val="black"/>
                </a:solidFill>
                <a:latin typeface="Aral"/>
                <a:cs typeface="Times New Roman" pitchFamily="18" charset="0"/>
              </a:rPr>
              <a:t>Cậu bé hỏi:</a:t>
            </a:r>
          </a:p>
          <a:p>
            <a:pPr marL="0" indent="0">
              <a:buFont typeface="Arial" pitchFamily="34" charset="0"/>
              <a:buNone/>
            </a:pPr>
            <a:r>
              <a:rPr lang="vi-VN" sz="2100" b="1" dirty="0" smtClean="0">
                <a:solidFill>
                  <a:prstClr val="black"/>
                </a:solidFill>
                <a:latin typeface="Aral"/>
                <a:cs typeface="Times New Roman" pitchFamily="18" charset="0"/>
              </a:rPr>
              <a:t>- Ngày nào cũng chỉ tập đọc, làm toán thôi ạ?</a:t>
            </a:r>
          </a:p>
          <a:p>
            <a:pPr marL="0" indent="0">
              <a:buFont typeface="Arial" pitchFamily="34" charset="0"/>
              <a:buNone/>
            </a:pPr>
            <a:r>
              <a:rPr lang="vi-VN" sz="2100" b="1" dirty="0" smtClean="0">
                <a:solidFill>
                  <a:prstClr val="black"/>
                </a:solidFill>
                <a:latin typeface="Aral"/>
                <a:cs typeface="Times New Roman" pitchFamily="18" charset="0"/>
              </a:rPr>
              <a:t>Mẹ cậu không bằng lòng:</a:t>
            </a:r>
          </a:p>
          <a:p>
            <a:pPr marL="0" indent="0">
              <a:buFont typeface="Arial" pitchFamily="34" charset="0"/>
              <a:buNone/>
            </a:pPr>
            <a:r>
              <a:rPr lang="vi-VN" sz="2100" b="1" dirty="0" smtClean="0">
                <a:solidFill>
                  <a:prstClr val="black"/>
                </a:solidFill>
                <a:latin typeface="Aral"/>
                <a:cs typeface="Times New Roman" pitchFamily="18" charset="0"/>
              </a:rPr>
              <a:t>- Đây là trường học. Con đến trường để học mà.</a:t>
            </a:r>
          </a:p>
          <a:p>
            <a:pPr marL="0" indent="0">
              <a:buFont typeface="Arial" pitchFamily="34" charset="0"/>
              <a:buNone/>
            </a:pPr>
            <a:r>
              <a:rPr lang="vi-VN" sz="2100" b="1" dirty="0" smtClean="0">
                <a:solidFill>
                  <a:prstClr val="black"/>
                </a:solidFill>
                <a:latin typeface="Aral"/>
                <a:cs typeface="Times New Roman" pitchFamily="18" charset="0"/>
              </a:rPr>
              <a:t>Nhưng cô giáo bảo:</a:t>
            </a:r>
          </a:p>
          <a:p>
            <a:pPr marL="0" indent="0">
              <a:buFont typeface="Arial" pitchFamily="34" charset="0"/>
              <a:buNone/>
            </a:pPr>
            <a:r>
              <a:rPr lang="vi-VN" sz="2100" b="1" dirty="0" smtClean="0">
                <a:solidFill>
                  <a:prstClr val="black"/>
                </a:solidFill>
                <a:latin typeface="Aral"/>
                <a:cs typeface="Times New Roman" pitchFamily="18" charset="0"/>
              </a:rPr>
              <a:t>- Ở trường, em còn được học các môn khác nữa.</a:t>
            </a:r>
          </a:p>
          <a:p>
            <a:pPr marL="0" indent="0">
              <a:buFont typeface="Arial" pitchFamily="34" charset="0"/>
              <a:buNone/>
            </a:pPr>
            <a:r>
              <a:rPr lang="vi-VN" sz="2100" b="1" dirty="0" smtClean="0">
                <a:solidFill>
                  <a:prstClr val="black"/>
                </a:solidFill>
                <a:latin typeface="Aral"/>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100" b="1" dirty="0" smtClean="0">
                <a:solidFill>
                  <a:prstClr val="black"/>
                </a:solidFill>
                <a:latin typeface="Aral"/>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100" b="1" dirty="0" smtClean="0">
                <a:solidFill>
                  <a:prstClr val="black"/>
                </a:solidFill>
                <a:latin typeface="Aral"/>
                <a:cs typeface="Times New Roman" pitchFamily="18" charset="0"/>
              </a:rPr>
              <a:t>- Cô như có phép mầu ấy ạ.</a:t>
            </a:r>
          </a:p>
          <a:p>
            <a:pPr marL="0" indent="0">
              <a:buFont typeface="Arial" pitchFamily="34" charset="0"/>
              <a:buNone/>
            </a:pPr>
            <a:r>
              <a:rPr lang="vi-VN" sz="2100" b="1" dirty="0" smtClean="0">
                <a:solidFill>
                  <a:prstClr val="black"/>
                </a:solidFill>
                <a:latin typeface="Aral"/>
                <a:cs typeface="Times New Roman" pitchFamily="18" charset="0"/>
              </a:rPr>
              <a:t>Cô giáo cười:</a:t>
            </a:r>
          </a:p>
          <a:p>
            <a:pPr marL="0" indent="0">
              <a:buFont typeface="Arial" pitchFamily="34" charset="0"/>
              <a:buNone/>
            </a:pPr>
            <a:r>
              <a:rPr lang="vi-VN" sz="2100" b="1" dirty="0" smtClean="0">
                <a:solidFill>
                  <a:prstClr val="black"/>
                </a:solidFill>
                <a:latin typeface="Aral"/>
                <a:cs typeface="Times New Roman" pitchFamily="18" charset="0"/>
              </a:rPr>
              <a:t>- Có gì đâu! Các cháu thấy học vui thì thích học ngay thôi mà.</a:t>
            </a:r>
          </a:p>
          <a:p>
            <a:pPr marL="0" indent="0" algn="r">
              <a:buFont typeface="Arial" pitchFamily="34" charset="0"/>
              <a:buNone/>
            </a:pPr>
            <a:r>
              <a:rPr lang="en-US" sz="2100" b="1" dirty="0" smtClean="0">
                <a:solidFill>
                  <a:prstClr val="black"/>
                </a:solidFill>
                <a:latin typeface="Aral"/>
                <a:cs typeface="Times New Roman" pitchFamily="18" charset="0"/>
              </a:rPr>
              <a:t>Theo </a:t>
            </a:r>
            <a:r>
              <a:rPr lang="en-US" sz="2100" b="1" dirty="0" err="1" smtClean="0">
                <a:solidFill>
                  <a:prstClr val="black"/>
                </a:solidFill>
                <a:latin typeface="Aral"/>
                <a:cs typeface="Times New Roman" pitchFamily="18" charset="0"/>
              </a:rPr>
              <a:t>sách</a:t>
            </a:r>
            <a:r>
              <a:rPr lang="en-US" sz="2100" b="1" dirty="0" smtClean="0">
                <a:solidFill>
                  <a:prstClr val="black"/>
                </a:solidFill>
                <a:latin typeface="Aral"/>
                <a:cs typeface="Times New Roman" pitchFamily="18" charset="0"/>
              </a:rPr>
              <a:t> 168 </a:t>
            </a:r>
            <a:r>
              <a:rPr lang="en-US" sz="2100" b="1" dirty="0" err="1" smtClean="0">
                <a:solidFill>
                  <a:prstClr val="black"/>
                </a:solidFill>
                <a:latin typeface="Aral"/>
                <a:cs typeface="Times New Roman" pitchFamily="18" charset="0"/>
              </a:rPr>
              <a:t>câu</a:t>
            </a:r>
            <a:r>
              <a:rPr lang="en-US" sz="2100" b="1" dirty="0" smtClean="0">
                <a:solidFill>
                  <a:prstClr val="black"/>
                </a:solidFill>
                <a:latin typeface="Aral"/>
                <a:cs typeface="Times New Roman" pitchFamily="18" charset="0"/>
              </a:rPr>
              <a:t> </a:t>
            </a:r>
            <a:r>
              <a:rPr lang="en-US" sz="2100" b="1" dirty="0" err="1" smtClean="0">
                <a:solidFill>
                  <a:prstClr val="black"/>
                </a:solidFill>
                <a:latin typeface="Aral"/>
                <a:cs typeface="Times New Roman" pitchFamily="18" charset="0"/>
              </a:rPr>
              <a:t>chuyện</a:t>
            </a:r>
            <a:r>
              <a:rPr lang="en-US" sz="2100" b="1" dirty="0" smtClean="0">
                <a:solidFill>
                  <a:prstClr val="black"/>
                </a:solidFill>
                <a:latin typeface="Aral"/>
                <a:cs typeface="Times New Roman" pitchFamily="18" charset="0"/>
              </a:rPr>
              <a:t> </a:t>
            </a:r>
            <a:r>
              <a:rPr lang="en-US" sz="2100" dirty="0" smtClean="0">
                <a:solidFill>
                  <a:prstClr val="black"/>
                </a:solidFill>
                <a:latin typeface="Aral"/>
                <a:cs typeface="Times New Roman" pitchFamily="18" charset="0"/>
              </a:rPr>
              <a:t>hay </a:t>
            </a:r>
            <a:r>
              <a:rPr lang="en-US" sz="2100" dirty="0" err="1" smtClean="0">
                <a:solidFill>
                  <a:prstClr val="black"/>
                </a:solidFill>
                <a:latin typeface="Aral"/>
                <a:cs typeface="Times New Roman" pitchFamily="18" charset="0"/>
              </a:rPr>
              <a:t>nhất</a:t>
            </a:r>
            <a:endParaRPr lang="en-US" sz="2100" dirty="0">
              <a:solidFill>
                <a:prstClr val="black"/>
              </a:solidFill>
              <a:latin typeface="Aral"/>
              <a:cs typeface="Times New Roman" pitchFamily="18" charset="0"/>
            </a:endParaRPr>
          </a:p>
        </p:txBody>
      </p:sp>
      <p:sp>
        <p:nvSpPr>
          <p:cNvPr id="4" name="TextBox 3"/>
          <p:cNvSpPr txBox="1"/>
          <p:nvPr/>
        </p:nvSpPr>
        <p:spPr>
          <a:xfrm>
            <a:off x="3825461" y="0"/>
            <a:ext cx="52832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Tree>
    <p:custDataLst>
      <p:tags r:id="rId1"/>
    </p:custDataLst>
    <p:extLst>
      <p:ext uri="{BB962C8B-B14F-4D97-AF65-F5344CB8AC3E}">
        <p14:creationId xmlns:p14="http://schemas.microsoft.com/office/powerpoint/2010/main" val="164964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8E25507-DC83-4E2E-8F29-863BCCEB103B}"/>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xmlns="" id="{24CCD431-3CB9-45AA-A95E-33D2EC7A996C}"/>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xmlns=""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4016" cy="6858000"/>
          </a:xfrm>
          <a:prstGeom prst="rect">
            <a:avLst/>
          </a:prstGeom>
        </p:spPr>
      </p:pic>
      <p:pic>
        <p:nvPicPr>
          <p:cNvPr id="6" name="图片 3" descr="觅元素584a989499b2d"/>
          <p:cNvPicPr>
            <a:picLocks noChangeAspect="1"/>
          </p:cNvPicPr>
          <p:nvPr/>
        </p:nvPicPr>
        <p:blipFill>
          <a:blip r:embed="rId3"/>
          <a:stretch>
            <a:fillRect/>
          </a:stretch>
        </p:blipFill>
        <p:spPr>
          <a:xfrm>
            <a:off x="291691" y="207148"/>
            <a:ext cx="10521951" cy="2945130"/>
          </a:xfrm>
          <a:prstGeom prst="rect">
            <a:avLst/>
          </a:prstGeom>
        </p:spPr>
      </p:pic>
      <p:sp>
        <p:nvSpPr>
          <p:cNvPr id="7" name="文本框 11"/>
          <p:cNvSpPr txBox="1"/>
          <p:nvPr/>
        </p:nvSpPr>
        <p:spPr>
          <a:xfrm>
            <a:off x="1949222" y="3216799"/>
            <a:ext cx="6438265" cy="1862048"/>
          </a:xfrm>
          <a:prstGeom prst="rect">
            <a:avLst/>
          </a:prstGeom>
          <a:noFill/>
          <a:ln w="9525">
            <a:noFill/>
            <a:miter/>
          </a:ln>
        </p:spPr>
        <p:txBody>
          <a:bodyPr wrap="square" anchor="t">
            <a:spAutoFit/>
          </a:bodyPr>
          <a:ls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pPr lvl="0" algn="ctr"/>
            <a:r>
              <a:rPr lang="en-US" altLang="zh-CN"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TIẾT 2</a:t>
            </a:r>
            <a:endParaRPr lang="en-US" altLang="zh-CN" sz="11500" b="1"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Tree>
    <p:extLst>
      <p:ext uri="{BB962C8B-B14F-4D97-AF65-F5344CB8AC3E}">
        <p14:creationId xmlns:p14="http://schemas.microsoft.com/office/powerpoint/2010/main" val="4192795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05A0C4-E508-4277-92F4-AB31ED7C86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88C57D8-91AF-4200-B724-F247584D0C6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1723"/>
            <a:ext cx="53975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3323"/>
            <a:ext cx="12193588"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75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05A0C4-E508-4277-92F4-AB31ED7C86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88C57D8-91AF-4200-B724-F247584D0C6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sp>
        <p:nvSpPr>
          <p:cNvPr id="4" name="Rectangle 3"/>
          <p:cNvSpPr/>
          <p:nvPr/>
        </p:nvSpPr>
        <p:spPr>
          <a:xfrm>
            <a:off x="475284" y="1246327"/>
            <a:ext cx="10515600"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1. </a:t>
            </a:r>
            <a:r>
              <a:rPr lang="vi-VN" sz="4000" b="1" dirty="0">
                <a:solidFill>
                  <a:srgbClr val="0000FF"/>
                </a:solidFill>
                <a:latin typeface="Times New Roman" pitchFamily="18" charset="0"/>
                <a:cs typeface="Times New Roman" pitchFamily="18" charset="0"/>
              </a:rPr>
              <a:t>Theo em, mẹ dẫn cậu bé đến trường làm gì?</a:t>
            </a:r>
          </a:p>
        </p:txBody>
      </p:sp>
      <p:sp>
        <p:nvSpPr>
          <p:cNvPr id="6" name="Rectangle 5"/>
          <p:cNvSpPr/>
          <p:nvPr/>
        </p:nvSpPr>
        <p:spPr>
          <a:xfrm>
            <a:off x="501582" y="2191720"/>
            <a:ext cx="11599577" cy="646331"/>
          </a:xfrm>
          <a:prstGeom prst="rect">
            <a:avLst/>
          </a:prstGeom>
        </p:spPr>
        <p:txBody>
          <a:bodyPr wrap="square">
            <a:spAutoFit/>
          </a:bodyPr>
          <a:lstStyle/>
          <a:p>
            <a:r>
              <a:rPr lang="vi-VN" sz="3600" dirty="0">
                <a:latin typeface="Times New Roman" pitchFamily="18" charset="0"/>
                <a:cs typeface="Times New Roman" pitchFamily="18" charset="0"/>
              </a:rPr>
              <a:t>Mẹ dẫn cậu bé đến trường để làm cho cậu bé thích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thú</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đi học.</a:t>
            </a:r>
          </a:p>
        </p:txBody>
      </p:sp>
      <p:sp>
        <p:nvSpPr>
          <p:cNvPr id="7" name="Rectangle 6"/>
          <p:cNvSpPr/>
          <p:nvPr/>
        </p:nvSpPr>
        <p:spPr>
          <a:xfrm>
            <a:off x="447515" y="3056637"/>
            <a:ext cx="11707709"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Đi thăm các lớp học đọc, học toán, cậu bé nói gì?</a:t>
            </a:r>
          </a:p>
        </p:txBody>
      </p:sp>
      <p:sp>
        <p:nvSpPr>
          <p:cNvPr id="8" name="Rectangle 7"/>
          <p:cNvSpPr/>
          <p:nvPr/>
        </p:nvSpPr>
        <p:spPr>
          <a:xfrm>
            <a:off x="586701" y="3868487"/>
            <a:ext cx="11003342" cy="646331"/>
          </a:xfrm>
          <a:prstGeom prst="rect">
            <a:avLst/>
          </a:prstGeom>
        </p:spPr>
        <p:txBody>
          <a:bodyPr wrap="square">
            <a:spAutoFit/>
          </a:bodyPr>
          <a:lstStyle/>
          <a:p>
            <a:r>
              <a:rPr lang="en-US" sz="3600" dirty="0">
                <a:latin typeface="Times New Roman" pitchFamily="18" charset="0"/>
                <a:cs typeface="Times New Roman" pitchFamily="18" charset="0"/>
              </a:rPr>
              <a:t>C</a:t>
            </a:r>
            <a:r>
              <a:rPr lang="vi-VN" sz="3600" dirty="0">
                <a:latin typeface="Times New Roman" pitchFamily="18" charset="0"/>
                <a:cs typeface="Times New Roman" pitchFamily="18" charset="0"/>
              </a:rPr>
              <a:t>ậu bé nói “Ngày nào cũng chỉ tập đọc, làm toán thôi ạ?”</a:t>
            </a:r>
          </a:p>
        </p:txBody>
      </p:sp>
      <p:sp>
        <p:nvSpPr>
          <p:cNvPr id="3" name="TextBox 2"/>
          <p:cNvSpPr txBox="1"/>
          <p:nvPr/>
        </p:nvSpPr>
        <p:spPr>
          <a:xfrm>
            <a:off x="-15254"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pic>
        <p:nvPicPr>
          <p:cNvPr id="9" name="Picture 8"/>
          <p:cNvPicPr>
            <a:picLocks noChangeAspect="1"/>
          </p:cNvPicPr>
          <p:nvPr/>
        </p:nvPicPr>
        <p:blipFill rotWithShape="1">
          <a:blip r:embed="rId3"/>
          <a:srcRect l="22255" t="28320" r="20864" b="25391"/>
          <a:stretch/>
        </p:blipFill>
        <p:spPr>
          <a:xfrm>
            <a:off x="0" y="4553579"/>
            <a:ext cx="12191999" cy="2304421"/>
          </a:xfrm>
          <a:prstGeom prst="rect">
            <a:avLst/>
          </a:prstGeom>
        </p:spPr>
      </p:pic>
    </p:spTree>
    <p:extLst>
      <p:ext uri="{BB962C8B-B14F-4D97-AF65-F5344CB8AC3E}">
        <p14:creationId xmlns:p14="http://schemas.microsoft.com/office/powerpoint/2010/main" val="35639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15" y="1067758"/>
            <a:ext cx="11887994"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3</a:t>
            </a:r>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Cô hiệu trưởng đã làm gì để cậu bé thích đi học?</a:t>
            </a:r>
          </a:p>
        </p:txBody>
      </p:sp>
      <p:sp>
        <p:nvSpPr>
          <p:cNvPr id="5" name="Rectangle 4"/>
          <p:cNvSpPr/>
          <p:nvPr/>
        </p:nvSpPr>
        <p:spPr>
          <a:xfrm>
            <a:off x="145774" y="1961322"/>
            <a:ext cx="6135756" cy="3970318"/>
          </a:xfrm>
          <a:prstGeom prst="rect">
            <a:avLst/>
          </a:prstGeom>
        </p:spPr>
        <p:txBody>
          <a:bodyPr wrap="square">
            <a:spAutoFit/>
          </a:bodyPr>
          <a:lstStyle/>
          <a:p>
            <a:pPr>
              <a:spcBef>
                <a:spcPts val="600"/>
              </a:spcBef>
            </a:pPr>
            <a:r>
              <a:rPr lang="en-US" sz="3600" dirty="0" smtClean="0">
                <a:solidFill>
                  <a:sysClr val="windowText" lastClr="000000"/>
                </a:solidFill>
                <a:latin typeface="Times New Roman" pitchFamily="18" charset="0"/>
                <a:cs typeface="Times New Roman" pitchFamily="18" charset="0"/>
              </a:rPr>
              <a:t>   </a:t>
            </a:r>
            <a:r>
              <a:rPr lang="vi-VN" sz="3600" dirty="0" smtClean="0">
                <a:solidFill>
                  <a:sysClr val="windowText" lastClr="000000"/>
                </a:solidFill>
                <a:latin typeface="Times New Roman" pitchFamily="18" charset="0"/>
                <a:cs typeface="Times New Roman" pitchFamily="18" charset="0"/>
              </a:rPr>
              <a:t>Cô </a:t>
            </a:r>
            <a:r>
              <a:rPr lang="vi-VN" sz="3600" dirty="0">
                <a:solidFill>
                  <a:sysClr val="windowText" lastClr="000000"/>
                </a:solidFill>
                <a:latin typeface="Times New Roman" pitchFamily="18" charset="0"/>
                <a:cs typeface="Times New Roman" pitchFamily="18" charset="0"/>
              </a:rPr>
              <a:t>dẫn cậu bé đến phòng thực hành. Ở đó, có bạn đang nặn đồ chơi bằng đất sét, có bạn hí húi vẽ tranh. Một bạn gái đang lắp ráp nhà. Ở phòng khác, các bạn đang học hát.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Chính</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những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điều</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này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khiến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cậu</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thích</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học</a:t>
            </a:r>
            <a:r>
              <a:rPr lang="en-US" sz="3600" dirty="0">
                <a:solidFill>
                  <a:sysClr val="windowText" lastClr="000000"/>
                </a:solidFill>
                <a:latin typeface="Times New Roman" pitchFamily="18" charset="0"/>
                <a:cs typeface="Times New Roman" pitchFamily="18" charset="0"/>
              </a:rPr>
              <a:t>.</a:t>
            </a:r>
            <a:endParaRPr lang="vi-VN" sz="3600" dirty="0">
              <a:solidFill>
                <a:sysClr val="windowText" lastClr="000000"/>
              </a:solidFill>
              <a:latin typeface="Times New Roman" pitchFamily="18" charset="0"/>
              <a:cs typeface="Times New Roman" pitchFamily="18"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5023"/>
          <a:stretch/>
        </p:blipFill>
        <p:spPr>
          <a:xfrm>
            <a:off x="6476206" y="1775644"/>
            <a:ext cx="5562600" cy="4525165"/>
          </a:xfrm>
          <a:prstGeom prst="roundRect">
            <a:avLst/>
          </a:prstGeom>
        </p:spPr>
      </p:pic>
      <p:sp>
        <p:nvSpPr>
          <p:cNvPr id="7" name="TextBox 6"/>
          <p:cNvSpPr txBox="1"/>
          <p:nvPr/>
        </p:nvSpPr>
        <p:spPr>
          <a:xfrm>
            <a:off x="-15254"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35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81" y="1458711"/>
            <a:ext cx="3914587"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331"/>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9" y="-1028700"/>
            <a:ext cx="609600" cy="609600"/>
          </a:xfrm>
          <a:prstGeom prst="rect">
            <a:avLst/>
          </a:prstGeom>
        </p:spPr>
      </p:pic>
      <p:sp>
        <p:nvSpPr>
          <p:cNvPr id="3" name="Rectangle 2"/>
          <p:cNvSpPr/>
          <p:nvPr/>
        </p:nvSpPr>
        <p:spPr>
          <a:xfrm>
            <a:off x="717181" y="1458711"/>
            <a:ext cx="8682955"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algn="ct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Nhím</a:t>
            </a:r>
            <a:r>
              <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Nâu</a:t>
            </a:r>
            <a:r>
              <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Vượt</a:t>
            </a:r>
            <a:r>
              <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Đường</a:t>
            </a:r>
            <a:endPar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638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6" dur="10000" fill="hold"/>
                                        <p:tgtEl>
                                          <p:spTgt spid="20"/>
                                        </p:tgtEl>
                                        <p:attrNameLst>
                                          <p:attrName>ppt_x</p:attrName>
                                          <p:attrName>ppt_y</p:attrName>
                                        </p:attrNameLst>
                                      </p:cBhvr>
                                      <p:rCtr x="35703" y="3356"/>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750" accel="50000" decel="50000" autoRev="1" fill="hold">
                                          <p:stCondLst>
                                            <p:cond delay="0"/>
                                          </p:stCondLst>
                                        </p:cTn>
                                        <p:tgtEl>
                                          <p:spTgt spid="3"/>
                                        </p:tgtEl>
                                        <p:attrNameLst>
                                          <p:attrName>ppt_x</p:attrName>
                                          <p:attrName>ppt_y</p:attrName>
                                        </p:attrNameLst>
                                      </p:cBhvr>
                                    </p:animMotion>
                                    <p:animRot by="1500000">
                                      <p:cBhvr>
                                        <p:cTn id="9" dur="875" fill="hold">
                                          <p:stCondLst>
                                            <p:cond delay="0"/>
                                          </p:stCondLst>
                                        </p:cTn>
                                        <p:tgtEl>
                                          <p:spTgt spid="3"/>
                                        </p:tgtEl>
                                        <p:attrNameLst>
                                          <p:attrName>r</p:attrName>
                                        </p:attrNameLst>
                                      </p:cBhvr>
                                    </p:animRot>
                                    <p:animRot by="-1500000">
                                      <p:cBhvr>
                                        <p:cTn id="10" dur="875" fill="hold">
                                          <p:stCondLst>
                                            <p:cond delay="875"/>
                                          </p:stCondLst>
                                        </p:cTn>
                                        <p:tgtEl>
                                          <p:spTgt spid="3"/>
                                        </p:tgtEl>
                                        <p:attrNameLst>
                                          <p:attrName>r</p:attrName>
                                        </p:attrNameLst>
                                      </p:cBhvr>
                                    </p:animRot>
                                    <p:animRot by="-1500000">
                                      <p:cBhvr>
                                        <p:cTn id="11" dur="875" fill="hold">
                                          <p:stCondLst>
                                            <p:cond delay="1750"/>
                                          </p:stCondLst>
                                        </p:cTn>
                                        <p:tgtEl>
                                          <p:spTgt spid="3"/>
                                        </p:tgtEl>
                                        <p:attrNameLst>
                                          <p:attrName>r</p:attrName>
                                        </p:attrNameLst>
                                      </p:cBhvr>
                                    </p:animRot>
                                    <p:animRot by="1500000">
                                      <p:cBhvr>
                                        <p:cTn id="12"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a:extLst>
              <a:ext uri="{FF2B5EF4-FFF2-40B4-BE49-F238E27FC236}">
                <a16:creationId xmlns="" xmlns:a16="http://schemas.microsoft.com/office/drawing/2014/main"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4016" cy="6858000"/>
          </a:xfrm>
          <a:prstGeom prst="rect">
            <a:avLst/>
          </a:prstGeom>
        </p:spPr>
      </p:pic>
      <p:pic>
        <p:nvPicPr>
          <p:cNvPr id="5" name="图片 101" descr="觅元素584a9bffa1f3a"/>
          <p:cNvPicPr>
            <a:picLocks noChangeAspect="1"/>
          </p:cNvPicPr>
          <p:nvPr/>
        </p:nvPicPr>
        <p:blipFill>
          <a:blip r:embed="rId3"/>
          <a:srcRect l="44626" b="11774"/>
          <a:stretch>
            <a:fillRect/>
          </a:stretch>
        </p:blipFill>
        <p:spPr>
          <a:xfrm>
            <a:off x="227806" y="2438400"/>
            <a:ext cx="4095822" cy="2564765"/>
          </a:xfrm>
          <a:prstGeom prst="rect">
            <a:avLst/>
          </a:prstGeom>
        </p:spPr>
      </p:pic>
      <p:pic>
        <p:nvPicPr>
          <p:cNvPr id="6" name="图片 95" descr="觅元素584a986cb28da"/>
          <p:cNvPicPr>
            <a:picLocks noChangeAspect="1"/>
          </p:cNvPicPr>
          <p:nvPr/>
        </p:nvPicPr>
        <p:blipFill>
          <a:blip r:embed="rId4"/>
          <a:stretch>
            <a:fillRect/>
          </a:stretch>
        </p:blipFill>
        <p:spPr>
          <a:xfrm flipH="1">
            <a:off x="1834806" y="1"/>
            <a:ext cx="3360046" cy="6858000"/>
          </a:xfrm>
          <a:prstGeom prst="rect">
            <a:avLst/>
          </a:prstGeom>
        </p:spPr>
      </p:pic>
      <p:sp>
        <p:nvSpPr>
          <p:cNvPr id="8" name="Rectangle 7"/>
          <p:cNvSpPr/>
          <p:nvPr/>
        </p:nvSpPr>
        <p:spPr>
          <a:xfrm>
            <a:off x="4151349" y="490548"/>
            <a:ext cx="11595652" cy="2215991"/>
          </a:xfrm>
          <a:prstGeom prst="rect">
            <a:avLst/>
          </a:prstGeom>
        </p:spPr>
        <p:txBody>
          <a:bodyPr wrap="square">
            <a:spAutoFit/>
          </a:bodyPr>
          <a:lstStyle/>
          <a:p>
            <a:r>
              <a:rPr lang="en-US" sz="138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Luyện</a:t>
            </a:r>
            <a:r>
              <a:rPr lang="en-US" sz="138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138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tập</a:t>
            </a:r>
            <a:endParaRPr lang="en-US" dirty="0"/>
          </a:p>
        </p:txBody>
      </p:sp>
    </p:spTree>
    <p:extLst>
      <p:ext uri="{BB962C8B-B14F-4D97-AF65-F5344CB8AC3E}">
        <p14:creationId xmlns:p14="http://schemas.microsoft.com/office/powerpoint/2010/main" val="33090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53" y="1190887"/>
            <a:ext cx="12017721" cy="4401205"/>
          </a:xfrm>
          <a:prstGeom prst="rect">
            <a:avLst/>
          </a:prstGeom>
        </p:spPr>
        <p:txBody>
          <a:bodyPr wrap="square">
            <a:spAutoFit/>
          </a:bodyPr>
          <a:lstStyle/>
          <a:p>
            <a:pPr marL="514350" indent="-514350">
              <a:spcBef>
                <a:spcPts val="600"/>
              </a:spcBef>
              <a:buAutoNum type="arabicPeriod"/>
            </a:pPr>
            <a:r>
              <a:rPr lang="vi-VN" sz="4000" b="1" dirty="0">
                <a:solidFill>
                  <a:srgbClr val="0000FF"/>
                </a:solidFill>
                <a:latin typeface="Times New Roman" pitchFamily="18" charset="0"/>
                <a:cs typeface="Times New Roman" pitchFamily="18" charset="0"/>
              </a:rPr>
              <a:t>Cần thêm dấu phẩy vào chỗ nào trong mỗi </a:t>
            </a:r>
            <a:r>
              <a:rPr lang="vi-VN" sz="4000" b="1" dirty="0" smtClean="0">
                <a:solidFill>
                  <a:srgbClr val="0000FF"/>
                </a:solidFill>
                <a:latin typeface="Times New Roman" pitchFamily="18" charset="0"/>
                <a:cs typeface="Times New Roman" pitchFamily="18" charset="0"/>
              </a:rPr>
              <a:t>câu</a:t>
            </a:r>
            <a:r>
              <a:rPr lang="en-US" sz="4000" b="1" dirty="0" smtClean="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sau?</a:t>
            </a:r>
            <a:endParaRPr lang="vi-VN" sz="4000" b="1" dirty="0">
              <a:solidFill>
                <a:srgbClr val="0000FF"/>
              </a:solidFill>
              <a:latin typeface="Times New Roman" pitchFamily="18" charset="0"/>
              <a:cs typeface="Times New Roman" pitchFamily="18" charset="0"/>
            </a:endParaRPr>
          </a:p>
          <a:p>
            <a:pPr>
              <a:spcBef>
                <a:spcPts val="600"/>
              </a:spcBef>
            </a:pPr>
            <a:r>
              <a:rPr lang="vi-VN" sz="4400" dirty="0">
                <a:solidFill>
                  <a:srgbClr val="0000FF"/>
                </a:solidFill>
                <a:latin typeface="Times New Roman" pitchFamily="18" charset="0"/>
                <a:cs typeface="Times New Roman" pitchFamily="18" charset="0"/>
              </a:rPr>
              <a:t>a) Cậu bé được dẫn đi tham quan các phòng </a:t>
            </a:r>
            <a:r>
              <a:rPr lang="vi-VN" sz="4400" dirty="0" smtClean="0">
                <a:solidFill>
                  <a:srgbClr val="0000FF"/>
                </a:solidFill>
                <a:latin typeface="Times New Roman" pitchFamily="18" charset="0"/>
                <a:cs typeface="Times New Roman" pitchFamily="18" charset="0"/>
              </a:rPr>
              <a:t>học</a:t>
            </a:r>
            <a:r>
              <a:rPr lang="en-US" sz="4400" dirty="0" smtClean="0">
                <a:solidFill>
                  <a:srgbClr val="0000FF"/>
                </a:solidFill>
                <a:latin typeface="Times New Roman" pitchFamily="18" charset="0"/>
                <a:cs typeface="Times New Roman" pitchFamily="18" charset="0"/>
              </a:rPr>
              <a:t> </a:t>
            </a:r>
            <a:r>
              <a:rPr lang="vi-VN" sz="4400" dirty="0" smtClean="0">
                <a:solidFill>
                  <a:srgbClr val="0000FF"/>
                </a:solidFill>
                <a:latin typeface="Times New Roman" pitchFamily="18" charset="0"/>
                <a:cs typeface="Times New Roman" pitchFamily="18" charset="0"/>
              </a:rPr>
              <a:t>phòng </a:t>
            </a:r>
            <a:r>
              <a:rPr lang="vi-VN" sz="4400" dirty="0">
                <a:solidFill>
                  <a:srgbClr val="0000FF"/>
                </a:solidFill>
                <a:latin typeface="Times New Roman" pitchFamily="18" charset="0"/>
                <a:cs typeface="Times New Roman" pitchFamily="18" charset="0"/>
              </a:rPr>
              <a:t>thực hành.</a:t>
            </a:r>
          </a:p>
          <a:p>
            <a:pPr>
              <a:spcBef>
                <a:spcPts val="600"/>
              </a:spcBef>
            </a:pPr>
            <a:r>
              <a:rPr lang="vi-VN" sz="4400" dirty="0">
                <a:solidFill>
                  <a:srgbClr val="0000FF"/>
                </a:solidFill>
                <a:latin typeface="Times New Roman" pitchFamily="18" charset="0"/>
                <a:cs typeface="Times New Roman" pitchFamily="18" charset="0"/>
              </a:rPr>
              <a:t>b) Các bạn đang nặn đồ chơi vẽ tranh.</a:t>
            </a:r>
          </a:p>
          <a:p>
            <a:pPr>
              <a:spcBef>
                <a:spcPts val="600"/>
              </a:spcBef>
            </a:pPr>
            <a:r>
              <a:rPr lang="vi-VN" sz="4400" dirty="0">
                <a:solidFill>
                  <a:srgbClr val="0000FF"/>
                </a:solidFill>
                <a:latin typeface="Times New Roman" pitchFamily="18" charset="0"/>
                <a:cs typeface="Times New Roman" pitchFamily="18" charset="0"/>
              </a:rPr>
              <a:t>c) Cậu bé đã hiểu ra</a:t>
            </a:r>
            <a:r>
              <a:rPr lang="en-US" sz="4400" dirty="0">
                <a:solidFill>
                  <a:srgbClr val="0000FF"/>
                </a:solidFill>
                <a:latin typeface="Times New Roman" pitchFamily="18" charset="0"/>
                <a:cs typeface="Times New Roman" pitchFamily="18" charset="0"/>
              </a:rPr>
              <a:t> </a:t>
            </a:r>
            <a:r>
              <a:rPr lang="vi-VN" sz="4400" dirty="0">
                <a:solidFill>
                  <a:srgbClr val="0000FF"/>
                </a:solidFill>
                <a:latin typeface="Times New Roman" pitchFamily="18" charset="0"/>
                <a:cs typeface="Times New Roman" pitchFamily="18" charset="0"/>
              </a:rPr>
              <a:t>rất thích đi học.</a:t>
            </a:r>
          </a:p>
          <a:p>
            <a:pPr>
              <a:spcBef>
                <a:spcPts val="600"/>
              </a:spcBef>
            </a:pPr>
            <a:r>
              <a:rPr lang="en-US" sz="4400" dirty="0" smtClean="0">
                <a:solidFill>
                  <a:srgbClr val="0000FF"/>
                </a:solidFill>
                <a:latin typeface="Times New Roman" pitchFamily="18" charset="0"/>
                <a:cs typeface="Times New Roman" pitchFamily="18" charset="0"/>
              </a:rPr>
              <a:t>         </a:t>
            </a:r>
            <a:r>
              <a:rPr lang="vi-VN" sz="4400" dirty="0" smtClean="0">
                <a:solidFill>
                  <a:srgbClr val="0000FF"/>
                </a:solidFill>
                <a:latin typeface="Times New Roman" pitchFamily="18" charset="0"/>
                <a:cs typeface="Times New Roman" pitchFamily="18" charset="0"/>
              </a:rPr>
              <a:t>Các </a:t>
            </a:r>
            <a:r>
              <a:rPr lang="vi-VN" sz="4400" dirty="0">
                <a:solidFill>
                  <a:srgbClr val="0000FF"/>
                </a:solidFill>
                <a:latin typeface="Times New Roman" pitchFamily="18" charset="0"/>
                <a:cs typeface="Times New Roman" pitchFamily="18" charset="0"/>
              </a:rPr>
              <a:t>bạn đang tập đọc, làm toán.</a:t>
            </a:r>
          </a:p>
        </p:txBody>
      </p:sp>
      <p:sp>
        <p:nvSpPr>
          <p:cNvPr id="5" name="TextBox 4"/>
          <p:cNvSpPr txBox="1"/>
          <p:nvPr/>
        </p:nvSpPr>
        <p:spPr>
          <a:xfrm>
            <a:off x="0"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sp>
        <p:nvSpPr>
          <p:cNvPr id="6" name="Oval 5"/>
          <p:cNvSpPr/>
          <p:nvPr/>
        </p:nvSpPr>
        <p:spPr>
          <a:xfrm>
            <a:off x="521873" y="4812440"/>
            <a:ext cx="762000" cy="779652"/>
          </a:xfrm>
          <a:prstGeom prst="ellipse">
            <a:avLst/>
          </a:prstGeom>
          <a:solidFill>
            <a:srgbClr val="FFFF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latin typeface="Calibri"/>
                <a:ea typeface="+mn-ea"/>
                <a:cs typeface="+mn-cs"/>
              </a:rPr>
              <a:t>M</a:t>
            </a:r>
          </a:p>
        </p:txBody>
      </p:sp>
      <p:sp>
        <p:nvSpPr>
          <p:cNvPr id="7" name="TextBox 6"/>
          <p:cNvSpPr txBox="1"/>
          <p:nvPr/>
        </p:nvSpPr>
        <p:spPr>
          <a:xfrm>
            <a:off x="10829545" y="1964635"/>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6501682" y="3391489"/>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4534762" y="4094911"/>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39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357" y="1437371"/>
            <a:ext cx="12071142" cy="3170099"/>
          </a:xfrm>
          <a:prstGeom prst="rect">
            <a:avLst/>
          </a:prstGeom>
        </p:spPr>
        <p:txBody>
          <a:bodyPr wrap="square">
            <a:spAutoFit/>
          </a:bodyPr>
          <a:lstStyle/>
          <a:p>
            <a:pPr>
              <a:spcBef>
                <a:spcPts val="600"/>
              </a:spcBef>
            </a:pP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Đọc lại đoạn cuối câu chuyện Đến trường và cho biết:</a:t>
            </a:r>
          </a:p>
          <a:p>
            <a:pPr marL="457200" indent="-457200">
              <a:spcBef>
                <a:spcPts val="600"/>
              </a:spcBef>
              <a:buAutoNum type="alphaLcParenR"/>
            </a:pPr>
            <a:r>
              <a:rPr lang="vi-VN" sz="3600" b="1" dirty="0">
                <a:solidFill>
                  <a:srgbClr val="0000FF"/>
                </a:solidFill>
                <a:latin typeface="Times New Roman" pitchFamily="18" charset="0"/>
                <a:cs typeface="Times New Roman" pitchFamily="18" charset="0"/>
              </a:rPr>
              <a:t>Mẹ khen cô giáo thế nào?</a:t>
            </a:r>
            <a:endParaRPr lang="en-US" sz="3600" b="1" dirty="0">
              <a:solidFill>
                <a:srgbClr val="0000FF"/>
              </a:solidFill>
              <a:latin typeface="Times New Roman" pitchFamily="18" charset="0"/>
              <a:cs typeface="Times New Roman" pitchFamily="18" charset="0"/>
            </a:endParaRPr>
          </a:p>
          <a:p>
            <a:pPr>
              <a:spcBef>
                <a:spcPts val="600"/>
              </a:spcBef>
            </a:pPr>
            <a:endParaRPr lang="en-US" sz="3600" b="1" dirty="0">
              <a:solidFill>
                <a:srgbClr val="0000FF"/>
              </a:solidFill>
              <a:latin typeface="Times New Roman" pitchFamily="18" charset="0"/>
              <a:cs typeface="Times New Roman" pitchFamily="18" charset="0"/>
            </a:endParaRPr>
          </a:p>
          <a:p>
            <a:pPr>
              <a:spcBef>
                <a:spcPts val="600"/>
              </a:spcBef>
            </a:pPr>
            <a:endParaRPr lang="vi-VN" sz="3600" b="1" dirty="0">
              <a:solidFill>
                <a:srgbClr val="0000FF"/>
              </a:solidFill>
              <a:latin typeface="Times New Roman" pitchFamily="18" charset="0"/>
              <a:cs typeface="Times New Roman" pitchFamily="18" charset="0"/>
            </a:endParaRPr>
          </a:p>
          <a:p>
            <a:pPr>
              <a:spcBef>
                <a:spcPts val="600"/>
              </a:spcBef>
            </a:pPr>
            <a:r>
              <a:rPr lang="vi-VN" sz="3600" b="1" dirty="0">
                <a:solidFill>
                  <a:srgbClr val="0000FF"/>
                </a:solidFill>
                <a:latin typeface="Times New Roman" pitchFamily="18" charset="0"/>
                <a:cs typeface="Times New Roman" pitchFamily="18" charset="0"/>
              </a:rPr>
              <a:t>b</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Cô giáo đáp lại lời khen của mẹ thế nào?</a:t>
            </a:r>
          </a:p>
        </p:txBody>
      </p:sp>
      <p:sp>
        <p:nvSpPr>
          <p:cNvPr id="5" name="Rectangle 4"/>
          <p:cNvSpPr/>
          <p:nvPr/>
        </p:nvSpPr>
        <p:spPr>
          <a:xfrm>
            <a:off x="864480" y="3022419"/>
            <a:ext cx="8539517" cy="646331"/>
          </a:xfrm>
          <a:prstGeom prst="rect">
            <a:avLst/>
          </a:prstGeom>
        </p:spPr>
        <p:txBody>
          <a:bodyPr wrap="none">
            <a:spAutoFit/>
          </a:bodyPr>
          <a:lstStyle/>
          <a:p>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p</a:t>
            </a:r>
            <a:r>
              <a:rPr lang="en-US" sz="3600" dirty="0" err="1">
                <a:latin typeface="Times New Roman" panose="02020603050405020304" pitchFamily="18" charset="0"/>
                <a:cs typeface="Times New Roman" panose="02020603050405020304" pitchFamily="18" charset="0"/>
              </a:rPr>
              <a:t>hé</a:t>
            </a:r>
            <a:r>
              <a:rPr lang="vi-VN" sz="3600" dirty="0">
                <a:latin typeface="Times New Roman" panose="02020603050405020304" pitchFamily="18" charset="0"/>
                <a:cs typeface="Times New Roman" panose="02020603050405020304" pitchFamily="18" charset="0"/>
              </a:rPr>
              <a:t>p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ạ”</a:t>
            </a:r>
          </a:p>
        </p:txBody>
      </p:sp>
      <p:sp>
        <p:nvSpPr>
          <p:cNvPr id="6" name="Rectangle 5"/>
          <p:cNvSpPr/>
          <p:nvPr/>
        </p:nvSpPr>
        <p:spPr>
          <a:xfrm>
            <a:off x="596348" y="4821881"/>
            <a:ext cx="10707755" cy="1200329"/>
          </a:xfrm>
          <a:prstGeom prst="rect">
            <a:avLst/>
          </a:prstGeom>
        </p:spPr>
        <p:txBody>
          <a:bodyPr wrap="square">
            <a:spAutoFit/>
          </a:bodyPr>
          <a:lstStyle/>
          <a:p>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a:t>
            </a:r>
            <a:r>
              <a:rPr lang="vi-VN" sz="3600" dirty="0">
                <a:latin typeface="Times New Roman" panose="02020603050405020304" pitchFamily="18" charset="0"/>
                <a:cs typeface="Times New Roman" panose="02020603050405020304" pitchFamily="18" charset="0"/>
              </a:rPr>
              <a:t>p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khen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0"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55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61344"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100" b="1" dirty="0" smtClean="0">
                <a:solidFill>
                  <a:prstClr val="black"/>
                </a:solidFill>
                <a:latin typeface="Aral"/>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100" b="1" dirty="0" smtClean="0">
                <a:solidFill>
                  <a:prstClr val="black"/>
                </a:solidFill>
                <a:latin typeface="Aral"/>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100" b="1" dirty="0" smtClean="0">
                <a:solidFill>
                  <a:prstClr val="black"/>
                </a:solidFill>
                <a:latin typeface="Aral"/>
                <a:cs typeface="Times New Roman" pitchFamily="18" charset="0"/>
              </a:rPr>
              <a:t>Cậu bé hỏi:</a:t>
            </a:r>
          </a:p>
          <a:p>
            <a:pPr marL="0" indent="0">
              <a:buFont typeface="Arial" pitchFamily="34" charset="0"/>
              <a:buNone/>
            </a:pPr>
            <a:r>
              <a:rPr lang="vi-VN" sz="2100" b="1" dirty="0" smtClean="0">
                <a:solidFill>
                  <a:prstClr val="black"/>
                </a:solidFill>
                <a:latin typeface="Aral"/>
                <a:cs typeface="Times New Roman" pitchFamily="18" charset="0"/>
              </a:rPr>
              <a:t>- Ngày nào cũng chỉ tập đọc, làm toán thôi ạ?</a:t>
            </a:r>
          </a:p>
          <a:p>
            <a:pPr marL="0" indent="0">
              <a:buFont typeface="Arial" pitchFamily="34" charset="0"/>
              <a:buNone/>
            </a:pPr>
            <a:r>
              <a:rPr lang="vi-VN" sz="2100" b="1" dirty="0" smtClean="0">
                <a:solidFill>
                  <a:prstClr val="black"/>
                </a:solidFill>
                <a:latin typeface="Aral"/>
                <a:cs typeface="Times New Roman" pitchFamily="18" charset="0"/>
              </a:rPr>
              <a:t>Mẹ cậu không bằng lòng:</a:t>
            </a:r>
          </a:p>
          <a:p>
            <a:pPr marL="0" indent="0">
              <a:buFont typeface="Arial" pitchFamily="34" charset="0"/>
              <a:buNone/>
            </a:pPr>
            <a:r>
              <a:rPr lang="vi-VN" sz="2100" b="1" dirty="0" smtClean="0">
                <a:solidFill>
                  <a:prstClr val="black"/>
                </a:solidFill>
                <a:latin typeface="Aral"/>
                <a:cs typeface="Times New Roman" pitchFamily="18" charset="0"/>
              </a:rPr>
              <a:t>- Đây là trường học. Con đến trường để học mà.</a:t>
            </a:r>
          </a:p>
          <a:p>
            <a:pPr marL="0" indent="0">
              <a:buFont typeface="Arial" pitchFamily="34" charset="0"/>
              <a:buNone/>
            </a:pPr>
            <a:r>
              <a:rPr lang="vi-VN" sz="2100" b="1" dirty="0" smtClean="0">
                <a:solidFill>
                  <a:prstClr val="black"/>
                </a:solidFill>
                <a:latin typeface="Aral"/>
                <a:cs typeface="Times New Roman" pitchFamily="18" charset="0"/>
              </a:rPr>
              <a:t>Nhưng cô giáo bảo:</a:t>
            </a:r>
          </a:p>
          <a:p>
            <a:pPr marL="0" indent="0">
              <a:buFont typeface="Arial" pitchFamily="34" charset="0"/>
              <a:buNone/>
            </a:pPr>
            <a:r>
              <a:rPr lang="vi-VN" sz="2100" b="1" dirty="0" smtClean="0">
                <a:solidFill>
                  <a:prstClr val="black"/>
                </a:solidFill>
                <a:latin typeface="Aral"/>
                <a:cs typeface="Times New Roman" pitchFamily="18" charset="0"/>
              </a:rPr>
              <a:t>- Ở trường, em còn được học các môn khác nữa.</a:t>
            </a:r>
          </a:p>
          <a:p>
            <a:pPr marL="0" indent="0">
              <a:buFont typeface="Arial" pitchFamily="34" charset="0"/>
              <a:buNone/>
            </a:pPr>
            <a:r>
              <a:rPr lang="vi-VN" sz="2100" b="1" dirty="0" smtClean="0">
                <a:solidFill>
                  <a:prstClr val="black"/>
                </a:solidFill>
                <a:latin typeface="Aral"/>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100" b="1" dirty="0" smtClean="0">
                <a:solidFill>
                  <a:prstClr val="black"/>
                </a:solidFill>
                <a:latin typeface="Aral"/>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100" b="1" dirty="0" smtClean="0">
                <a:solidFill>
                  <a:prstClr val="black"/>
                </a:solidFill>
                <a:latin typeface="Aral"/>
                <a:cs typeface="Times New Roman" pitchFamily="18" charset="0"/>
              </a:rPr>
              <a:t>- Cô như có phép mầu ấy ạ.</a:t>
            </a:r>
          </a:p>
          <a:p>
            <a:pPr marL="0" indent="0">
              <a:buFont typeface="Arial" pitchFamily="34" charset="0"/>
              <a:buNone/>
            </a:pPr>
            <a:r>
              <a:rPr lang="vi-VN" sz="2100" b="1" dirty="0" smtClean="0">
                <a:solidFill>
                  <a:prstClr val="black"/>
                </a:solidFill>
                <a:latin typeface="Aral"/>
                <a:cs typeface="Times New Roman" pitchFamily="18" charset="0"/>
              </a:rPr>
              <a:t>Cô giáo cười:</a:t>
            </a:r>
          </a:p>
          <a:p>
            <a:pPr marL="0" indent="0">
              <a:buFont typeface="Arial" pitchFamily="34" charset="0"/>
              <a:buNone/>
            </a:pPr>
            <a:r>
              <a:rPr lang="vi-VN" sz="2100" b="1" dirty="0" smtClean="0">
                <a:solidFill>
                  <a:prstClr val="black"/>
                </a:solidFill>
                <a:latin typeface="Aral"/>
                <a:cs typeface="Times New Roman" pitchFamily="18" charset="0"/>
              </a:rPr>
              <a:t>- Có gì đâu! Các cháu thấy học vui thì thích học ngay thôi mà.</a:t>
            </a:r>
          </a:p>
          <a:p>
            <a:pPr marL="0" indent="0" algn="r">
              <a:buFont typeface="Arial" pitchFamily="34" charset="0"/>
              <a:buNone/>
            </a:pPr>
            <a:r>
              <a:rPr lang="en-US" sz="2100" b="1" dirty="0" smtClean="0">
                <a:solidFill>
                  <a:prstClr val="black"/>
                </a:solidFill>
                <a:latin typeface="Aral"/>
                <a:cs typeface="Times New Roman" pitchFamily="18" charset="0"/>
              </a:rPr>
              <a:t>Theo </a:t>
            </a:r>
            <a:r>
              <a:rPr lang="en-US" sz="2100" b="1" dirty="0" err="1" smtClean="0">
                <a:solidFill>
                  <a:prstClr val="black"/>
                </a:solidFill>
                <a:latin typeface="Aral"/>
                <a:cs typeface="Times New Roman" pitchFamily="18" charset="0"/>
              </a:rPr>
              <a:t>sách</a:t>
            </a:r>
            <a:r>
              <a:rPr lang="en-US" sz="2100" b="1" dirty="0" smtClean="0">
                <a:solidFill>
                  <a:prstClr val="black"/>
                </a:solidFill>
                <a:latin typeface="Aral"/>
                <a:cs typeface="Times New Roman" pitchFamily="18" charset="0"/>
              </a:rPr>
              <a:t> 168 </a:t>
            </a:r>
            <a:r>
              <a:rPr lang="en-US" sz="2100" b="1" dirty="0" err="1" smtClean="0">
                <a:solidFill>
                  <a:prstClr val="black"/>
                </a:solidFill>
                <a:latin typeface="Aral"/>
                <a:cs typeface="Times New Roman" pitchFamily="18" charset="0"/>
              </a:rPr>
              <a:t>câu</a:t>
            </a:r>
            <a:r>
              <a:rPr lang="en-US" sz="2100" b="1" dirty="0" smtClean="0">
                <a:solidFill>
                  <a:prstClr val="black"/>
                </a:solidFill>
                <a:latin typeface="Aral"/>
                <a:cs typeface="Times New Roman" pitchFamily="18" charset="0"/>
              </a:rPr>
              <a:t> </a:t>
            </a:r>
            <a:r>
              <a:rPr lang="en-US" sz="2100" b="1" dirty="0" err="1" smtClean="0">
                <a:solidFill>
                  <a:prstClr val="black"/>
                </a:solidFill>
                <a:latin typeface="Aral"/>
                <a:cs typeface="Times New Roman" pitchFamily="18" charset="0"/>
              </a:rPr>
              <a:t>chuyện</a:t>
            </a:r>
            <a:r>
              <a:rPr lang="en-US" sz="2100" b="1" dirty="0" smtClean="0">
                <a:solidFill>
                  <a:prstClr val="black"/>
                </a:solidFill>
                <a:latin typeface="Aral"/>
                <a:cs typeface="Times New Roman" pitchFamily="18" charset="0"/>
              </a:rPr>
              <a:t> </a:t>
            </a:r>
            <a:r>
              <a:rPr lang="en-US" sz="2100" dirty="0" smtClean="0">
                <a:solidFill>
                  <a:prstClr val="black"/>
                </a:solidFill>
                <a:latin typeface="Aral"/>
                <a:cs typeface="Times New Roman" pitchFamily="18" charset="0"/>
              </a:rPr>
              <a:t>hay </a:t>
            </a:r>
            <a:r>
              <a:rPr lang="en-US" sz="2100" dirty="0" err="1" smtClean="0">
                <a:solidFill>
                  <a:prstClr val="black"/>
                </a:solidFill>
                <a:latin typeface="Aral"/>
                <a:cs typeface="Times New Roman" pitchFamily="18" charset="0"/>
              </a:rPr>
              <a:t>nhất</a:t>
            </a:r>
            <a:r>
              <a:rPr lang="en-US" sz="2100" dirty="0" smtClean="0">
                <a:solidFill>
                  <a:prstClr val="black"/>
                </a:solidFill>
                <a:latin typeface="Aral"/>
                <a:cs typeface="Times New Roman" pitchFamily="18" charset="0"/>
              </a:rPr>
              <a:t> </a:t>
            </a:r>
            <a:endParaRPr lang="en-US" sz="2100" dirty="0">
              <a:solidFill>
                <a:prstClr val="black"/>
              </a:solidFill>
              <a:latin typeface="Aral"/>
              <a:cs typeface="Times New Roman" pitchFamily="18" charset="0"/>
            </a:endParaRPr>
          </a:p>
        </p:txBody>
      </p:sp>
      <p:sp>
        <p:nvSpPr>
          <p:cNvPr id="4" name="TextBox 3"/>
          <p:cNvSpPr txBox="1"/>
          <p:nvPr/>
        </p:nvSpPr>
        <p:spPr>
          <a:xfrm>
            <a:off x="3825461" y="0"/>
            <a:ext cx="52832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Tree>
    <p:custDataLst>
      <p:tags r:id="rId1"/>
    </p:custDataLst>
    <p:extLst>
      <p:ext uri="{BB962C8B-B14F-4D97-AF65-F5344CB8AC3E}">
        <p14:creationId xmlns:p14="http://schemas.microsoft.com/office/powerpoint/2010/main" val="32085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a:extLst>
              <a:ext uri="{FF2B5EF4-FFF2-40B4-BE49-F238E27FC236}">
                <a16:creationId xmlns="" xmlns:a16="http://schemas.microsoft.com/office/drawing/2014/main"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101" descr="觅元素584a9bffa1f3a"/>
          <p:cNvPicPr>
            <a:picLocks noChangeAspect="1"/>
          </p:cNvPicPr>
          <p:nvPr/>
        </p:nvPicPr>
        <p:blipFill>
          <a:blip r:embed="rId3"/>
          <a:srcRect l="44626" b="11774"/>
          <a:stretch>
            <a:fillRect/>
          </a:stretch>
        </p:blipFill>
        <p:spPr>
          <a:xfrm>
            <a:off x="201302" y="4293235"/>
            <a:ext cx="4095822" cy="2564765"/>
          </a:xfrm>
          <a:prstGeom prst="rect">
            <a:avLst/>
          </a:prstGeom>
        </p:spPr>
      </p:pic>
      <p:pic>
        <p:nvPicPr>
          <p:cNvPr id="6" name="图片 95" descr="觅元素584a986cb28da"/>
          <p:cNvPicPr>
            <a:picLocks noChangeAspect="1"/>
          </p:cNvPicPr>
          <p:nvPr/>
        </p:nvPicPr>
        <p:blipFill>
          <a:blip r:embed="rId4"/>
          <a:stretch>
            <a:fillRect/>
          </a:stretch>
        </p:blipFill>
        <p:spPr>
          <a:xfrm flipH="1">
            <a:off x="1773785" y="-1"/>
            <a:ext cx="3360046" cy="6858001"/>
          </a:xfrm>
          <a:prstGeom prst="rect">
            <a:avLst/>
          </a:prstGeom>
        </p:spPr>
      </p:pic>
      <p:sp>
        <p:nvSpPr>
          <p:cNvPr id="8" name="Rectangle 7"/>
          <p:cNvSpPr/>
          <p:nvPr/>
        </p:nvSpPr>
        <p:spPr>
          <a:xfrm>
            <a:off x="4139918" y="258901"/>
            <a:ext cx="8052082" cy="1323439"/>
          </a:xfrm>
          <a:prstGeom prst="rect">
            <a:avLst/>
          </a:prstGeom>
        </p:spPr>
        <p:txBody>
          <a:bodyPr wrap="square">
            <a:spAutoFit/>
          </a:bodyPr>
          <a:lstStyle/>
          <a:p>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Củng</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cố</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Dặn</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dò</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endParaRPr lang="en-US" sz="8000" dirty="0">
              <a:solidFill>
                <a:prstClr val="black"/>
              </a:solidFill>
            </a:endParaRPr>
          </a:p>
        </p:txBody>
      </p:sp>
      <p:pic>
        <p:nvPicPr>
          <p:cNvPr id="9" name="图片 3" descr="觅元素584a989499b2d"/>
          <p:cNvPicPr>
            <a:picLocks noChangeAspect="1"/>
          </p:cNvPicPr>
          <p:nvPr/>
        </p:nvPicPr>
        <p:blipFill>
          <a:blip r:embed="rId5"/>
          <a:stretch>
            <a:fillRect/>
          </a:stretch>
        </p:blipFill>
        <p:spPr>
          <a:xfrm>
            <a:off x="4598504" y="5122498"/>
            <a:ext cx="7564221" cy="1748949"/>
          </a:xfrm>
          <a:prstGeom prst="rect">
            <a:avLst/>
          </a:prstGeom>
        </p:spPr>
      </p:pic>
    </p:spTree>
    <p:extLst>
      <p:ext uri="{BB962C8B-B14F-4D97-AF65-F5344CB8AC3E}">
        <p14:creationId xmlns:p14="http://schemas.microsoft.com/office/powerpoint/2010/main" val="30320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4EA3BA4-4054-4844-A9E2-F765A22A15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6" name="Picture 5">
            <a:extLst>
              <a:ext uri="{FF2B5EF4-FFF2-40B4-BE49-F238E27FC236}">
                <a16:creationId xmlns:a16="http://schemas.microsoft.com/office/drawing/2014/main" xmlns="" id="{DFA1F41C-94AF-4EC5-856B-CA773AC071DE}"/>
              </a:ext>
            </a:extLst>
          </p:cNvPr>
          <p:cNvPicPr>
            <a:picLocks noChangeAspect="1"/>
          </p:cNvPicPr>
          <p:nvPr/>
        </p:nvPicPr>
        <p:blipFill>
          <a:blip r:embed="rId3"/>
          <a:stretch>
            <a:fillRect/>
          </a:stretch>
        </p:blipFill>
        <p:spPr>
          <a:xfrm>
            <a:off x="-82090" y="34"/>
            <a:ext cx="1188172" cy="1325563"/>
          </a:xfrm>
          <a:prstGeom prst="rect">
            <a:avLst/>
          </a:prstGeom>
        </p:spPr>
      </p:pic>
      <p:sp>
        <p:nvSpPr>
          <p:cNvPr id="7" name="Rectangle 6">
            <a:extLst>
              <a:ext uri="{FF2B5EF4-FFF2-40B4-BE49-F238E27FC236}">
                <a16:creationId xmlns:a16="http://schemas.microsoft.com/office/drawing/2014/main" xmlns="" id="{12FAEDA7-D934-4DDE-BB71-A7A3DE9F190C}"/>
              </a:ext>
            </a:extLst>
          </p:cNvPr>
          <p:cNvSpPr/>
          <p:nvPr/>
        </p:nvSpPr>
        <p:spPr>
          <a:xfrm>
            <a:off x="2226386" y="1490011"/>
            <a:ext cx="7540487" cy="2862322"/>
          </a:xfrm>
          <a:prstGeom prst="rect">
            <a:avLst/>
          </a:prstGeom>
        </p:spPr>
        <p:txBody>
          <a:bodyPr wrap="square">
            <a:spAutoFit/>
          </a:bodyPr>
          <a:lstStyle/>
          <a:p>
            <a:pPr algn="ctr"/>
            <a:r>
              <a:rPr lang="en-US" sz="6000" b="1" u="sng" dirty="0" err="1" smtClean="0">
                <a:solidFill>
                  <a:srgbClr val="0070C0"/>
                </a:solidFill>
                <a:latin typeface="Times New Roman" panose="02020603050405020304" pitchFamily="18" charset="0"/>
                <a:cs typeface="Times New Roman" panose="02020603050405020304" pitchFamily="18" charset="0"/>
              </a:rPr>
              <a:t>Xin</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chào</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và</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hẹn</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gặp</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lại</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các</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bạn</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trong</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tiết</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học</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sau</a:t>
            </a:r>
            <a:r>
              <a:rPr lang="en-US" sz="6000" b="1" u="sng" dirty="0" smtClean="0">
                <a:solidFill>
                  <a:srgbClr val="0070C0"/>
                </a:solidFill>
                <a:latin typeface="Times New Roman" panose="02020603050405020304" pitchFamily="18" charset="0"/>
                <a:cs typeface="Times New Roman" panose="02020603050405020304" pitchFamily="18" charset="0"/>
              </a:rPr>
              <a:t> !</a:t>
            </a:r>
            <a:endParaRPr lang="en-US" sz="6000"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532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4215449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0659" y="-1028700"/>
            <a:ext cx="609600" cy="609600"/>
          </a:xfrm>
          <a:prstGeom prst="rect">
            <a:avLst/>
          </a:prstGeom>
        </p:spPr>
      </p:pic>
      <p:sp>
        <p:nvSpPr>
          <p:cNvPr id="8" name="Round Diagonal Corner Rectangle 7"/>
          <p:cNvSpPr/>
          <p:nvPr/>
        </p:nvSpPr>
        <p:spPr>
          <a:xfrm>
            <a:off x="481703" y="197818"/>
            <a:ext cx="11084656" cy="6345823"/>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giúp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nhím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vượt</a:t>
            </a:r>
            <a:r>
              <a:rPr lang="en-US" sz="3200" b="1" dirty="0">
                <a:solidFill>
                  <a:srgbClr val="002060"/>
                </a:solidFill>
                <a:latin typeface="Times New Roman" panose="02020603050405020304" pitchFamily="18" charset="0"/>
                <a:cs typeface="Times New Roman" panose="02020603050405020304" pitchFamily="18" charset="0"/>
              </a:rPr>
              <a:t> qua con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đầy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trở</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mình</a:t>
            </a:r>
            <a:r>
              <a:rPr lang="en-US"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ứng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chướng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3200" b="1" dirty="0" err="1">
                <a:solidFill>
                  <a:srgbClr val="002060"/>
                </a:solidFill>
                <a:latin typeface="Times New Roman" panose="02020603050405020304" pitchFamily="18" charset="0"/>
                <a:cs typeface="Times New Roman" panose="02020603050405020304" pitchFamily="18" charset="0"/>
              </a:rPr>
              <a:t>Chúc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loại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bỏ</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chướng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p>
        </p:txBody>
      </p:sp>
      <p:pic>
        <p:nvPicPr>
          <p:cNvPr id="6" name="nhà"/>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10017531" y="3676128"/>
            <a:ext cx="2388748" cy="3184493"/>
          </a:xfrm>
          <a:prstGeom prst="rect">
            <a:avLst/>
          </a:prstGeom>
        </p:spPr>
      </p:pic>
      <p:pic>
        <p:nvPicPr>
          <p:cNvPr id="9" name="Nhí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5771">
            <a:off x="332173" y="5374331"/>
            <a:ext cx="1687688" cy="1197081"/>
          </a:xfrm>
          <a:prstGeom prst="rect">
            <a:avLst/>
          </a:prstGeom>
        </p:spPr>
      </p:pic>
    </p:spTree>
    <p:extLst>
      <p:ext uri="{BB962C8B-B14F-4D97-AF65-F5344CB8AC3E}">
        <p14:creationId xmlns:p14="http://schemas.microsoft.com/office/powerpoint/2010/main" val="204954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8">
                                            <p:txEl>
                                              <p:pRg st="0" end="0"/>
                                            </p:txEl>
                                          </p:spTgt>
                                        </p:tgtEl>
                                        <p:attrNameLst>
                                          <p:attrName>style.color</p:attrName>
                                        </p:attrNameLst>
                                      </p:cBhvr>
                                      <p:to>
                                        <a:schemeClr val="accent2"/>
                                      </p:to>
                                    </p:animClr>
                                    <p:animClr clrSpc="rgb" dir="cw">
                                      <p:cBhvr>
                                        <p:cTn id="7" dur="500" fill="hold"/>
                                        <p:tgtEl>
                                          <p:spTgt spid="8">
                                            <p:txEl>
                                              <p:pRg st="0" end="0"/>
                                            </p:txEl>
                                          </p:spTgt>
                                        </p:tgtEl>
                                        <p:attrNameLst>
                                          <p:attrName>fillcolor</p:attrName>
                                        </p:attrNameLst>
                                      </p:cBhvr>
                                      <p:to>
                                        <a:schemeClr val="accent2"/>
                                      </p:to>
                                    </p:animClr>
                                    <p:set>
                                      <p:cBhvr>
                                        <p:cTn id="8" dur="500" fill="hold"/>
                                        <p:tgtEl>
                                          <p:spTgt spid="8">
                                            <p:txEl>
                                              <p:pRg st="0" end="0"/>
                                            </p:txEl>
                                          </p:spTgt>
                                        </p:tgtEl>
                                        <p:attrNameLst>
                                          <p:attrName>fill.type</p:attrName>
                                        </p:attrNameLst>
                                      </p:cBhvr>
                                      <p:to>
                                        <p:strVal val="solid"/>
                                      </p:to>
                                    </p:set>
                                    <p:set>
                                      <p:cBhvr>
                                        <p:cTn id="9" dur="500" fill="hold"/>
                                        <p:tgtEl>
                                          <p:spTgt spid="8">
                                            <p:txEl>
                                              <p:pRg st="0" end="0"/>
                                            </p:txEl>
                                          </p:spTgt>
                                        </p:tgtEl>
                                        <p:attrNameLst>
                                          <p:attrName>fill.on</p:attrName>
                                        </p:attrNameLst>
                                      </p:cBhvr>
                                      <p:to>
                                        <p:strVal val="true"/>
                                      </p:to>
                                    </p:set>
                                  </p:childTnLst>
                                </p:cTn>
                              </p:par>
                              <p:par>
                                <p:cTn id="10" presetID="37" presetClass="path" presetSubtype="0" repeatCount="indefinite" accel="50000" decel="50000" fill="hold" nodeType="withEffect">
                                  <p:stCondLst>
                                    <p:cond delay="0"/>
                                  </p:stCondLst>
                                  <p:childTnLst>
                                    <p:animMotion origin="layout" path="M -4.16667E-6 0.01806 C 0.07266 0.02385 0.15013 0.06621 0.21823 0.06713 C 0.2862 0.06806 0.34284 0.02408 0.40691 0.02292 C 0.47084 0.02176 0.55678 0.06482 0.60209 0.06042 C 0.67526 0.05417 0.74193 0.02385 0.8155 0.01806 " pathEditMode="relative" rAng="0" ptsTypes="AAAAA">
                                      <p:cBhvr>
                                        <p:cTn id="11" dur="10000" fill="hold"/>
                                        <p:tgtEl>
                                          <p:spTgt spid="9"/>
                                        </p:tgtEl>
                                        <p:attrNameLst>
                                          <p:attrName>ppt_x</p:attrName>
                                          <p:attrName>ppt_y</p:attrName>
                                        </p:attrNameLst>
                                      </p:cBhvr>
                                      <p:rCtr x="40768" y="245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o1">
            <a:hlinkClick r:id="rId6" action="ppaction://hlinksldjump"/>
          </p:cNvPr>
          <p:cNvSpPr/>
          <p:nvPr/>
        </p:nvSpPr>
        <p:spPr>
          <a:xfrm>
            <a:off x="1515698" y="4976419"/>
            <a:ext cx="1544055" cy="1454670"/>
          </a:xfrm>
          <a:custGeom>
            <a:avLst/>
            <a:gdLst>
              <a:gd name="connsiteX0" fmla="*/ 1193872 w 1729930"/>
              <a:gd name="connsiteY0" fmla="*/ 46227 h 1244670"/>
              <a:gd name="connsiteX1" fmla="*/ 976157 w 1729930"/>
              <a:gd name="connsiteY1" fmla="*/ 2684 h 1244670"/>
              <a:gd name="connsiteX2" fmla="*/ 642329 w 1729930"/>
              <a:gd name="connsiteY2" fmla="*/ 104284 h 1244670"/>
              <a:gd name="connsiteX3" fmla="*/ 395586 w 1729930"/>
              <a:gd name="connsiteY3" fmla="*/ 554227 h 1244670"/>
              <a:gd name="connsiteX4" fmla="*/ 3700 w 1729930"/>
              <a:gd name="connsiteY4" fmla="*/ 612284 h 1244670"/>
              <a:gd name="connsiteX5" fmla="*/ 235929 w 1729930"/>
              <a:gd name="connsiteY5" fmla="*/ 1207370 h 1244670"/>
              <a:gd name="connsiteX6" fmla="*/ 831015 w 1729930"/>
              <a:gd name="connsiteY6" fmla="*/ 1120284 h 1244670"/>
              <a:gd name="connsiteX7" fmla="*/ 1571243 w 1729930"/>
              <a:gd name="connsiteY7" fmla="*/ 612284 h 1244670"/>
              <a:gd name="connsiteX8" fmla="*/ 1701872 w 1729930"/>
              <a:gd name="connsiteY8" fmla="*/ 220398 h 1244670"/>
              <a:gd name="connsiteX9" fmla="*/ 1193872 w 1729930"/>
              <a:gd name="connsiteY9" fmla="*/ 46227 h 124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930" h="1244670">
                <a:moveTo>
                  <a:pt x="1193872" y="46227"/>
                </a:moveTo>
                <a:cubicBezTo>
                  <a:pt x="1072920" y="9941"/>
                  <a:pt x="1068081" y="-6992"/>
                  <a:pt x="976157" y="2684"/>
                </a:cubicBezTo>
                <a:cubicBezTo>
                  <a:pt x="884233" y="12360"/>
                  <a:pt x="739091" y="12360"/>
                  <a:pt x="642329" y="104284"/>
                </a:cubicBezTo>
                <a:cubicBezTo>
                  <a:pt x="545567" y="196208"/>
                  <a:pt x="502024" y="469560"/>
                  <a:pt x="395586" y="554227"/>
                </a:cubicBezTo>
                <a:cubicBezTo>
                  <a:pt x="289148" y="638894"/>
                  <a:pt x="30309" y="503427"/>
                  <a:pt x="3700" y="612284"/>
                </a:cubicBezTo>
                <a:cubicBezTo>
                  <a:pt x="-22909" y="721141"/>
                  <a:pt x="98043" y="1122703"/>
                  <a:pt x="235929" y="1207370"/>
                </a:cubicBezTo>
                <a:cubicBezTo>
                  <a:pt x="373815" y="1292037"/>
                  <a:pt x="608463" y="1219465"/>
                  <a:pt x="831015" y="1120284"/>
                </a:cubicBezTo>
                <a:cubicBezTo>
                  <a:pt x="1053567" y="1021103"/>
                  <a:pt x="1426100" y="762265"/>
                  <a:pt x="1571243" y="612284"/>
                </a:cubicBezTo>
                <a:cubicBezTo>
                  <a:pt x="1716386" y="462303"/>
                  <a:pt x="1767186" y="314741"/>
                  <a:pt x="1701872" y="220398"/>
                </a:cubicBezTo>
                <a:cubicBezTo>
                  <a:pt x="1636558" y="126055"/>
                  <a:pt x="1314824" y="82513"/>
                  <a:pt x="1193872" y="46227"/>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Times New Roman" panose="02020603050405020304" pitchFamily="18" charset="0"/>
                <a:cs typeface="Times New Roman" panose="02020603050405020304" pitchFamily="18" charset="0"/>
              </a:rPr>
              <a:t>1</a:t>
            </a:r>
          </a:p>
        </p:txBody>
      </p:sp>
      <p:pic>
        <p:nvPicPr>
          <p:cNvPr id="22" name="o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1922049" y="3377890"/>
            <a:ext cx="2000915" cy="1561916"/>
          </a:xfrm>
          <a:prstGeom prst="rect">
            <a:avLst/>
          </a:prstGeom>
        </p:spPr>
      </p:pic>
      <p:sp>
        <p:nvSpPr>
          <p:cNvPr id="11" name="o3">
            <a:hlinkClick r:id="rId10" action="ppaction://hlinksldjump"/>
          </p:cNvPr>
          <p:cNvSpPr/>
          <p:nvPr/>
        </p:nvSpPr>
        <p:spPr>
          <a:xfrm rot="689854">
            <a:off x="3628488" y="4481893"/>
            <a:ext cx="1532061" cy="1814714"/>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Times New Roman" panose="02020603050405020304" pitchFamily="18" charset="0"/>
                <a:cs typeface="Times New Roman" panose="02020603050405020304" pitchFamily="18" charset="0"/>
              </a:rPr>
              <a:t>3</a:t>
            </a:r>
          </a:p>
        </p:txBody>
      </p:sp>
      <p:pic>
        <p:nvPicPr>
          <p:cNvPr id="25" name="o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9996" b="72185" l="42716" r="51027">
                        <a14:foregroundMark x1="46413" y1="65365" x2="46413" y2="65365"/>
                        <a14:foregroundMark x1="46413" y1="67708" x2="46413" y2="67708"/>
                      </a14:backgroundRemoval>
                    </a14:imgEffect>
                  </a14:imgLayer>
                </a14:imgProps>
              </a:ext>
            </a:extLst>
          </a:blip>
          <a:srcRect l="42971" t="61177" r="50206" b="28104"/>
          <a:stretch>
            <a:fillRect/>
          </a:stretch>
        </p:blipFill>
        <p:spPr>
          <a:xfrm>
            <a:off x="5048899" y="3716277"/>
            <a:ext cx="1954888" cy="1726580"/>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6" name="nhà"/>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9342858" y="2807118"/>
            <a:ext cx="2935239" cy="3913031"/>
          </a:xfrm>
          <a:prstGeom prst="rect">
            <a:avLst/>
          </a:prstGeom>
        </p:spPr>
      </p:pic>
      <p:pic>
        <p:nvPicPr>
          <p:cNvPr id="20" name="Nhím"/>
          <p:cNvPicPr>
            <a:picLocks noChangeAspect="1"/>
          </p:cNvPicPr>
          <p:nvPr/>
        </p:nvPicPr>
        <p:blipFill>
          <a:blip r:embed="rId17"/>
          <a:stretch>
            <a:fillRect/>
          </a:stretch>
        </p:blipFill>
        <p:spPr>
          <a:xfrm rot="21145771">
            <a:off x="59695" y="5379810"/>
            <a:ext cx="1409032" cy="999430"/>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030659" y="-1028700"/>
            <a:ext cx="609600" cy="609600"/>
          </a:xfrm>
          <a:prstGeom prst="rect">
            <a:avLst/>
          </a:prstGeom>
        </p:spPr>
      </p:pic>
      <p:pic>
        <p:nvPicPr>
          <p:cNvPr id="13" name="Picture 12"/>
          <p:cNvPicPr>
            <a:picLocks noChangeAspect="1"/>
          </p:cNvPicPr>
          <p:nvPr/>
        </p:nvPicPr>
        <p:blipFill>
          <a:blip r:embed="rId19"/>
          <a:stretch>
            <a:fillRect/>
          </a:stretch>
        </p:blipFill>
        <p:spPr>
          <a:xfrm>
            <a:off x="-315892" y="0"/>
            <a:ext cx="1926339" cy="1926338"/>
          </a:xfrm>
          <a:prstGeom prst="rect">
            <a:avLst/>
          </a:prstGeom>
        </p:spPr>
      </p:pic>
    </p:spTree>
    <p:extLst>
      <p:ext uri="{BB962C8B-B14F-4D97-AF65-F5344CB8AC3E}">
        <p14:creationId xmlns:p14="http://schemas.microsoft.com/office/powerpoint/2010/main" val="2036854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56" presetClass="path" presetSubtype="0" accel="50000" decel="50000" fill="hold" nodeType="withEffect">
                                  <p:stCondLst>
                                    <p:cond delay="0"/>
                                  </p:stCondLst>
                                  <p:childTnLst>
                                    <p:animMotion origin="layout" path="M -2.08333E-7 4.07407E-6 L 0.12552 -0.03774 " pathEditMode="relative" rAng="0" ptsTypes="AA">
                                      <p:cBhvr>
                                        <p:cTn id="45" dur="2000" fill="hold"/>
                                        <p:tgtEl>
                                          <p:spTgt spid="20"/>
                                        </p:tgtEl>
                                        <p:attrNameLst>
                                          <p:attrName>ppt_x</p:attrName>
                                          <p:attrName>ppt_y</p:attrName>
                                        </p:attrNameLst>
                                      </p:cBhvr>
                                      <p:rCtr x="6276" y="-1898"/>
                                    </p:animMotion>
                                  </p:childTnLst>
                                  <p:subTnLst>
                                    <p:audio>
                                      <p:cMediaNode>
                                        <p:cTn display="0" masterRel="sameClick">
                                          <p:stCondLst>
                                            <p:cond evt="begin" delay="0">
                                              <p:tn val="44"/>
                                            </p:cond>
                                          </p:stCondLst>
                                          <p:endCondLst>
                                            <p:cond evt="onStopAudio" delay="0">
                                              <p:tgtEl>
                                                <p:sldTgt/>
                                              </p:tgtEl>
                                            </p:cond>
                                          </p:endCondLst>
                                        </p:cTn>
                                        <p:tgtEl>
                                          <p:sndTgt r:embed="rId4" name="yaaa (online-audio-converter.com).wav"/>
                                        </p:tgtEl>
                                      </p:cMediaNode>
                                    </p:audio>
                                  </p:subTnLst>
                                </p:cTn>
                              </p:par>
                              <p:par>
                                <p:cTn id="46" presetID="53" presetClass="exit" presetSubtype="32" fill="hold" grpId="1" nodeType="withEffect">
                                  <p:stCondLst>
                                    <p:cond delay="0"/>
                                  </p:stCondLst>
                                  <p:childTnLst>
                                    <p:anim calcmode="lin" valueType="num">
                                      <p:cBhvr>
                                        <p:cTn id="47" dur="500"/>
                                        <p:tgtEl>
                                          <p:spTgt spid="8"/>
                                        </p:tgtEl>
                                        <p:attrNameLst>
                                          <p:attrName>ppt_w</p:attrName>
                                        </p:attrNameLst>
                                      </p:cBhvr>
                                      <p:tavLst>
                                        <p:tav tm="0">
                                          <p:val>
                                            <p:strVal val="ppt_w"/>
                                          </p:val>
                                        </p:tav>
                                        <p:tav tm="100000">
                                          <p:val>
                                            <p:fltVal val="0"/>
                                          </p:val>
                                        </p:tav>
                                      </p:tavLst>
                                    </p:anim>
                                    <p:anim calcmode="lin" valueType="num">
                                      <p:cBhvr>
                                        <p:cTn id="48" dur="500"/>
                                        <p:tgtEl>
                                          <p:spTgt spid="8"/>
                                        </p:tgtEl>
                                        <p:attrNameLst>
                                          <p:attrName>ppt_h</p:attrName>
                                        </p:attrNameLst>
                                      </p:cBhvr>
                                      <p:tavLst>
                                        <p:tav tm="0">
                                          <p:val>
                                            <p:strVal val="ppt_h"/>
                                          </p:val>
                                        </p:tav>
                                        <p:tav tm="100000">
                                          <p:val>
                                            <p:fltVal val="0"/>
                                          </p:val>
                                        </p:tav>
                                      </p:tavLst>
                                    </p:anim>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12552 -0.03774 L 0.1651 -0.26135 " pathEditMode="relative" rAng="0" ptsTypes="AA">
                                      <p:cBhvr>
                                        <p:cTn id="54" dur="2000" fill="hold"/>
                                        <p:tgtEl>
                                          <p:spTgt spid="20"/>
                                        </p:tgtEl>
                                        <p:attrNameLst>
                                          <p:attrName>ppt_x</p:attrName>
                                          <p:attrName>ppt_y</p:attrName>
                                        </p:attrNameLst>
                                      </p:cBhvr>
                                      <p:rCtr x="1979" y="-11181"/>
                                    </p:animMotion>
                                  </p:childTnLst>
                                  <p:subTnLst>
                                    <p:audio>
                                      <p:cMediaNode>
                                        <p:cTn display="0" masterRel="sameClick">
                                          <p:stCondLst>
                                            <p:cond evt="begin" delay="0">
                                              <p:tn val="53"/>
                                            </p:cond>
                                          </p:stCondLst>
                                          <p:endCondLst>
                                            <p:cond evt="onStopAudio" delay="0">
                                              <p:tgtEl>
                                                <p:sldTgt/>
                                              </p:tgtEl>
                                            </p:cond>
                                          </p:endCondLst>
                                        </p:cTn>
                                        <p:tgtEl>
                                          <p:sndTgt r:embed="rId4" name="yaaa (online-audio-converter.com).wav"/>
                                        </p:tgtEl>
                                      </p:cMediaNode>
                                    </p:audio>
                                  </p:subTnLst>
                                </p:cTn>
                              </p:par>
                              <p:par>
                                <p:cTn id="55" presetID="42" presetClass="exit" presetSubtype="0" fill="hold" nodeType="withEffect">
                                  <p:stCondLst>
                                    <p:cond delay="0"/>
                                  </p:stCondLst>
                                  <p:childTnLst>
                                    <p:animEffect transition="out" filter="fade">
                                      <p:cBhvr>
                                        <p:cTn id="56" dur="1000"/>
                                        <p:tgtEl>
                                          <p:spTgt spid="22"/>
                                        </p:tgtEl>
                                      </p:cBhvr>
                                    </p:animEffect>
                                    <p:anim calcmode="lin" valueType="num">
                                      <p:cBhvr>
                                        <p:cTn id="57" dur="1000"/>
                                        <p:tgtEl>
                                          <p:spTgt spid="22"/>
                                        </p:tgtEl>
                                        <p:attrNameLst>
                                          <p:attrName>ppt_x</p:attrName>
                                        </p:attrNameLst>
                                      </p:cBhvr>
                                      <p:tavLst>
                                        <p:tav tm="0">
                                          <p:val>
                                            <p:strVal val="ppt_x"/>
                                          </p:val>
                                        </p:tav>
                                        <p:tav tm="100000">
                                          <p:val>
                                            <p:strVal val="ppt_x"/>
                                          </p:val>
                                        </p:tav>
                                      </p:tavLst>
                                    </p:anim>
                                    <p:anim calcmode="lin" valueType="num">
                                      <p:cBhvr>
                                        <p:cTn id="58" dur="1000"/>
                                        <p:tgtEl>
                                          <p:spTgt spid="22"/>
                                        </p:tgtEl>
                                        <p:attrNameLst>
                                          <p:attrName>ppt_y</p:attrName>
                                        </p:attrNameLst>
                                      </p:cBhvr>
                                      <p:tavLst>
                                        <p:tav tm="0">
                                          <p:val>
                                            <p:strVal val="ppt_y"/>
                                          </p:val>
                                        </p:tav>
                                        <p:tav tm="100000">
                                          <p:val>
                                            <p:strVal val="ppt_y+.1"/>
                                          </p:val>
                                        </p:tav>
                                      </p:tavLst>
                                    </p:anim>
                                    <p:set>
                                      <p:cBhvr>
                                        <p:cTn id="59" dur="1" fill="hold">
                                          <p:stCondLst>
                                            <p:cond delay="9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1651 -0.26135 L 0.3 -0.08797 " pathEditMode="relative" rAng="0" ptsTypes="AA">
                                      <p:cBhvr>
                                        <p:cTn id="63" dur="2000" fill="hold"/>
                                        <p:tgtEl>
                                          <p:spTgt spid="20"/>
                                        </p:tgtEl>
                                        <p:attrNameLst>
                                          <p:attrName>ppt_x</p:attrName>
                                          <p:attrName>ppt_y</p:attrName>
                                        </p:attrNameLst>
                                      </p:cBhvr>
                                      <p:rCtr x="6745" y="8657"/>
                                    </p:animMotion>
                                  </p:childTnLst>
                                  <p:subTnLst>
                                    <p:audio>
                                      <p:cMediaNode>
                                        <p:cTn display="0" masterRel="sameClick">
                                          <p:stCondLst>
                                            <p:cond evt="begin" delay="0">
                                              <p:tn val="62"/>
                                            </p:cond>
                                          </p:stCondLst>
                                          <p:endCondLst>
                                            <p:cond evt="onStopAudio" delay="0">
                                              <p:tgtEl>
                                                <p:sldTgt/>
                                              </p:tgtEl>
                                            </p:cond>
                                          </p:endCondLst>
                                        </p:cTn>
                                        <p:tgtEl>
                                          <p:sndTgt r:embed="rId4" name="yaaa (online-audio-converter.com).wav"/>
                                        </p:tgtEl>
                                      </p:cMediaNode>
                                    </p:audio>
                                  </p:subTnLst>
                                </p:cTn>
                              </p:par>
                              <p:par>
                                <p:cTn id="64" presetID="37" presetClass="exit" presetSubtype="0" fill="hold" grpId="1" nodeType="withEffect">
                                  <p:stCondLst>
                                    <p:cond delay="0"/>
                                  </p:stCondLst>
                                  <p:childTnLst>
                                    <p:animEffect transition="out" filter="fade">
                                      <p:cBhvr>
                                        <p:cTn id="65" dur="1000"/>
                                        <p:tgtEl>
                                          <p:spTgt spid="11"/>
                                        </p:tgtEl>
                                      </p:cBhvr>
                                    </p:animEffect>
                                    <p:anim calcmode="lin" valueType="num">
                                      <p:cBhvr>
                                        <p:cTn id="66" dur="1000"/>
                                        <p:tgtEl>
                                          <p:spTgt spid="11"/>
                                        </p:tgtEl>
                                        <p:attrNameLst>
                                          <p:attrName>ppt_x</p:attrName>
                                        </p:attrNameLst>
                                      </p:cBhvr>
                                      <p:tavLst>
                                        <p:tav tm="0">
                                          <p:val>
                                            <p:strVal val="ppt_x"/>
                                          </p:val>
                                        </p:tav>
                                        <p:tav tm="100000">
                                          <p:val>
                                            <p:strVal val="ppt_x"/>
                                          </p:val>
                                        </p:tav>
                                      </p:tavLst>
                                    </p:anim>
                                    <p:anim calcmode="lin" valueType="num">
                                      <p:cBhvr>
                                        <p:cTn id="67" dur="100" decel="100000"/>
                                        <p:tgtEl>
                                          <p:spTgt spid="1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11"/>
                                        </p:tgtEl>
                                        <p:attrNameLst>
                                          <p:attrName>ppt_y</p:attrName>
                                        </p:attrNameLst>
                                      </p:cBhvr>
                                      <p:tavLst>
                                        <p:tav tm="0">
                                          <p:val>
                                            <p:strVal val="ppt_y"/>
                                          </p:val>
                                        </p:tav>
                                        <p:tav tm="100000">
                                          <p:val>
                                            <p:strVal val="ppt_y+1"/>
                                          </p:val>
                                        </p:tav>
                                      </p:tavLst>
                                    </p:anim>
                                    <p:set>
                                      <p:cBhvr>
                                        <p:cTn id="69" dur="1" fill="hold">
                                          <p:stCondLst>
                                            <p:cond delay="999"/>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9" presetClass="path" presetSubtype="0" accel="50000" decel="50000" fill="hold" nodeType="clickEffect">
                                  <p:stCondLst>
                                    <p:cond delay="0"/>
                                  </p:stCondLst>
                                  <p:childTnLst>
                                    <p:animMotion origin="layout" path="M 0.3 -0.08797 L 0.43203 -0.19862 " pathEditMode="relative" rAng="0" ptsTypes="AA">
                                      <p:cBhvr>
                                        <p:cTn id="73" dur="2000" fill="hold"/>
                                        <p:tgtEl>
                                          <p:spTgt spid="20"/>
                                        </p:tgtEl>
                                        <p:attrNameLst>
                                          <p:attrName>ppt_x</p:attrName>
                                          <p:attrName>ppt_y</p:attrName>
                                        </p:attrNameLst>
                                      </p:cBhvr>
                                      <p:rCtr x="6602" y="-5532"/>
                                    </p:animMotion>
                                  </p:childTnLst>
                                  <p:subTnLst>
                                    <p:audio>
                                      <p:cMediaNode>
                                        <p:cTn display="0" masterRel="sameClick">
                                          <p:stCondLst>
                                            <p:cond evt="begin" delay="0">
                                              <p:tn val="72"/>
                                            </p:cond>
                                          </p:stCondLst>
                                          <p:endCondLst>
                                            <p:cond evt="onStopAudio" delay="0">
                                              <p:tgtEl>
                                                <p:sldTgt/>
                                              </p:tgtEl>
                                            </p:cond>
                                          </p:endCondLst>
                                        </p:cTn>
                                        <p:tgtEl>
                                          <p:sndTgt r:embed="rId4" name="yaaa (online-audio-converter.com).wav"/>
                                        </p:tgtEl>
                                      </p:cMediaNode>
                                    </p:audio>
                                  </p:subTnLst>
                                </p:cTn>
                              </p:par>
                              <p:par>
                                <p:cTn id="74" presetID="49" presetClass="exit" presetSubtype="0" accel="100000" fill="hold"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 calcmode="lin" valueType="num">
                                      <p:cBhvr>
                                        <p:cTn id="77" dur="500"/>
                                        <p:tgtEl>
                                          <p:spTgt spid="25"/>
                                        </p:tgtEl>
                                        <p:attrNameLst>
                                          <p:attrName>style.rotation</p:attrName>
                                        </p:attrNameLst>
                                      </p:cBhvr>
                                      <p:tavLst>
                                        <p:tav tm="0">
                                          <p:val>
                                            <p:fltVal val="0"/>
                                          </p:val>
                                        </p:tav>
                                        <p:tav tm="100000">
                                          <p:val>
                                            <p:fltVal val="360"/>
                                          </p:val>
                                        </p:tav>
                                      </p:tavLst>
                                    </p:anim>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0.43203 -0.19862 L 0.49792 -0.00093 " pathEditMode="relative" rAng="0" ptsTypes="AA">
                                      <p:cBhvr>
                                        <p:cTn id="83" dur="2000" fill="hold"/>
                                        <p:tgtEl>
                                          <p:spTgt spid="20"/>
                                        </p:tgtEl>
                                        <p:attrNameLst>
                                          <p:attrName>ppt_x</p:attrName>
                                          <p:attrName>ppt_y</p:attrName>
                                        </p:attrNameLst>
                                      </p:cBhvr>
                                      <p:rCtr x="3294" y="9884"/>
                                    </p:animMotion>
                                  </p:childTnLst>
                                  <p:subTnLst>
                                    <p:audio>
                                      <p:cMediaNode>
                                        <p:cTn display="0" masterRel="sameClick">
                                          <p:stCondLst>
                                            <p:cond evt="begin" delay="0">
                                              <p:tn val="82"/>
                                            </p:cond>
                                          </p:stCondLst>
                                          <p:endCondLst>
                                            <p:cond evt="onStopAudio" delay="0">
                                              <p:tgtEl>
                                                <p:sldTgt/>
                                              </p:tgtEl>
                                            </p:cond>
                                          </p:endCondLst>
                                        </p:cTn>
                                        <p:tgtEl>
                                          <p:sndTgt r:embed="rId4" name="yaaa (online-audio-converter.com).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0.49792 -0.00093 L 0.79792 0.02222 " pathEditMode="relative" rAng="0" ptsTypes="AA">
                                      <p:cBhvr>
                                        <p:cTn id="87" dur="2000" fill="hold"/>
                                        <p:tgtEl>
                                          <p:spTgt spid="20"/>
                                        </p:tgtEl>
                                        <p:attrNameLst>
                                          <p:attrName>ppt_x</p:attrName>
                                          <p:attrName>ppt_y</p:attrName>
                                        </p:attrNameLst>
                                      </p:cBhvr>
                                      <p:rCtr x="15000" y="1157"/>
                                    </p:animMotion>
                                  </p:childTnLst>
                                  <p:subTnLst>
                                    <p:audio>
                                      <p:cMediaNode>
                                        <p:cTn display="0" masterRel="sameClick">
                                          <p:stCondLst>
                                            <p:cond evt="begin" delay="0">
                                              <p:tn val="86"/>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bldLst>
      <p:bldP spid="8" grpId="0" bldLvl="0" animBg="1"/>
      <p:bldP spid="8" grpId="1" bldLvl="0" animBg="1"/>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412799" y="2935685"/>
            <a:ext cx="5353380"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A. </a:t>
            </a:r>
            <a:r>
              <a:rPr lang="en-US" sz="3600" dirty="0" err="1" smtClean="0">
                <a:latin typeface="Times New Roman" pitchFamily="18" charset="0"/>
                <a:cs typeface="Times New Roman" pitchFamily="18" charset="0"/>
              </a:rPr>
              <a:t>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kẻ</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0" name="C"/>
          <p:cNvSpPr/>
          <p:nvPr/>
        </p:nvSpPr>
        <p:spPr>
          <a:xfrm>
            <a:off x="6082901" y="2935685"/>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C</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Búi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1" name="B"/>
          <p:cNvSpPr/>
          <p:nvPr/>
        </p:nvSpPr>
        <p:spPr>
          <a:xfrm>
            <a:off x="433277" y="4400583"/>
            <a:ext cx="5332907"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kẻ</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147386" y="4400584"/>
            <a:ext cx="5268439"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D</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kẻ</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bút</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1" name="Picture 50">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0659" y="-1028700"/>
            <a:ext cx="609600" cy="609600"/>
          </a:xfrm>
          <a:prstGeom prst="rect">
            <a:avLst/>
          </a:prstGeom>
        </p:spPr>
      </p:pic>
      <p:sp>
        <p:nvSpPr>
          <p:cNvPr id="4" name="Rectangle 3"/>
          <p:cNvSpPr/>
          <p:nvPr/>
        </p:nvSpPr>
        <p:spPr>
          <a:xfrm>
            <a:off x="1669794" y="835240"/>
            <a:ext cx="9554817" cy="1077218"/>
          </a:xfrm>
          <a:prstGeom prst="rect">
            <a:avLst/>
          </a:prstGeom>
        </p:spPr>
        <p:txBody>
          <a:bodyPr wrap="square">
            <a:spAutoFit/>
          </a:bodyPr>
          <a:lstStyle/>
          <a:p>
            <a:pPr algn="ct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a:t>
            </a:r>
          </a:p>
          <a:p>
            <a:pPr algn="ctr"/>
            <a:r>
              <a:rPr lang="vi-VN" sz="3200" b="1" dirty="0">
                <a:latin typeface="Times New Roman" pitchFamily="18" charset="0"/>
                <a:cs typeface="Times New Roman" pitchFamily="18" charset="0"/>
              </a:rPr>
              <a:t>Các bạn nhỏ hỏi nhau những gì trên đường?</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991274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style.rotation</p:attrName>
                                        </p:attrNameLst>
                                      </p:cBhvr>
                                      <p:tavLst>
                                        <p:tav tm="0">
                                          <p:val>
                                            <p:fltVal val="720"/>
                                          </p:val>
                                        </p:tav>
                                        <p:tav tm="100000">
                                          <p:val>
                                            <p:fltVal val="0"/>
                                          </p:val>
                                        </p:tav>
                                      </p:tavLst>
                                    </p:anim>
                                    <p:anim calcmode="lin" valueType="num">
                                      <p:cBhvr>
                                        <p:cTn id="9" dur="750" fill="hold"/>
                                        <p:tgtEl>
                                          <p:spTgt spid="29"/>
                                        </p:tgtEl>
                                        <p:attrNameLst>
                                          <p:attrName>ppt_h</p:attrName>
                                        </p:attrNameLst>
                                      </p:cBhvr>
                                      <p:tavLst>
                                        <p:tav tm="0">
                                          <p:val>
                                            <p:fltVal val="0"/>
                                          </p:val>
                                        </p:tav>
                                        <p:tav tm="100000">
                                          <p:val>
                                            <p:strVal val="#ppt_h"/>
                                          </p:val>
                                        </p:tav>
                                      </p:tavLst>
                                    </p:anim>
                                    <p:anim calcmode="lin" valueType="num">
                                      <p:cBhvr>
                                        <p:cTn id="10" dur="750" fill="hold"/>
                                        <p:tgtEl>
                                          <p:spTgt spid="29"/>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750"/>
                                        <p:tgtEl>
                                          <p:spTgt spid="30"/>
                                        </p:tgtEl>
                                      </p:cBhvr>
                                    </p:animEffect>
                                    <p:anim calcmode="lin" valueType="num">
                                      <p:cBhvr>
                                        <p:cTn id="14" dur="750" fill="hold"/>
                                        <p:tgtEl>
                                          <p:spTgt spid="30"/>
                                        </p:tgtEl>
                                        <p:attrNameLst>
                                          <p:attrName>style.rotation</p:attrName>
                                        </p:attrNameLst>
                                      </p:cBhvr>
                                      <p:tavLst>
                                        <p:tav tm="0">
                                          <p:val>
                                            <p:fltVal val="720"/>
                                          </p:val>
                                        </p:tav>
                                        <p:tav tm="100000">
                                          <p:val>
                                            <p:fltVal val="0"/>
                                          </p:val>
                                        </p:tav>
                                      </p:tavLst>
                                    </p:anim>
                                    <p:anim calcmode="lin" valueType="num">
                                      <p:cBhvr>
                                        <p:cTn id="15" dur="750" fill="hold"/>
                                        <p:tgtEl>
                                          <p:spTgt spid="30"/>
                                        </p:tgtEl>
                                        <p:attrNameLst>
                                          <p:attrName>ppt_h</p:attrName>
                                        </p:attrNameLst>
                                      </p:cBhvr>
                                      <p:tavLst>
                                        <p:tav tm="0">
                                          <p:val>
                                            <p:fltVal val="0"/>
                                          </p:val>
                                        </p:tav>
                                        <p:tav tm="100000">
                                          <p:val>
                                            <p:strVal val="#ppt_h"/>
                                          </p:val>
                                        </p:tav>
                                      </p:tavLst>
                                    </p:anim>
                                    <p:anim calcmode="lin" valueType="num">
                                      <p:cBhvr>
                                        <p:cTn id="16" dur="750" fill="hold"/>
                                        <p:tgtEl>
                                          <p:spTgt spid="3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anim calcmode="lin" valueType="num">
                                      <p:cBhvr>
                                        <p:cTn id="20" dur="750" fill="hold"/>
                                        <p:tgtEl>
                                          <p:spTgt spid="32"/>
                                        </p:tgtEl>
                                        <p:attrNameLst>
                                          <p:attrName>style.rotation</p:attrName>
                                        </p:attrNameLst>
                                      </p:cBhvr>
                                      <p:tavLst>
                                        <p:tav tm="0">
                                          <p:val>
                                            <p:fltVal val="720"/>
                                          </p:val>
                                        </p:tav>
                                        <p:tav tm="100000">
                                          <p:val>
                                            <p:fltVal val="0"/>
                                          </p:val>
                                        </p:tav>
                                      </p:tavLst>
                                    </p:anim>
                                    <p:anim calcmode="lin" valueType="num">
                                      <p:cBhvr>
                                        <p:cTn id="21" dur="750" fill="hold"/>
                                        <p:tgtEl>
                                          <p:spTgt spid="32"/>
                                        </p:tgtEl>
                                        <p:attrNameLst>
                                          <p:attrName>ppt_h</p:attrName>
                                        </p:attrNameLst>
                                      </p:cBhvr>
                                      <p:tavLst>
                                        <p:tav tm="0">
                                          <p:val>
                                            <p:fltVal val="0"/>
                                          </p:val>
                                        </p:tav>
                                        <p:tav tm="100000">
                                          <p:val>
                                            <p:strVal val="#ppt_h"/>
                                          </p:val>
                                        </p:tav>
                                      </p:tavLst>
                                    </p:anim>
                                    <p:anim calcmode="lin" valueType="num">
                                      <p:cBhvr>
                                        <p:cTn id="22" dur="750" fill="hold"/>
                                        <p:tgtEl>
                                          <p:spTgt spid="3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50"/>
                                        <p:tgtEl>
                                          <p:spTgt spid="31"/>
                                        </p:tgtEl>
                                      </p:cBhvr>
                                    </p:animEffect>
                                    <p:anim calcmode="lin" valueType="num">
                                      <p:cBhvr>
                                        <p:cTn id="26" dur="750" fill="hold"/>
                                        <p:tgtEl>
                                          <p:spTgt spid="31"/>
                                        </p:tgtEl>
                                        <p:attrNameLst>
                                          <p:attrName>style.rotation</p:attrName>
                                        </p:attrNameLst>
                                      </p:cBhvr>
                                      <p:tavLst>
                                        <p:tav tm="0">
                                          <p:val>
                                            <p:fltVal val="720"/>
                                          </p:val>
                                        </p:tav>
                                        <p:tav tm="100000">
                                          <p:val>
                                            <p:fltVal val="0"/>
                                          </p:val>
                                        </p:tav>
                                      </p:tavLst>
                                    </p:anim>
                                    <p:anim calcmode="lin" valueType="num">
                                      <p:cBhvr>
                                        <p:cTn id="27" dur="750" fill="hold"/>
                                        <p:tgtEl>
                                          <p:spTgt spid="31"/>
                                        </p:tgtEl>
                                        <p:attrNameLst>
                                          <p:attrName>ppt_h</p:attrName>
                                        </p:attrNameLst>
                                      </p:cBhvr>
                                      <p:tavLst>
                                        <p:tav tm="0">
                                          <p:val>
                                            <p:fltVal val="0"/>
                                          </p:val>
                                        </p:tav>
                                        <p:tav tm="100000">
                                          <p:val>
                                            <p:strVal val="#ppt_h"/>
                                          </p:val>
                                        </p:tav>
                                      </p:tavLst>
                                    </p:anim>
                                    <p:anim calcmode="lin" valueType="num">
                                      <p:cBhvr>
                                        <p:cTn id="28"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1" nodeType="clickEffect">
                                  <p:stCondLst>
                                    <p:cond delay="0"/>
                                  </p:stCondLst>
                                  <p:childTnLst>
                                    <p:animClr clrSpc="hsl" dir="cw">
                                      <p:cBhvr override="childStyle">
                                        <p:cTn id="33" dur="500" fill="hold"/>
                                        <p:tgtEl>
                                          <p:spTgt spid="29"/>
                                        </p:tgtEl>
                                        <p:attrNameLst>
                                          <p:attrName>style.color</p:attrName>
                                        </p:attrNameLst>
                                      </p:cBhvr>
                                      <p:by>
                                        <p:hsl h="7200000" s="0" l="0"/>
                                      </p:by>
                                    </p:animClr>
                                    <p:animClr clrSpc="hsl" dir="cw">
                                      <p:cBhvr>
                                        <p:cTn id="34" dur="500" fill="hold"/>
                                        <p:tgtEl>
                                          <p:spTgt spid="29"/>
                                        </p:tgtEl>
                                        <p:attrNameLst>
                                          <p:attrName>fillcolor</p:attrName>
                                        </p:attrNameLst>
                                      </p:cBhvr>
                                      <p:by>
                                        <p:hsl h="7200000" s="0" l="0"/>
                                      </p:by>
                                    </p:animClr>
                                    <p:animClr clrSpc="hsl" dir="cw">
                                      <p:cBhvr>
                                        <p:cTn id="35" dur="500" fill="hold"/>
                                        <p:tgtEl>
                                          <p:spTgt spid="29"/>
                                        </p:tgtEl>
                                        <p:attrNameLst>
                                          <p:attrName>stroke.color</p:attrName>
                                        </p:attrNameLst>
                                      </p:cBhvr>
                                      <p:by>
                                        <p:hsl h="7200000" s="0" l="0"/>
                                      </p:by>
                                    </p:animClr>
                                    <p:set>
                                      <p:cBhvr>
                                        <p:cTn id="36" dur="500" fill="hold"/>
                                        <p:tgtEl>
                                          <p:spTgt spid="29"/>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1" nodeType="clickEffect">
                                  <p:stCondLst>
                                    <p:cond delay="0"/>
                                  </p:stCondLst>
                                  <p:childTnLst>
                                    <p:anim calcmode="lin" valueType="num">
                                      <p:cBhvr>
                                        <p:cTn id="41" dur="500"/>
                                        <p:tgtEl>
                                          <p:spTgt spid="30"/>
                                        </p:tgtEl>
                                        <p:attrNameLst>
                                          <p:attrName>ppt_w</p:attrName>
                                        </p:attrNameLst>
                                      </p:cBhvr>
                                      <p:tavLst>
                                        <p:tav tm="0">
                                          <p:val>
                                            <p:strVal val="ppt_w"/>
                                          </p:val>
                                        </p:tav>
                                        <p:tav tm="100000">
                                          <p:val>
                                            <p:fltVal val="0"/>
                                          </p:val>
                                        </p:tav>
                                      </p:tavLst>
                                    </p:anim>
                                    <p:anim calcmode="lin" valueType="num">
                                      <p:cBhvr>
                                        <p:cTn id="42" dur="500"/>
                                        <p:tgtEl>
                                          <p:spTgt spid="30"/>
                                        </p:tgtEl>
                                        <p:attrNameLst>
                                          <p:attrName>ppt_h</p:attrName>
                                        </p:attrNameLst>
                                      </p:cBhvr>
                                      <p:tavLst>
                                        <p:tav tm="0">
                                          <p:val>
                                            <p:strVal val="ppt_h"/>
                                          </p:val>
                                        </p:tav>
                                        <p:tav tm="100000">
                                          <p:val>
                                            <p:fltVal val="0"/>
                                          </p:val>
                                        </p:tav>
                                      </p:tavLst>
                                    </p:anim>
                                    <p:anim calcmode="lin" valueType="num">
                                      <p:cBhvr>
                                        <p:cTn id="43" dur="500"/>
                                        <p:tgtEl>
                                          <p:spTgt spid="30"/>
                                        </p:tgtEl>
                                        <p:attrNameLst>
                                          <p:attrName>style.rotation</p:attrName>
                                        </p:attrNameLst>
                                      </p:cBhvr>
                                      <p:tavLst>
                                        <p:tav tm="0">
                                          <p:val>
                                            <p:fltVal val="0"/>
                                          </p:val>
                                        </p:tav>
                                        <p:tav tm="100000">
                                          <p:val>
                                            <p:fltVal val="360"/>
                                          </p:val>
                                        </p:tav>
                                      </p:tavLst>
                                    </p:anim>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49" presetClass="exit" presetSubtype="0" accel="100000" fill="hold" grpId="1" nodeType="clickEffect">
                                  <p:stCondLst>
                                    <p:cond delay="0"/>
                                  </p:stCondLst>
                                  <p:childTnLst>
                                    <p:anim calcmode="lin" valueType="num">
                                      <p:cBhvr>
                                        <p:cTn id="50" dur="500"/>
                                        <p:tgtEl>
                                          <p:spTgt spid="32"/>
                                        </p:tgtEl>
                                        <p:attrNameLst>
                                          <p:attrName>ppt_w</p:attrName>
                                        </p:attrNameLst>
                                      </p:cBhvr>
                                      <p:tavLst>
                                        <p:tav tm="0">
                                          <p:val>
                                            <p:strVal val="ppt_w"/>
                                          </p:val>
                                        </p:tav>
                                        <p:tav tm="100000">
                                          <p:val>
                                            <p:fltVal val="0"/>
                                          </p:val>
                                        </p:tav>
                                      </p:tavLst>
                                    </p:anim>
                                    <p:anim calcmode="lin" valueType="num">
                                      <p:cBhvr>
                                        <p:cTn id="51" dur="500"/>
                                        <p:tgtEl>
                                          <p:spTgt spid="32"/>
                                        </p:tgtEl>
                                        <p:attrNameLst>
                                          <p:attrName>ppt_h</p:attrName>
                                        </p:attrNameLst>
                                      </p:cBhvr>
                                      <p:tavLst>
                                        <p:tav tm="0">
                                          <p:val>
                                            <p:strVal val="ppt_h"/>
                                          </p:val>
                                        </p:tav>
                                        <p:tav tm="100000">
                                          <p:val>
                                            <p:fltVal val="0"/>
                                          </p:val>
                                        </p:tav>
                                      </p:tavLst>
                                    </p:anim>
                                    <p:anim calcmode="lin" valueType="num">
                                      <p:cBhvr>
                                        <p:cTn id="52" dur="500"/>
                                        <p:tgtEl>
                                          <p:spTgt spid="32"/>
                                        </p:tgtEl>
                                        <p:attrNameLst>
                                          <p:attrName>style.rotation</p:attrName>
                                        </p:attrNameLst>
                                      </p:cBhvr>
                                      <p:tavLst>
                                        <p:tav tm="0">
                                          <p:val>
                                            <p:fltVal val="0"/>
                                          </p:val>
                                        </p:tav>
                                        <p:tav tm="100000">
                                          <p:val>
                                            <p:fltVal val="36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49" presetClass="exit" presetSubtype="0" accel="100000" fill="hold" grpId="1" nodeType="clickEffect">
                                  <p:stCondLst>
                                    <p:cond delay="0"/>
                                  </p:stCondLst>
                                  <p:childTnLst>
                                    <p:anim calcmode="lin" valueType="num">
                                      <p:cBhvr>
                                        <p:cTn id="59" dur="500"/>
                                        <p:tgtEl>
                                          <p:spTgt spid="31"/>
                                        </p:tgtEl>
                                        <p:attrNameLst>
                                          <p:attrName>ppt_w</p:attrName>
                                        </p:attrNameLst>
                                      </p:cBhvr>
                                      <p:tavLst>
                                        <p:tav tm="0">
                                          <p:val>
                                            <p:strVal val="ppt_w"/>
                                          </p:val>
                                        </p:tav>
                                        <p:tav tm="100000">
                                          <p:val>
                                            <p:fltVal val="0"/>
                                          </p:val>
                                        </p:tav>
                                      </p:tavLst>
                                    </p:anim>
                                    <p:anim calcmode="lin" valueType="num">
                                      <p:cBhvr>
                                        <p:cTn id="60" dur="500"/>
                                        <p:tgtEl>
                                          <p:spTgt spid="31"/>
                                        </p:tgtEl>
                                        <p:attrNameLst>
                                          <p:attrName>ppt_h</p:attrName>
                                        </p:attrNameLst>
                                      </p:cBhvr>
                                      <p:tavLst>
                                        <p:tav tm="0">
                                          <p:val>
                                            <p:strVal val="ppt_h"/>
                                          </p:val>
                                        </p:tav>
                                        <p:tav tm="100000">
                                          <p:val>
                                            <p:fltVal val="0"/>
                                          </p:val>
                                        </p:tav>
                                      </p:tavLst>
                                    </p:anim>
                                    <p:anim calcmode="lin" valueType="num">
                                      <p:cBhvr>
                                        <p:cTn id="61" dur="500"/>
                                        <p:tgtEl>
                                          <p:spTgt spid="31"/>
                                        </p:tgtEl>
                                        <p:attrNameLst>
                                          <p:attrName>style.rotation</p:attrName>
                                        </p:attrNameLst>
                                      </p:cBhvr>
                                      <p:tavLst>
                                        <p:tav tm="0">
                                          <p:val>
                                            <p:fltVal val="0"/>
                                          </p:val>
                                        </p:tav>
                                        <p:tav tm="100000">
                                          <p:val>
                                            <p:fltVal val="36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afterEffect">
                                  <p:stCondLst>
                                    <p:cond delay="1000"/>
                                  </p:stCondLst>
                                  <p:childTnLst>
                                    <p:set>
                                      <p:cBhvr>
                                        <p:cTn id="6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000"/>
                            </p:stCondLst>
                            <p:childTnLst>
                              <p:par>
                                <p:cTn id="70" presetID="1" presetClass="entr" presetSubtype="0" fill="hold" grpId="0" nodeType="afterEffect">
                                  <p:stCondLst>
                                    <p:cond delay="1000"/>
                                  </p:stCondLst>
                                  <p:childTnLst>
                                    <p:set>
                                      <p:cBhvr>
                                        <p:cTn id="7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2000"/>
                            </p:stCondLst>
                            <p:childTnLst>
                              <p:par>
                                <p:cTn id="73" presetID="1" presetClass="entr" presetSubtype="0" fill="hold" grpId="0" nodeType="afterEffect">
                                  <p:stCondLst>
                                    <p:cond delay="1000"/>
                                  </p:stCondLst>
                                  <p:childTnLst>
                                    <p:set>
                                      <p:cBhvr>
                                        <p:cTn id="7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3000"/>
                            </p:stCondLst>
                            <p:childTnLst>
                              <p:par>
                                <p:cTn id="76" presetID="1" presetClass="entr" presetSubtype="0" fill="hold" grpId="0" nodeType="afterEffect">
                                  <p:stCondLst>
                                    <p:cond delay="1000"/>
                                  </p:stCondLst>
                                  <p:childTnLst>
                                    <p:set>
                                      <p:cBhvr>
                                        <p:cTn id="7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4000"/>
                            </p:stCondLst>
                            <p:childTnLst>
                              <p:par>
                                <p:cTn id="79" presetID="1" presetClass="entr" presetSubtype="0" fill="hold" grpId="0" nodeType="afterEffect">
                                  <p:stCondLst>
                                    <p:cond delay="1000"/>
                                  </p:stCondLst>
                                  <p:childTnLst>
                                    <p:set>
                                      <p:cBhvr>
                                        <p:cTn id="8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5000"/>
                            </p:stCondLst>
                            <p:childTnLst>
                              <p:par>
                                <p:cTn id="82" presetID="1" presetClass="entr" presetSubtype="0" fill="hold" grpId="0" nodeType="afterEffect">
                                  <p:stCondLst>
                                    <p:cond delay="1000"/>
                                  </p:stCondLst>
                                  <p:childTnLst>
                                    <p:set>
                                      <p:cBhvr>
                                        <p:cTn id="8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6000"/>
                            </p:stCondLst>
                            <p:childTnLst>
                              <p:par>
                                <p:cTn id="85" presetID="1" presetClass="entr" presetSubtype="0" fill="hold" grpId="0" nodeType="afterEffect">
                                  <p:stCondLst>
                                    <p:cond delay="100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7000"/>
                            </p:stCondLst>
                            <p:childTnLst>
                              <p:par>
                                <p:cTn id="88" presetID="1" presetClass="entr" presetSubtype="0" fill="hold" grpId="0" nodeType="afterEffect">
                                  <p:stCondLst>
                                    <p:cond delay="1000"/>
                                  </p:stCondLst>
                                  <p:childTnLst>
                                    <p:set>
                                      <p:cBhvr>
                                        <p:cTn id="8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8000"/>
                            </p:stCondLst>
                            <p:childTnLst>
                              <p:par>
                                <p:cTn id="91" presetID="1" presetClass="entr" presetSubtype="0" fill="hold" grpId="0" nodeType="afterEffect">
                                  <p:stCondLst>
                                    <p:cond delay="1000"/>
                                  </p:stCondLst>
                                  <p:childTnLst>
                                    <p:set>
                                      <p:cBhvr>
                                        <p:cTn id="9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9000"/>
                            </p:stCondLst>
                            <p:childTnLst>
                              <p:par>
                                <p:cTn id="94" presetID="1" presetClass="entr" presetSubtype="0" fill="hold" grpId="0" nodeType="afterEffect">
                                  <p:stCondLst>
                                    <p:cond delay="1000"/>
                                  </p:stCondLst>
                                  <p:childTnLst>
                                    <p:set>
                                      <p:cBhvr>
                                        <p:cTn id="9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0000"/>
                            </p:stCondLst>
                            <p:childTnLst>
                              <p:par>
                                <p:cTn id="97" presetID="1" presetClass="entr" presetSubtype="0" fill="hold" grpId="0" nodeType="afterEffect">
                                  <p:stCondLst>
                                    <p:cond delay="1000"/>
                                  </p:stCondLst>
                                  <p:childTnLst>
                                    <p:set>
                                      <p:cBhvr>
                                        <p:cTn id="9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1000"/>
                            </p:stCondLst>
                            <p:childTnLst>
                              <p:par>
                                <p:cTn id="100" presetID="1" presetClass="entr" presetSubtype="0" fill="hold" grpId="0" nodeType="afterEffect">
                                  <p:stCondLst>
                                    <p:cond delay="1000"/>
                                  </p:stCondLst>
                                  <p:childTnLst>
                                    <p:set>
                                      <p:cBhvr>
                                        <p:cTn id="10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beep.wav"/>
                                        </p:tgtEl>
                                      </p:cMediaNode>
                                    </p:audio>
                                  </p:subTnLst>
                                </p:cTn>
                              </p:par>
                            </p:childTnLst>
                          </p:cTn>
                        </p:par>
                        <p:par>
                          <p:cTn id="102" fill="hold">
                            <p:stCondLst>
                              <p:cond delay="12000"/>
                            </p:stCondLst>
                            <p:childTnLst>
                              <p:par>
                                <p:cTn id="103" presetID="1" presetClass="entr" presetSubtype="0" fill="hold" grpId="0" nodeType="afterEffect">
                                  <p:stCondLst>
                                    <p:cond delay="1000"/>
                                  </p:stCondLst>
                                  <p:childTnLst>
                                    <p:set>
                                      <p:cBhvr>
                                        <p:cTn id="10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6" name="beep.wav"/>
                                        </p:tgtEl>
                                      </p:cMediaNode>
                                    </p:audio>
                                  </p:subTnLst>
                                </p:cTn>
                              </p:par>
                            </p:childTnLst>
                          </p:cTn>
                        </p:par>
                        <p:par>
                          <p:cTn id="105" fill="hold">
                            <p:stCondLst>
                              <p:cond delay="13000"/>
                            </p:stCondLst>
                            <p:childTnLst>
                              <p:par>
                                <p:cTn id="106" presetID="1" presetClass="entr" presetSubtype="0" fill="hold" grpId="0" nodeType="afterEffect">
                                  <p:stCondLst>
                                    <p:cond delay="1000"/>
                                  </p:stCondLst>
                                  <p:childTnLst>
                                    <p:set>
                                      <p:cBhvr>
                                        <p:cTn id="10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beep.wav"/>
                                        </p:tgtEl>
                                      </p:cMediaNode>
                                    </p:audio>
                                  </p:subTnLst>
                                </p:cTn>
                              </p:par>
                            </p:childTnLst>
                          </p:cTn>
                        </p:par>
                        <p:par>
                          <p:cTn id="108" fill="hold">
                            <p:stCondLst>
                              <p:cond delay="14000"/>
                            </p:stCondLst>
                            <p:childTnLst>
                              <p:par>
                                <p:cTn id="109" presetID="1" presetClass="entr" presetSubtype="0" fill="hold" grpId="0" nodeType="afterEffect">
                                  <p:stCondLst>
                                    <p:cond delay="100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beep.wav"/>
                                        </p:tgtEl>
                                      </p:cMediaNode>
                                    </p:audio>
                                  </p:subTnLst>
                                </p:cTn>
                              </p:par>
                            </p:childTnLst>
                          </p:cTn>
                        </p:par>
                        <p:par>
                          <p:cTn id="111" fill="hold">
                            <p:stCondLst>
                              <p:cond delay="15000"/>
                            </p:stCondLst>
                            <p:childTnLst>
                              <p:par>
                                <p:cTn id="112" presetID="1" presetClass="entr" presetSubtype="0" fill="hold" grpId="0" nodeType="afterEffect">
                                  <p:stCondLst>
                                    <p:cond delay="1000"/>
                                  </p:stCondLst>
                                  <p:childTnLst>
                                    <p:set>
                                      <p:cBhvr>
                                        <p:cTn id="11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14"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433277" y="427558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latin typeface="Times New Roman" panose="02020603050405020304" pitchFamily="18" charset="0"/>
                <a:cs typeface="Times New Roman" panose="02020603050405020304" pitchFamily="18" charset="0"/>
              </a:rPr>
              <a:t>B.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áo</a:t>
            </a:r>
            <a:endParaRPr lang="vi-VN" sz="3600" dirty="0">
              <a:latin typeface="Times New Roman" pitchFamily="18" charset="0"/>
              <a:cs typeface="Times New Roman" pitchFamily="18" charset="0"/>
            </a:endParaRPr>
          </a:p>
        </p:txBody>
      </p:sp>
      <p:sp>
        <p:nvSpPr>
          <p:cNvPr id="30" name="C"/>
          <p:cNvSpPr/>
          <p:nvPr/>
        </p:nvSpPr>
        <p:spPr>
          <a:xfrm>
            <a:off x="433277" y="303529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Cặp</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1" name="B"/>
          <p:cNvSpPr/>
          <p:nvPr/>
        </p:nvSpPr>
        <p:spPr>
          <a:xfrm>
            <a:off x="6079967" y="4275581"/>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D.</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Sạch</a:t>
            </a:r>
            <a:r>
              <a:rPr lang="en-US" sz="3600" dirty="0">
                <a:latin typeface="Times New Roman" pitchFamily="18" charset="0"/>
                <a:cs typeface="Times New Roman" pitchFamily="18" charset="0"/>
              </a:rPr>
              <a:t> sẽ.</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079967"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smtClean="0">
                <a:solidFill>
                  <a:srgbClr val="FFFF00"/>
                </a:solidFill>
                <a:latin typeface="Times New Roman" panose="02020603050405020304" pitchFamily="18" charset="0"/>
                <a:cs typeface="Times New Roman" panose="02020603050405020304" pitchFamily="18" charset="0"/>
              </a:rPr>
              <a:t>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vơ</a:t>
            </a:r>
            <a:r>
              <a:rPr lang="en-US" sz="3600" dirty="0">
                <a:latin typeface="Times New Roman" pitchFamily="18" charset="0"/>
                <a:cs typeface="Times New Roman" pitchFamily="18" charset="0"/>
              </a:rPr>
              <a:t>̉</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9"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sp>
        <p:nvSpPr>
          <p:cNvPr id="4" name="Rectangle 3"/>
          <p:cNvSpPr/>
          <p:nvPr/>
        </p:nvSpPr>
        <p:spPr>
          <a:xfrm>
            <a:off x="1298736" y="802350"/>
            <a:ext cx="10174385" cy="1569660"/>
          </a:xfrm>
          <a:prstGeom prst="rect">
            <a:avLst/>
          </a:prstGeom>
        </p:spPr>
        <p:txBody>
          <a:bodyPr wrap="square">
            <a:spAutoFit/>
          </a:bodyPr>
          <a:lstStyle/>
          <a:p>
            <a:pPr algn="ct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trường</a:t>
            </a:r>
            <a:r>
              <a:rPr lang="en-US" sz="3200" dirty="0">
                <a:solidFill>
                  <a:srgbClr val="FF0000"/>
                </a:solidFill>
                <a:latin typeface="Times New Roman" pitchFamily="18" charset="0"/>
                <a:cs typeface="Times New Roman" pitchFamily="18" charset="0"/>
              </a:rPr>
              <a:t>”</a:t>
            </a:r>
          </a:p>
          <a:p>
            <a:pPr algn="ctr"/>
            <a:r>
              <a:rPr lang="en-US" sz="3200" dirty="0" err="1">
                <a:latin typeface="Times New Roman" pitchFamily="18" charset="0"/>
                <a:cs typeface="Times New Roman" pitchFamily="18" charset="0"/>
              </a:rPr>
              <a:t>Tư</a:t>
            </a:r>
            <a:r>
              <a:rPr lang="en-US" sz="3200" dirty="0">
                <a:latin typeface="Times New Roman" pitchFamily="18" charset="0"/>
                <a:cs typeface="Times New Roman" pitchFamily="18" charset="0"/>
              </a:rPr>
              <a:t>̀ in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đặc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vật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a:t>
            </a:r>
          </a:p>
          <a:p>
            <a:pPr algn="ct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sạch</a:t>
            </a:r>
            <a:r>
              <a:rPr lang="en-US" sz="3200" b="1" dirty="0">
                <a:latin typeface="Times New Roman" pitchFamily="18" charset="0"/>
                <a:cs typeface="Times New Roman" pitchFamily="18" charset="0"/>
              </a:rPr>
              <a:t> sẽ</a:t>
            </a:r>
            <a:r>
              <a:rPr lang="en-US" sz="3200"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848286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style.rotation</p:attrName>
                                        </p:attrNameLst>
                                      </p:cBhvr>
                                      <p:tavLst>
                                        <p:tav tm="0">
                                          <p:val>
                                            <p:fltVal val="720"/>
                                          </p:val>
                                        </p:tav>
                                        <p:tav tm="100000">
                                          <p:val>
                                            <p:fltVal val="0"/>
                                          </p:val>
                                        </p:tav>
                                      </p:tavLst>
                                    </p:anim>
                                    <p:anim calcmode="lin" valueType="num">
                                      <p:cBhvr>
                                        <p:cTn id="9" dur="750" fill="hold"/>
                                        <p:tgtEl>
                                          <p:spTgt spid="29"/>
                                        </p:tgtEl>
                                        <p:attrNameLst>
                                          <p:attrName>ppt_h</p:attrName>
                                        </p:attrNameLst>
                                      </p:cBhvr>
                                      <p:tavLst>
                                        <p:tav tm="0">
                                          <p:val>
                                            <p:fltVal val="0"/>
                                          </p:val>
                                        </p:tav>
                                        <p:tav tm="100000">
                                          <p:val>
                                            <p:strVal val="#ppt_h"/>
                                          </p:val>
                                        </p:tav>
                                      </p:tavLst>
                                    </p:anim>
                                    <p:anim calcmode="lin" valueType="num">
                                      <p:cBhvr>
                                        <p:cTn id="10" dur="750" fill="hold"/>
                                        <p:tgtEl>
                                          <p:spTgt spid="29"/>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750"/>
                                        <p:tgtEl>
                                          <p:spTgt spid="30"/>
                                        </p:tgtEl>
                                      </p:cBhvr>
                                    </p:animEffect>
                                    <p:anim calcmode="lin" valueType="num">
                                      <p:cBhvr>
                                        <p:cTn id="14" dur="750" fill="hold"/>
                                        <p:tgtEl>
                                          <p:spTgt spid="30"/>
                                        </p:tgtEl>
                                        <p:attrNameLst>
                                          <p:attrName>style.rotation</p:attrName>
                                        </p:attrNameLst>
                                      </p:cBhvr>
                                      <p:tavLst>
                                        <p:tav tm="0">
                                          <p:val>
                                            <p:fltVal val="720"/>
                                          </p:val>
                                        </p:tav>
                                        <p:tav tm="100000">
                                          <p:val>
                                            <p:fltVal val="0"/>
                                          </p:val>
                                        </p:tav>
                                      </p:tavLst>
                                    </p:anim>
                                    <p:anim calcmode="lin" valueType="num">
                                      <p:cBhvr>
                                        <p:cTn id="15" dur="750" fill="hold"/>
                                        <p:tgtEl>
                                          <p:spTgt spid="30"/>
                                        </p:tgtEl>
                                        <p:attrNameLst>
                                          <p:attrName>ppt_h</p:attrName>
                                        </p:attrNameLst>
                                      </p:cBhvr>
                                      <p:tavLst>
                                        <p:tav tm="0">
                                          <p:val>
                                            <p:fltVal val="0"/>
                                          </p:val>
                                        </p:tav>
                                        <p:tav tm="100000">
                                          <p:val>
                                            <p:strVal val="#ppt_h"/>
                                          </p:val>
                                        </p:tav>
                                      </p:tavLst>
                                    </p:anim>
                                    <p:anim calcmode="lin" valueType="num">
                                      <p:cBhvr>
                                        <p:cTn id="16" dur="750" fill="hold"/>
                                        <p:tgtEl>
                                          <p:spTgt spid="3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anim calcmode="lin" valueType="num">
                                      <p:cBhvr>
                                        <p:cTn id="20" dur="750" fill="hold"/>
                                        <p:tgtEl>
                                          <p:spTgt spid="32"/>
                                        </p:tgtEl>
                                        <p:attrNameLst>
                                          <p:attrName>style.rotation</p:attrName>
                                        </p:attrNameLst>
                                      </p:cBhvr>
                                      <p:tavLst>
                                        <p:tav tm="0">
                                          <p:val>
                                            <p:fltVal val="720"/>
                                          </p:val>
                                        </p:tav>
                                        <p:tav tm="100000">
                                          <p:val>
                                            <p:fltVal val="0"/>
                                          </p:val>
                                        </p:tav>
                                      </p:tavLst>
                                    </p:anim>
                                    <p:anim calcmode="lin" valueType="num">
                                      <p:cBhvr>
                                        <p:cTn id="21" dur="750" fill="hold"/>
                                        <p:tgtEl>
                                          <p:spTgt spid="32"/>
                                        </p:tgtEl>
                                        <p:attrNameLst>
                                          <p:attrName>ppt_h</p:attrName>
                                        </p:attrNameLst>
                                      </p:cBhvr>
                                      <p:tavLst>
                                        <p:tav tm="0">
                                          <p:val>
                                            <p:fltVal val="0"/>
                                          </p:val>
                                        </p:tav>
                                        <p:tav tm="100000">
                                          <p:val>
                                            <p:strVal val="#ppt_h"/>
                                          </p:val>
                                        </p:tav>
                                      </p:tavLst>
                                    </p:anim>
                                    <p:anim calcmode="lin" valueType="num">
                                      <p:cBhvr>
                                        <p:cTn id="22" dur="750" fill="hold"/>
                                        <p:tgtEl>
                                          <p:spTgt spid="3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50"/>
                                        <p:tgtEl>
                                          <p:spTgt spid="31"/>
                                        </p:tgtEl>
                                      </p:cBhvr>
                                    </p:animEffect>
                                    <p:anim calcmode="lin" valueType="num">
                                      <p:cBhvr>
                                        <p:cTn id="26" dur="750" fill="hold"/>
                                        <p:tgtEl>
                                          <p:spTgt spid="31"/>
                                        </p:tgtEl>
                                        <p:attrNameLst>
                                          <p:attrName>style.rotation</p:attrName>
                                        </p:attrNameLst>
                                      </p:cBhvr>
                                      <p:tavLst>
                                        <p:tav tm="0">
                                          <p:val>
                                            <p:fltVal val="720"/>
                                          </p:val>
                                        </p:tav>
                                        <p:tav tm="100000">
                                          <p:val>
                                            <p:fltVal val="0"/>
                                          </p:val>
                                        </p:tav>
                                      </p:tavLst>
                                    </p:anim>
                                    <p:anim calcmode="lin" valueType="num">
                                      <p:cBhvr>
                                        <p:cTn id="27" dur="750" fill="hold"/>
                                        <p:tgtEl>
                                          <p:spTgt spid="31"/>
                                        </p:tgtEl>
                                        <p:attrNameLst>
                                          <p:attrName>ppt_h</p:attrName>
                                        </p:attrNameLst>
                                      </p:cBhvr>
                                      <p:tavLst>
                                        <p:tav tm="0">
                                          <p:val>
                                            <p:fltVal val="0"/>
                                          </p:val>
                                        </p:tav>
                                        <p:tav tm="100000">
                                          <p:val>
                                            <p:strVal val="#ppt_h"/>
                                          </p:val>
                                        </p:tav>
                                      </p:tavLst>
                                    </p:anim>
                                    <p:anim calcmode="lin" valueType="num">
                                      <p:cBhvr>
                                        <p:cTn id="28"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1" nodeType="clickEffect">
                                  <p:stCondLst>
                                    <p:cond delay="0"/>
                                  </p:stCondLst>
                                  <p:childTnLst>
                                    <p:animClr clrSpc="hsl" dir="cw">
                                      <p:cBhvr override="childStyle">
                                        <p:cTn id="33" dur="500" fill="hold"/>
                                        <p:tgtEl>
                                          <p:spTgt spid="29"/>
                                        </p:tgtEl>
                                        <p:attrNameLst>
                                          <p:attrName>style.color</p:attrName>
                                        </p:attrNameLst>
                                      </p:cBhvr>
                                      <p:by>
                                        <p:hsl h="7200000" s="0" l="0"/>
                                      </p:by>
                                    </p:animClr>
                                    <p:animClr clrSpc="hsl" dir="cw">
                                      <p:cBhvr>
                                        <p:cTn id="34" dur="500" fill="hold"/>
                                        <p:tgtEl>
                                          <p:spTgt spid="29"/>
                                        </p:tgtEl>
                                        <p:attrNameLst>
                                          <p:attrName>fillcolor</p:attrName>
                                        </p:attrNameLst>
                                      </p:cBhvr>
                                      <p:by>
                                        <p:hsl h="7200000" s="0" l="0"/>
                                      </p:by>
                                    </p:animClr>
                                    <p:animClr clrSpc="hsl" dir="cw">
                                      <p:cBhvr>
                                        <p:cTn id="35" dur="500" fill="hold"/>
                                        <p:tgtEl>
                                          <p:spTgt spid="29"/>
                                        </p:tgtEl>
                                        <p:attrNameLst>
                                          <p:attrName>stroke.color</p:attrName>
                                        </p:attrNameLst>
                                      </p:cBhvr>
                                      <p:by>
                                        <p:hsl h="7200000" s="0" l="0"/>
                                      </p:by>
                                    </p:animClr>
                                    <p:set>
                                      <p:cBhvr>
                                        <p:cTn id="36" dur="500" fill="hold"/>
                                        <p:tgtEl>
                                          <p:spTgt spid="29"/>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1" nodeType="clickEffect">
                                  <p:stCondLst>
                                    <p:cond delay="0"/>
                                  </p:stCondLst>
                                  <p:childTnLst>
                                    <p:anim calcmode="lin" valueType="num">
                                      <p:cBhvr>
                                        <p:cTn id="41" dur="500"/>
                                        <p:tgtEl>
                                          <p:spTgt spid="30"/>
                                        </p:tgtEl>
                                        <p:attrNameLst>
                                          <p:attrName>ppt_w</p:attrName>
                                        </p:attrNameLst>
                                      </p:cBhvr>
                                      <p:tavLst>
                                        <p:tav tm="0">
                                          <p:val>
                                            <p:strVal val="ppt_w"/>
                                          </p:val>
                                        </p:tav>
                                        <p:tav tm="100000">
                                          <p:val>
                                            <p:fltVal val="0"/>
                                          </p:val>
                                        </p:tav>
                                      </p:tavLst>
                                    </p:anim>
                                    <p:anim calcmode="lin" valueType="num">
                                      <p:cBhvr>
                                        <p:cTn id="42" dur="500"/>
                                        <p:tgtEl>
                                          <p:spTgt spid="30"/>
                                        </p:tgtEl>
                                        <p:attrNameLst>
                                          <p:attrName>ppt_h</p:attrName>
                                        </p:attrNameLst>
                                      </p:cBhvr>
                                      <p:tavLst>
                                        <p:tav tm="0">
                                          <p:val>
                                            <p:strVal val="ppt_h"/>
                                          </p:val>
                                        </p:tav>
                                        <p:tav tm="100000">
                                          <p:val>
                                            <p:fltVal val="0"/>
                                          </p:val>
                                        </p:tav>
                                      </p:tavLst>
                                    </p:anim>
                                    <p:anim calcmode="lin" valueType="num">
                                      <p:cBhvr>
                                        <p:cTn id="43" dur="500"/>
                                        <p:tgtEl>
                                          <p:spTgt spid="30"/>
                                        </p:tgtEl>
                                        <p:attrNameLst>
                                          <p:attrName>style.rotation</p:attrName>
                                        </p:attrNameLst>
                                      </p:cBhvr>
                                      <p:tavLst>
                                        <p:tav tm="0">
                                          <p:val>
                                            <p:fltVal val="0"/>
                                          </p:val>
                                        </p:tav>
                                        <p:tav tm="100000">
                                          <p:val>
                                            <p:fltVal val="360"/>
                                          </p:val>
                                        </p:tav>
                                      </p:tavLst>
                                    </p:anim>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49" presetClass="exit" presetSubtype="0" accel="100000" fill="hold" grpId="1" nodeType="clickEffect">
                                  <p:stCondLst>
                                    <p:cond delay="0"/>
                                  </p:stCondLst>
                                  <p:childTnLst>
                                    <p:anim calcmode="lin" valueType="num">
                                      <p:cBhvr>
                                        <p:cTn id="50" dur="500"/>
                                        <p:tgtEl>
                                          <p:spTgt spid="32"/>
                                        </p:tgtEl>
                                        <p:attrNameLst>
                                          <p:attrName>ppt_w</p:attrName>
                                        </p:attrNameLst>
                                      </p:cBhvr>
                                      <p:tavLst>
                                        <p:tav tm="0">
                                          <p:val>
                                            <p:strVal val="ppt_w"/>
                                          </p:val>
                                        </p:tav>
                                        <p:tav tm="100000">
                                          <p:val>
                                            <p:fltVal val="0"/>
                                          </p:val>
                                        </p:tav>
                                      </p:tavLst>
                                    </p:anim>
                                    <p:anim calcmode="lin" valueType="num">
                                      <p:cBhvr>
                                        <p:cTn id="51" dur="500"/>
                                        <p:tgtEl>
                                          <p:spTgt spid="32"/>
                                        </p:tgtEl>
                                        <p:attrNameLst>
                                          <p:attrName>ppt_h</p:attrName>
                                        </p:attrNameLst>
                                      </p:cBhvr>
                                      <p:tavLst>
                                        <p:tav tm="0">
                                          <p:val>
                                            <p:strVal val="ppt_h"/>
                                          </p:val>
                                        </p:tav>
                                        <p:tav tm="100000">
                                          <p:val>
                                            <p:fltVal val="0"/>
                                          </p:val>
                                        </p:tav>
                                      </p:tavLst>
                                    </p:anim>
                                    <p:anim calcmode="lin" valueType="num">
                                      <p:cBhvr>
                                        <p:cTn id="52" dur="500"/>
                                        <p:tgtEl>
                                          <p:spTgt spid="32"/>
                                        </p:tgtEl>
                                        <p:attrNameLst>
                                          <p:attrName>style.rotation</p:attrName>
                                        </p:attrNameLst>
                                      </p:cBhvr>
                                      <p:tavLst>
                                        <p:tav tm="0">
                                          <p:val>
                                            <p:fltVal val="0"/>
                                          </p:val>
                                        </p:tav>
                                        <p:tav tm="100000">
                                          <p:val>
                                            <p:fltVal val="36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49" presetClass="exit" presetSubtype="0" accel="100000" fill="hold" grpId="1" nodeType="clickEffect">
                                  <p:stCondLst>
                                    <p:cond delay="0"/>
                                  </p:stCondLst>
                                  <p:childTnLst>
                                    <p:anim calcmode="lin" valueType="num">
                                      <p:cBhvr>
                                        <p:cTn id="59" dur="500"/>
                                        <p:tgtEl>
                                          <p:spTgt spid="31"/>
                                        </p:tgtEl>
                                        <p:attrNameLst>
                                          <p:attrName>ppt_w</p:attrName>
                                        </p:attrNameLst>
                                      </p:cBhvr>
                                      <p:tavLst>
                                        <p:tav tm="0">
                                          <p:val>
                                            <p:strVal val="ppt_w"/>
                                          </p:val>
                                        </p:tav>
                                        <p:tav tm="100000">
                                          <p:val>
                                            <p:fltVal val="0"/>
                                          </p:val>
                                        </p:tav>
                                      </p:tavLst>
                                    </p:anim>
                                    <p:anim calcmode="lin" valueType="num">
                                      <p:cBhvr>
                                        <p:cTn id="60" dur="500"/>
                                        <p:tgtEl>
                                          <p:spTgt spid="31"/>
                                        </p:tgtEl>
                                        <p:attrNameLst>
                                          <p:attrName>ppt_h</p:attrName>
                                        </p:attrNameLst>
                                      </p:cBhvr>
                                      <p:tavLst>
                                        <p:tav tm="0">
                                          <p:val>
                                            <p:strVal val="ppt_h"/>
                                          </p:val>
                                        </p:tav>
                                        <p:tav tm="100000">
                                          <p:val>
                                            <p:fltVal val="0"/>
                                          </p:val>
                                        </p:tav>
                                      </p:tavLst>
                                    </p:anim>
                                    <p:anim calcmode="lin" valueType="num">
                                      <p:cBhvr>
                                        <p:cTn id="61" dur="500"/>
                                        <p:tgtEl>
                                          <p:spTgt spid="31"/>
                                        </p:tgtEl>
                                        <p:attrNameLst>
                                          <p:attrName>style.rotation</p:attrName>
                                        </p:attrNameLst>
                                      </p:cBhvr>
                                      <p:tavLst>
                                        <p:tav tm="0">
                                          <p:val>
                                            <p:fltVal val="0"/>
                                          </p:val>
                                        </p:tav>
                                        <p:tav tm="100000">
                                          <p:val>
                                            <p:fltVal val="36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afterEffect">
                                  <p:stCondLst>
                                    <p:cond delay="1000"/>
                                  </p:stCondLst>
                                  <p:childTnLst>
                                    <p:set>
                                      <p:cBhvr>
                                        <p:cTn id="6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000"/>
                            </p:stCondLst>
                            <p:childTnLst>
                              <p:par>
                                <p:cTn id="70" presetID="1" presetClass="entr" presetSubtype="0" fill="hold" grpId="0" nodeType="afterEffect">
                                  <p:stCondLst>
                                    <p:cond delay="1000"/>
                                  </p:stCondLst>
                                  <p:childTnLst>
                                    <p:set>
                                      <p:cBhvr>
                                        <p:cTn id="7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2000"/>
                            </p:stCondLst>
                            <p:childTnLst>
                              <p:par>
                                <p:cTn id="73" presetID="1" presetClass="entr" presetSubtype="0" fill="hold" grpId="0" nodeType="afterEffect">
                                  <p:stCondLst>
                                    <p:cond delay="1000"/>
                                  </p:stCondLst>
                                  <p:childTnLst>
                                    <p:set>
                                      <p:cBhvr>
                                        <p:cTn id="7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3000"/>
                            </p:stCondLst>
                            <p:childTnLst>
                              <p:par>
                                <p:cTn id="76" presetID="1" presetClass="entr" presetSubtype="0" fill="hold" grpId="0" nodeType="afterEffect">
                                  <p:stCondLst>
                                    <p:cond delay="1000"/>
                                  </p:stCondLst>
                                  <p:childTnLst>
                                    <p:set>
                                      <p:cBhvr>
                                        <p:cTn id="7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4000"/>
                            </p:stCondLst>
                            <p:childTnLst>
                              <p:par>
                                <p:cTn id="79" presetID="1" presetClass="entr" presetSubtype="0" fill="hold" grpId="0" nodeType="afterEffect">
                                  <p:stCondLst>
                                    <p:cond delay="1000"/>
                                  </p:stCondLst>
                                  <p:childTnLst>
                                    <p:set>
                                      <p:cBhvr>
                                        <p:cTn id="8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5000"/>
                            </p:stCondLst>
                            <p:childTnLst>
                              <p:par>
                                <p:cTn id="82" presetID="1" presetClass="entr" presetSubtype="0" fill="hold" grpId="0" nodeType="afterEffect">
                                  <p:stCondLst>
                                    <p:cond delay="1000"/>
                                  </p:stCondLst>
                                  <p:childTnLst>
                                    <p:set>
                                      <p:cBhvr>
                                        <p:cTn id="8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6000"/>
                            </p:stCondLst>
                            <p:childTnLst>
                              <p:par>
                                <p:cTn id="85" presetID="1" presetClass="entr" presetSubtype="0" fill="hold" grpId="0" nodeType="afterEffect">
                                  <p:stCondLst>
                                    <p:cond delay="100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7000"/>
                            </p:stCondLst>
                            <p:childTnLst>
                              <p:par>
                                <p:cTn id="88" presetID="1" presetClass="entr" presetSubtype="0" fill="hold" grpId="0" nodeType="afterEffect">
                                  <p:stCondLst>
                                    <p:cond delay="1000"/>
                                  </p:stCondLst>
                                  <p:childTnLst>
                                    <p:set>
                                      <p:cBhvr>
                                        <p:cTn id="8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8000"/>
                            </p:stCondLst>
                            <p:childTnLst>
                              <p:par>
                                <p:cTn id="91" presetID="1" presetClass="entr" presetSubtype="0" fill="hold" grpId="0" nodeType="afterEffect">
                                  <p:stCondLst>
                                    <p:cond delay="1000"/>
                                  </p:stCondLst>
                                  <p:childTnLst>
                                    <p:set>
                                      <p:cBhvr>
                                        <p:cTn id="9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9000"/>
                            </p:stCondLst>
                            <p:childTnLst>
                              <p:par>
                                <p:cTn id="94" presetID="1" presetClass="entr" presetSubtype="0" fill="hold" grpId="0" nodeType="afterEffect">
                                  <p:stCondLst>
                                    <p:cond delay="1000"/>
                                  </p:stCondLst>
                                  <p:childTnLst>
                                    <p:set>
                                      <p:cBhvr>
                                        <p:cTn id="9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0000"/>
                            </p:stCondLst>
                            <p:childTnLst>
                              <p:par>
                                <p:cTn id="97" presetID="1" presetClass="entr" presetSubtype="0" fill="hold" grpId="0" nodeType="afterEffect">
                                  <p:stCondLst>
                                    <p:cond delay="1000"/>
                                  </p:stCondLst>
                                  <p:childTnLst>
                                    <p:set>
                                      <p:cBhvr>
                                        <p:cTn id="9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1000"/>
                            </p:stCondLst>
                            <p:childTnLst>
                              <p:par>
                                <p:cTn id="100" presetID="1" presetClass="entr" presetSubtype="0" fill="hold" grpId="0" nodeType="afterEffect">
                                  <p:stCondLst>
                                    <p:cond delay="1000"/>
                                  </p:stCondLst>
                                  <p:childTnLst>
                                    <p:set>
                                      <p:cBhvr>
                                        <p:cTn id="10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beep.wav"/>
                                        </p:tgtEl>
                                      </p:cMediaNode>
                                    </p:audio>
                                  </p:subTnLst>
                                </p:cTn>
                              </p:par>
                            </p:childTnLst>
                          </p:cTn>
                        </p:par>
                        <p:par>
                          <p:cTn id="102" fill="hold">
                            <p:stCondLst>
                              <p:cond delay="12000"/>
                            </p:stCondLst>
                            <p:childTnLst>
                              <p:par>
                                <p:cTn id="103" presetID="1" presetClass="entr" presetSubtype="0" fill="hold" grpId="0" nodeType="afterEffect">
                                  <p:stCondLst>
                                    <p:cond delay="1000"/>
                                  </p:stCondLst>
                                  <p:childTnLst>
                                    <p:set>
                                      <p:cBhvr>
                                        <p:cTn id="10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6" name="beep.wav"/>
                                        </p:tgtEl>
                                      </p:cMediaNode>
                                    </p:audio>
                                  </p:subTnLst>
                                </p:cTn>
                              </p:par>
                            </p:childTnLst>
                          </p:cTn>
                        </p:par>
                        <p:par>
                          <p:cTn id="105" fill="hold">
                            <p:stCondLst>
                              <p:cond delay="13000"/>
                            </p:stCondLst>
                            <p:childTnLst>
                              <p:par>
                                <p:cTn id="106" presetID="1" presetClass="entr" presetSubtype="0" fill="hold" grpId="0" nodeType="afterEffect">
                                  <p:stCondLst>
                                    <p:cond delay="1000"/>
                                  </p:stCondLst>
                                  <p:childTnLst>
                                    <p:set>
                                      <p:cBhvr>
                                        <p:cTn id="10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beep.wav"/>
                                        </p:tgtEl>
                                      </p:cMediaNode>
                                    </p:audio>
                                  </p:subTnLst>
                                </p:cTn>
                              </p:par>
                            </p:childTnLst>
                          </p:cTn>
                        </p:par>
                        <p:par>
                          <p:cTn id="108" fill="hold">
                            <p:stCondLst>
                              <p:cond delay="14000"/>
                            </p:stCondLst>
                            <p:childTnLst>
                              <p:par>
                                <p:cTn id="109" presetID="1" presetClass="entr" presetSubtype="0" fill="hold" grpId="0" nodeType="afterEffect">
                                  <p:stCondLst>
                                    <p:cond delay="100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beep.wav"/>
                                        </p:tgtEl>
                                      </p:cMediaNode>
                                    </p:audio>
                                  </p:subTnLst>
                                </p:cTn>
                              </p:par>
                            </p:childTnLst>
                          </p:cTn>
                        </p:par>
                        <p:par>
                          <p:cTn id="111" fill="hold">
                            <p:stCondLst>
                              <p:cond delay="15000"/>
                            </p:stCondLst>
                            <p:childTnLst>
                              <p:par>
                                <p:cTn id="112" presetID="1" presetClass="entr" presetSubtype="0" fill="hold" grpId="0" nodeType="afterEffect">
                                  <p:stCondLst>
                                    <p:cond delay="1000"/>
                                  </p:stCondLst>
                                  <p:childTnLst>
                                    <p:set>
                                      <p:cBhvr>
                                        <p:cTn id="11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14"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6147364" y="303529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C.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0" name="C"/>
          <p:cNvSpPr/>
          <p:nvPr/>
        </p:nvSpPr>
        <p:spPr>
          <a:xfrm>
            <a:off x="433277" y="303529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A</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1" name="B"/>
          <p:cNvSpPr/>
          <p:nvPr/>
        </p:nvSpPr>
        <p:spPr>
          <a:xfrm>
            <a:off x="433277" y="4400583"/>
            <a:ext cx="5332907"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147371" y="4400584"/>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lgn="ctr">
              <a:defRPr/>
            </a:pPr>
            <a:r>
              <a:rPr lang="en-US" sz="3600" b="1" dirty="0" smtClean="0">
                <a:solidFill>
                  <a:srgbClr val="FFFF00"/>
                </a:solidFill>
                <a:latin typeface="Times New Roman" panose="02020603050405020304" pitchFamily="18" charset="0"/>
                <a:cs typeface="Times New Roman" panose="02020603050405020304" pitchFamily="18" charset="0"/>
              </a:rPr>
              <a:t>D.</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9"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sp>
        <p:nvSpPr>
          <p:cNvPr id="4" name="Rectangle 3"/>
          <p:cNvSpPr/>
          <p:nvPr/>
        </p:nvSpPr>
        <p:spPr>
          <a:xfrm>
            <a:off x="1341288" y="818220"/>
            <a:ext cx="9988377" cy="1077218"/>
          </a:xfrm>
          <a:prstGeom prst="rect">
            <a:avLst/>
          </a:prstGeom>
        </p:spPr>
        <p:txBody>
          <a:bodyPr wrap="square">
            <a:spAutoFit/>
          </a:bodyPr>
          <a:lstStyle/>
          <a:p>
            <a:pPr algn="ct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a:t>
            </a:r>
          </a:p>
          <a:p>
            <a:pPr algn="ctr"/>
            <a:r>
              <a:rPr lang="en-US" sz="3200" b="1" dirty="0" err="1">
                <a:latin typeface="Times New Roman" pitchFamily="18" charset="0"/>
                <a:cs typeface="Times New Roman" pitchFamily="18" charset="0"/>
              </a:rPr>
              <a:t>Các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1612714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21" presetClass="emph" presetSubtype="0" fill="hold" grpId="1" nodeType="click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49" presetClass="exit" presetSubtype="0" accel="100000" fill="hold" grpId="1" nodeType="click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 calcmode="lin" valueType="num">
                                      <p:cBhvr>
                                        <p:cTn id="51" dur="500"/>
                                        <p:tgtEl>
                                          <p:spTgt spid="30"/>
                                        </p:tgtEl>
                                        <p:attrNameLst>
                                          <p:attrName>style.rotation</p:attrName>
                                        </p:attrNameLst>
                                      </p:cBhvr>
                                      <p:tavLst>
                                        <p:tav tm="0">
                                          <p:val>
                                            <p:fltVal val="0"/>
                                          </p:val>
                                        </p:tav>
                                        <p:tav tm="100000">
                                          <p:val>
                                            <p:fltVal val="360"/>
                                          </p:val>
                                        </p:tav>
                                      </p:tavLst>
                                    </p:anim>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2"/>
                    </p:tgtEl>
                  </p:cond>
                </p:stCondLst>
                <p:endSync evt="end" delay="0">
                  <p:rtn val="all"/>
                </p:endSync>
                <p:childTnLst>
                  <p:par>
                    <p:cTn id="55" fill="hold">
                      <p:stCondLst>
                        <p:cond delay="0"/>
                      </p:stCondLst>
                      <p:childTnLst>
                        <p:par>
                          <p:cTn id="56" fill="hold">
                            <p:stCondLst>
                              <p:cond delay="0"/>
                            </p:stCondLst>
                            <p:childTnLst>
                              <p:par>
                                <p:cTn id="57" presetID="49" presetClass="exit" presetSubtype="0" accel="100000" fill="hold" grpId="1" nodeType="clickEffect">
                                  <p:stCondLst>
                                    <p:cond delay="0"/>
                                  </p:stCondLst>
                                  <p:childTnLst>
                                    <p:anim calcmode="lin" valueType="num">
                                      <p:cBhvr>
                                        <p:cTn id="58" dur="500"/>
                                        <p:tgtEl>
                                          <p:spTgt spid="32"/>
                                        </p:tgtEl>
                                        <p:attrNameLst>
                                          <p:attrName>ppt_w</p:attrName>
                                        </p:attrNameLst>
                                      </p:cBhvr>
                                      <p:tavLst>
                                        <p:tav tm="0">
                                          <p:val>
                                            <p:strVal val="ppt_w"/>
                                          </p:val>
                                        </p:tav>
                                        <p:tav tm="100000">
                                          <p:val>
                                            <p:fltVal val="0"/>
                                          </p:val>
                                        </p:tav>
                                      </p:tavLst>
                                    </p:anim>
                                    <p:anim calcmode="lin" valueType="num">
                                      <p:cBhvr>
                                        <p:cTn id="59" dur="500"/>
                                        <p:tgtEl>
                                          <p:spTgt spid="32"/>
                                        </p:tgtEl>
                                        <p:attrNameLst>
                                          <p:attrName>ppt_h</p:attrName>
                                        </p:attrNameLst>
                                      </p:cBhvr>
                                      <p:tavLst>
                                        <p:tav tm="0">
                                          <p:val>
                                            <p:strVal val="ppt_h"/>
                                          </p:val>
                                        </p:tav>
                                        <p:tav tm="100000">
                                          <p:val>
                                            <p:fltVal val="0"/>
                                          </p:val>
                                        </p:tav>
                                      </p:tavLst>
                                    </p:anim>
                                    <p:anim calcmode="lin" valueType="num">
                                      <p:cBhvr>
                                        <p:cTn id="60" dur="500"/>
                                        <p:tgtEl>
                                          <p:spTgt spid="32"/>
                                        </p:tgtEl>
                                        <p:attrNameLst>
                                          <p:attrName>style.rotation</p:attrName>
                                        </p:attrNameLst>
                                      </p:cBhvr>
                                      <p:tavLst>
                                        <p:tav tm="0">
                                          <p:val>
                                            <p:fltVal val="0"/>
                                          </p:val>
                                        </p:tav>
                                        <p:tav tm="100000">
                                          <p:val>
                                            <p:fltVal val="360"/>
                                          </p:val>
                                        </p:tav>
                                      </p:tavLst>
                                    </p:anim>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49" presetClass="exit" presetSubtype="0" accel="100000" fill="hold" grpId="1" nodeType="clickEffect">
                                  <p:stCondLst>
                                    <p:cond delay="0"/>
                                  </p:stCondLst>
                                  <p:childTnLst>
                                    <p:anim calcmode="lin" valueType="num">
                                      <p:cBhvr>
                                        <p:cTn id="67" dur="500"/>
                                        <p:tgtEl>
                                          <p:spTgt spid="31"/>
                                        </p:tgtEl>
                                        <p:attrNameLst>
                                          <p:attrName>ppt_w</p:attrName>
                                        </p:attrNameLst>
                                      </p:cBhvr>
                                      <p:tavLst>
                                        <p:tav tm="0">
                                          <p:val>
                                            <p:strVal val="ppt_w"/>
                                          </p:val>
                                        </p:tav>
                                        <p:tav tm="100000">
                                          <p:val>
                                            <p:fltVal val="0"/>
                                          </p:val>
                                        </p:tav>
                                      </p:tavLst>
                                    </p:anim>
                                    <p:anim calcmode="lin" valueType="num">
                                      <p:cBhvr>
                                        <p:cTn id="68" dur="500"/>
                                        <p:tgtEl>
                                          <p:spTgt spid="31"/>
                                        </p:tgtEl>
                                        <p:attrNameLst>
                                          <p:attrName>ppt_h</p:attrName>
                                        </p:attrNameLst>
                                      </p:cBhvr>
                                      <p:tavLst>
                                        <p:tav tm="0">
                                          <p:val>
                                            <p:strVal val="ppt_h"/>
                                          </p:val>
                                        </p:tav>
                                        <p:tav tm="100000">
                                          <p:val>
                                            <p:fltVal val="0"/>
                                          </p:val>
                                        </p:tav>
                                      </p:tavLst>
                                    </p:anim>
                                    <p:anim calcmode="lin" valueType="num">
                                      <p:cBhvr>
                                        <p:cTn id="69" dur="500"/>
                                        <p:tgtEl>
                                          <p:spTgt spid="31"/>
                                        </p:tgtEl>
                                        <p:attrNameLst>
                                          <p:attrName>style.rotation</p:attrName>
                                        </p:attrNameLst>
                                      </p:cBhvr>
                                      <p:tavLst>
                                        <p:tav tm="0">
                                          <p:val>
                                            <p:fltVal val="0"/>
                                          </p:val>
                                        </p:tav>
                                        <p:tav tm="100000">
                                          <p:val>
                                            <p:fltVal val="360"/>
                                          </p:val>
                                        </p:tav>
                                      </p:tavLst>
                                    </p:anim>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beep.wav"/>
                                        </p:tgtEl>
                                      </p:cMediaNode>
                                    </p:audio>
                                  </p:subTnLst>
                                </p:cTn>
                              </p:par>
                            </p:childTnLst>
                          </p:cTn>
                        </p:par>
                        <p:par>
                          <p:cTn id="77" fill="hold">
                            <p:stCondLst>
                              <p:cond delay="1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2000"/>
                            </p:stCondLst>
                            <p:childTnLst>
                              <p:par>
                                <p:cTn id="81" presetID="1" presetClass="entr" presetSubtype="0" fill="hold" grpId="0" nodeType="afterEffect">
                                  <p:stCondLst>
                                    <p:cond delay="1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3000"/>
                            </p:stCondLst>
                            <p:childTnLst>
                              <p:par>
                                <p:cTn id="84" presetID="1" presetClass="entr" presetSubtype="0" fill="hold" grpId="0" nodeType="afterEffect">
                                  <p:stCondLst>
                                    <p:cond delay="1000"/>
                                  </p:stCondLst>
                                  <p:childTnLst>
                                    <p:set>
                                      <p:cBhvr>
                                        <p:cTn id="8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4000"/>
                            </p:stCondLst>
                            <p:childTnLst>
                              <p:par>
                                <p:cTn id="87" presetID="1" presetClass="entr" presetSubtype="0" fill="hold" grpId="0" nodeType="afterEffect">
                                  <p:stCondLst>
                                    <p:cond delay="100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5000"/>
                            </p:stCondLst>
                            <p:childTnLst>
                              <p:par>
                                <p:cTn id="90" presetID="1" presetClass="entr" presetSubtype="0" fill="hold" grpId="0" nodeType="afterEffect">
                                  <p:stCondLst>
                                    <p:cond delay="1000"/>
                                  </p:stCondLst>
                                  <p:childTnLst>
                                    <p:set>
                                      <p:cBhvr>
                                        <p:cTn id="9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 presetClass="entr" presetSubtype="0" fill="hold" grpId="0" nodeType="afterEffect">
                                  <p:stCondLst>
                                    <p:cond delay="1000"/>
                                  </p:stCondLst>
                                  <p:childTnLst>
                                    <p:set>
                                      <p:cBhvr>
                                        <p:cTn id="9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7000"/>
                            </p:stCondLst>
                            <p:childTnLst>
                              <p:par>
                                <p:cTn id="96" presetID="1" presetClass="entr" presetSubtype="0" fill="hold" grpId="0" nodeType="afterEffect">
                                  <p:stCondLst>
                                    <p:cond delay="1000"/>
                                  </p:stCondLst>
                                  <p:childTnLst>
                                    <p:set>
                                      <p:cBhvr>
                                        <p:cTn id="9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8000"/>
                            </p:stCondLst>
                            <p:childTnLst>
                              <p:par>
                                <p:cTn id="99" presetID="1" presetClass="entr" presetSubtype="0" fill="hold" grpId="0" nodeType="afterEffect">
                                  <p:stCondLst>
                                    <p:cond delay="1000"/>
                                  </p:stCondLst>
                                  <p:childTnLst>
                                    <p:set>
                                      <p:cBhvr>
                                        <p:cTn id="10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9000"/>
                            </p:stCondLst>
                            <p:childTnLst>
                              <p:par>
                                <p:cTn id="102" presetID="1" presetClass="entr" presetSubtype="0" fill="hold" grpId="0" nodeType="afterEffect">
                                  <p:stCondLst>
                                    <p:cond delay="1000"/>
                                  </p:stCondLst>
                                  <p:childTnLst>
                                    <p:set>
                                      <p:cBhvr>
                                        <p:cTn id="10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10000"/>
                            </p:stCondLst>
                            <p:childTnLst>
                              <p:par>
                                <p:cTn id="105" presetID="1" presetClass="entr" presetSubtype="0" fill="hold" grpId="0" nodeType="afterEffect">
                                  <p:stCondLst>
                                    <p:cond delay="1000"/>
                                  </p:stCondLst>
                                  <p:childTnLst>
                                    <p:set>
                                      <p:cBhvr>
                                        <p:cTn id="10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1000"/>
                            </p:stCondLst>
                            <p:childTnLst>
                              <p:par>
                                <p:cTn id="108" presetID="1" presetClass="entr" presetSubtype="0" fill="hold" grpId="0" nodeType="afterEffect">
                                  <p:stCondLst>
                                    <p:cond delay="1000"/>
                                  </p:stCondLst>
                                  <p:childTnLst>
                                    <p:set>
                                      <p:cBhvr>
                                        <p:cTn id="10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2000"/>
                            </p:stCondLst>
                            <p:childTnLst>
                              <p:par>
                                <p:cTn id="111" presetID="1" presetClass="entr" presetSubtype="0" fill="hold" grpId="0" nodeType="afterEffect">
                                  <p:stCondLst>
                                    <p:cond delay="1000"/>
                                  </p:stCondLst>
                                  <p:childTnLst>
                                    <p:set>
                                      <p:cBhvr>
                                        <p:cTn id="1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3000"/>
                            </p:stCondLst>
                            <p:childTnLst>
                              <p:par>
                                <p:cTn id="114" presetID="1" presetClass="entr" presetSubtype="0" fill="hold" grpId="0" nodeType="afterEffect">
                                  <p:stCondLst>
                                    <p:cond delay="1000"/>
                                  </p:stCondLst>
                                  <p:childTnLst>
                                    <p:set>
                                      <p:cBhvr>
                                        <p:cTn id="11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4000"/>
                            </p:stCondLst>
                            <p:childTnLst>
                              <p:par>
                                <p:cTn id="117" presetID="1" presetClass="entr" presetSubtype="0" fill="hold" grpId="0" nodeType="afterEffect">
                                  <p:stCondLst>
                                    <p:cond delay="1000"/>
                                  </p:stCondLst>
                                  <p:childTnLst>
                                    <p:set>
                                      <p:cBhvr>
                                        <p:cTn id="1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5000"/>
                            </p:stCondLst>
                            <p:childTnLst>
                              <p:par>
                                <p:cTn id="120" presetID="1" presetClass="entr" presetSubtype="0" fill="hold" grpId="0" nodeType="afterEffect">
                                  <p:stCondLst>
                                    <p:cond delay="1000"/>
                                  </p:stCondLst>
                                  <p:childTnLst>
                                    <p:set>
                                      <p:cBhvr>
                                        <p:cTn id="1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2"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6196471" y="4404974"/>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D. </a:t>
            </a:r>
            <a:r>
              <a:rPr lang="en-US" sz="3600" dirty="0" err="1">
                <a:latin typeface="Times New Roman" pitchFamily="18" charset="0"/>
                <a:cs typeface="Times New Roman" pitchFamily="18" charset="0"/>
              </a:rPr>
              <a:t>Bạn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thuộc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đầu</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0" name="C"/>
          <p:cNvSpPr/>
          <p:nvPr/>
        </p:nvSpPr>
        <p:spPr>
          <a:xfrm>
            <a:off x="433277" y="303529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A</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chép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dưới</a:t>
            </a:r>
            <a:r>
              <a:rPr lang="en-US" sz="3600" dirty="0">
                <a:latin typeface="Times New Roman" pitchFamily="18" charset="0"/>
                <a:cs typeface="Times New Roman" pitchFamily="18" charset="0"/>
              </a:rPr>
              <a:t> mũ.</a:t>
            </a:r>
            <a:endParaRPr lang="vi-VN" sz="3600" dirty="0">
              <a:latin typeface="Times New Roman" pitchFamily="18" charset="0"/>
              <a:cs typeface="Times New Roman" pitchFamily="18" charset="0"/>
            </a:endParaRPr>
          </a:p>
        </p:txBody>
      </p:sp>
      <p:sp>
        <p:nvSpPr>
          <p:cNvPr id="31" name="B"/>
          <p:cNvSpPr/>
          <p:nvPr/>
        </p:nvSpPr>
        <p:spPr>
          <a:xfrm>
            <a:off x="433277" y="4405028"/>
            <a:ext cx="5332907"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đúng</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079967"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C</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chép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vào</a:t>
            </a:r>
            <a:r>
              <a:rPr lang="en-US" sz="3600" dirty="0">
                <a:latin typeface="Times New Roman" pitchFamily="18" charset="0"/>
                <a:cs typeface="Times New Roman" pitchFamily="18" charset="0"/>
              </a:rPr>
              <a:t> mũ</a:t>
            </a:r>
            <a:endParaRPr lang="vi-VN" sz="3600" dirty="0">
              <a:latin typeface="Times New Roman" pitchFamily="18" charset="0"/>
              <a:cs typeface="Times New Roman"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9"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sp>
        <p:nvSpPr>
          <p:cNvPr id="4" name="Rectangle 3"/>
          <p:cNvSpPr/>
          <p:nvPr/>
        </p:nvSpPr>
        <p:spPr>
          <a:xfrm>
            <a:off x="1325217" y="912184"/>
            <a:ext cx="9515875" cy="1077218"/>
          </a:xfrm>
          <a:prstGeom prst="rect">
            <a:avLst/>
          </a:prstGeom>
        </p:spPr>
        <p:txBody>
          <a:bodyPr wrap="square">
            <a:spAutoFit/>
          </a:bodyPr>
          <a:lstStyle/>
          <a:p>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tới</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r>
              <a:rPr lang="en-US"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en-US" sz="3200" dirty="0" err="1">
                <a:latin typeface="Times New Roman" pitchFamily="18" charset="0"/>
                <a:cs typeface="Times New Roman" pitchFamily="18" charset="0"/>
              </a:rPr>
              <a:t>Còn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hay? </a:t>
            </a:r>
            <a:r>
              <a:rPr lang="en-US" sz="3200" dirty="0" smtClean="0">
                <a:latin typeface="Times New Roman" pitchFamily="18" charset="0"/>
                <a:cs typeface="Times New Roman" pitchFamily="18" charset="0"/>
              </a:rPr>
              <a:t>Ở </a:t>
            </a:r>
            <a:r>
              <a:rPr lang="en-US" sz="3200" dirty="0" err="1">
                <a:latin typeface="Times New Roman" pitchFamily="18" charset="0"/>
                <a:cs typeface="Times New Roman" pitchFamily="18" charset="0"/>
              </a:rPr>
              <a:t>ngay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dưới</a:t>
            </a:r>
            <a:r>
              <a:rPr lang="en-US" sz="3200" dirty="0">
                <a:latin typeface="Times New Roman" pitchFamily="18" charset="0"/>
                <a:cs typeface="Times New Roman" pitchFamily="18" charset="0"/>
              </a:rPr>
              <a:t> mũ”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nào</a:t>
            </a:r>
            <a:r>
              <a:rPr lang="en-US" sz="3200" dirty="0">
                <a:latin typeface="Times New Roman" pitchFamily="18" charset="0"/>
                <a:cs typeface="Times New Roman" pitchFamily="18" charset="0"/>
              </a:rPr>
              <a:t>?</a:t>
            </a:r>
            <a:endParaRPr lang="en-US" sz="3200" dirty="0"/>
          </a:p>
        </p:txBody>
      </p:sp>
    </p:spTree>
    <p:extLst>
      <p:ext uri="{BB962C8B-B14F-4D97-AF65-F5344CB8AC3E}">
        <p14:creationId xmlns:p14="http://schemas.microsoft.com/office/powerpoint/2010/main" val="3303426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21" presetClass="emph" presetSubtype="0" fill="hold" grpId="1" nodeType="click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49" presetClass="exit" presetSubtype="0" accel="100000" fill="hold" grpId="1" nodeType="click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 calcmode="lin" valueType="num">
                                      <p:cBhvr>
                                        <p:cTn id="51" dur="500"/>
                                        <p:tgtEl>
                                          <p:spTgt spid="30"/>
                                        </p:tgtEl>
                                        <p:attrNameLst>
                                          <p:attrName>style.rotation</p:attrName>
                                        </p:attrNameLst>
                                      </p:cBhvr>
                                      <p:tavLst>
                                        <p:tav tm="0">
                                          <p:val>
                                            <p:fltVal val="0"/>
                                          </p:val>
                                        </p:tav>
                                        <p:tav tm="100000">
                                          <p:val>
                                            <p:fltVal val="360"/>
                                          </p:val>
                                        </p:tav>
                                      </p:tavLst>
                                    </p:anim>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2"/>
                    </p:tgtEl>
                  </p:cond>
                </p:stCondLst>
                <p:endSync evt="end" delay="0">
                  <p:rtn val="all"/>
                </p:endSync>
                <p:childTnLst>
                  <p:par>
                    <p:cTn id="55" fill="hold">
                      <p:stCondLst>
                        <p:cond delay="0"/>
                      </p:stCondLst>
                      <p:childTnLst>
                        <p:par>
                          <p:cTn id="56" fill="hold">
                            <p:stCondLst>
                              <p:cond delay="0"/>
                            </p:stCondLst>
                            <p:childTnLst>
                              <p:par>
                                <p:cTn id="57" presetID="49" presetClass="exit" presetSubtype="0" accel="100000" fill="hold" grpId="1" nodeType="clickEffect">
                                  <p:stCondLst>
                                    <p:cond delay="0"/>
                                  </p:stCondLst>
                                  <p:childTnLst>
                                    <p:anim calcmode="lin" valueType="num">
                                      <p:cBhvr>
                                        <p:cTn id="58" dur="500"/>
                                        <p:tgtEl>
                                          <p:spTgt spid="32"/>
                                        </p:tgtEl>
                                        <p:attrNameLst>
                                          <p:attrName>ppt_w</p:attrName>
                                        </p:attrNameLst>
                                      </p:cBhvr>
                                      <p:tavLst>
                                        <p:tav tm="0">
                                          <p:val>
                                            <p:strVal val="ppt_w"/>
                                          </p:val>
                                        </p:tav>
                                        <p:tav tm="100000">
                                          <p:val>
                                            <p:fltVal val="0"/>
                                          </p:val>
                                        </p:tav>
                                      </p:tavLst>
                                    </p:anim>
                                    <p:anim calcmode="lin" valueType="num">
                                      <p:cBhvr>
                                        <p:cTn id="59" dur="500"/>
                                        <p:tgtEl>
                                          <p:spTgt spid="32"/>
                                        </p:tgtEl>
                                        <p:attrNameLst>
                                          <p:attrName>ppt_h</p:attrName>
                                        </p:attrNameLst>
                                      </p:cBhvr>
                                      <p:tavLst>
                                        <p:tav tm="0">
                                          <p:val>
                                            <p:strVal val="ppt_h"/>
                                          </p:val>
                                        </p:tav>
                                        <p:tav tm="100000">
                                          <p:val>
                                            <p:fltVal val="0"/>
                                          </p:val>
                                        </p:tav>
                                      </p:tavLst>
                                    </p:anim>
                                    <p:anim calcmode="lin" valueType="num">
                                      <p:cBhvr>
                                        <p:cTn id="60" dur="500"/>
                                        <p:tgtEl>
                                          <p:spTgt spid="32"/>
                                        </p:tgtEl>
                                        <p:attrNameLst>
                                          <p:attrName>style.rotation</p:attrName>
                                        </p:attrNameLst>
                                      </p:cBhvr>
                                      <p:tavLst>
                                        <p:tav tm="0">
                                          <p:val>
                                            <p:fltVal val="0"/>
                                          </p:val>
                                        </p:tav>
                                        <p:tav tm="100000">
                                          <p:val>
                                            <p:fltVal val="360"/>
                                          </p:val>
                                        </p:tav>
                                      </p:tavLst>
                                    </p:anim>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49" presetClass="exit" presetSubtype="0" accel="100000" fill="hold" grpId="1" nodeType="clickEffect">
                                  <p:stCondLst>
                                    <p:cond delay="0"/>
                                  </p:stCondLst>
                                  <p:childTnLst>
                                    <p:anim calcmode="lin" valueType="num">
                                      <p:cBhvr>
                                        <p:cTn id="67" dur="500"/>
                                        <p:tgtEl>
                                          <p:spTgt spid="31"/>
                                        </p:tgtEl>
                                        <p:attrNameLst>
                                          <p:attrName>ppt_w</p:attrName>
                                        </p:attrNameLst>
                                      </p:cBhvr>
                                      <p:tavLst>
                                        <p:tav tm="0">
                                          <p:val>
                                            <p:strVal val="ppt_w"/>
                                          </p:val>
                                        </p:tav>
                                        <p:tav tm="100000">
                                          <p:val>
                                            <p:fltVal val="0"/>
                                          </p:val>
                                        </p:tav>
                                      </p:tavLst>
                                    </p:anim>
                                    <p:anim calcmode="lin" valueType="num">
                                      <p:cBhvr>
                                        <p:cTn id="68" dur="500"/>
                                        <p:tgtEl>
                                          <p:spTgt spid="31"/>
                                        </p:tgtEl>
                                        <p:attrNameLst>
                                          <p:attrName>ppt_h</p:attrName>
                                        </p:attrNameLst>
                                      </p:cBhvr>
                                      <p:tavLst>
                                        <p:tav tm="0">
                                          <p:val>
                                            <p:strVal val="ppt_h"/>
                                          </p:val>
                                        </p:tav>
                                        <p:tav tm="100000">
                                          <p:val>
                                            <p:fltVal val="0"/>
                                          </p:val>
                                        </p:tav>
                                      </p:tavLst>
                                    </p:anim>
                                    <p:anim calcmode="lin" valueType="num">
                                      <p:cBhvr>
                                        <p:cTn id="69" dur="500"/>
                                        <p:tgtEl>
                                          <p:spTgt spid="31"/>
                                        </p:tgtEl>
                                        <p:attrNameLst>
                                          <p:attrName>style.rotation</p:attrName>
                                        </p:attrNameLst>
                                      </p:cBhvr>
                                      <p:tavLst>
                                        <p:tav tm="0">
                                          <p:val>
                                            <p:fltVal val="0"/>
                                          </p:val>
                                        </p:tav>
                                        <p:tav tm="100000">
                                          <p:val>
                                            <p:fltVal val="360"/>
                                          </p:val>
                                        </p:tav>
                                      </p:tavLst>
                                    </p:anim>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beep.wav"/>
                                        </p:tgtEl>
                                      </p:cMediaNode>
                                    </p:audio>
                                  </p:subTnLst>
                                </p:cTn>
                              </p:par>
                            </p:childTnLst>
                          </p:cTn>
                        </p:par>
                        <p:par>
                          <p:cTn id="77" fill="hold">
                            <p:stCondLst>
                              <p:cond delay="1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2000"/>
                            </p:stCondLst>
                            <p:childTnLst>
                              <p:par>
                                <p:cTn id="81" presetID="1" presetClass="entr" presetSubtype="0" fill="hold" grpId="0" nodeType="afterEffect">
                                  <p:stCondLst>
                                    <p:cond delay="1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3000"/>
                            </p:stCondLst>
                            <p:childTnLst>
                              <p:par>
                                <p:cTn id="84" presetID="1" presetClass="entr" presetSubtype="0" fill="hold" grpId="0" nodeType="afterEffect">
                                  <p:stCondLst>
                                    <p:cond delay="1000"/>
                                  </p:stCondLst>
                                  <p:childTnLst>
                                    <p:set>
                                      <p:cBhvr>
                                        <p:cTn id="8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4000"/>
                            </p:stCondLst>
                            <p:childTnLst>
                              <p:par>
                                <p:cTn id="87" presetID="1" presetClass="entr" presetSubtype="0" fill="hold" grpId="0" nodeType="afterEffect">
                                  <p:stCondLst>
                                    <p:cond delay="100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5000"/>
                            </p:stCondLst>
                            <p:childTnLst>
                              <p:par>
                                <p:cTn id="90" presetID="1" presetClass="entr" presetSubtype="0" fill="hold" grpId="0" nodeType="afterEffect">
                                  <p:stCondLst>
                                    <p:cond delay="1000"/>
                                  </p:stCondLst>
                                  <p:childTnLst>
                                    <p:set>
                                      <p:cBhvr>
                                        <p:cTn id="9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 presetClass="entr" presetSubtype="0" fill="hold" grpId="0" nodeType="afterEffect">
                                  <p:stCondLst>
                                    <p:cond delay="1000"/>
                                  </p:stCondLst>
                                  <p:childTnLst>
                                    <p:set>
                                      <p:cBhvr>
                                        <p:cTn id="9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7000"/>
                            </p:stCondLst>
                            <p:childTnLst>
                              <p:par>
                                <p:cTn id="96" presetID="1" presetClass="entr" presetSubtype="0" fill="hold" grpId="0" nodeType="afterEffect">
                                  <p:stCondLst>
                                    <p:cond delay="1000"/>
                                  </p:stCondLst>
                                  <p:childTnLst>
                                    <p:set>
                                      <p:cBhvr>
                                        <p:cTn id="9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8000"/>
                            </p:stCondLst>
                            <p:childTnLst>
                              <p:par>
                                <p:cTn id="99" presetID="1" presetClass="entr" presetSubtype="0" fill="hold" grpId="0" nodeType="afterEffect">
                                  <p:stCondLst>
                                    <p:cond delay="1000"/>
                                  </p:stCondLst>
                                  <p:childTnLst>
                                    <p:set>
                                      <p:cBhvr>
                                        <p:cTn id="10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9000"/>
                            </p:stCondLst>
                            <p:childTnLst>
                              <p:par>
                                <p:cTn id="102" presetID="1" presetClass="entr" presetSubtype="0" fill="hold" grpId="0" nodeType="afterEffect">
                                  <p:stCondLst>
                                    <p:cond delay="1000"/>
                                  </p:stCondLst>
                                  <p:childTnLst>
                                    <p:set>
                                      <p:cBhvr>
                                        <p:cTn id="10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10000"/>
                            </p:stCondLst>
                            <p:childTnLst>
                              <p:par>
                                <p:cTn id="105" presetID="1" presetClass="entr" presetSubtype="0" fill="hold" grpId="0" nodeType="afterEffect">
                                  <p:stCondLst>
                                    <p:cond delay="1000"/>
                                  </p:stCondLst>
                                  <p:childTnLst>
                                    <p:set>
                                      <p:cBhvr>
                                        <p:cTn id="10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1000"/>
                            </p:stCondLst>
                            <p:childTnLst>
                              <p:par>
                                <p:cTn id="108" presetID="1" presetClass="entr" presetSubtype="0" fill="hold" grpId="0" nodeType="afterEffect">
                                  <p:stCondLst>
                                    <p:cond delay="1000"/>
                                  </p:stCondLst>
                                  <p:childTnLst>
                                    <p:set>
                                      <p:cBhvr>
                                        <p:cTn id="10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2000"/>
                            </p:stCondLst>
                            <p:childTnLst>
                              <p:par>
                                <p:cTn id="111" presetID="1" presetClass="entr" presetSubtype="0" fill="hold" grpId="0" nodeType="afterEffect">
                                  <p:stCondLst>
                                    <p:cond delay="1000"/>
                                  </p:stCondLst>
                                  <p:childTnLst>
                                    <p:set>
                                      <p:cBhvr>
                                        <p:cTn id="1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3000"/>
                            </p:stCondLst>
                            <p:childTnLst>
                              <p:par>
                                <p:cTn id="114" presetID="1" presetClass="entr" presetSubtype="0" fill="hold" grpId="0" nodeType="afterEffect">
                                  <p:stCondLst>
                                    <p:cond delay="1000"/>
                                  </p:stCondLst>
                                  <p:childTnLst>
                                    <p:set>
                                      <p:cBhvr>
                                        <p:cTn id="11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4000"/>
                            </p:stCondLst>
                            <p:childTnLst>
                              <p:par>
                                <p:cTn id="117" presetID="1" presetClass="entr" presetSubtype="0" fill="hold" grpId="0" nodeType="afterEffect">
                                  <p:stCondLst>
                                    <p:cond delay="1000"/>
                                  </p:stCondLst>
                                  <p:childTnLst>
                                    <p:set>
                                      <p:cBhvr>
                                        <p:cTn id="1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5000"/>
                            </p:stCondLst>
                            <p:childTnLst>
                              <p:par>
                                <p:cTn id="120" presetID="1" presetClass="entr" presetSubtype="0" fill="hold" grpId="0" nodeType="afterEffect">
                                  <p:stCondLst>
                                    <p:cond delay="1000"/>
                                  </p:stCondLst>
                                  <p:childTnLst>
                                    <p:set>
                                      <p:cBhvr>
                                        <p:cTn id="1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2"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81" y="1458711"/>
            <a:ext cx="3914587"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331"/>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9" y="-1028700"/>
            <a:ext cx="609600" cy="609600"/>
          </a:xfrm>
          <a:prstGeom prst="rect">
            <a:avLst/>
          </a:prstGeom>
        </p:spPr>
      </p:pic>
      <p:sp>
        <p:nvSpPr>
          <p:cNvPr id="3" name="Rectangle 2"/>
          <p:cNvSpPr/>
          <p:nvPr/>
        </p:nvSpPr>
        <p:spPr>
          <a:xfrm>
            <a:off x="717181" y="1458711"/>
            <a:ext cx="8682955"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algn="ct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Cảm</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ơn</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các</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bạn</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nhé</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endPar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547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8" dur="10000" fill="hold"/>
                                        <p:tgtEl>
                                          <p:spTgt spid="20"/>
                                        </p:tgtEl>
                                        <p:attrNameLst>
                                          <p:attrName>ppt_x</p:attrName>
                                          <p:attrName>ppt_y</p:attrName>
                                        </p:attrNameLst>
                                      </p:cBhvr>
                                      <p:rCtr x="35703" y="3356"/>
                                    </p:animMotion>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1750" accel="50000" decel="50000" autoRev="1" fill="hold">
                                          <p:stCondLst>
                                            <p:cond delay="0"/>
                                          </p:stCondLst>
                                        </p:cTn>
                                        <p:tgtEl>
                                          <p:spTgt spid="3"/>
                                        </p:tgtEl>
                                        <p:attrNameLst>
                                          <p:attrName>ppt_x</p:attrName>
                                          <p:attrName>ppt_y</p:attrName>
                                        </p:attrNameLst>
                                      </p:cBhvr>
                                    </p:animMotion>
                                    <p:animRot by="1500000">
                                      <p:cBhvr>
                                        <p:cTn id="11" dur="875" fill="hold">
                                          <p:stCondLst>
                                            <p:cond delay="0"/>
                                          </p:stCondLst>
                                        </p:cTn>
                                        <p:tgtEl>
                                          <p:spTgt spid="3"/>
                                        </p:tgtEl>
                                        <p:attrNameLst>
                                          <p:attrName>r</p:attrName>
                                        </p:attrNameLst>
                                      </p:cBhvr>
                                    </p:animRot>
                                    <p:animRot by="-1500000">
                                      <p:cBhvr>
                                        <p:cTn id="12" dur="875" fill="hold">
                                          <p:stCondLst>
                                            <p:cond delay="875"/>
                                          </p:stCondLst>
                                        </p:cTn>
                                        <p:tgtEl>
                                          <p:spTgt spid="3"/>
                                        </p:tgtEl>
                                        <p:attrNameLst>
                                          <p:attrName>r</p:attrName>
                                        </p:attrNameLst>
                                      </p:cBhvr>
                                    </p:animRot>
                                    <p:animRot by="-1500000">
                                      <p:cBhvr>
                                        <p:cTn id="13" dur="875" fill="hold">
                                          <p:stCondLst>
                                            <p:cond delay="1750"/>
                                          </p:stCondLst>
                                        </p:cTn>
                                        <p:tgtEl>
                                          <p:spTgt spid="3"/>
                                        </p:tgtEl>
                                        <p:attrNameLst>
                                          <p:attrName>r</p:attrName>
                                        </p:attrNameLst>
                                      </p:cBhvr>
                                    </p:animRot>
                                    <p:animRot by="1500000">
                                      <p:cBhvr>
                                        <p:cTn id="14"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1.129"/>
  <p:tag name="GENSWF_SLIDE_UID" val="{B96B5837-0E8D-4773-8732-14581C606D29}:258"/>
  <p:tag name="ISPRING_SLIDE_ID_2" val="{AE347B73-03EB-4A8C-B8C9-A9B3104398D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99"/>
  <p:tag name="GENSWF_SLIDE_UID" val="{575D3C79-BBD8-4359-99C6-010C29A060A6}:298"/>
  <p:tag name="ISPRING_SLIDE_ID_2" val="{99D8DF9B-8EE9-43B5-A127-63A6A1A56A57}"/>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736"/>
  <p:tag name="TIMING" val="|1.489|1.501"/>
  <p:tag name="GENSWF_SLIDE_UID" val="{89F21D51-83D6-4F72-81A1-913BCEAE6534}:278"/>
  <p:tag name="ISPRING_SLIDE_ID_2" val="{609605C3-00CE-4DA4-86A3-644F4BBC618C}"/>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18"/>
  <p:tag name="TIMING" val="|4.805"/>
  <p:tag name="GENSWF_SLIDE_UID" val="{DE8025AA-8178-4A75-A474-A69B5064388D}:302"/>
  <p:tag name="ISPRING_SLIDE_ID_2" val="{2CD68653-EC34-4AA8-8F92-17543B10D19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18"/>
  <p:tag name="TIMING" val="|4.805"/>
  <p:tag name="GENSWF_SLIDE_UID" val="{DE8025AA-8178-4A75-A474-A69B5064388D}:302"/>
  <p:tag name="ISPRING_SLIDE_ID_2" val="{2CD68653-EC34-4AA8-8F92-17543B10D19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18"/>
  <p:tag name="TIMING" val="|4.805"/>
  <p:tag name="GENSWF_SLIDE_UID" val="{DE8025AA-8178-4A75-A474-A69B5064388D}:302"/>
  <p:tag name="ISPRING_SLIDE_ID_2" val="{2CD68653-EC34-4AA8-8F92-17543B10D198}"/>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202</TotalTime>
  <Words>1782</Words>
  <Application>Microsoft Office PowerPoint</Application>
  <PresentationFormat>Custom</PresentationFormat>
  <Paragraphs>227</Paragraphs>
  <Slides>26</Slides>
  <Notes>6</Notes>
  <HiddenSlides>0</HiddenSlides>
  <MMClips>8</MMClips>
  <ScaleCrop>false</ScaleCrop>
  <HeadingPairs>
    <vt:vector size="4" baseType="variant">
      <vt:variant>
        <vt:lpstr>Theme</vt:lpstr>
      </vt:variant>
      <vt:variant>
        <vt:i4>7</vt:i4>
      </vt:variant>
      <vt:variant>
        <vt:lpstr>Slide Titles</vt:lpstr>
      </vt:variant>
      <vt:variant>
        <vt:i4>26</vt:i4>
      </vt:variant>
    </vt:vector>
  </HeadingPairs>
  <TitlesOfParts>
    <vt:vector size="33" baseType="lpstr">
      <vt:lpstr>Slipstream</vt:lpstr>
      <vt:lpstr>3_Office Theme</vt:lpstr>
      <vt:lpstr>4_Office Theme</vt:lpstr>
      <vt:lpstr>5_Office Theme</vt:lpstr>
      <vt:lpstr>1_Slipstream</vt:lpstr>
      <vt:lpstr>2_Slipstream</vt:lpstr>
      <vt:lpstr>3_Slipstream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23</cp:revision>
  <dcterms:created xsi:type="dcterms:W3CDTF">2021-10-30T01:02:01Z</dcterms:created>
  <dcterms:modified xsi:type="dcterms:W3CDTF">2021-11-01T00:46:11Z</dcterms:modified>
</cp:coreProperties>
</file>