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5" r:id="rId3"/>
    <p:sldId id="277" r:id="rId4"/>
    <p:sldId id="276" r:id="rId5"/>
    <p:sldId id="294" r:id="rId6"/>
    <p:sldId id="278" r:id="rId7"/>
    <p:sldId id="279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287" r:id="rId16"/>
    <p:sldId id="292" r:id="rId17"/>
    <p:sldId id="284" r:id="rId18"/>
    <p:sldId id="28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5B32-DF56-4837-B2D3-DDA3B0ED70C8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CBA6-214A-488E-9FA9-A596ADE4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C3AD8-4C4B-4C25-9753-4DBFF14C0D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C3AD8-4C4B-4C25-9753-4DBFF14C0D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C3AD8-4C4B-4C25-9753-4DBFF14C0D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EAA3-A600-4808-AC6E-9E709D978AC5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B760-2BE8-40F7-AF1F-5EDDBBDE0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3050" y="-3079751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3550" y="3148806"/>
            <a:ext cx="5969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196262">
            <a:off x="771976" y="1134875"/>
            <a:ext cx="7446397" cy="44958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NHIỆT LIỆT CHÀO MỪNG </a:t>
            </a:r>
          </a:p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QUÝ THẦY CÔ </a:t>
            </a:r>
          </a:p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ĐÃ ĐẾN THĂM LỚP </a:t>
            </a: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6/3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9812"/>
      </p:ext>
    </p:extLst>
  </p:cSld>
  <p:clrMapOvr>
    <a:masterClrMapping/>
  </p:clrMapOvr>
  <p:transition spd="slow" advTm="335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1394" y="258027"/>
            <a:ext cx="740049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200"/>
              </a:spcBef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394" y="3352800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8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850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630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-32906" y="2681584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152400" y="6096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6154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7752"/>
            <a:ext cx="7286498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kumimoji="0" lang="en-US" alt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304800" y="7620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5197" y="3905190"/>
            <a:ext cx="7716982" cy="1169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8887" y="5665165"/>
            <a:ext cx="4020139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alt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343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5663919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152400" y="6096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800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AutoShape 2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11049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44450" y="599131"/>
            <a:ext cx="739140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Facebook)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-44450" y="4901863"/>
            <a:ext cx="5577232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7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850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697" y="3108574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915487"/>
            <a:ext cx="832831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152400" y="6096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800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304800" y="7620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2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6338838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709" y="3644195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152400" y="6096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800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304800" y="7620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614" y="0"/>
            <a:ext cx="739140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1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7709" y="4690408"/>
            <a:ext cx="80494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/video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6052" y="0"/>
            <a:ext cx="4381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Vòng</a:t>
            </a:r>
            <a:r>
              <a:rPr lang="en-US" sz="40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Hùng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0064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PC\Downloads\CNTT 2016\CNTT 2016\Minh hoa\Anh\Trang 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3400"/>
            <a:ext cx="7924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Hùng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biện</a:t>
            </a:r>
            <a:endParaRPr lang="en-US" sz="4800" b="1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Mạng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xã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hội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lợi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endParaRPr lang="en-US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Giấy sinh hoạt hè và Danh sách học sinh 11 thô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24286"/>
            <a:ext cx="4733925" cy="3833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9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C\AppData\Local\Temp\Rar$DIa0.243\Ket th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667000"/>
            <a:ext cx="533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TỔNG KẾT</a:t>
            </a:r>
            <a:endParaRPr lang="en-US" sz="96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0"/>
            <a:ext cx="91250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52400"/>
            <a:ext cx="49790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352729"/>
            <a:ext cx="7077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19,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5K.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GT,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….),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5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334962"/>
            <a:ext cx="8988426" cy="591343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3050" y="-3079751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3550" y="3148806"/>
            <a:ext cx="5969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1024" y="977550"/>
            <a:ext cx="8757527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 TUẦN 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 CAO Ý THỨC TỰ BẢO VỆ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9812"/>
      </p:ext>
    </p:extLst>
  </p:cSld>
  <p:clrMapOvr>
    <a:masterClrMapping/>
  </p:clrMapOvr>
  <p:transition spd="slow" advTm="33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" y="0"/>
            <a:ext cx="91250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381000"/>
            <a:ext cx="323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 DUNG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600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048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495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3:Tìm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AppData\Local\Temp\Rar$DIa0.243\Ket th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416076"/>
            <a:ext cx="7315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THI ĐUA 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TRONG TUẦN 28 </a:t>
            </a:r>
            <a:endParaRPr lang="en-US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5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0"/>
            <a:ext cx="8988426" cy="62484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8600" y="-3124200"/>
            <a:ext cx="685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3550" y="3148806"/>
            <a:ext cx="5969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0"/>
            <a:ext cx="596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9466" y="689560"/>
            <a:ext cx="10221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TUYÊN </a:t>
            </a:r>
            <a:r>
              <a:rPr lang="en-US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 CÁC</a:t>
            </a:r>
          </a:p>
          <a:p>
            <a:pPr algn="ctr"/>
            <a:r>
              <a:rPr lang="en-US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XUẤT SẮC TRONG TUẦN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157097"/>
      </p:ext>
    </p:extLst>
  </p:cSld>
  <p:clrMapOvr>
    <a:masterClrMapping/>
  </p:clrMapOvr>
  <p:transition spd="slow" advTm="33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ownloads\CNTT 2016\CNTT 2016\Minh hoa\Anh\tham 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TRONG TUẦN 29</a:t>
            </a:r>
          </a:p>
        </p:txBody>
      </p:sp>
    </p:spTree>
    <p:extLst>
      <p:ext uri="{BB962C8B-B14F-4D97-AF65-F5344CB8AC3E}">
        <p14:creationId xmlns:p14="http://schemas.microsoft.com/office/powerpoint/2010/main" val="6329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PC\Downloads\CNTT 2016\CNTT 2016\Minh hoa\Anh\Trang 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3400"/>
            <a:ext cx="7924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AN TOÀN SỬ DỤNG MẠNG INTERNET</a:t>
            </a:r>
            <a:endParaRPr lang="en-US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Giấy sinh hoạt hè và Danh sách học sinh 11 thô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199"/>
            <a:ext cx="4733925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7915" y="34949"/>
            <a:ext cx="66944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69" y="1050612"/>
            <a:ext cx="8842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i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i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tổ sẽ là một đội thi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đội chơi sẽ trả lời 8 câu hỏi trắc nghiệm bằng cách đưa đáp án A, B, C, D. Mỗi câu trả lời đúng được 10 điểm 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suy nghĩ mỗi câu hỏi là 5 giây. Sau 5 giây thì các đội thi sẽ đưa đáp án của mình.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009409"/>
            <a:ext cx="70104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239000" y="0"/>
            <a:ext cx="1539875" cy="1524000"/>
            <a:chOff x="4694" y="134"/>
            <a:chExt cx="970" cy="970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5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4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3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2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1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239000" y="0"/>
            <a:ext cx="1539875" cy="1539875"/>
            <a:chOff x="4694" y="134"/>
            <a:chExt cx="970" cy="97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694" y="134"/>
              <a:ext cx="970" cy="970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66" y="144"/>
              <a:ext cx="84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600" b="1">
                  <a:solidFill>
                    <a:srgbClr val="FFFF00"/>
                  </a:solidFill>
                  <a:latin typeface=".VnArial Narrow" pitchFamily="34" charset="0"/>
                </a:rPr>
                <a:t>0</a:t>
              </a:r>
              <a:endParaRPr lang="vi-VN" sz="9600" b="1">
                <a:solidFill>
                  <a:srgbClr val="FFFF00"/>
                </a:solidFill>
                <a:latin typeface=".VnArial Narrow" pitchFamily="34" charset="0"/>
              </a:endParaRPr>
            </a:p>
          </p:txBody>
        </p:sp>
      </p:grpSp>
      <p:pic>
        <p:nvPicPr>
          <p:cNvPr id="28" name="Picture 2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8" descr="677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6927" y="3352800"/>
            <a:ext cx="528206" cy="685800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0614" y="1400336"/>
            <a:ext cx="884295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kumimoji="0" lang="en-US" alt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kumimoji="0" lang="en-US" alt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kumimoji="0" lang="en-US" alt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7" descr="Đáp án thi Học sinh với An toàn thông tin 2022"/>
          <p:cNvSpPr>
            <a:spLocks noChangeAspect="1" noChangeArrowheads="1"/>
          </p:cNvSpPr>
          <p:nvPr/>
        </p:nvSpPr>
        <p:spPr bwMode="auto">
          <a:xfrm>
            <a:off x="0" y="4572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0614" y="4129552"/>
            <a:ext cx="1863011" cy="15482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36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11&quot;/&gt;&lt;property id=&quot;20307&quot; value=&quot;257&quot;/&gt;&lt;/object&gt;&lt;object type=&quot;3&quot; unique_id=&quot;10013&quot;&gt;&lt;property id=&quot;20148&quot; value=&quot;5&quot;/&gt;&lt;property id=&quot;20300&quot; value=&quot;Slide 12 - &amp;quot;Câu 1: Bắt đầu từ ngày 6/1/1930, Hội nghị hợp nhất ba tổ chức cộng sản đã họp ở đâu?&amp;quot;&quot;/&gt;&lt;property id=&quot;20307&quot; value=&quot;274&quot;/&gt;&lt;/object&gt;&lt;object type=&quot;3&quot; unique_id=&quot;10014&quot;&gt;&lt;property id=&quot;20148&quot; value=&quot;5&quot;/&gt;&lt;property id=&quot;20300&quot; value=&quot;Slide 13 - &amp;quot;Câu 2: Tại Hội nghị hợp nhất ba tổ chức cộng sản, có sự tham gia của các tổ chức cộng sản nào?&amp;quot;&quot;/&gt;&lt;property id=&quot;20307&quot; value=&quot;267&quot;/&gt;&lt;/object&gt;&lt;object type=&quot;3&quot; unique_id=&quot;10015&quot;&gt;&lt;property id=&quot;20148&quot; value=&quot;5&quot;/&gt;&lt;property id=&quot;20300&quot; value=&quot;Slide 14 - &amp;quot;Câu 3: Hội nghị hợp nhất các tổ chức công sản thành lập Đảng Cộng sản Việt Nam (từ 6/01/1930), chỉ có đại diện của&quot;/&gt;&lt;property id=&quot;20307&quot; value=&quot;268&quot;/&gt;&lt;/object&gt;&lt;object type=&quot;3&quot; unique_id=&quot;10016&quot;&gt;&lt;property id=&quot;20148&quot; value=&quot;5&quot;/&gt;&lt;property id=&quot;20300&quot; value=&quot;Slide 15 - &amp;quot;Câu 4: Ban chấp hành Trung ương lâm thời của Đảng Cộng sản Việt Nam đã họp Hội nghị toàn thể lần thứ nhất vào thời&quot;/&gt;&lt;property id=&quot;20307&quot; value=&quot;269&quot;/&gt;&lt;/object&gt;&lt;object type=&quot;3&quot; unique_id=&quot;10017&quot;&gt;&lt;property id=&quot;20148&quot; value=&quot;5&quot;/&gt;&lt;property id=&quot;20300&quot; value=&quot;Slide 16 - &amp;quot;Câu 5: Tại Đại hội Đảng toàn quốc lần thứ mấy quyết định lấy ngày 3 tháng 2 hằng năm là ngày kỉ niệm thành lập Đản&quot;/&gt;&lt;property id=&quot;20307&quot; value=&quot;270&quot;/&gt;&lt;/object&gt;&lt;object type=&quot;3&quot; unique_id=&quot;10018&quot;&gt;&lt;property id=&quot;20148&quot; value=&quot;5&quot;/&gt;&lt;property id=&quot;20300&quot; value=&quot;Slide 17 - &amp;quot;Câu 6: Hội nghị thành lập Đảng Cộng sản Việt Nam (bắt đầu từ ngày 6/1/1930) thông qua các văn kiện nào sau đây:&amp;quot;&quot;/&gt;&lt;property id=&quot;20307&quot; value=&quot;271&quot;/&gt;&lt;/object&gt;&lt;object type=&quot;3&quot; unique_id=&quot;10019&quot;&gt;&lt;property id=&quot;20148&quot; value=&quot;5&quot;/&gt;&lt;property id=&quot;20300&quot; value=&quot;Slide 18 - &amp;quot;Câu 7: Ai là Tổng Bí thư đầu tiên của Đảng Cộng sản Việt Nam?&amp;#x0D;&amp;#x0A;&amp;quot;&quot;/&gt;&lt;property id=&quot;20307&quot; value=&quot;272&quot;/&gt;&lt;/object&gt;&lt;object type=&quot;3&quot; unique_id=&quot;10020&quot;&gt;&lt;property id=&quot;20148&quot; value=&quot;5&quot;/&gt;&lt;property id=&quot;20300&quot; value=&quot;Slide 19 - &amp;quot;Câu 8: Hiện nay, Ai là Tổng bí thư của Đảng cộng sản Việt Nam ?&amp;#x0D;&amp;#x0A;&amp;quot;&quot;/&gt;&lt;property id=&quot;20307&quot; value=&quot;273&quot;/&gt;&lt;/object&gt;&lt;object type=&quot;3&quot; unique_id=&quot;10040&quot;&gt;&lt;property id=&quot;20148&quot; value=&quot;5&quot;/&gt;&lt;property id=&quot;20300&quot; value=&quot;Slide 9&quot;/&gt;&lt;property id=&quot;20307&quot; value=&quot;282&quot;/&gt;&lt;/object&gt;&lt;object type=&quot;3&quot; unique_id=&quot;10101&quot;&gt;&lt;property id=&quot;20148&quot; value=&quot;5&quot;/&gt;&lt;property id=&quot;20300&quot; value=&quot;Slide 10&quot;/&gt;&lt;property id=&quot;20307&quot; value=&quot;283&quot;/&gt;&lt;/object&gt;&lt;object type=&quot;3&quot; unique_id=&quot;10102&quot;&gt;&lt;property id=&quot;20148&quot; value=&quot;5&quot;/&gt;&lt;property id=&quot;20300&quot; value=&quot;Slide 20&quot;/&gt;&lt;property id=&quot;20307&quot; value=&quot;284&quot;/&gt;&lt;/object&gt;&lt;object type=&quot;3&quot; unique_id=&quot;10103&quot;&gt;&lt;property id=&quot;20148&quot; value=&quot;5&quot;/&gt;&lt;property id=&quot;20300&quot; value=&quot;Slide 21&quot;/&gt;&lt;property id=&quot;20307&quot; value=&quot;285&quot;/&gt;&lt;/object&gt;&lt;/object&gt;&lt;/object&gt;&lt;/database&gt;"/>
  <p:tag name="SECTOMILLISECCONVERTED" val="1"/>
  <p:tag name="ISPRING_RESOURCE_PATHS_HASH_PRESENTER" val="cebc1d97da04350735653c21fd3f38ad675c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BÀI"/>
  <p:tag name="ISPRING_SLIDE_INDENT_LEVEL" val="0"/>
  <p:tag name="ISPRING_PRESENTER_ID" val="{BC4D9B2C-7295-4E16-BBC2-D80C7673ABA0}"/>
  <p:tag name="ISPRING_PLAYER_LAYOUT_TYPE" val="Full"/>
  <p:tag name="ISPRING_SLIDE_ID" val="{A465FA73-CED6-47D4-AAC9-5F8AA704D685}"/>
  <p:tag name="GENSWF_ADVANCE_TIME" val="33.5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BÀI"/>
  <p:tag name="ISPRING_SLIDE_INDENT_LEVEL" val="0"/>
  <p:tag name="ISPRING_PRESENTER_ID" val="{BC4D9B2C-7295-4E16-BBC2-D80C7673ABA0}"/>
  <p:tag name="ISPRING_PLAYER_LAYOUT_TYPE" val="Full"/>
  <p:tag name="ISPRING_SLIDE_ID" val="{A465FA73-CED6-47D4-AAC9-5F8AA704D685}"/>
  <p:tag name="GENSWF_ADVANCE_TIME" val="33.5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BÀI"/>
  <p:tag name="ISPRING_SLIDE_INDENT_LEVEL" val="0"/>
  <p:tag name="ISPRING_PRESENTER_ID" val="{BC4D9B2C-7295-4E16-BBC2-D80C7673ABA0}"/>
  <p:tag name="ISPRING_PLAYER_LAYOUT_TYPE" val="Full"/>
  <p:tag name="ISPRING_SLIDE_ID" val="{A465FA73-CED6-47D4-AAC9-5F8AA704D685}"/>
  <p:tag name="GENSWF_ADVANCE_TIME" val="33.5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842</Words>
  <Application>Microsoft Office PowerPoint</Application>
  <PresentationFormat>On-screen Show (4:3)</PresentationFormat>
  <Paragraphs>99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.VnArial Narrow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81</cp:revision>
  <dcterms:created xsi:type="dcterms:W3CDTF">2018-01-23T14:23:48Z</dcterms:created>
  <dcterms:modified xsi:type="dcterms:W3CDTF">2022-04-01T15:25:32Z</dcterms:modified>
</cp:coreProperties>
</file>