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wmf" ContentType="image/x-w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367" r:id="rId4"/>
    <p:sldId id="341" r:id="rId6"/>
    <p:sldId id="349" r:id="rId7"/>
    <p:sldId id="356" r:id="rId8"/>
    <p:sldId id="335" r:id="rId9"/>
    <p:sldId id="360" r:id="rId10"/>
    <p:sldId id="361" r:id="rId11"/>
    <p:sldId id="362" r:id="rId12"/>
    <p:sldId id="363" r:id="rId13"/>
    <p:sldId id="364" r:id="rId14"/>
    <p:sldId id="365" r:id="rId15"/>
    <p:sldId id="35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194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GIF"/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image" Target="../media/image10.w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image" Target="../media/image10.w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45" y="449580"/>
            <a:ext cx="9648825" cy="55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2066926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474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6" y="3124200"/>
            <a:ext cx="5214938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02894"/>
            <a:ext cx="23526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372225" y="421481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042275" y="42171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074"/>
            <a:ext cx="1852612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995193" y="3467100"/>
          <a:ext cx="786607" cy="714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6607"/>
              </a:tblGrid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042818" y="475297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051843" y="481012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051843" y="3381375"/>
          <a:ext cx="682625" cy="733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7334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  <a:endParaRPr lang="en-US" sz="3600" kern="10" dirty="0" smtClean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  <a:endParaRPr lang="en-US" sz="3600" kern="10" dirty="0" smtClean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95474"/>
            <a:ext cx="5581649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85725"/>
            <a:ext cx="30956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50387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371725"/>
            <a:ext cx="1133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2362199"/>
            <a:ext cx="2057400" cy="120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800475"/>
            <a:ext cx="8899526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448300"/>
            <a:ext cx="88995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124824" y="58150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8000999" y="4114800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8240713" y="26289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838"/>
            <a:ext cx="91440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8174"/>
            <a:ext cx="9144000" cy="155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78788" y="29217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154988" y="4881562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709738"/>
            <a:ext cx="2157413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636"/>
            <a:ext cx="2209800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475"/>
            <a:ext cx="22097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5233988"/>
            <a:ext cx="2205037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5233988"/>
            <a:ext cx="2205036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4181475"/>
            <a:ext cx="2205037" cy="63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3205161"/>
            <a:ext cx="2205037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195636"/>
            <a:ext cx="2171699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31" y="4181475"/>
            <a:ext cx="2171699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233988"/>
            <a:ext cx="2171698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763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881810" y="3205161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+ 5 = 6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763" y="4181474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+ 1 = 3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144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+ 1 = 4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6934200" y="5261194"/>
            <a:ext cx="215264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+ 2 = 6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705225" y="4171950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+ 2 = 3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705225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+ 2 = 3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705223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+ 4 = 5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934200" y="4213115"/>
            <a:ext cx="217169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+ 3 = 4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67000"/>
            <a:ext cx="3181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2667000"/>
            <a:ext cx="9858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7" y="3257550"/>
            <a:ext cx="2276475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535738" y="3367087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570787" y="3352799"/>
          <a:ext cx="62547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547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" y="3205161"/>
            <a:ext cx="4848225" cy="258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019550"/>
            <a:ext cx="24384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8108950" y="4067175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021513" y="40767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231</Words>
  <PresentationFormat>On-screen Show (4:3)</PresentationFormat>
  <Paragraphs>64</Paragraphs>
  <Slides>12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Arial</vt:lpstr>
      <vt:lpstr>SimSun</vt:lpstr>
      <vt:lpstr>Wingdings</vt:lpstr>
      <vt:lpstr>Wingdings 2</vt:lpstr>
      <vt:lpstr>Times New Roman</vt:lpstr>
      <vt:lpstr>.VnArial</vt:lpstr>
      <vt:lpstr>Times New Roman</vt:lpstr>
      <vt:lpstr>Franklin Gothic Book</vt:lpstr>
      <vt:lpstr>Microsoft YaHei</vt:lpstr>
      <vt:lpstr>Arial Unicode MS</vt:lpstr>
      <vt:lpstr>Franklin Gothic Medium</vt:lpstr>
      <vt:lpstr>Calibri</vt:lpstr>
      <vt:lpstr>Calibri Light</vt:lpstr>
      <vt:lpstr>Trek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2020-08-07T01:41:00Z</dcterms:created>
  <dcterms:modified xsi:type="dcterms:W3CDTF">2020-08-29T06:34:52Z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