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329016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 smtClean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 smtClean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16079" r="28771" b="46038"/>
          <a:stretch/>
        </p:blipFill>
        <p:spPr>
          <a:xfrm>
            <a:off x="3675343" y="423133"/>
            <a:ext cx="5178148" cy="257338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30462" r="16624" b="36737"/>
          <a:stretch/>
        </p:blipFill>
        <p:spPr>
          <a:xfrm>
            <a:off x="992777" y="3266972"/>
            <a:ext cx="10241278" cy="292608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4071257" y="574765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773780" y="3266972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636032" y="3261794"/>
            <a:ext cx="195945" cy="391885"/>
            <a:chOff x="11234055" y="1094182"/>
            <a:chExt cx="126272" cy="329669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485117" y="3863509"/>
            <a:ext cx="195945" cy="391885"/>
            <a:chOff x="11234055" y="1094182"/>
            <a:chExt cx="126272" cy="32966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908660" y="4468754"/>
            <a:ext cx="195945" cy="391885"/>
            <a:chOff x="11234055" y="1094182"/>
            <a:chExt cx="126272" cy="329669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389220" y="4463576"/>
            <a:ext cx="195945" cy="391885"/>
            <a:chOff x="11234055" y="1094182"/>
            <a:chExt cx="126272" cy="3296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55026" y="5051463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1136082" y="5051463"/>
            <a:ext cx="195945" cy="391885"/>
            <a:chOff x="11234055" y="1094182"/>
            <a:chExt cx="126272" cy="329669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114800" y="393670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8539979" y="5670538"/>
            <a:ext cx="195945" cy="391885"/>
            <a:chOff x="11234055" y="1094182"/>
            <a:chExt cx="126272" cy="329669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46631" r="26493" b="17103"/>
          <a:stretch/>
        </p:blipFill>
        <p:spPr>
          <a:xfrm>
            <a:off x="1698170" y="2063931"/>
            <a:ext cx="8546352" cy="395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0"/>
            <a:ext cx="1042308" cy="1252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1920" y="522514"/>
            <a:ext cx="4519749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Những ý nào đúng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12127" y="380782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12127" y="5161422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24749" r="16883" b="56541"/>
          <a:stretch/>
        </p:blipFill>
        <p:spPr>
          <a:xfrm>
            <a:off x="943366" y="2775350"/>
            <a:ext cx="10173126" cy="16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65: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iên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iêt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iê</a:t>
            </a:r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n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iê</a:t>
              </a:r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iê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(iê </a:t>
            </a:r>
            <a:r>
              <a:rPr lang="vi-VN" sz="6000" dirty="0" smtClean="0">
                <a:latin typeface="UTM Avo" panose="02040603050506020204" pitchFamily="18" charset="0"/>
              </a:rPr>
              <a:t>- tờ - </a:t>
            </a:r>
            <a:r>
              <a:rPr lang="vi-VN" sz="6000" dirty="0" smtClean="0">
                <a:latin typeface="UTM Avo" panose="02040603050506020204" pitchFamily="18" charset="0"/>
              </a:rPr>
              <a:t>iêt</a:t>
            </a:r>
            <a:r>
              <a:rPr lang="vi-VN" sz="6000" dirty="0" smtClean="0">
                <a:latin typeface="UTM Avo" panose="02040603050506020204" pitchFamily="18" charset="0"/>
              </a:rPr>
              <a:t>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iên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iê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(iê </a:t>
            </a:r>
            <a:r>
              <a:rPr lang="vi-VN" sz="6000" dirty="0" smtClean="0">
                <a:latin typeface="UTM Avo" panose="02040603050506020204" pitchFamily="18" charset="0"/>
              </a:rPr>
              <a:t>- nờ - </a:t>
            </a:r>
            <a:r>
              <a:rPr lang="vi-VN" sz="6000" dirty="0" smtClean="0">
                <a:latin typeface="UTM Avo" panose="02040603050506020204" pitchFamily="18" charset="0"/>
              </a:rPr>
              <a:t>iên</a:t>
            </a:r>
            <a:r>
              <a:rPr lang="vi-VN" sz="6000" dirty="0" smtClean="0">
                <a:latin typeface="UTM Avo" panose="02040603050506020204" pitchFamily="18" charset="0"/>
              </a:rPr>
              <a:t>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3484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65: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iên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7308" y="4869251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cô tiên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9472" y="4869251"/>
            <a:ext cx="1266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tiên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tiên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iê</a:t>
              </a:r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04715" y="4804856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(tờ </a:t>
            </a:r>
            <a:r>
              <a:rPr lang="vi-VN" sz="5400" dirty="0" smtClean="0">
                <a:latin typeface="UTM Avo" panose="02040603050506020204" pitchFamily="18" charset="0"/>
              </a:rPr>
              <a:t>- </a:t>
            </a:r>
            <a:r>
              <a:rPr lang="vi-VN" sz="5400" dirty="0" smtClean="0">
                <a:latin typeface="UTM Avo" panose="02040603050506020204" pitchFamily="18" charset="0"/>
              </a:rPr>
              <a:t>iên </a:t>
            </a:r>
            <a:r>
              <a:rPr lang="vi-VN" sz="5400" dirty="0" smtClean="0">
                <a:latin typeface="UTM Avo" panose="02040603050506020204" pitchFamily="18" charset="0"/>
              </a:rPr>
              <a:t>- </a:t>
            </a:r>
            <a:r>
              <a:rPr lang="vi-VN" sz="5400" dirty="0" smtClean="0">
                <a:latin typeface="UTM Avo" panose="02040603050506020204" pitchFamily="18" charset="0"/>
              </a:rPr>
              <a:t>tiên</a:t>
            </a:r>
            <a:r>
              <a:rPr lang="vi-VN" sz="5400" dirty="0" smtClean="0">
                <a:latin typeface="UTM Avo" panose="02040603050506020204" pitchFamily="18" charset="0"/>
              </a:rPr>
              <a:t>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24111" r="55826" b="37629"/>
          <a:stretch/>
        </p:blipFill>
        <p:spPr>
          <a:xfrm>
            <a:off x="1325784" y="685437"/>
            <a:ext cx="3671219" cy="41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95347" y="4861721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latin typeface="UTM Avo" panose="02040603050506020204" pitchFamily="18" charset="0"/>
              </a:rPr>
              <a:t>(vờ </a:t>
            </a:r>
            <a:r>
              <a:rPr lang="vi-VN" sz="4400" dirty="0" smtClean="0">
                <a:latin typeface="UTM Avo" panose="02040603050506020204" pitchFamily="18" charset="0"/>
              </a:rPr>
              <a:t>- </a:t>
            </a:r>
            <a:r>
              <a:rPr lang="vi-VN" sz="4400" dirty="0" smtClean="0">
                <a:latin typeface="UTM Avo" panose="02040603050506020204" pitchFamily="18" charset="0"/>
              </a:rPr>
              <a:t>iêt - viêt - </a:t>
            </a:r>
            <a:r>
              <a:rPr lang="vi-VN" sz="4400" dirty="0" smtClean="0">
                <a:latin typeface="UTM Avo" panose="02040603050506020204" pitchFamily="18" charset="0"/>
              </a:rPr>
              <a:t>nặng</a:t>
            </a:r>
            <a:r>
              <a:rPr lang="vi-VN" sz="4400" dirty="0" smtClean="0">
                <a:latin typeface="UTM Avo" panose="02040603050506020204" pitchFamily="18" charset="0"/>
              </a:rPr>
              <a:t> - việt</a:t>
            </a:r>
            <a:r>
              <a:rPr lang="vi-VN" sz="4400" dirty="0" smtClean="0">
                <a:latin typeface="UTM Avo" panose="02040603050506020204" pitchFamily="18" charset="0"/>
              </a:rPr>
              <a:t>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841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Việt Nam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8289" y="4861721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</a:t>
            </a:r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UTM Avo" panose="02040603050506020204" pitchFamily="18" charset="0"/>
                </a:rPr>
                <a:t>Việ</a:t>
              </a:r>
              <a:r>
                <a:rPr lang="vi-VN" sz="4800" b="1" dirty="0" smtClean="0">
                  <a:latin typeface="UTM Avo" panose="02040603050506020204" pitchFamily="18" charset="0"/>
                </a:rPr>
                <a:t>t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11801" y="1234960"/>
              <a:ext cx="138400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iê</a:t>
              </a:r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5" y="2328229"/>
            <a:ext cx="3662509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Việt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Viêt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.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22972" r="26121" b="39451"/>
          <a:stretch/>
        </p:blipFill>
        <p:spPr>
          <a:xfrm>
            <a:off x="1147122" y="592427"/>
            <a:ext cx="2937577" cy="3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1790" y="470445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65: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iên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942" y="5577589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cô tiên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3106" y="5577589"/>
            <a:ext cx="1266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24111" r="55826" b="37629"/>
          <a:stretch/>
        </p:blipFill>
        <p:spPr>
          <a:xfrm>
            <a:off x="939418" y="1393775"/>
            <a:ext cx="3671219" cy="4195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54283" y="5731478"/>
            <a:ext cx="2841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Việt Nam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7055" y="5731478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</a:t>
            </a:r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22972" r="26121" b="39451"/>
          <a:stretch/>
        </p:blipFill>
        <p:spPr>
          <a:xfrm>
            <a:off x="6985888" y="1462184"/>
            <a:ext cx="2937577" cy="3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53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15072" r="10242" b="15083"/>
          <a:stretch/>
        </p:blipFill>
        <p:spPr>
          <a:xfrm>
            <a:off x="180303" y="843753"/>
            <a:ext cx="11491603" cy="601424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31457" y="0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cxnSp>
        <p:nvCxnSpPr>
          <p:cNvPr id="4" name="Straight Connector 3"/>
          <p:cNvCxnSpPr/>
          <p:nvPr/>
        </p:nvCxnSpPr>
        <p:spPr>
          <a:xfrm>
            <a:off x="3451538" y="1814114"/>
            <a:ext cx="2279561" cy="24359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25184" y="3296992"/>
            <a:ext cx="2305915" cy="335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51538" y="1309691"/>
            <a:ext cx="2305915" cy="4614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48545" y="2246717"/>
            <a:ext cx="1904548" cy="651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22191" y="976897"/>
            <a:ext cx="1930902" cy="4329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22191" y="5177307"/>
            <a:ext cx="2033933" cy="1120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102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</cp:revision>
  <dcterms:created xsi:type="dcterms:W3CDTF">2020-08-09T12:12:19Z</dcterms:created>
  <dcterms:modified xsi:type="dcterms:W3CDTF">2020-08-13T15:44:46Z</dcterms:modified>
</cp:coreProperties>
</file>