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Cabin Condensed" panose="020B0604020202020204" charset="0"/>
      <p:regular r:id="rId30"/>
      <p:bold r:id="rId31"/>
    </p:embeddedFont>
    <p:embeddedFont>
      <p:font typeface="Cabin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60D494-2009-4BD0-9F17-FE88C3738FD3}">
  <a:tblStyle styleId="{4F60D494-2009-4BD0-9F17-FE88C3738FD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16040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062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467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490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03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668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260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358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846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082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206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40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705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608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008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18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768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067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296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992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40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83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05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95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64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857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40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03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61950" y="-571500"/>
            <a:ext cx="6286499" cy="62864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031425" y="1991850"/>
            <a:ext cx="4947599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Inverse">
    <p:bg>
      <p:bgPr>
        <a:solidFill>
          <a:srgbClr val="00000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361950" y="-571500"/>
            <a:ext cx="6286499" cy="62864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2266950" y="266700"/>
            <a:ext cx="4610100" cy="46101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733675" y="2116750"/>
            <a:ext cx="36764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000000"/>
              </a:buClr>
              <a:buSzPct val="100000"/>
              <a:defRPr sz="4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00000"/>
              </a:buClr>
              <a:buSzPct val="100000"/>
              <a:defRPr sz="4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00000"/>
              </a:buClr>
              <a:buSzPct val="100000"/>
              <a:defRPr sz="4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00000"/>
              </a:buClr>
              <a:buSzPct val="100000"/>
              <a:defRPr sz="4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00000"/>
              </a:buClr>
              <a:buSzPct val="100000"/>
              <a:defRPr sz="4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00000"/>
              </a:buClr>
              <a:buSzPct val="100000"/>
              <a:defRPr sz="4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00000"/>
              </a:buClr>
              <a:buSzPct val="100000"/>
              <a:defRPr sz="4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00000"/>
              </a:buClr>
              <a:buSzPct val="100000"/>
              <a:defRPr sz="4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00000"/>
              </a:buClr>
              <a:buSzPct val="100000"/>
              <a:defRPr sz="4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3143250" y="3373450"/>
            <a:ext cx="28574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0000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2676525" y="1247775"/>
            <a:ext cx="4905300" cy="819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8pPr>
            <a:lvl9pPr lvl="8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9pPr>
          </a:lstStyle>
          <a:p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1238250" y="705175"/>
            <a:ext cx="1178699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5000" b="1">
                <a:solidFill>
                  <a:srgbClr val="FFFF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082175" y="1091725"/>
            <a:ext cx="2623200" cy="38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5863322" y="1091725"/>
            <a:ext cx="2623200" cy="38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907250" y="1129125"/>
            <a:ext cx="1842900" cy="3796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44761" y="1129125"/>
            <a:ext cx="1842900" cy="3796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6782273" y="1129125"/>
            <a:ext cx="1842900" cy="3796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rgbClr val="00000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Clr>
                <a:srgbClr val="FFFF00"/>
              </a:buClr>
              <a:buSzPct val="100000"/>
              <a:buNone/>
              <a:defRPr sz="1800">
                <a:solidFill>
                  <a:srgbClr val="FFFF00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361950" y="-571500"/>
            <a:ext cx="6286499" cy="62864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Font typeface="Cabin"/>
              <a:buChar char="⊙"/>
              <a:defRPr sz="3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Font typeface="Cabin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Font typeface="Cabin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Font typeface="Cabin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Font typeface="Cabin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Font typeface="Cabin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Font typeface="Cabin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Font typeface="Cabin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Font typeface="Cabin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slide=id.g35ed75ccf_0141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#slide=id.g35ed75ccf_0134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fonts#UsePlace:use/Collection:Cabin:400,700,400italic,700italic|Cabin+Condensed:400,70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964922" y="1609463"/>
            <a:ext cx="5402626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 dirty="0" smtClean="0"/>
              <a:t>SLIDE POWERPOINT</a:t>
            </a:r>
            <a:endParaRPr lang="en" sz="5000" dirty="0"/>
          </a:p>
        </p:txBody>
      </p:sp>
      <p:sp>
        <p:nvSpPr>
          <p:cNvPr id="4" name="TextBox 1"/>
          <p:cNvSpPr txBox="1"/>
          <p:nvPr/>
        </p:nvSpPr>
        <p:spPr>
          <a:xfrm>
            <a:off x="2295676" y="2615373"/>
            <a:ext cx="2741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http</a:t>
            </a:r>
            <a:r>
              <a:rPr lang="en-US" smtClean="0">
                <a:solidFill>
                  <a:schemeClr val="bg1"/>
                </a:solidFill>
              </a:rPr>
              <a:t>://www.phamlocblog.com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84325" y="1129125"/>
            <a:ext cx="1814399" cy="1483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picture is worth a thousand words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l="492" t="9026" r="1082" b="15937"/>
          <a:stretch/>
        </p:blipFill>
        <p:spPr>
          <a:xfrm>
            <a:off x="2397475" y="0"/>
            <a:ext cx="674652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2756400" y="1072300"/>
            <a:ext cx="5521800" cy="109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highlight>
                  <a:srgbClr val="FFFF00"/>
                </a:highlight>
              </a:rPr>
              <a:t>A complex idea can be conveyed with just a single still image, namely making it possible to absorb large amounts of data quickly.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 idx="4294967295"/>
          </p:nvPr>
        </p:nvSpPr>
        <p:spPr>
          <a:xfrm>
            <a:off x="298000" y="3391925"/>
            <a:ext cx="2774100" cy="13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highlight>
                  <a:srgbClr val="FFFF00"/>
                </a:highlight>
              </a:rPr>
              <a:t>Want big impact?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b="0">
                <a:solidFill>
                  <a:srgbClr val="000000"/>
                </a:solidFill>
                <a:highlight>
                  <a:srgbClr val="FFFF00"/>
                </a:highlight>
              </a:rPr>
              <a:t>Use big image.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charts to explain your ideas</a:t>
            </a:r>
          </a:p>
        </p:txBody>
      </p:sp>
      <p:sp>
        <p:nvSpPr>
          <p:cNvPr id="153" name="Shape 153"/>
          <p:cNvSpPr/>
          <p:nvPr/>
        </p:nvSpPr>
        <p:spPr>
          <a:xfrm>
            <a:off x="4687725" y="1312287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Gray</a:t>
            </a:r>
          </a:p>
        </p:txBody>
      </p:sp>
      <p:sp>
        <p:nvSpPr>
          <p:cNvPr id="154" name="Shape 154"/>
          <p:cNvSpPr/>
          <p:nvPr/>
        </p:nvSpPr>
        <p:spPr>
          <a:xfrm>
            <a:off x="2865600" y="1312287"/>
            <a:ext cx="2133000" cy="21330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White</a:t>
            </a:r>
          </a:p>
        </p:txBody>
      </p:sp>
      <p:sp>
        <p:nvSpPr>
          <p:cNvPr id="155" name="Shape 155"/>
          <p:cNvSpPr/>
          <p:nvPr/>
        </p:nvSpPr>
        <p:spPr>
          <a:xfrm>
            <a:off x="6509850" y="1312287"/>
            <a:ext cx="2133000" cy="21330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Black</a:t>
            </a:r>
          </a:p>
        </p:txBody>
      </p:sp>
      <p:grpSp>
        <p:nvGrpSpPr>
          <p:cNvPr id="156" name="Shape 156"/>
          <p:cNvGrpSpPr/>
          <p:nvPr/>
        </p:nvGrpSpPr>
        <p:grpSpPr>
          <a:xfrm>
            <a:off x="1706050" y="613864"/>
            <a:ext cx="316043" cy="515210"/>
            <a:chOff x="6730350" y="2315900"/>
            <a:chExt cx="257700" cy="420100"/>
          </a:xfrm>
        </p:grpSpPr>
        <p:sp>
          <p:nvSpPr>
            <p:cNvPr id="157" name="Shape 15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tables to compare data</a:t>
            </a:r>
          </a:p>
        </p:txBody>
      </p:sp>
      <p:graphicFrame>
        <p:nvGraphicFramePr>
          <p:cNvPr id="167" name="Shape 167"/>
          <p:cNvGraphicFramePr/>
          <p:nvPr/>
        </p:nvGraphicFramePr>
        <p:xfrm>
          <a:off x="3185200" y="1270481"/>
          <a:ext cx="5180800" cy="2986300"/>
        </p:xfrm>
        <a:graphic>
          <a:graphicData uri="http://schemas.openxmlformats.org/drawingml/2006/table">
            <a:tbl>
              <a:tblPr>
                <a:noFill/>
                <a:tableStyleId>{4F60D494-2009-4BD0-9F17-FE88C3738FD3}</a:tableStyleId>
              </a:tblPr>
              <a:tblGrid>
                <a:gridCol w="129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65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A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B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C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575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Yellow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bin"/>
                          <a:ea typeface="Cabin"/>
                          <a:cs typeface="Cabin"/>
                          <a:sym typeface="Cabin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bin"/>
                          <a:ea typeface="Cabin"/>
                          <a:cs typeface="Cabin"/>
                          <a:sym typeface="Cabin"/>
                        </a:rPr>
                        <a:t>20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bin"/>
                          <a:ea typeface="Cabin"/>
                          <a:cs typeface="Cabin"/>
                          <a:sym typeface="Cabin"/>
                        </a:rPr>
                        <a:t>7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75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Blue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bin"/>
                          <a:ea typeface="Cabin"/>
                          <a:cs typeface="Cabin"/>
                          <a:sym typeface="Cabin"/>
                        </a:rPr>
                        <a:t>30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bin"/>
                          <a:ea typeface="Cabin"/>
                          <a:cs typeface="Cabin"/>
                          <a:sym typeface="Cabin"/>
                        </a:rPr>
                        <a:t>15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bin"/>
                          <a:ea typeface="Cabin"/>
                          <a:cs typeface="Cabin"/>
                          <a:sym typeface="Cabin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575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Orange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bin"/>
                          <a:ea typeface="Cabin"/>
                          <a:cs typeface="Cabin"/>
                          <a:sym typeface="Cabin"/>
                        </a:rPr>
                        <a:t>5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bin"/>
                          <a:ea typeface="Cabin"/>
                          <a:cs typeface="Cabin"/>
                          <a:sym typeface="Cabin"/>
                        </a:rPr>
                        <a:t>24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bin"/>
                          <a:ea typeface="Cabin"/>
                          <a:cs typeface="Cabin"/>
                          <a:sym typeface="Cabin"/>
                        </a:rPr>
                        <a:t>16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68" name="Shape 168"/>
          <p:cNvGrpSpPr/>
          <p:nvPr/>
        </p:nvGrpSpPr>
        <p:grpSpPr>
          <a:xfrm>
            <a:off x="1667785" y="672064"/>
            <a:ext cx="431063" cy="431063"/>
            <a:chOff x="2594325" y="1627175"/>
            <a:chExt cx="440850" cy="440850"/>
          </a:xfrm>
        </p:grpSpPr>
        <p:sp>
          <p:nvSpPr>
            <p:cNvPr id="169" name="Shape 16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2597799" y="1285974"/>
            <a:ext cx="6501526" cy="3097184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Maps</a:t>
            </a:r>
          </a:p>
        </p:txBody>
      </p:sp>
      <p:sp>
        <p:nvSpPr>
          <p:cNvPr id="178" name="Shape 178"/>
          <p:cNvSpPr/>
          <p:nvPr/>
        </p:nvSpPr>
        <p:spPr>
          <a:xfrm>
            <a:off x="3668700" y="1976425"/>
            <a:ext cx="654599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latin typeface="Cabin Condensed"/>
                <a:ea typeface="Cabin Condensed"/>
                <a:cs typeface="Cabin Condensed"/>
                <a:sym typeface="Cabin Condensed"/>
              </a:rPr>
              <a:t>our office</a:t>
            </a:r>
          </a:p>
        </p:txBody>
      </p:sp>
      <p:sp>
        <p:nvSpPr>
          <p:cNvPr id="179" name="Shape 179"/>
          <p:cNvSpPr/>
          <p:nvPr/>
        </p:nvSpPr>
        <p:spPr>
          <a:xfrm>
            <a:off x="1542300" y="639749"/>
            <a:ext cx="489396" cy="489370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3121225" y="2248850"/>
            <a:ext cx="148499" cy="148499"/>
          </a:xfrm>
          <a:prstGeom prst="donut">
            <a:avLst>
              <a:gd name="adj" fmla="val 3456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4275250" y="3596750"/>
            <a:ext cx="148499" cy="148499"/>
          </a:xfrm>
          <a:prstGeom prst="donut">
            <a:avLst>
              <a:gd name="adj" fmla="val 3456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5248350" y="2100350"/>
            <a:ext cx="148499" cy="148499"/>
          </a:xfrm>
          <a:prstGeom prst="donut">
            <a:avLst>
              <a:gd name="adj" fmla="val 3456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8147175" y="3811075"/>
            <a:ext cx="148499" cy="148499"/>
          </a:xfrm>
          <a:prstGeom prst="donut">
            <a:avLst>
              <a:gd name="adj" fmla="val 3456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7420725" y="2464425"/>
            <a:ext cx="148499" cy="148499"/>
          </a:xfrm>
          <a:prstGeom prst="donut">
            <a:avLst>
              <a:gd name="adj" fmla="val 3456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5800161" y="3715225"/>
            <a:ext cx="148499" cy="148499"/>
          </a:xfrm>
          <a:prstGeom prst="donut">
            <a:avLst>
              <a:gd name="adj" fmla="val 3456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ctrTitle" idx="4294967295"/>
          </p:nvPr>
        </p:nvSpPr>
        <p:spPr>
          <a:xfrm>
            <a:off x="1021025" y="1507150"/>
            <a:ext cx="5001599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7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89,526,124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4294967295"/>
          </p:nvPr>
        </p:nvSpPr>
        <p:spPr>
          <a:xfrm>
            <a:off x="1021025" y="2763850"/>
            <a:ext cx="40872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  <a:highlight>
                  <a:srgbClr val="000000"/>
                </a:highlight>
              </a:rPr>
              <a:t>Whoa! That’s a big number, aren’t you proud?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ctrTitle" idx="4294967295"/>
          </p:nvPr>
        </p:nvSpPr>
        <p:spPr>
          <a:xfrm>
            <a:off x="1295400" y="571800"/>
            <a:ext cx="48459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7200">
                <a:solidFill>
                  <a:srgbClr val="FFFF00"/>
                </a:solidFill>
              </a:rPr>
              <a:t>89,526,124$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ubTitle" idx="4294967295"/>
          </p:nvPr>
        </p:nvSpPr>
        <p:spPr>
          <a:xfrm>
            <a:off x="1295400" y="1411307"/>
            <a:ext cx="48459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That’s a lot of money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ctrTitle" idx="4294967295"/>
          </p:nvPr>
        </p:nvSpPr>
        <p:spPr>
          <a:xfrm>
            <a:off x="1295400" y="3200693"/>
            <a:ext cx="48459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7200">
                <a:solidFill>
                  <a:srgbClr val="FFFF00"/>
                </a:solidFill>
              </a:rPr>
              <a:t>100%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subTitle" idx="4294967295"/>
          </p:nvPr>
        </p:nvSpPr>
        <p:spPr>
          <a:xfrm>
            <a:off x="1295400" y="4040201"/>
            <a:ext cx="48459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Total success!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ctrTitle" idx="4294967295"/>
          </p:nvPr>
        </p:nvSpPr>
        <p:spPr>
          <a:xfrm>
            <a:off x="1295400" y="1886247"/>
            <a:ext cx="48459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7200">
                <a:solidFill>
                  <a:srgbClr val="FFFF00"/>
                </a:solidFill>
              </a:rPr>
              <a:t>185,244</a:t>
            </a:r>
            <a:r>
              <a:rPr lang="en" sz="4800">
                <a:solidFill>
                  <a:srgbClr val="FFFF00"/>
                </a:solidFill>
              </a:rPr>
              <a:t> users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subTitle" idx="4294967295"/>
          </p:nvPr>
        </p:nvSpPr>
        <p:spPr>
          <a:xfrm>
            <a:off x="1295400" y="2725754"/>
            <a:ext cx="48459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And a lot of users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process is easy</a:t>
            </a:r>
          </a:p>
        </p:txBody>
      </p:sp>
      <p:sp>
        <p:nvSpPr>
          <p:cNvPr id="207" name="Shape 207"/>
          <p:cNvSpPr/>
          <p:nvPr/>
        </p:nvSpPr>
        <p:spPr>
          <a:xfrm>
            <a:off x="3201425" y="1360326"/>
            <a:ext cx="1867800" cy="2337300"/>
          </a:xfrm>
          <a:prstGeom prst="homePlate">
            <a:avLst>
              <a:gd name="adj" fmla="val 30129"/>
            </a:avLst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first</a:t>
            </a:r>
          </a:p>
        </p:txBody>
      </p:sp>
      <p:sp>
        <p:nvSpPr>
          <p:cNvPr id="208" name="Shape 208"/>
          <p:cNvSpPr/>
          <p:nvPr/>
        </p:nvSpPr>
        <p:spPr>
          <a:xfrm>
            <a:off x="4566055" y="1360325"/>
            <a:ext cx="2395500" cy="2337300"/>
          </a:xfrm>
          <a:prstGeom prst="chevron">
            <a:avLst>
              <a:gd name="adj" fmla="val 24713"/>
            </a:avLst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second</a:t>
            </a:r>
          </a:p>
        </p:txBody>
      </p:sp>
      <p:sp>
        <p:nvSpPr>
          <p:cNvPr id="209" name="Shape 209"/>
          <p:cNvSpPr/>
          <p:nvPr/>
        </p:nvSpPr>
        <p:spPr>
          <a:xfrm>
            <a:off x="6477171" y="1360326"/>
            <a:ext cx="1903799" cy="2337300"/>
          </a:xfrm>
          <a:prstGeom prst="chevron">
            <a:avLst>
              <a:gd name="adj" fmla="val 29853"/>
            </a:avLst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last</a:t>
            </a:r>
          </a:p>
        </p:txBody>
      </p:sp>
      <p:sp>
        <p:nvSpPr>
          <p:cNvPr id="210" name="Shape 210"/>
          <p:cNvSpPr/>
          <p:nvPr/>
        </p:nvSpPr>
        <p:spPr>
          <a:xfrm>
            <a:off x="1636073" y="751551"/>
            <a:ext cx="377571" cy="377588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review some concepts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2907250" y="1129125"/>
            <a:ext cx="1842900" cy="159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2"/>
          </p:nvPr>
        </p:nvSpPr>
        <p:spPr>
          <a:xfrm>
            <a:off x="4844762" y="1129125"/>
            <a:ext cx="1842900" cy="159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colour of the clear sky and the deep sea. It is located between violet and green on the optical spectrum.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3"/>
          </p:nvPr>
        </p:nvSpPr>
        <p:spPr>
          <a:xfrm>
            <a:off x="6782274" y="1129125"/>
            <a:ext cx="1842900" cy="159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219" name="Shape 219"/>
          <p:cNvSpPr txBox="1">
            <a:spLocks noGrp="1"/>
          </p:cNvSpPr>
          <p:nvPr>
            <p:ph type="body" idx="4"/>
          </p:nvPr>
        </p:nvSpPr>
        <p:spPr>
          <a:xfrm>
            <a:off x="2907250" y="3352800"/>
            <a:ext cx="18432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5"/>
          </p:nvPr>
        </p:nvSpPr>
        <p:spPr>
          <a:xfrm>
            <a:off x="4844668" y="3352800"/>
            <a:ext cx="18432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colour of the clear sky and the deep sea. It is located between violet and green on the optical spectrum.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6"/>
          </p:nvPr>
        </p:nvSpPr>
        <p:spPr>
          <a:xfrm>
            <a:off x="6782087" y="3352800"/>
            <a:ext cx="18432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grpSp>
        <p:nvGrpSpPr>
          <p:cNvPr id="222" name="Shape 222"/>
          <p:cNvGrpSpPr/>
          <p:nvPr/>
        </p:nvGrpSpPr>
        <p:grpSpPr>
          <a:xfrm>
            <a:off x="2993346" y="762082"/>
            <a:ext cx="441552" cy="470472"/>
            <a:chOff x="5970800" y="1619250"/>
            <a:chExt cx="428650" cy="456725"/>
          </a:xfrm>
        </p:grpSpPr>
        <p:sp>
          <p:nvSpPr>
            <p:cNvPr id="223" name="Shape 223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8" name="Shape 228"/>
          <p:cNvSpPr/>
          <p:nvPr/>
        </p:nvSpPr>
        <p:spPr>
          <a:xfrm>
            <a:off x="2969000" y="2979018"/>
            <a:ext cx="393755" cy="415130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29" name="Shape 229"/>
          <p:cNvGrpSpPr/>
          <p:nvPr/>
        </p:nvGrpSpPr>
        <p:grpSpPr>
          <a:xfrm>
            <a:off x="4984526" y="826277"/>
            <a:ext cx="432745" cy="400039"/>
            <a:chOff x="5975075" y="2327500"/>
            <a:chExt cx="420100" cy="388350"/>
          </a:xfrm>
        </p:grpSpPr>
        <p:sp>
          <p:nvSpPr>
            <p:cNvPr id="230" name="Shape 230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2" name="Shape 232"/>
          <p:cNvSpPr/>
          <p:nvPr/>
        </p:nvSpPr>
        <p:spPr>
          <a:xfrm>
            <a:off x="6887165" y="2933516"/>
            <a:ext cx="483065" cy="483039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3" name="Shape 233"/>
          <p:cNvGrpSpPr/>
          <p:nvPr/>
        </p:nvGrpSpPr>
        <p:grpSpPr>
          <a:xfrm>
            <a:off x="4958777" y="2981347"/>
            <a:ext cx="484301" cy="410108"/>
            <a:chOff x="5275975" y="4344850"/>
            <a:chExt cx="470150" cy="398125"/>
          </a:xfrm>
        </p:grpSpPr>
        <p:sp>
          <p:nvSpPr>
            <p:cNvPr id="234" name="Shape 234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7" name="Shape 237"/>
          <p:cNvGrpSpPr/>
          <p:nvPr/>
        </p:nvGrpSpPr>
        <p:grpSpPr>
          <a:xfrm>
            <a:off x="6903812" y="809927"/>
            <a:ext cx="265456" cy="432745"/>
            <a:chOff x="6730350" y="2315900"/>
            <a:chExt cx="257700" cy="420100"/>
          </a:xfrm>
        </p:grpSpPr>
        <p:sp>
          <p:nvSpPr>
            <p:cNvPr id="238" name="Shape 23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100" y="123450"/>
            <a:ext cx="7129775" cy="420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Instructions for use</a:t>
            </a:r>
          </a:p>
        </p:txBody>
      </p:sp>
      <p:grpSp>
        <p:nvGrpSpPr>
          <p:cNvPr id="53" name="Shape 53"/>
          <p:cNvGrpSpPr/>
          <p:nvPr/>
        </p:nvGrpSpPr>
        <p:grpSpPr>
          <a:xfrm>
            <a:off x="1428200" y="590422"/>
            <a:ext cx="590469" cy="538705"/>
            <a:chOff x="6625350" y="1613750"/>
            <a:chExt cx="480525" cy="438400"/>
          </a:xfrm>
        </p:grpSpPr>
        <p:sp>
          <p:nvSpPr>
            <p:cNvPr id="54" name="Shape 54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9" name="Shape 59"/>
          <p:cNvSpPr txBox="1"/>
          <p:nvPr/>
        </p:nvSpPr>
        <p:spPr>
          <a:xfrm>
            <a:off x="3000875" y="1200150"/>
            <a:ext cx="56859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Open this document in Google Slides (if you are at slidescarnival.com use the button below this presentation)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100" b="1">
                <a:latin typeface="Cabin"/>
                <a:ea typeface="Cabin"/>
                <a:cs typeface="Cabin"/>
                <a:sym typeface="Cabin"/>
              </a:rPr>
              <a:t>You have to be signed in to your Google account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3000875" y="2035350"/>
            <a:ext cx="2609399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100" b="1">
                <a:latin typeface="Cabin"/>
                <a:ea typeface="Cabin"/>
                <a:cs typeface="Cabin"/>
                <a:sym typeface="Cabin"/>
              </a:rPr>
              <a:t>EDIT IN GOOGLE SLIDES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Go to the </a:t>
            </a:r>
            <a:r>
              <a:rPr lang="en" sz="1100" b="1" i="1">
                <a:latin typeface="Cabin"/>
                <a:ea typeface="Cabin"/>
                <a:cs typeface="Cabin"/>
                <a:sym typeface="Cabin"/>
              </a:rPr>
              <a:t>File</a:t>
            </a:r>
            <a:r>
              <a:rPr lang="en" sz="1100">
                <a:latin typeface="Cabin"/>
                <a:ea typeface="Cabin"/>
                <a:cs typeface="Cabin"/>
                <a:sym typeface="Cabin"/>
              </a:rPr>
              <a:t> menu and select </a:t>
            </a:r>
            <a:r>
              <a:rPr lang="en" sz="1100" b="1" i="1">
                <a:latin typeface="Cabin"/>
                <a:ea typeface="Cabin"/>
                <a:cs typeface="Cabin"/>
                <a:sym typeface="Cabin"/>
              </a:rPr>
              <a:t>Make a copy</a:t>
            </a:r>
            <a:r>
              <a:rPr lang="en" sz="1100"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You will get a copy of this document on your Google Drive and will be able to edit, add or delete slides.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5963348" y="2035350"/>
            <a:ext cx="2723400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100" b="1">
                <a:latin typeface="Cabin"/>
                <a:ea typeface="Cabin"/>
                <a:cs typeface="Cabin"/>
                <a:sym typeface="Cabin"/>
              </a:rPr>
              <a:t>EDIT IN POWERPOINT®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Go to the </a:t>
            </a:r>
            <a:r>
              <a:rPr lang="en" sz="1100" b="1" i="1">
                <a:latin typeface="Cabin"/>
                <a:ea typeface="Cabin"/>
                <a:cs typeface="Cabin"/>
                <a:sym typeface="Cabin"/>
              </a:rPr>
              <a:t>File</a:t>
            </a:r>
            <a:r>
              <a:rPr lang="en" sz="1100">
                <a:latin typeface="Cabin"/>
                <a:ea typeface="Cabin"/>
                <a:cs typeface="Cabin"/>
                <a:sym typeface="Cabin"/>
              </a:rPr>
              <a:t> menu and select </a:t>
            </a:r>
            <a:r>
              <a:rPr lang="en" sz="1100" b="1" i="1">
                <a:latin typeface="Cabin"/>
                <a:ea typeface="Cabin"/>
                <a:cs typeface="Cabin"/>
                <a:sym typeface="Cabin"/>
              </a:rPr>
              <a:t>Download as Microsoft PowerPoint</a:t>
            </a:r>
            <a:r>
              <a:rPr lang="en" sz="1100">
                <a:latin typeface="Cabin"/>
                <a:ea typeface="Cabin"/>
                <a:cs typeface="Cabin"/>
                <a:sym typeface="Cabin"/>
              </a:rPr>
              <a:t>. You will get a .pptx file that you can edit in PowerPoint. 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latin typeface="Cabin"/>
                <a:ea typeface="Cabin"/>
                <a:cs typeface="Cabin"/>
                <a:sym typeface="Cabin"/>
                <a:hlinkClick r:id="rId3"/>
              </a:rPr>
              <a:t>Presentation design slide</a:t>
            </a:r>
            <a:r>
              <a:rPr lang="en" sz="1100">
                <a:latin typeface="Cabin"/>
                <a:ea typeface="Cabin"/>
                <a:cs typeface="Cabin"/>
                <a:sym typeface="Cabin"/>
              </a:rPr>
              <a:t>)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3000875" y="4058325"/>
            <a:ext cx="56859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900" b="1">
                <a:latin typeface="Cabin"/>
                <a:ea typeface="Cabin"/>
                <a:cs typeface="Cabin"/>
                <a:sym typeface="Cabin"/>
              </a:rPr>
              <a:t>More info on how to use this template at </a:t>
            </a:r>
            <a:r>
              <a:rPr lang="en" sz="900" b="1" u="sng">
                <a:latin typeface="Cabin"/>
                <a:ea typeface="Cabin"/>
                <a:cs typeface="Cabin"/>
                <a:sym typeface="Cabin"/>
                <a:hlinkClick r:id="rId4"/>
              </a:rPr>
              <a:t>www.slidescarnival.com/help-use-presentation-template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900">
                <a:latin typeface="Cabin"/>
                <a:ea typeface="Cabin"/>
                <a:cs typeface="Cabin"/>
                <a:sym typeface="Cabin"/>
              </a:rPr>
              <a:t>This template is free to use under </a:t>
            </a:r>
            <a:r>
              <a:rPr lang="en" sz="900" u="sng">
                <a:latin typeface="Cabin"/>
                <a:ea typeface="Cabin"/>
                <a:cs typeface="Cabin"/>
                <a:sym typeface="Cabin"/>
                <a:hlinkClick r:id="rId5"/>
              </a:rPr>
              <a:t>Creative Commons Attribution license</a:t>
            </a:r>
            <a:r>
              <a:rPr lang="en" sz="900">
                <a:latin typeface="Cabin"/>
                <a:ea typeface="Cabin"/>
                <a:cs typeface="Cabin"/>
                <a:sym typeface="Cabin"/>
              </a:rPr>
              <a:t>. If you use the graphic assets (photos, icons and typographies) provided with this presentation you must keep the </a:t>
            </a:r>
            <a:r>
              <a:rPr lang="en" sz="900" u="sng">
                <a:latin typeface="Cabin"/>
                <a:ea typeface="Cabin"/>
                <a:cs typeface="Cabin"/>
                <a:sym typeface="Cabin"/>
                <a:hlinkClick r:id="rId6"/>
              </a:rPr>
              <a:t>Credits slide</a:t>
            </a:r>
            <a:r>
              <a:rPr lang="en" sz="900"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900">
              <a:latin typeface="Cabin"/>
              <a:ea typeface="Cabin"/>
              <a:cs typeface="Cabin"/>
              <a:sym typeface="Cabin"/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9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2530984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4294967295"/>
          </p:nvPr>
        </p:nvSpPr>
        <p:spPr>
          <a:xfrm>
            <a:off x="6993450" y="0"/>
            <a:ext cx="1885800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Cabin Condensed"/>
                <a:ea typeface="Cabin Condensed"/>
                <a:cs typeface="Cabin Condensed"/>
                <a:sym typeface="Cabin Condensed"/>
              </a:rPr>
              <a:t>Android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Show and explain your web, app or software projects using these gadget templates.</a:t>
            </a:r>
          </a:p>
        </p:txBody>
      </p:sp>
      <p:sp>
        <p:nvSpPr>
          <p:cNvPr id="255" name="Shape 255"/>
          <p:cNvSpPr/>
          <p:nvPr/>
        </p:nvSpPr>
        <p:spPr>
          <a:xfrm>
            <a:off x="2624300" y="839000"/>
            <a:ext cx="1888499" cy="335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Place your screenshot here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2614745" y="610836"/>
            <a:ext cx="1863608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2746475" y="11766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Place your screenshot here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4294967295"/>
          </p:nvPr>
        </p:nvSpPr>
        <p:spPr>
          <a:xfrm>
            <a:off x="6993450" y="0"/>
            <a:ext cx="1885800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Cabin Condensed"/>
                <a:ea typeface="Cabin Condensed"/>
                <a:cs typeface="Cabin Condensed"/>
                <a:sym typeface="Cabin Condensed"/>
              </a:rPr>
              <a:t>iPhone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2095676" y="535612"/>
            <a:ext cx="2879503" cy="4072344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2294375" y="910325"/>
            <a:ext cx="2493299" cy="33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Place your screenshot here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4294967295"/>
          </p:nvPr>
        </p:nvSpPr>
        <p:spPr>
          <a:xfrm>
            <a:off x="6993450" y="0"/>
            <a:ext cx="1885800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Cabin Condensed"/>
                <a:ea typeface="Cabin Condensed"/>
                <a:cs typeface="Cabin Condensed"/>
                <a:sym typeface="Cabin Condensed"/>
              </a:rPr>
              <a:t>Tablet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1206205" y="783100"/>
            <a:ext cx="4594908" cy="3577188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1398489" y="973068"/>
            <a:ext cx="4210499" cy="268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Place your screenshot here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4294967295"/>
          </p:nvPr>
        </p:nvSpPr>
        <p:spPr>
          <a:xfrm>
            <a:off x="6993450" y="0"/>
            <a:ext cx="1885800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Cabin Condensed"/>
                <a:ea typeface="Cabin Condensed"/>
                <a:cs typeface="Cabin Condensed"/>
                <a:sym typeface="Cabin Condensed"/>
              </a:rPr>
              <a:t>Desktop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ctrTitle" idx="4294967295"/>
          </p:nvPr>
        </p:nvSpPr>
        <p:spPr>
          <a:xfrm>
            <a:off x="1481186" y="1126150"/>
            <a:ext cx="5741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7200">
                <a:solidFill>
                  <a:srgbClr val="000000"/>
                </a:solidFill>
              </a:rPr>
              <a:t>Thanks!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4294967295"/>
          </p:nvPr>
        </p:nvSpPr>
        <p:spPr>
          <a:xfrm>
            <a:off x="1538000" y="2228800"/>
            <a:ext cx="3586500" cy="16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800" b="1">
                <a:solidFill>
                  <a:srgbClr val="FFFFFF"/>
                </a:solidFill>
                <a:highlight>
                  <a:srgbClr val="000000"/>
                </a:highlight>
              </a:rPr>
              <a:t>Any questions?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FFFF00"/>
                </a:solidFill>
                <a:highlight>
                  <a:srgbClr val="000000"/>
                </a:highlight>
              </a:rPr>
              <a:t>You can find me at @username &amp; user@mail.me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2871075" y="1064964"/>
            <a:ext cx="5561100" cy="3449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Special thanks to all the people who made and released these awesome resources for free: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Presentation template by </a:t>
            </a:r>
            <a:r>
              <a:rPr lang="en" sz="2400" u="sng">
                <a:solidFill>
                  <a:srgbClr val="000000"/>
                </a:solidFill>
                <a:hlinkClick r:id="rId3"/>
              </a:rPr>
              <a:t>SlidesCarnival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Photographs by </a:t>
            </a:r>
            <a:r>
              <a:rPr lang="en" sz="2400" u="sng">
                <a:solidFill>
                  <a:srgbClr val="000000"/>
                </a:solidFill>
                <a:hlinkClick r:id="rId4"/>
              </a:rPr>
              <a:t>Unsplash</a:t>
            </a:r>
          </a:p>
        </p:txBody>
      </p:sp>
      <p:sp>
        <p:nvSpPr>
          <p:cNvPr id="289" name="Shape 289"/>
          <p:cNvSpPr/>
          <p:nvPr/>
        </p:nvSpPr>
        <p:spPr>
          <a:xfrm>
            <a:off x="1648546" y="673676"/>
            <a:ext cx="450310" cy="404244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398150" y="856410"/>
            <a:ext cx="1700700" cy="148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Presentation design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2940675" y="895350"/>
            <a:ext cx="5793600" cy="314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This presentation uses the following typographies and colors: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Titles: </a:t>
            </a:r>
            <a:r>
              <a:rPr lang="en" sz="1400" b="1">
                <a:solidFill>
                  <a:srgbClr val="000000"/>
                </a:solidFill>
              </a:rPr>
              <a:t>Cabin condensed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Body copy: </a:t>
            </a:r>
            <a:r>
              <a:rPr lang="en" sz="1400" b="1">
                <a:solidFill>
                  <a:srgbClr val="000000"/>
                </a:solidFill>
              </a:rPr>
              <a:t>Cabin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You can download the fonts on this page: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rgbClr val="000000"/>
                </a:solidFill>
                <a:hlinkClick r:id="rId3"/>
              </a:rPr>
              <a:t>https://www.google.com/fonts#UsePlace:use/Collection:Cabin:400,700,400italic,700italic|Cabin+Condensed:400,700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Click on the “arrow button” that appears on the top right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Black </a:t>
            </a:r>
            <a:r>
              <a:rPr lang="en" sz="1400" b="1">
                <a:solidFill>
                  <a:srgbClr val="000000"/>
                </a:solidFill>
              </a:rPr>
              <a:t>#000000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Yellow </a:t>
            </a:r>
            <a:r>
              <a:rPr lang="en" sz="1400" b="1">
                <a:solidFill>
                  <a:srgbClr val="FFFF00"/>
                </a:solidFill>
                <a:highlight>
                  <a:srgbClr val="000000"/>
                </a:highlight>
              </a:rPr>
              <a:t>#ffff00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2940675" y="4171650"/>
            <a:ext cx="5899799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i="1">
                <a:latin typeface="Cabin"/>
                <a:ea typeface="Cabin"/>
                <a:cs typeface="Cabin"/>
                <a:sym typeface="Cabin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4275" y="2736403"/>
            <a:ext cx="635793" cy="25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Shape 302"/>
          <p:cNvGrpSpPr/>
          <p:nvPr/>
        </p:nvGrpSpPr>
        <p:grpSpPr>
          <a:xfrm>
            <a:off x="358968" y="342337"/>
            <a:ext cx="347107" cy="438983"/>
            <a:chOff x="584925" y="238125"/>
            <a:chExt cx="415200" cy="525100"/>
          </a:xfrm>
        </p:grpSpPr>
        <p:sp>
          <p:nvSpPr>
            <p:cNvPr id="303" name="Shape 303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9" name="Shape 309"/>
          <p:cNvGrpSpPr/>
          <p:nvPr/>
        </p:nvGrpSpPr>
        <p:grpSpPr>
          <a:xfrm>
            <a:off x="910226" y="406124"/>
            <a:ext cx="371622" cy="309361"/>
            <a:chOff x="1244325" y="314425"/>
            <a:chExt cx="444525" cy="370050"/>
          </a:xfrm>
        </p:grpSpPr>
        <p:sp>
          <p:nvSpPr>
            <p:cNvPr id="310" name="Shape 310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0" t="0" r="0" b="0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0" t="0" r="0" b="0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2" name="Shape 312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313" name="Shape 313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0" t="0" r="0" b="0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0" t="0" r="0" b="0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15" name="Shape 315"/>
          <p:cNvSpPr/>
          <p:nvPr/>
        </p:nvSpPr>
        <p:spPr>
          <a:xfrm>
            <a:off x="2077701" y="393385"/>
            <a:ext cx="290969" cy="334859"/>
          </a:xfrm>
          <a:custGeom>
            <a:avLst/>
            <a:gdLst/>
            <a:ahLst/>
            <a:cxnLst/>
            <a:rect l="0" t="0" r="0" b="0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2661147" y="394409"/>
            <a:ext cx="251176" cy="332811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17" name="Shape 317"/>
          <p:cNvGrpSpPr/>
          <p:nvPr/>
        </p:nvGrpSpPr>
        <p:grpSpPr>
          <a:xfrm>
            <a:off x="3145962" y="388276"/>
            <a:ext cx="408386" cy="345079"/>
            <a:chOff x="3918650" y="293075"/>
            <a:chExt cx="488500" cy="412775"/>
          </a:xfrm>
        </p:grpSpPr>
        <p:sp>
          <p:nvSpPr>
            <p:cNvPr id="318" name="Shape 318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21" name="Shape 321"/>
          <p:cNvGrpSpPr/>
          <p:nvPr/>
        </p:nvGrpSpPr>
        <p:grpSpPr>
          <a:xfrm>
            <a:off x="3745729" y="362234"/>
            <a:ext cx="335904" cy="397141"/>
            <a:chOff x="4636075" y="261925"/>
            <a:chExt cx="401800" cy="475050"/>
          </a:xfrm>
        </p:grpSpPr>
        <p:sp>
          <p:nvSpPr>
            <p:cNvPr id="322" name="Shape 322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6" name="Shape 326"/>
          <p:cNvSpPr/>
          <p:nvPr/>
        </p:nvSpPr>
        <p:spPr>
          <a:xfrm>
            <a:off x="4284930" y="392862"/>
            <a:ext cx="384894" cy="335904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27" name="Shape 327"/>
          <p:cNvGrpSpPr/>
          <p:nvPr/>
        </p:nvGrpSpPr>
        <p:grpSpPr>
          <a:xfrm>
            <a:off x="4872281" y="395423"/>
            <a:ext cx="336908" cy="330261"/>
            <a:chOff x="5983625" y="301625"/>
            <a:chExt cx="403000" cy="395050"/>
          </a:xfrm>
        </p:grpSpPr>
        <p:sp>
          <p:nvSpPr>
            <p:cNvPr id="328" name="Shape 32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8" name="Shape 348"/>
          <p:cNvGrpSpPr/>
          <p:nvPr/>
        </p:nvGrpSpPr>
        <p:grpSpPr>
          <a:xfrm>
            <a:off x="5438358" y="392853"/>
            <a:ext cx="331808" cy="331306"/>
            <a:chOff x="6660750" y="298550"/>
            <a:chExt cx="396900" cy="396300"/>
          </a:xfrm>
        </p:grpSpPr>
        <p:sp>
          <p:nvSpPr>
            <p:cNvPr id="349" name="Shape 34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1" name="Shape 351"/>
          <p:cNvGrpSpPr/>
          <p:nvPr/>
        </p:nvGrpSpPr>
        <p:grpSpPr>
          <a:xfrm>
            <a:off x="358968" y="914538"/>
            <a:ext cx="347107" cy="420110"/>
            <a:chOff x="584925" y="922575"/>
            <a:chExt cx="415200" cy="502525"/>
          </a:xfrm>
        </p:grpSpPr>
        <p:sp>
          <p:nvSpPr>
            <p:cNvPr id="352" name="Shape 352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5" name="Shape 355"/>
          <p:cNvGrpSpPr/>
          <p:nvPr/>
        </p:nvGrpSpPr>
        <p:grpSpPr>
          <a:xfrm>
            <a:off x="912275" y="904840"/>
            <a:ext cx="367547" cy="437980"/>
            <a:chOff x="1246775" y="910975"/>
            <a:chExt cx="439650" cy="523900"/>
          </a:xfrm>
        </p:grpSpPr>
        <p:sp>
          <p:nvSpPr>
            <p:cNvPr id="356" name="Shape 356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9" name="Shape 359"/>
          <p:cNvGrpSpPr/>
          <p:nvPr/>
        </p:nvGrpSpPr>
        <p:grpSpPr>
          <a:xfrm>
            <a:off x="1480399" y="975273"/>
            <a:ext cx="358351" cy="298117"/>
            <a:chOff x="1926350" y="995225"/>
            <a:chExt cx="428650" cy="356600"/>
          </a:xfrm>
        </p:grpSpPr>
        <p:sp>
          <p:nvSpPr>
            <p:cNvPr id="360" name="Shape 360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4" name="Shape 364"/>
          <p:cNvSpPr/>
          <p:nvPr/>
        </p:nvSpPr>
        <p:spPr>
          <a:xfrm>
            <a:off x="2048085" y="950287"/>
            <a:ext cx="350200" cy="34815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3180804" y="970206"/>
            <a:ext cx="338956" cy="308316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3755576" y="973257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68" name="Shape 368"/>
          <p:cNvGrpSpPr/>
          <p:nvPr/>
        </p:nvGrpSpPr>
        <p:grpSpPr>
          <a:xfrm>
            <a:off x="4302631" y="952826"/>
            <a:ext cx="349155" cy="349657"/>
            <a:chOff x="5302225" y="968375"/>
            <a:chExt cx="417650" cy="418250"/>
          </a:xfrm>
        </p:grpSpPr>
        <p:sp>
          <p:nvSpPr>
            <p:cNvPr id="369" name="Shape 369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0" t="0" r="0" b="0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0" t="0" r="0" b="0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1" name="Shape 371"/>
          <p:cNvGrpSpPr/>
          <p:nvPr/>
        </p:nvGrpSpPr>
        <p:grpSpPr>
          <a:xfrm>
            <a:off x="4824295" y="913514"/>
            <a:ext cx="432880" cy="421636"/>
            <a:chOff x="5926225" y="921350"/>
            <a:chExt cx="517800" cy="504350"/>
          </a:xfrm>
        </p:grpSpPr>
        <p:sp>
          <p:nvSpPr>
            <p:cNvPr id="372" name="Shape 372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4" name="Shape 374"/>
          <p:cNvGrpSpPr/>
          <p:nvPr/>
        </p:nvGrpSpPr>
        <p:grpSpPr>
          <a:xfrm>
            <a:off x="5402117" y="921685"/>
            <a:ext cx="404289" cy="405313"/>
            <a:chOff x="6617400" y="931125"/>
            <a:chExt cx="483600" cy="484825"/>
          </a:xfrm>
        </p:grpSpPr>
        <p:sp>
          <p:nvSpPr>
            <p:cNvPr id="375" name="Shape 375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0" t="0" r="0" b="0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0" t="0" r="0" b="0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7" name="Shape 377"/>
          <p:cNvGrpSpPr/>
          <p:nvPr/>
        </p:nvGrpSpPr>
        <p:grpSpPr>
          <a:xfrm>
            <a:off x="337525" y="1551047"/>
            <a:ext cx="389994" cy="273622"/>
            <a:chOff x="559275" y="1683950"/>
            <a:chExt cx="466500" cy="327300"/>
          </a:xfrm>
        </p:grpSpPr>
        <p:sp>
          <p:nvSpPr>
            <p:cNvPr id="378" name="Shape 378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0" name="Shape 380"/>
          <p:cNvGrpSpPr/>
          <p:nvPr/>
        </p:nvGrpSpPr>
        <p:grpSpPr>
          <a:xfrm>
            <a:off x="901051" y="1496958"/>
            <a:ext cx="389994" cy="381822"/>
            <a:chOff x="1233350" y="1619250"/>
            <a:chExt cx="466500" cy="456725"/>
          </a:xfrm>
        </p:grpSpPr>
        <p:sp>
          <p:nvSpPr>
            <p:cNvPr id="381" name="Shape 381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5" name="Shape 385"/>
          <p:cNvGrpSpPr/>
          <p:nvPr/>
        </p:nvGrpSpPr>
        <p:grpSpPr>
          <a:xfrm>
            <a:off x="1476825" y="1505109"/>
            <a:ext cx="365499" cy="365499"/>
            <a:chOff x="1922075" y="1629000"/>
            <a:chExt cx="437200" cy="437200"/>
          </a:xfrm>
        </p:grpSpPr>
        <p:sp>
          <p:nvSpPr>
            <p:cNvPr id="386" name="Shape 386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8" name="Shape 388"/>
          <p:cNvGrpSpPr/>
          <p:nvPr/>
        </p:nvGrpSpPr>
        <p:grpSpPr>
          <a:xfrm>
            <a:off x="2038826" y="1503583"/>
            <a:ext cx="368550" cy="368550"/>
            <a:chOff x="2594325" y="1627175"/>
            <a:chExt cx="440850" cy="440850"/>
          </a:xfrm>
        </p:grpSpPr>
        <p:sp>
          <p:nvSpPr>
            <p:cNvPr id="389" name="Shape 38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2" name="Shape 392"/>
          <p:cNvSpPr/>
          <p:nvPr/>
        </p:nvSpPr>
        <p:spPr>
          <a:xfrm>
            <a:off x="2618781" y="1519980"/>
            <a:ext cx="335904" cy="335883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3" name="Shape 393"/>
          <p:cNvGrpSpPr/>
          <p:nvPr/>
        </p:nvGrpSpPr>
        <p:grpSpPr>
          <a:xfrm>
            <a:off x="3200595" y="1476016"/>
            <a:ext cx="299120" cy="423684"/>
            <a:chOff x="3984000" y="1594200"/>
            <a:chExt cx="357800" cy="506800"/>
          </a:xfrm>
        </p:grpSpPr>
        <p:sp>
          <p:nvSpPr>
            <p:cNvPr id="394" name="Shape 394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96" name="Shape 396"/>
          <p:cNvGrpSpPr/>
          <p:nvPr/>
        </p:nvGrpSpPr>
        <p:grpSpPr>
          <a:xfrm>
            <a:off x="3716637" y="1566868"/>
            <a:ext cx="394090" cy="241980"/>
            <a:chOff x="4601275" y="1702875"/>
            <a:chExt cx="471400" cy="289450"/>
          </a:xfrm>
        </p:grpSpPr>
        <p:sp>
          <p:nvSpPr>
            <p:cNvPr id="397" name="Shape 397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02" name="Shape 402"/>
          <p:cNvGrpSpPr/>
          <p:nvPr/>
        </p:nvGrpSpPr>
        <p:grpSpPr>
          <a:xfrm>
            <a:off x="4299057" y="1507659"/>
            <a:ext cx="356303" cy="360399"/>
            <a:chOff x="5297950" y="1632050"/>
            <a:chExt cx="426200" cy="431100"/>
          </a:xfrm>
        </p:grpSpPr>
        <p:sp>
          <p:nvSpPr>
            <p:cNvPr id="403" name="Shape 403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05" name="Shape 405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406" name="Shape 40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11" name="Shape 411"/>
          <p:cNvGrpSpPr/>
          <p:nvPr/>
        </p:nvGrpSpPr>
        <p:grpSpPr>
          <a:xfrm>
            <a:off x="5408763" y="1492360"/>
            <a:ext cx="401718" cy="366502"/>
            <a:chOff x="6625350" y="1613750"/>
            <a:chExt cx="480525" cy="438400"/>
          </a:xfrm>
        </p:grpSpPr>
        <p:sp>
          <p:nvSpPr>
            <p:cNvPr id="412" name="Shape 412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17" name="Shape 417"/>
          <p:cNvGrpSpPr/>
          <p:nvPr/>
        </p:nvGrpSpPr>
        <p:grpSpPr>
          <a:xfrm>
            <a:off x="380913" y="2088553"/>
            <a:ext cx="303217" cy="325684"/>
            <a:chOff x="611175" y="2326900"/>
            <a:chExt cx="362700" cy="389575"/>
          </a:xfrm>
        </p:grpSpPr>
        <p:sp>
          <p:nvSpPr>
            <p:cNvPr id="418" name="Shape 418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0" t="0" r="0" b="0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0" t="0" r="0" b="0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0" t="0" r="0" b="0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0" t="0" r="0" b="0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22" name="Shape 422"/>
          <p:cNvSpPr/>
          <p:nvPr/>
        </p:nvSpPr>
        <p:spPr>
          <a:xfrm>
            <a:off x="936309" y="2091680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1499857" y="2091680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2063405" y="2091680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25" name="Shape 425"/>
          <p:cNvGrpSpPr/>
          <p:nvPr/>
        </p:nvGrpSpPr>
        <p:grpSpPr>
          <a:xfrm>
            <a:off x="2701377" y="2036491"/>
            <a:ext cx="170502" cy="425733"/>
            <a:chOff x="3386850" y="2264625"/>
            <a:chExt cx="203950" cy="509250"/>
          </a:xfrm>
        </p:grpSpPr>
        <p:sp>
          <p:nvSpPr>
            <p:cNvPr id="426" name="Shape 426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8" name="Shape 428"/>
          <p:cNvGrpSpPr/>
          <p:nvPr/>
        </p:nvGrpSpPr>
        <p:grpSpPr>
          <a:xfrm>
            <a:off x="3843750" y="2090602"/>
            <a:ext cx="139862" cy="317512"/>
            <a:chOff x="4753325" y="2329350"/>
            <a:chExt cx="167300" cy="379800"/>
          </a:xfrm>
        </p:grpSpPr>
        <p:sp>
          <p:nvSpPr>
            <p:cNvPr id="429" name="Shape 429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0" t="0" r="0" b="0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0" t="0" r="0" b="0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1" name="Shape 431"/>
          <p:cNvGrpSpPr/>
          <p:nvPr/>
        </p:nvGrpSpPr>
        <p:grpSpPr>
          <a:xfrm>
            <a:off x="3277653" y="2038519"/>
            <a:ext cx="145004" cy="421657"/>
            <a:chOff x="4076175" y="2267050"/>
            <a:chExt cx="173450" cy="504375"/>
          </a:xfrm>
        </p:grpSpPr>
        <p:sp>
          <p:nvSpPr>
            <p:cNvPr id="432" name="Shape 432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34" name="Shape 434"/>
          <p:cNvSpPr/>
          <p:nvPr/>
        </p:nvSpPr>
        <p:spPr>
          <a:xfrm>
            <a:off x="4317598" y="2083007"/>
            <a:ext cx="319561" cy="336908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35" name="Shape 435"/>
          <p:cNvGrpSpPr/>
          <p:nvPr/>
        </p:nvGrpSpPr>
        <p:grpSpPr>
          <a:xfrm>
            <a:off x="4865133" y="2089055"/>
            <a:ext cx="351203" cy="324660"/>
            <a:chOff x="5975075" y="2327500"/>
            <a:chExt cx="420100" cy="388350"/>
          </a:xfrm>
        </p:grpSpPr>
        <p:sp>
          <p:nvSpPr>
            <p:cNvPr id="436" name="Shape 43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8" name="Shape 438"/>
          <p:cNvGrpSpPr/>
          <p:nvPr/>
        </p:nvGrpSpPr>
        <p:grpSpPr>
          <a:xfrm>
            <a:off x="5496543" y="2079357"/>
            <a:ext cx="215437" cy="351203"/>
            <a:chOff x="6730350" y="2315900"/>
            <a:chExt cx="257700" cy="420100"/>
          </a:xfrm>
        </p:grpSpPr>
        <p:sp>
          <p:nvSpPr>
            <p:cNvPr id="439" name="Shape 43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44" name="Shape 444"/>
          <p:cNvGrpSpPr/>
          <p:nvPr/>
        </p:nvGrpSpPr>
        <p:grpSpPr>
          <a:xfrm>
            <a:off x="477889" y="2615840"/>
            <a:ext cx="109265" cy="398165"/>
            <a:chOff x="727175" y="2957625"/>
            <a:chExt cx="130700" cy="476275"/>
          </a:xfrm>
        </p:grpSpPr>
        <p:sp>
          <p:nvSpPr>
            <p:cNvPr id="445" name="Shape 445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0" t="0" r="0" b="0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0" t="0" r="0" b="0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47" name="Shape 447"/>
          <p:cNvSpPr/>
          <p:nvPr/>
        </p:nvSpPr>
        <p:spPr>
          <a:xfrm>
            <a:off x="1492207" y="2600114"/>
            <a:ext cx="334859" cy="429808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972049" y="2600114"/>
            <a:ext cx="248083" cy="429808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49" name="Shape 449"/>
          <p:cNvGrpSpPr/>
          <p:nvPr/>
        </p:nvGrpSpPr>
        <p:grpSpPr>
          <a:xfrm>
            <a:off x="2029630" y="2628589"/>
            <a:ext cx="386942" cy="372647"/>
            <a:chOff x="2583325" y="2972875"/>
            <a:chExt cx="462850" cy="445750"/>
          </a:xfrm>
        </p:grpSpPr>
        <p:sp>
          <p:nvSpPr>
            <p:cNvPr id="450" name="Shape 450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2" name="Shape 452"/>
          <p:cNvGrpSpPr/>
          <p:nvPr/>
        </p:nvGrpSpPr>
        <p:grpSpPr>
          <a:xfrm>
            <a:off x="2579886" y="2684245"/>
            <a:ext cx="413485" cy="261354"/>
            <a:chOff x="3241525" y="3039450"/>
            <a:chExt cx="494600" cy="312625"/>
          </a:xfrm>
        </p:grpSpPr>
        <p:sp>
          <p:nvSpPr>
            <p:cNvPr id="453" name="Shape 453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0" t="0" r="0" b="0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0" t="0" r="0" b="0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5" name="Shape 455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56" name="Shape 456"/>
          <p:cNvGrpSpPr/>
          <p:nvPr/>
        </p:nvGrpSpPr>
        <p:grpSpPr>
          <a:xfrm>
            <a:off x="4263318" y="2656678"/>
            <a:ext cx="427781" cy="316488"/>
            <a:chOff x="5255200" y="3006475"/>
            <a:chExt cx="511700" cy="378575"/>
          </a:xfrm>
        </p:grpSpPr>
        <p:sp>
          <p:nvSpPr>
            <p:cNvPr id="457" name="Shape 457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9" name="Shape 459"/>
          <p:cNvGrpSpPr/>
          <p:nvPr/>
        </p:nvGrpSpPr>
        <p:grpSpPr>
          <a:xfrm>
            <a:off x="3177103" y="2638307"/>
            <a:ext cx="346104" cy="353230"/>
            <a:chOff x="3955900" y="2984500"/>
            <a:chExt cx="414000" cy="422525"/>
          </a:xfrm>
        </p:grpSpPr>
        <p:sp>
          <p:nvSpPr>
            <p:cNvPr id="460" name="Shape 460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3" name="Shape 463"/>
          <p:cNvSpPr/>
          <p:nvPr/>
        </p:nvSpPr>
        <p:spPr>
          <a:xfrm>
            <a:off x="341116" y="3226448"/>
            <a:ext cx="386921" cy="304241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4906165" y="2621035"/>
            <a:ext cx="269526" cy="387966"/>
          </a:xfrm>
          <a:custGeom>
            <a:avLst/>
            <a:gdLst/>
            <a:ahLst/>
            <a:cxnLst/>
            <a:rect l="0" t="0" r="0" b="0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65" name="Shape 465"/>
          <p:cNvGrpSpPr/>
          <p:nvPr/>
        </p:nvGrpSpPr>
        <p:grpSpPr>
          <a:xfrm>
            <a:off x="5472049" y="2633187"/>
            <a:ext cx="264426" cy="375719"/>
            <a:chOff x="6701050" y="2978375"/>
            <a:chExt cx="316300" cy="449425"/>
          </a:xfrm>
        </p:grpSpPr>
        <p:sp>
          <p:nvSpPr>
            <p:cNvPr id="466" name="Shape 466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0" t="0" r="0" b="0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0" t="0" r="0" b="0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68" name="Shape 468"/>
          <p:cNvGrpSpPr/>
          <p:nvPr/>
        </p:nvGrpSpPr>
        <p:grpSpPr>
          <a:xfrm>
            <a:off x="907677" y="3251847"/>
            <a:ext cx="376743" cy="253203"/>
            <a:chOff x="1241275" y="3718400"/>
            <a:chExt cx="450650" cy="302875"/>
          </a:xfrm>
        </p:grpSpPr>
        <p:sp>
          <p:nvSpPr>
            <p:cNvPr id="469" name="Shape 469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73" name="Shape 473"/>
          <p:cNvGrpSpPr/>
          <p:nvPr/>
        </p:nvGrpSpPr>
        <p:grpSpPr>
          <a:xfrm>
            <a:off x="1476324" y="3232452"/>
            <a:ext cx="366502" cy="292495"/>
            <a:chOff x="1921475" y="3695200"/>
            <a:chExt cx="438400" cy="349875"/>
          </a:xfrm>
        </p:grpSpPr>
        <p:sp>
          <p:nvSpPr>
            <p:cNvPr id="474" name="Shape 474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77" name="Shape 477"/>
          <p:cNvGrpSpPr/>
          <p:nvPr/>
        </p:nvGrpSpPr>
        <p:grpSpPr>
          <a:xfrm>
            <a:off x="2043424" y="3227854"/>
            <a:ext cx="359354" cy="301189"/>
            <a:chOff x="2599825" y="3689700"/>
            <a:chExt cx="429850" cy="360275"/>
          </a:xfrm>
        </p:grpSpPr>
        <p:sp>
          <p:nvSpPr>
            <p:cNvPr id="478" name="Shape 47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80" name="Shape 480"/>
          <p:cNvGrpSpPr/>
          <p:nvPr/>
        </p:nvGrpSpPr>
        <p:grpSpPr>
          <a:xfrm>
            <a:off x="2624298" y="3196713"/>
            <a:ext cx="324660" cy="338956"/>
            <a:chOff x="3294650" y="3652450"/>
            <a:chExt cx="388350" cy="405450"/>
          </a:xfrm>
        </p:grpSpPr>
        <p:sp>
          <p:nvSpPr>
            <p:cNvPr id="481" name="Shape 481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84" name="Shape 484"/>
          <p:cNvGrpSpPr/>
          <p:nvPr/>
        </p:nvGrpSpPr>
        <p:grpSpPr>
          <a:xfrm>
            <a:off x="3160780" y="3239600"/>
            <a:ext cx="378749" cy="277698"/>
            <a:chOff x="3936375" y="3703750"/>
            <a:chExt cx="453050" cy="332175"/>
          </a:xfrm>
        </p:grpSpPr>
        <p:sp>
          <p:nvSpPr>
            <p:cNvPr id="485" name="Shape 485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0" name="Shape 490"/>
          <p:cNvGrpSpPr/>
          <p:nvPr/>
        </p:nvGrpSpPr>
        <p:grpSpPr>
          <a:xfrm>
            <a:off x="3724307" y="3239600"/>
            <a:ext cx="378749" cy="277698"/>
            <a:chOff x="4610450" y="3703750"/>
            <a:chExt cx="453050" cy="332175"/>
          </a:xfrm>
        </p:grpSpPr>
        <p:sp>
          <p:nvSpPr>
            <p:cNvPr id="491" name="Shape 491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3" name="Shape 493"/>
          <p:cNvGrpSpPr/>
          <p:nvPr/>
        </p:nvGrpSpPr>
        <p:grpSpPr>
          <a:xfrm>
            <a:off x="4301105" y="3211531"/>
            <a:ext cx="352206" cy="333835"/>
            <a:chOff x="5300400" y="3670175"/>
            <a:chExt cx="421300" cy="399325"/>
          </a:xfrm>
        </p:grpSpPr>
        <p:sp>
          <p:nvSpPr>
            <p:cNvPr id="494" name="Shape 494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99" name="Shape 499"/>
          <p:cNvSpPr/>
          <p:nvPr/>
        </p:nvSpPr>
        <p:spPr>
          <a:xfrm>
            <a:off x="4844905" y="3182556"/>
            <a:ext cx="392042" cy="392021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00" name="Shape 500"/>
          <p:cNvGrpSpPr/>
          <p:nvPr/>
        </p:nvGrpSpPr>
        <p:grpSpPr>
          <a:xfrm>
            <a:off x="5433258" y="3207435"/>
            <a:ext cx="342007" cy="342028"/>
            <a:chOff x="6654650" y="3665275"/>
            <a:chExt cx="409100" cy="409125"/>
          </a:xfrm>
        </p:grpSpPr>
        <p:sp>
          <p:nvSpPr>
            <p:cNvPr id="501" name="Shape 50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03" name="Shape 503"/>
          <p:cNvGrpSpPr/>
          <p:nvPr/>
        </p:nvGrpSpPr>
        <p:grpSpPr>
          <a:xfrm>
            <a:off x="347222" y="3756666"/>
            <a:ext cx="370598" cy="370619"/>
            <a:chOff x="570875" y="4322250"/>
            <a:chExt cx="443300" cy="443325"/>
          </a:xfrm>
        </p:grpSpPr>
        <p:sp>
          <p:nvSpPr>
            <p:cNvPr id="504" name="Shape 504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08" name="Shape 508"/>
          <p:cNvSpPr/>
          <p:nvPr/>
        </p:nvSpPr>
        <p:spPr>
          <a:xfrm>
            <a:off x="895468" y="3828789"/>
            <a:ext cx="401238" cy="226660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09" name="Shape 50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510" name="Shape 510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0" t="0" r="0" b="0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0" t="0" r="0" b="0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0" t="0" r="0" b="0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13" name="Shape 513"/>
          <p:cNvGrpSpPr/>
          <p:nvPr/>
        </p:nvGrpSpPr>
        <p:grpSpPr>
          <a:xfrm>
            <a:off x="2064345" y="3734721"/>
            <a:ext cx="318014" cy="414509"/>
            <a:chOff x="2624850" y="4296000"/>
            <a:chExt cx="380400" cy="495825"/>
          </a:xfrm>
        </p:grpSpPr>
        <p:sp>
          <p:nvSpPr>
            <p:cNvPr id="514" name="Shape 514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17" name="Shape 517"/>
          <p:cNvSpPr/>
          <p:nvPr/>
        </p:nvSpPr>
        <p:spPr>
          <a:xfrm>
            <a:off x="3180302" y="3772126"/>
            <a:ext cx="339959" cy="33998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2616754" y="3793571"/>
            <a:ext cx="339959" cy="297093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3742304" y="3770601"/>
            <a:ext cx="343052" cy="343031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20" name="Shape 520"/>
          <p:cNvGrpSpPr/>
          <p:nvPr/>
        </p:nvGrpSpPr>
        <p:grpSpPr>
          <a:xfrm>
            <a:off x="4280686" y="3775560"/>
            <a:ext cx="393045" cy="332832"/>
            <a:chOff x="5275975" y="4344850"/>
            <a:chExt cx="470150" cy="398125"/>
          </a:xfrm>
        </p:grpSpPr>
        <p:sp>
          <p:nvSpPr>
            <p:cNvPr id="521" name="Shape 521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4" name="Shape 524"/>
          <p:cNvSpPr/>
          <p:nvPr/>
        </p:nvSpPr>
        <p:spPr>
          <a:xfrm>
            <a:off x="4864300" y="3765501"/>
            <a:ext cx="353251" cy="353230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25" name="Shape 525"/>
          <p:cNvGrpSpPr/>
          <p:nvPr/>
        </p:nvGrpSpPr>
        <p:grpSpPr>
          <a:xfrm>
            <a:off x="5423038" y="3748515"/>
            <a:ext cx="362447" cy="386921"/>
            <a:chOff x="6642425" y="4312500"/>
            <a:chExt cx="433550" cy="462825"/>
          </a:xfrm>
        </p:grpSpPr>
        <p:sp>
          <p:nvSpPr>
            <p:cNvPr id="526" name="Shape 526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0" t="0" r="0" b="0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0" t="0" r="0" b="0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0" t="0" r="0" b="0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9" name="Shape 529"/>
          <p:cNvSpPr/>
          <p:nvPr/>
        </p:nvSpPr>
        <p:spPr>
          <a:xfrm>
            <a:off x="299775" y="4368343"/>
            <a:ext cx="465526" cy="274646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30" name="Shape 530"/>
          <p:cNvGrpSpPr/>
          <p:nvPr/>
        </p:nvGrpSpPr>
        <p:grpSpPr>
          <a:xfrm>
            <a:off x="910226" y="4322763"/>
            <a:ext cx="371622" cy="365499"/>
            <a:chOff x="1244325" y="4999400"/>
            <a:chExt cx="444525" cy="437200"/>
          </a:xfrm>
        </p:grpSpPr>
        <p:sp>
          <p:nvSpPr>
            <p:cNvPr id="531" name="Shape 531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0" t="0" r="0" b="0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0" t="0" r="0" b="0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0" t="0" r="0" b="0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6" name="Shape 536"/>
          <p:cNvGrpSpPr/>
          <p:nvPr/>
        </p:nvGrpSpPr>
        <p:grpSpPr>
          <a:xfrm>
            <a:off x="1506942" y="4311018"/>
            <a:ext cx="305265" cy="388969"/>
            <a:chOff x="1958100" y="4985350"/>
            <a:chExt cx="365150" cy="465275"/>
          </a:xfrm>
        </p:grpSpPr>
        <p:sp>
          <p:nvSpPr>
            <p:cNvPr id="537" name="Shape 537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0" t="0" r="0" b="0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0" t="0" r="0" b="0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0" t="0" r="0" b="0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40" name="Shape 540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541" name="Shape 541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0" t="0" r="0" b="0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0" t="0" r="0" b="0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0" t="0" r="0" b="0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44" name="Shape 544"/>
          <p:cNvGrpSpPr/>
          <p:nvPr/>
        </p:nvGrpSpPr>
        <p:grpSpPr>
          <a:xfrm>
            <a:off x="2577336" y="4333485"/>
            <a:ext cx="418585" cy="344055"/>
            <a:chOff x="3238475" y="5012225"/>
            <a:chExt cx="500700" cy="411550"/>
          </a:xfrm>
        </p:grpSpPr>
        <p:sp>
          <p:nvSpPr>
            <p:cNvPr id="545" name="Shape 545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0" t="0" r="0" b="0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0" t="0" r="0" b="0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0" name="Shape 550"/>
          <p:cNvGrpSpPr/>
          <p:nvPr/>
        </p:nvGrpSpPr>
        <p:grpSpPr>
          <a:xfrm>
            <a:off x="3683970" y="4296722"/>
            <a:ext cx="459423" cy="417561"/>
            <a:chOff x="4562200" y="4968250"/>
            <a:chExt cx="549550" cy="499475"/>
          </a:xfrm>
        </p:grpSpPr>
        <p:sp>
          <p:nvSpPr>
            <p:cNvPr id="551" name="Shape 551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0" t="0" r="0" b="0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0" t="0" r="0" b="0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0" t="0" r="0" b="0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0" t="0" r="0" b="0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0" t="0" r="0" b="0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6" name="Shape 556"/>
          <p:cNvGrpSpPr/>
          <p:nvPr/>
        </p:nvGrpSpPr>
        <p:grpSpPr>
          <a:xfrm>
            <a:off x="3190897" y="4320214"/>
            <a:ext cx="318516" cy="370076"/>
            <a:chOff x="3972400" y="4996350"/>
            <a:chExt cx="381000" cy="442675"/>
          </a:xfrm>
        </p:grpSpPr>
        <p:sp>
          <p:nvSpPr>
            <p:cNvPr id="557" name="Shape 557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9" name="Shape 559"/>
          <p:cNvGrpSpPr/>
          <p:nvPr/>
        </p:nvGrpSpPr>
        <p:grpSpPr>
          <a:xfrm>
            <a:off x="4251593" y="4289073"/>
            <a:ext cx="451251" cy="432859"/>
            <a:chOff x="5241175" y="4959100"/>
            <a:chExt cx="539775" cy="517775"/>
          </a:xfrm>
        </p:grpSpPr>
        <p:sp>
          <p:nvSpPr>
            <p:cNvPr id="560" name="Shape 56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66" name="Shape 566"/>
          <p:cNvSpPr/>
          <p:nvPr/>
        </p:nvSpPr>
        <p:spPr>
          <a:xfrm>
            <a:off x="4842355" y="4395911"/>
            <a:ext cx="397141" cy="219512"/>
          </a:xfrm>
          <a:custGeom>
            <a:avLst/>
            <a:gdLst/>
            <a:ahLst/>
            <a:cxnLst/>
            <a:rect l="0" t="0" r="0" b="0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67" name="Shape 567"/>
          <p:cNvGrpSpPr/>
          <p:nvPr/>
        </p:nvGrpSpPr>
        <p:grpSpPr>
          <a:xfrm>
            <a:off x="5458777" y="4353382"/>
            <a:ext cx="289444" cy="332832"/>
            <a:chOff x="6685175" y="5036025"/>
            <a:chExt cx="346225" cy="398125"/>
          </a:xfrm>
        </p:grpSpPr>
        <p:sp>
          <p:nvSpPr>
            <p:cNvPr id="568" name="Shape 568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73" name="Shape 573"/>
          <p:cNvGrpSpPr/>
          <p:nvPr/>
        </p:nvGrpSpPr>
        <p:grpSpPr>
          <a:xfrm>
            <a:off x="6359617" y="1877598"/>
            <a:ext cx="432570" cy="421333"/>
            <a:chOff x="5926225" y="921350"/>
            <a:chExt cx="517800" cy="504350"/>
          </a:xfrm>
        </p:grpSpPr>
        <p:sp>
          <p:nvSpPr>
            <p:cNvPr id="574" name="Shape 574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575" name="Shape 575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576" name="Shape 576"/>
          <p:cNvSpPr/>
          <p:nvPr/>
        </p:nvSpPr>
        <p:spPr>
          <a:xfrm>
            <a:off x="6553537" y="2113655"/>
            <a:ext cx="400950" cy="226497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77" name="Shape 577"/>
          <p:cNvGrpSpPr/>
          <p:nvPr/>
        </p:nvGrpSpPr>
        <p:grpSpPr>
          <a:xfrm>
            <a:off x="7244605" y="1856979"/>
            <a:ext cx="432570" cy="421333"/>
            <a:chOff x="5926225" y="921350"/>
            <a:chExt cx="517800" cy="504350"/>
          </a:xfrm>
        </p:grpSpPr>
        <p:sp>
          <p:nvSpPr>
            <p:cNvPr id="578" name="Shape 57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0" name="Shape 580"/>
          <p:cNvSpPr/>
          <p:nvPr/>
        </p:nvSpPr>
        <p:spPr>
          <a:xfrm>
            <a:off x="7438525" y="2093036"/>
            <a:ext cx="400950" cy="226497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81" name="Shape 581"/>
          <p:cNvGrpSpPr/>
          <p:nvPr/>
        </p:nvGrpSpPr>
        <p:grpSpPr>
          <a:xfrm>
            <a:off x="6359884" y="2606021"/>
            <a:ext cx="1075936" cy="1047988"/>
            <a:chOff x="5926225" y="921350"/>
            <a:chExt cx="517800" cy="504350"/>
          </a:xfrm>
        </p:grpSpPr>
        <p:sp>
          <p:nvSpPr>
            <p:cNvPr id="582" name="Shape 582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>
              <a:solidFill>
                <a:srgbClr val="F1C23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>
              <a:solidFill>
                <a:srgbClr val="F1C23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4" name="Shape 584"/>
          <p:cNvSpPr/>
          <p:nvPr/>
        </p:nvSpPr>
        <p:spPr>
          <a:xfrm>
            <a:off x="6842198" y="3193117"/>
            <a:ext cx="997288" cy="563370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00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5" name="Shape 585"/>
          <p:cNvSpPr txBox="1"/>
          <p:nvPr/>
        </p:nvSpPr>
        <p:spPr>
          <a:xfrm>
            <a:off x="6248575" y="312075"/>
            <a:ext cx="2592000" cy="152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This means that you can:</a:t>
            </a:r>
          </a:p>
          <a:p>
            <a:pPr marL="457200" lvl="0" indent="-285750" rtl="0">
              <a:spcBef>
                <a:spcPts val="0"/>
              </a:spcBef>
              <a:buClr>
                <a:srgbClr val="FFFFFF"/>
              </a:buClr>
              <a:buSzPct val="100000"/>
              <a:buFont typeface="Cabin"/>
              <a:buChar char="●"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Resize them without losing quality.</a:t>
            </a:r>
          </a:p>
          <a:p>
            <a:pPr marL="457200" lvl="0" indent="-285750" rtl="0">
              <a:spcBef>
                <a:spcPts val="0"/>
              </a:spcBef>
              <a:buClr>
                <a:srgbClr val="FFFFFF"/>
              </a:buClr>
              <a:buSzPct val="100000"/>
              <a:buFont typeface="Cabin"/>
              <a:buChar char="●"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Change fill color and opacity.</a:t>
            </a:r>
          </a:p>
          <a:p>
            <a:pPr marL="457200" lvl="0" indent="-285750" rtl="0">
              <a:spcBef>
                <a:spcPts val="0"/>
              </a:spcBef>
              <a:buClr>
                <a:srgbClr val="FFFFFF"/>
              </a:buClr>
              <a:buSzPct val="100000"/>
              <a:buFont typeface="Cabin"/>
              <a:buChar char="●"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Change line color, width and style.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Isn’t that nice? :)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Examples: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 idx="4294967295"/>
          </p:nvPr>
        </p:nvSpPr>
        <p:spPr>
          <a:xfrm>
            <a:off x="1481186" y="897550"/>
            <a:ext cx="5741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7200">
                <a:solidFill>
                  <a:srgbClr val="000000"/>
                </a:solidFill>
              </a:rPr>
              <a:t>Hello!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4294967295"/>
          </p:nvPr>
        </p:nvSpPr>
        <p:spPr>
          <a:xfrm>
            <a:off x="1538000" y="2000200"/>
            <a:ext cx="3586500" cy="246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800" b="1">
                <a:solidFill>
                  <a:srgbClr val="FFFFFF"/>
                </a:solidFill>
                <a:highlight>
                  <a:srgbClr val="000000"/>
                </a:highlight>
              </a:rPr>
              <a:t>I am Jayden Smith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FFFF00"/>
                </a:solidFill>
                <a:highlight>
                  <a:srgbClr val="000000"/>
                </a:highlight>
              </a:rPr>
              <a:t>I am here because I love to give presentations. You can find me at @username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725" y="573351"/>
            <a:ext cx="1909500" cy="1909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2733675" y="2116750"/>
            <a:ext cx="36764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0">
                <a:latin typeface="Cabin"/>
                <a:ea typeface="Cabin"/>
                <a:cs typeface="Cabin"/>
                <a:sym typeface="Cabin"/>
              </a:rPr>
              <a:t>1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Transition headline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3143250" y="3373450"/>
            <a:ext cx="28574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start with the first set of slides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2676525" y="1247775"/>
            <a:ext cx="4905300" cy="819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Quotations are commonly printed as a means of inspiration and to invoke philosophical thoughts from the reader.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a slide title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" sz="2800"/>
              <a:t>Here you have a list of items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" sz="2800"/>
              <a:t>And some text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" sz="2800"/>
              <a:t>But remember not to overload your slides with content</a:t>
            </a:r>
          </a:p>
          <a:p>
            <a:pPr lvl="0" rtl="0">
              <a:spcBef>
                <a:spcPts val="0"/>
              </a:spcBef>
              <a:buNone/>
            </a:pPr>
            <a:endParaRPr sz="2800"/>
          </a:p>
          <a:p>
            <a:pPr lvl="0">
              <a:spcBef>
                <a:spcPts val="0"/>
              </a:spcBef>
              <a:buNone/>
            </a:pPr>
            <a:r>
              <a:rPr lang="en" sz="2800"/>
              <a:t>You audience will listen to you or read the content, but won’t do both. </a:t>
            </a:r>
          </a:p>
        </p:txBody>
      </p:sp>
      <p:grpSp>
        <p:nvGrpSpPr>
          <p:cNvPr id="87" name="Shape 87"/>
          <p:cNvGrpSpPr/>
          <p:nvPr/>
        </p:nvGrpSpPr>
        <p:grpSpPr>
          <a:xfrm>
            <a:off x="1512238" y="483379"/>
            <a:ext cx="564103" cy="601050"/>
            <a:chOff x="5970800" y="1619250"/>
            <a:chExt cx="428650" cy="456725"/>
          </a:xfrm>
        </p:grpSpPr>
        <p:sp>
          <p:nvSpPr>
            <p:cNvPr id="88" name="Shape 8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 idx="4294967295"/>
          </p:nvPr>
        </p:nvSpPr>
        <p:spPr>
          <a:xfrm>
            <a:off x="1660725" y="2497750"/>
            <a:ext cx="5822399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000000"/>
                </a:solidFill>
                <a:highlight>
                  <a:srgbClr val="FFFF00"/>
                </a:highlight>
              </a:rPr>
              <a:t>BIG CONCEPT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ubTitle" idx="4294967295"/>
          </p:nvPr>
        </p:nvSpPr>
        <p:spPr>
          <a:xfrm>
            <a:off x="2113125" y="3640150"/>
            <a:ext cx="4917599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</a:p>
        </p:txBody>
      </p:sp>
      <p:grpSp>
        <p:nvGrpSpPr>
          <p:cNvPr id="99" name="Shape 99"/>
          <p:cNvGrpSpPr/>
          <p:nvPr/>
        </p:nvGrpSpPr>
        <p:grpSpPr>
          <a:xfrm>
            <a:off x="4235600" y="717555"/>
            <a:ext cx="1457296" cy="1457425"/>
            <a:chOff x="6654650" y="3665275"/>
            <a:chExt cx="409100" cy="409125"/>
          </a:xfrm>
        </p:grpSpPr>
        <p:sp>
          <p:nvSpPr>
            <p:cNvPr id="100" name="Shape 10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2" name="Shape 102"/>
          <p:cNvGrpSpPr/>
          <p:nvPr/>
        </p:nvGrpSpPr>
        <p:grpSpPr>
          <a:xfrm rot="1868784">
            <a:off x="3207305" y="1243433"/>
            <a:ext cx="779848" cy="779854"/>
            <a:chOff x="570875" y="4322250"/>
            <a:chExt cx="443300" cy="443325"/>
          </a:xfrm>
        </p:grpSpPr>
        <p:sp>
          <p:nvSpPr>
            <p:cNvPr id="103" name="Shape 103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7" name="Shape 107"/>
          <p:cNvSpPr/>
          <p:nvPr/>
        </p:nvSpPr>
        <p:spPr>
          <a:xfrm>
            <a:off x="3742651" y="717557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 rot="1799983">
            <a:off x="5734788" y="1380473"/>
            <a:ext cx="243896" cy="232880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082175" y="1091725"/>
            <a:ext cx="2623200" cy="383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White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milk and fresh snow, the color produced by the combination of all the colors of the visible spectrum.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5863322" y="1091725"/>
            <a:ext cx="2623200" cy="383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Black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</a:p>
        </p:txBody>
      </p:sp>
      <p:grpSp>
        <p:nvGrpSpPr>
          <p:cNvPr id="116" name="Shape 116"/>
          <p:cNvGrpSpPr/>
          <p:nvPr/>
        </p:nvGrpSpPr>
        <p:grpSpPr>
          <a:xfrm>
            <a:off x="1512238" y="483379"/>
            <a:ext cx="564103" cy="601050"/>
            <a:chOff x="5970800" y="1619250"/>
            <a:chExt cx="428650" cy="456725"/>
          </a:xfrm>
        </p:grpSpPr>
        <p:sp>
          <p:nvSpPr>
            <p:cNvPr id="117" name="Shape 117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two or three columns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2907250" y="1129125"/>
            <a:ext cx="1842900" cy="379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Yellow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gold, butter and ripe lemons. In the spectrum of visible light, yellow is found between green and orange.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4844761" y="1129125"/>
            <a:ext cx="1842900" cy="379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Blue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colour of the clear sky and the deep sea. It is located between violet and green on the optical spectrum.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3"/>
          </p:nvPr>
        </p:nvSpPr>
        <p:spPr>
          <a:xfrm>
            <a:off x="6782273" y="1129125"/>
            <a:ext cx="1842900" cy="379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Is the color of blood, and because of this it has historically been associated with sacrifice, danger and courage.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30" name="Shape 130"/>
          <p:cNvGrpSpPr/>
          <p:nvPr/>
        </p:nvGrpSpPr>
        <p:grpSpPr>
          <a:xfrm>
            <a:off x="1512238" y="483379"/>
            <a:ext cx="564103" cy="601050"/>
            <a:chOff x="5970800" y="1619250"/>
            <a:chExt cx="428650" cy="456725"/>
          </a:xfrm>
        </p:grpSpPr>
        <p:sp>
          <p:nvSpPr>
            <p:cNvPr id="131" name="Shape 131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ug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PresentationFormat>On-screen Show (16:9)</PresentationFormat>
  <Paragraphs>132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Cabin Condensed</vt:lpstr>
      <vt:lpstr>Arial</vt:lpstr>
      <vt:lpstr>Cabin</vt:lpstr>
      <vt:lpstr>Snug</vt:lpstr>
      <vt:lpstr>SLIDE POWERPOINT</vt:lpstr>
      <vt:lpstr>Instructions for use</vt:lpstr>
      <vt:lpstr>Hello!</vt:lpstr>
      <vt:lpstr>1 Transition headline</vt:lpstr>
      <vt:lpstr>PowerPoint Presentation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2016-11-26T09:26:24Z</dcterms:modified>
</cp:coreProperties>
</file>