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4" r:id="rId5"/>
    <p:sldId id="262" r:id="rId6"/>
    <p:sldId id="276" r:id="rId7"/>
    <p:sldId id="278" r:id="rId8"/>
    <p:sldId id="280" r:id="rId9"/>
    <p:sldId id="260" r:id="rId10"/>
    <p:sldId id="266" r:id="rId11"/>
    <p:sldId id="261" r:id="rId12"/>
    <p:sldId id="277" r:id="rId13"/>
    <p:sldId id="281" r:id="rId14"/>
    <p:sldId id="268" r:id="rId15"/>
    <p:sldId id="274" r:id="rId16"/>
    <p:sldId id="275" r:id="rId17"/>
    <p:sldId id="267" r:id="rId18"/>
    <p:sldId id="282" r:id="rId19"/>
    <p:sldId id="270" r:id="rId20"/>
    <p:sldId id="259" r:id="rId21"/>
    <p:sldId id="271" r:id="rId22"/>
    <p:sldId id="272" r:id="rId23"/>
    <p:sldId id="283" r:id="rId24"/>
    <p:sldId id="279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BA5"/>
    <a:srgbClr val="E59782"/>
    <a:srgbClr val="FEFCFD"/>
    <a:srgbClr val="D1DCDE"/>
    <a:srgbClr val="F9F9F9"/>
    <a:srgbClr val="478BB7"/>
    <a:srgbClr val="F5F5F5"/>
    <a:srgbClr val="8D8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1" autoAdjust="0"/>
    <p:restoredTop sz="95274" autoAdjust="0"/>
  </p:normalViewPr>
  <p:slideViewPr>
    <p:cSldViewPr>
      <p:cViewPr varScale="1">
        <p:scale>
          <a:sx n="74" d="100"/>
          <a:sy n="74" d="100"/>
        </p:scale>
        <p:origin x="55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61824712"/>
        <c:axId val="361825104"/>
      </c:barChart>
      <c:catAx>
        <c:axId val="361824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61825104"/>
        <c:crosses val="autoZero"/>
        <c:auto val="1"/>
        <c:lblAlgn val="ctr"/>
        <c:lblOffset val="100"/>
        <c:noMultiLvlLbl val="0"/>
      </c:catAx>
      <c:valAx>
        <c:axId val="361825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1824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06B79-93F6-4B4B-96E2-204533529FB5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7574E-7EDA-47C7-A177-609015E85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45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61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135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1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851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72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18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517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70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219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571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7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11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39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748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705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442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9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88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35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135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017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65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701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02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0386">
            <a:off x="234792" y="116632"/>
            <a:ext cx="1058571" cy="1080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5464086"/>
            <a:ext cx="983432" cy="13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1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40.jp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3093976" y="462744"/>
            <a:ext cx="6004048" cy="6004048"/>
          </a:xfrm>
          <a:prstGeom prst="ellipse">
            <a:avLst/>
          </a:prstGeom>
          <a:solidFill>
            <a:srgbClr val="D1DCDE"/>
          </a:solidFill>
          <a:ln>
            <a:noFill/>
          </a:ln>
          <a:effectLst>
            <a:softEdge rad="38100"/>
          </a:effectLst>
          <a:scene3d>
            <a:camera prst="orthographicFront"/>
            <a:lightRig rig="contrasting" dir="t"/>
          </a:scene3d>
          <a:sp3d prstMaterial="matte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634916" y="1340768"/>
            <a:ext cx="677108" cy="1728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水彩风格</a:t>
            </a:r>
            <a:endParaRPr lang="zh-CN" altLang="en-US" sz="3200" dirty="0">
              <a:solidFill>
                <a:schemeClr val="bg1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51855" y="1988840"/>
            <a:ext cx="1200329" cy="27895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6600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JAPAN</a:t>
            </a:r>
            <a:endParaRPr lang="zh-CN" altLang="en-US" sz="6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43641" y="648268"/>
            <a:ext cx="15121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日本</a:t>
            </a:r>
          </a:p>
        </p:txBody>
      </p:sp>
      <p:pic>
        <p:nvPicPr>
          <p:cNvPr id="3" name="爱的罗曼史 romance de am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3580" y="-717001"/>
            <a:ext cx="609600" cy="609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55" y="1623543"/>
            <a:ext cx="4482381" cy="52344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36" y="3356992"/>
            <a:ext cx="950896" cy="7353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26" y="4970748"/>
            <a:ext cx="1650945" cy="17678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22"/>
          <a:stretch/>
        </p:blipFill>
        <p:spPr>
          <a:xfrm>
            <a:off x="4061" y="2164431"/>
            <a:ext cx="3595282" cy="46893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0002" y="-149539"/>
            <a:ext cx="3711769" cy="216615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54415" y="648268"/>
            <a:ext cx="461665" cy="43224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汇报人：千库网    汇报时间：</a:t>
            </a:r>
            <a:r>
              <a:rPr lang="en-US" altLang="zh-CN" dirty="0" smtClean="0">
                <a:solidFill>
                  <a:schemeClr val="bg1"/>
                </a:solidFill>
              </a:rPr>
              <a:t>XX</a:t>
            </a:r>
            <a:r>
              <a:rPr lang="zh-CN" altLang="en-US" dirty="0" smtClean="0">
                <a:solidFill>
                  <a:schemeClr val="bg1"/>
                </a:solidFill>
              </a:rPr>
              <a:t>年</a:t>
            </a:r>
            <a:r>
              <a:rPr lang="en-US" altLang="zh-CN" dirty="0" smtClean="0">
                <a:solidFill>
                  <a:schemeClr val="bg1"/>
                </a:solidFill>
              </a:rPr>
              <a:t>XX</a:t>
            </a:r>
            <a:r>
              <a:rPr lang="zh-CN" altLang="en-US" dirty="0" smtClean="0">
                <a:solidFill>
                  <a:schemeClr val="bg1"/>
                </a:solidFill>
              </a:rPr>
              <a:t>月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1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3" grpId="0"/>
      <p:bldP spid="24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9"/>
          <a:stretch/>
        </p:blipFill>
        <p:spPr>
          <a:xfrm>
            <a:off x="959379" y="1497825"/>
            <a:ext cx="3674138" cy="52308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71" y="1272931"/>
            <a:ext cx="796044" cy="856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30" y="2745109"/>
            <a:ext cx="796044" cy="8561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30" y="4113227"/>
            <a:ext cx="796044" cy="8561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04" y="5326793"/>
            <a:ext cx="796044" cy="856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63648" y="2850010"/>
            <a:ext cx="5588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39936" y="1297226"/>
            <a:ext cx="4604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85248" y="4218128"/>
            <a:ext cx="5588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96001" y="5316095"/>
            <a:ext cx="4548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966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448" y="1628800"/>
            <a:ext cx="2480068" cy="25462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709" y="1628800"/>
            <a:ext cx="2371035" cy="25462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15" y="1694936"/>
            <a:ext cx="2480068" cy="24800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55440" y="4293096"/>
            <a:ext cx="28567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27848" y="4316563"/>
            <a:ext cx="28567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40707" y="4352164"/>
            <a:ext cx="28567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972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324235" y="2521521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itchFamily="2" charset="-122"/>
                <a:ea typeface="时尚中黑简体" pitchFamily="2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14037" y="2521521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itchFamily="2" charset="-122"/>
                <a:ea typeface="时尚中黑简体" pitchFamily="2" charset="-122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688073" y="2521521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itchFamily="2" charset="-122"/>
                <a:ea typeface="时尚中黑简体" pitchFamily="2" charset="-122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3324235" y="4198533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itchFamily="2" charset="-122"/>
                <a:ea typeface="时尚中黑简体" pitchFamily="2" charset="-122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5503467" y="4198533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itchFamily="2" charset="-122"/>
                <a:ea typeface="时尚中黑简体" pitchFamily="2" charset="-122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7721705" y="4198533"/>
            <a:ext cx="461665" cy="55399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chemeClr val="bg1">
                    <a:lumMod val="50000"/>
                  </a:schemeClr>
                </a:solidFill>
                <a:latin typeface="时尚中黑简体" pitchFamily="2" charset="-122"/>
                <a:ea typeface="时尚中黑简体" pitchFamily="2" charset="-122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11" name="Straight Connector 25"/>
          <p:cNvCxnSpPr/>
          <p:nvPr/>
        </p:nvCxnSpPr>
        <p:spPr>
          <a:xfrm>
            <a:off x="3905499" y="2780928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4"/>
          <p:cNvCxnSpPr/>
          <p:nvPr/>
        </p:nvCxnSpPr>
        <p:spPr>
          <a:xfrm>
            <a:off x="6125460" y="2780928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9"/>
          <p:cNvCxnSpPr/>
          <p:nvPr/>
        </p:nvCxnSpPr>
        <p:spPr>
          <a:xfrm>
            <a:off x="8328248" y="2780928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44"/>
          <p:cNvCxnSpPr/>
          <p:nvPr/>
        </p:nvCxnSpPr>
        <p:spPr>
          <a:xfrm rot="5400000">
            <a:off x="8172537" y="2851842"/>
            <a:ext cx="1695525" cy="1553697"/>
          </a:xfrm>
          <a:prstGeom prst="bentConnector3">
            <a:avLst>
              <a:gd name="adj1" fmla="val 100560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67"/>
          <p:cNvCxnSpPr/>
          <p:nvPr/>
        </p:nvCxnSpPr>
        <p:spPr>
          <a:xfrm flipH="1">
            <a:off x="6094121" y="4476453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8"/>
          <p:cNvCxnSpPr/>
          <p:nvPr/>
        </p:nvCxnSpPr>
        <p:spPr>
          <a:xfrm flipH="1">
            <a:off x="3874160" y="4476453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656098" y="1693208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835330" y="1693208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53568" y="1693208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53568" y="4771043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845900" y="4771043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56098" y="4771043"/>
            <a:ext cx="1797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国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753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75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5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2753958" y="2855747"/>
            <a:ext cx="5874077" cy="4464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8" y="-12681"/>
            <a:ext cx="3740089" cy="23899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56057" y="237326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第三部分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88005" y="308115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35097"/>
            <a:ext cx="1905561" cy="1944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38" y="1313864"/>
            <a:ext cx="1645784" cy="212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16080" y="1700808"/>
            <a:ext cx="2919809" cy="4608512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06076" y="2036067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添加标题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7510764" y="2036067"/>
            <a:ext cx="1107996" cy="342791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34076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7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5" y="1636310"/>
            <a:ext cx="6398574" cy="3860800"/>
          </a:xfrm>
          <a:prstGeom prst="rect">
            <a:avLst/>
          </a:prstGeom>
        </p:spPr>
      </p:pic>
      <p:sp>
        <p:nvSpPr>
          <p:cNvPr id="17" name="Rectangle 41"/>
          <p:cNvSpPr/>
          <p:nvPr/>
        </p:nvSpPr>
        <p:spPr>
          <a:xfrm>
            <a:off x="982638" y="2060848"/>
            <a:ext cx="4425120" cy="2832968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0" name="TextBox 459"/>
          <p:cNvSpPr>
            <a:spLocks noChangeArrowheads="1"/>
          </p:cNvSpPr>
          <p:nvPr/>
        </p:nvSpPr>
        <p:spPr bwMode="auto">
          <a:xfrm>
            <a:off x="7690954" y="1322891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670196" y="1722988"/>
            <a:ext cx="3682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29" y="1322891"/>
            <a:ext cx="1112588" cy="725407"/>
          </a:xfrm>
          <a:prstGeom prst="rect">
            <a:avLst/>
          </a:prstGeom>
        </p:spPr>
      </p:pic>
      <p:sp>
        <p:nvSpPr>
          <p:cNvPr id="42" name="TextBox 459"/>
          <p:cNvSpPr>
            <a:spLocks noChangeArrowheads="1"/>
          </p:cNvSpPr>
          <p:nvPr/>
        </p:nvSpPr>
        <p:spPr bwMode="auto">
          <a:xfrm>
            <a:off x="7690954" y="2956895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670196" y="3356992"/>
            <a:ext cx="3682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29" y="2956895"/>
            <a:ext cx="1112588" cy="725407"/>
          </a:xfrm>
          <a:prstGeom prst="rect">
            <a:avLst/>
          </a:prstGeom>
        </p:spPr>
      </p:pic>
      <p:sp>
        <p:nvSpPr>
          <p:cNvPr id="45" name="TextBox 459"/>
          <p:cNvSpPr>
            <a:spLocks noChangeArrowheads="1"/>
          </p:cNvSpPr>
          <p:nvPr/>
        </p:nvSpPr>
        <p:spPr bwMode="auto">
          <a:xfrm>
            <a:off x="7690954" y="4493719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670196" y="4893816"/>
            <a:ext cx="3682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29" y="4493719"/>
            <a:ext cx="1112588" cy="7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30" grpId="0"/>
      <p:bldP spid="31" grpId="0"/>
      <p:bldP spid="42" grpId="0"/>
      <p:bldP spid="43" grpId="0"/>
      <p:bldP spid="4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9511666" y="1647658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25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823386" y="1647657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47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65309" y="1641548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50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252490" y="1646151"/>
            <a:ext cx="915329" cy="3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80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75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%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TextBox 459"/>
          <p:cNvSpPr>
            <a:spLocks noChangeArrowheads="1"/>
          </p:cNvSpPr>
          <p:nvPr/>
        </p:nvSpPr>
        <p:spPr bwMode="auto">
          <a:xfrm>
            <a:off x="1592681" y="4132495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29424" y="4532592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" name="TextBox 459"/>
          <p:cNvSpPr>
            <a:spLocks noChangeArrowheads="1"/>
          </p:cNvSpPr>
          <p:nvPr/>
        </p:nvSpPr>
        <p:spPr bwMode="auto">
          <a:xfrm>
            <a:off x="4155272" y="4133399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52103" y="4533496"/>
            <a:ext cx="23758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TextBox 459"/>
          <p:cNvSpPr>
            <a:spLocks noChangeArrowheads="1"/>
          </p:cNvSpPr>
          <p:nvPr/>
        </p:nvSpPr>
        <p:spPr bwMode="auto">
          <a:xfrm>
            <a:off x="6701578" y="4133399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74770" y="4533496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4" name="TextBox 459"/>
          <p:cNvSpPr>
            <a:spLocks noChangeArrowheads="1"/>
          </p:cNvSpPr>
          <p:nvPr/>
        </p:nvSpPr>
        <p:spPr bwMode="auto">
          <a:xfrm>
            <a:off x="9297160" y="4146660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95987" y="4546757"/>
            <a:ext cx="2349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665309" y="2924944"/>
            <a:ext cx="830291" cy="1080120"/>
            <a:chOff x="1665309" y="2924944"/>
            <a:chExt cx="830291" cy="1080120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V="1">
              <a:off x="2063552" y="2924944"/>
              <a:ext cx="0" cy="108012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4295008" y="2492896"/>
            <a:ext cx="830291" cy="1543101"/>
            <a:chOff x="1665309" y="2461963"/>
            <a:chExt cx="830291" cy="1543101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V="1">
              <a:off x="2063552" y="2461963"/>
              <a:ext cx="0" cy="154310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6865904" y="3068960"/>
            <a:ext cx="830291" cy="961222"/>
            <a:chOff x="1665309" y="3043842"/>
            <a:chExt cx="830291" cy="961222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V="1">
              <a:off x="2063552" y="3043842"/>
              <a:ext cx="0" cy="9612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9466777" y="3465004"/>
            <a:ext cx="830291" cy="565178"/>
            <a:chOff x="1665309" y="3439886"/>
            <a:chExt cx="830291" cy="565178"/>
          </a:xfrm>
        </p:grpSpPr>
        <p:cxnSp>
          <p:nvCxnSpPr>
            <p:cNvPr id="42" name="直接连接符 41"/>
            <p:cNvCxnSpPr/>
            <p:nvPr/>
          </p:nvCxnSpPr>
          <p:spPr>
            <a:xfrm>
              <a:off x="1665309" y="4005064"/>
              <a:ext cx="8302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V="1">
              <a:off x="2063552" y="3439886"/>
              <a:ext cx="0" cy="565178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947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31" name="Shape 711"/>
          <p:cNvSpPr/>
          <p:nvPr/>
        </p:nvSpPr>
        <p:spPr>
          <a:xfrm rot="16200000">
            <a:off x="1222423" y="2037881"/>
            <a:ext cx="2304256" cy="2062158"/>
          </a:xfrm>
          <a:prstGeom prst="hexagon">
            <a:avLst>
              <a:gd name="adj" fmla="val 25000"/>
              <a:gd name="vf" fmla="val 115470"/>
            </a:avLst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32" name="Shape 712"/>
          <p:cNvSpPr/>
          <p:nvPr/>
        </p:nvSpPr>
        <p:spPr>
          <a:xfrm rot="16200000">
            <a:off x="4930174" y="2037881"/>
            <a:ext cx="2304256" cy="2062158"/>
          </a:xfrm>
          <a:prstGeom prst="hexagon">
            <a:avLst>
              <a:gd name="adj" fmla="val 25000"/>
              <a:gd name="vf" fmla="val 11547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857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34" name="Shape 714"/>
          <p:cNvSpPr/>
          <p:nvPr/>
        </p:nvSpPr>
        <p:spPr>
          <a:xfrm rot="16200000">
            <a:off x="8637925" y="2037881"/>
            <a:ext cx="2304256" cy="2062158"/>
          </a:xfrm>
          <a:prstGeom prst="hexagon">
            <a:avLst>
              <a:gd name="adj" fmla="val 25000"/>
              <a:gd name="vf" fmla="val 115470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8575" cap="flat" cmpd="sng">
            <a:solidFill>
              <a:schemeClr val="bg1">
                <a:lumMod val="8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35" name="TextBox 459"/>
          <p:cNvSpPr>
            <a:spLocks noChangeArrowheads="1"/>
          </p:cNvSpPr>
          <p:nvPr/>
        </p:nvSpPr>
        <p:spPr bwMode="auto">
          <a:xfrm>
            <a:off x="1789787" y="4417083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82362" y="4822927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7" name="TextBox 459"/>
          <p:cNvSpPr>
            <a:spLocks noChangeArrowheads="1"/>
          </p:cNvSpPr>
          <p:nvPr/>
        </p:nvSpPr>
        <p:spPr bwMode="auto">
          <a:xfrm>
            <a:off x="5447928" y="4412824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340503" y="4818668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9" name="TextBox 459"/>
          <p:cNvSpPr>
            <a:spLocks noChangeArrowheads="1"/>
          </p:cNvSpPr>
          <p:nvPr/>
        </p:nvSpPr>
        <p:spPr bwMode="auto">
          <a:xfrm>
            <a:off x="9192344" y="4412824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084919" y="4818668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542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animBg="1"/>
      <p:bldP spid="32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2753958" y="2855747"/>
            <a:ext cx="5874077" cy="4464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8" y="-12681"/>
            <a:ext cx="3740089" cy="23899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56057" y="237326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第四部分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88005" y="308115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35097"/>
            <a:ext cx="1905561" cy="1944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38" y="1313864"/>
            <a:ext cx="1645784" cy="212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9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38" y="1556792"/>
            <a:ext cx="3571597" cy="22322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006" y="1556792"/>
            <a:ext cx="3589988" cy="22322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65" y="1556792"/>
            <a:ext cx="3481897" cy="223224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8667" y="3967896"/>
            <a:ext cx="3595668" cy="1477328"/>
          </a:xfrm>
          <a:prstGeom prst="rect">
            <a:avLst/>
          </a:prstGeom>
          <a:solidFill>
            <a:srgbClr val="FEFCFD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95326" y="3967895"/>
            <a:ext cx="3595668" cy="1477328"/>
          </a:xfrm>
          <a:prstGeom prst="rect">
            <a:avLst/>
          </a:prstGeom>
          <a:solidFill>
            <a:srgbClr val="FEFCFD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07665" y="3967895"/>
            <a:ext cx="3595668" cy="1477328"/>
          </a:xfrm>
          <a:prstGeom prst="rect">
            <a:avLst/>
          </a:prstGeom>
          <a:solidFill>
            <a:srgbClr val="FEFCFD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28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37337" y="604639"/>
            <a:ext cx="6158730" cy="575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5"/>
          <a:stretch/>
        </p:blipFill>
        <p:spPr>
          <a:xfrm>
            <a:off x="1489188" y="1637871"/>
            <a:ext cx="2620786" cy="464213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062596" y="813363"/>
            <a:ext cx="1908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目录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890035" y="1894772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90034" y="2902065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90034" y="3909358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90033" y="4916651"/>
            <a:ext cx="294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400" dirty="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35" y="1873561"/>
            <a:ext cx="377149" cy="3625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35" y="2946223"/>
            <a:ext cx="377149" cy="3625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35" y="3958939"/>
            <a:ext cx="377149" cy="3625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35" y="4966232"/>
            <a:ext cx="377149" cy="3625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4"/>
            <a:ext cx="2196046" cy="32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48" y="1700808"/>
            <a:ext cx="3158531" cy="2678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073" y="2698665"/>
            <a:ext cx="1045011" cy="10987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404255"/>
            <a:ext cx="5140990" cy="32715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155" y="3403963"/>
            <a:ext cx="1523874" cy="99356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66781" y="4985321"/>
            <a:ext cx="9708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45440" y="5530159"/>
            <a:ext cx="9729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是一个高度发达的资本主义国家。其资源匮乏并极端依赖进口，发达的制造业是国民经济的主要支柱。科研、航天、制造业、教育水平均居世界前列。此外，以动漫、游戏产业为首的文化产业和发达的旅游业也是其重要象征。日本在环境保护、资源利用等许多方面堪称世界典范，其国民普遍拥有良好的教育、极高的生活水平和国民素质。至今仍较好地保存着以茶道、花道、书道等为代表的日本传统文化</a:t>
            </a:r>
          </a:p>
        </p:txBody>
      </p:sp>
    </p:spTree>
    <p:extLst>
      <p:ext uri="{BB962C8B-B14F-4D97-AF65-F5344CB8AC3E}">
        <p14:creationId xmlns:p14="http://schemas.microsoft.com/office/powerpoint/2010/main" val="161306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7" name="Freeform 5"/>
          <p:cNvSpPr>
            <a:spLocks noChangeArrowheads="1"/>
          </p:cNvSpPr>
          <p:nvPr/>
        </p:nvSpPr>
        <p:spPr bwMode="auto">
          <a:xfrm>
            <a:off x="2882525" y="3119969"/>
            <a:ext cx="1185179" cy="1746249"/>
          </a:xfrm>
          <a:custGeom>
            <a:avLst/>
            <a:gdLst>
              <a:gd name="T0" fmla="*/ 307 w 615"/>
              <a:gd name="T1" fmla="*/ 0 h 863"/>
              <a:gd name="T2" fmla="*/ 461 w 615"/>
              <a:gd name="T3" fmla="*/ 435 h 863"/>
              <a:gd name="T4" fmla="*/ 615 w 615"/>
              <a:gd name="T5" fmla="*/ 863 h 863"/>
              <a:gd name="T6" fmla="*/ 307 w 615"/>
              <a:gd name="T7" fmla="*/ 863 h 863"/>
              <a:gd name="T8" fmla="*/ 0 w 615"/>
              <a:gd name="T9" fmla="*/ 863 h 863"/>
              <a:gd name="T10" fmla="*/ 154 w 615"/>
              <a:gd name="T11" fmla="*/ 435 h 863"/>
              <a:gd name="T12" fmla="*/ 307 w 615"/>
              <a:gd name="T13" fmla="*/ 0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5" h="863">
                <a:moveTo>
                  <a:pt x="307" y="0"/>
                </a:moveTo>
                <a:lnTo>
                  <a:pt x="461" y="435"/>
                </a:lnTo>
                <a:lnTo>
                  <a:pt x="615" y="863"/>
                </a:lnTo>
                <a:lnTo>
                  <a:pt x="307" y="863"/>
                </a:lnTo>
                <a:lnTo>
                  <a:pt x="0" y="863"/>
                </a:lnTo>
                <a:lnTo>
                  <a:pt x="154" y="435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8" name="Freeform 6"/>
          <p:cNvSpPr>
            <a:spLocks noChangeArrowheads="1"/>
          </p:cNvSpPr>
          <p:nvPr/>
        </p:nvSpPr>
        <p:spPr bwMode="auto">
          <a:xfrm>
            <a:off x="1879355" y="4040718"/>
            <a:ext cx="1185179" cy="825500"/>
          </a:xfrm>
          <a:custGeom>
            <a:avLst/>
            <a:gdLst>
              <a:gd name="T0" fmla="*/ 308 w 615"/>
              <a:gd name="T1" fmla="*/ 0 h 408"/>
              <a:gd name="T2" fmla="*/ 461 w 615"/>
              <a:gd name="T3" fmla="*/ 201 h 408"/>
              <a:gd name="T4" fmla="*/ 615 w 615"/>
              <a:gd name="T5" fmla="*/ 408 h 408"/>
              <a:gd name="T6" fmla="*/ 308 w 615"/>
              <a:gd name="T7" fmla="*/ 408 h 408"/>
              <a:gd name="T8" fmla="*/ 0 w 615"/>
              <a:gd name="T9" fmla="*/ 408 h 408"/>
              <a:gd name="T10" fmla="*/ 154 w 615"/>
              <a:gd name="T11" fmla="*/ 201 h 408"/>
              <a:gd name="T12" fmla="*/ 308 w 615"/>
              <a:gd name="T13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5" h="408">
                <a:moveTo>
                  <a:pt x="308" y="0"/>
                </a:moveTo>
                <a:lnTo>
                  <a:pt x="461" y="201"/>
                </a:lnTo>
                <a:lnTo>
                  <a:pt x="615" y="408"/>
                </a:lnTo>
                <a:lnTo>
                  <a:pt x="308" y="408"/>
                </a:lnTo>
                <a:lnTo>
                  <a:pt x="0" y="408"/>
                </a:lnTo>
                <a:lnTo>
                  <a:pt x="154" y="201"/>
                </a:lnTo>
                <a:lnTo>
                  <a:pt x="3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9" name="Freeform 7"/>
          <p:cNvSpPr>
            <a:spLocks noChangeArrowheads="1"/>
          </p:cNvSpPr>
          <p:nvPr/>
        </p:nvSpPr>
        <p:spPr bwMode="auto">
          <a:xfrm>
            <a:off x="916398" y="4648201"/>
            <a:ext cx="1183062" cy="218016"/>
          </a:xfrm>
          <a:custGeom>
            <a:avLst/>
            <a:gdLst>
              <a:gd name="T0" fmla="*/ 307 w 614"/>
              <a:gd name="T1" fmla="*/ 0 h 107"/>
              <a:gd name="T2" fmla="*/ 460 w 614"/>
              <a:gd name="T3" fmla="*/ 53 h 107"/>
              <a:gd name="T4" fmla="*/ 614 w 614"/>
              <a:gd name="T5" fmla="*/ 107 h 107"/>
              <a:gd name="T6" fmla="*/ 307 w 614"/>
              <a:gd name="T7" fmla="*/ 107 h 107"/>
              <a:gd name="T8" fmla="*/ 0 w 614"/>
              <a:gd name="T9" fmla="*/ 107 h 107"/>
              <a:gd name="T10" fmla="*/ 153 w 614"/>
              <a:gd name="T11" fmla="*/ 53 h 107"/>
              <a:gd name="T12" fmla="*/ 307 w 614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107">
                <a:moveTo>
                  <a:pt x="307" y="0"/>
                </a:moveTo>
                <a:lnTo>
                  <a:pt x="460" y="53"/>
                </a:lnTo>
                <a:lnTo>
                  <a:pt x="614" y="107"/>
                </a:lnTo>
                <a:lnTo>
                  <a:pt x="307" y="107"/>
                </a:lnTo>
                <a:lnTo>
                  <a:pt x="0" y="107"/>
                </a:lnTo>
                <a:lnTo>
                  <a:pt x="153" y="53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0" name="Freeform 8"/>
          <p:cNvSpPr>
            <a:spLocks noChangeArrowheads="1"/>
          </p:cNvSpPr>
          <p:nvPr/>
        </p:nvSpPr>
        <p:spPr bwMode="auto">
          <a:xfrm>
            <a:off x="3885695" y="2106084"/>
            <a:ext cx="1183063" cy="2760133"/>
          </a:xfrm>
          <a:custGeom>
            <a:avLst/>
            <a:gdLst>
              <a:gd name="T0" fmla="*/ 307 w 614"/>
              <a:gd name="T1" fmla="*/ 0 h 1365"/>
              <a:gd name="T2" fmla="*/ 461 w 614"/>
              <a:gd name="T3" fmla="*/ 682 h 1365"/>
              <a:gd name="T4" fmla="*/ 614 w 614"/>
              <a:gd name="T5" fmla="*/ 1365 h 1365"/>
              <a:gd name="T6" fmla="*/ 307 w 614"/>
              <a:gd name="T7" fmla="*/ 1365 h 1365"/>
              <a:gd name="T8" fmla="*/ 0 w 614"/>
              <a:gd name="T9" fmla="*/ 1365 h 1365"/>
              <a:gd name="T10" fmla="*/ 154 w 614"/>
              <a:gd name="T11" fmla="*/ 682 h 1365"/>
              <a:gd name="T12" fmla="*/ 307 w 614"/>
              <a:gd name="T13" fmla="*/ 0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1365">
                <a:moveTo>
                  <a:pt x="307" y="0"/>
                </a:moveTo>
                <a:lnTo>
                  <a:pt x="461" y="682"/>
                </a:lnTo>
                <a:lnTo>
                  <a:pt x="614" y="1365"/>
                </a:lnTo>
                <a:lnTo>
                  <a:pt x="307" y="1365"/>
                </a:lnTo>
                <a:lnTo>
                  <a:pt x="0" y="1365"/>
                </a:lnTo>
                <a:lnTo>
                  <a:pt x="154" y="682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1" name="Freeform 9"/>
          <p:cNvSpPr>
            <a:spLocks noChangeArrowheads="1"/>
          </p:cNvSpPr>
          <p:nvPr/>
        </p:nvSpPr>
        <p:spPr bwMode="auto">
          <a:xfrm>
            <a:off x="4888864" y="3579284"/>
            <a:ext cx="1183063" cy="1286933"/>
          </a:xfrm>
          <a:custGeom>
            <a:avLst/>
            <a:gdLst>
              <a:gd name="T0" fmla="*/ 307 w 614"/>
              <a:gd name="T1" fmla="*/ 0 h 636"/>
              <a:gd name="T2" fmla="*/ 461 w 614"/>
              <a:gd name="T3" fmla="*/ 321 h 636"/>
              <a:gd name="T4" fmla="*/ 614 w 614"/>
              <a:gd name="T5" fmla="*/ 636 h 636"/>
              <a:gd name="T6" fmla="*/ 307 w 614"/>
              <a:gd name="T7" fmla="*/ 636 h 636"/>
              <a:gd name="T8" fmla="*/ 0 w 614"/>
              <a:gd name="T9" fmla="*/ 636 h 636"/>
              <a:gd name="T10" fmla="*/ 154 w 614"/>
              <a:gd name="T11" fmla="*/ 321 h 636"/>
              <a:gd name="T12" fmla="*/ 307 w 614"/>
              <a:gd name="T13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4" h="636">
                <a:moveTo>
                  <a:pt x="307" y="0"/>
                </a:moveTo>
                <a:lnTo>
                  <a:pt x="461" y="321"/>
                </a:lnTo>
                <a:lnTo>
                  <a:pt x="614" y="636"/>
                </a:lnTo>
                <a:lnTo>
                  <a:pt x="307" y="636"/>
                </a:lnTo>
                <a:lnTo>
                  <a:pt x="0" y="636"/>
                </a:lnTo>
                <a:lnTo>
                  <a:pt x="154" y="321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21908" tIns="60954" rIns="121908" bIns="60954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2" name="TextBox 282"/>
          <p:cNvSpPr>
            <a:spLocks noChangeArrowheads="1"/>
          </p:cNvSpPr>
          <p:nvPr/>
        </p:nvSpPr>
        <p:spPr bwMode="auto">
          <a:xfrm>
            <a:off x="1231740" y="4163485"/>
            <a:ext cx="463490" cy="37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18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  <a:sym typeface="Arial" pitchFamily="34" charset="0"/>
            </a:endParaRPr>
          </a:p>
        </p:txBody>
      </p:sp>
      <p:sp>
        <p:nvSpPr>
          <p:cNvPr id="23" name="TextBox 283"/>
          <p:cNvSpPr>
            <a:spLocks noChangeArrowheads="1"/>
          </p:cNvSpPr>
          <p:nvPr/>
        </p:nvSpPr>
        <p:spPr bwMode="auto">
          <a:xfrm>
            <a:off x="1119581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4" name="TextBox 285"/>
          <p:cNvSpPr>
            <a:spLocks noChangeArrowheads="1"/>
          </p:cNvSpPr>
          <p:nvPr/>
        </p:nvSpPr>
        <p:spPr bwMode="auto">
          <a:xfrm>
            <a:off x="2052909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标题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86"/>
          <p:cNvSpPr>
            <a:spLocks noChangeArrowheads="1"/>
          </p:cNvSpPr>
          <p:nvPr/>
        </p:nvSpPr>
        <p:spPr bwMode="auto">
          <a:xfrm>
            <a:off x="3030673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标题</a:t>
            </a:r>
          </a:p>
        </p:txBody>
      </p:sp>
      <p:sp>
        <p:nvSpPr>
          <p:cNvPr id="26" name="TextBox 287"/>
          <p:cNvSpPr>
            <a:spLocks noChangeArrowheads="1"/>
          </p:cNvSpPr>
          <p:nvPr/>
        </p:nvSpPr>
        <p:spPr bwMode="auto">
          <a:xfrm>
            <a:off x="4060306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标题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7" name="TextBox 288"/>
          <p:cNvSpPr>
            <a:spLocks noChangeArrowheads="1"/>
          </p:cNvSpPr>
          <p:nvPr/>
        </p:nvSpPr>
        <p:spPr bwMode="auto">
          <a:xfrm>
            <a:off x="5100512" y="4941168"/>
            <a:ext cx="6052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标题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8" name="TextBox 289"/>
          <p:cNvSpPr>
            <a:spLocks noChangeArrowheads="1"/>
          </p:cNvSpPr>
          <p:nvPr/>
        </p:nvSpPr>
        <p:spPr bwMode="auto">
          <a:xfrm>
            <a:off x="2184116" y="3613152"/>
            <a:ext cx="463490" cy="37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38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  <a:sym typeface="Arial" pitchFamily="34" charset="0"/>
            </a:endParaRPr>
          </a:p>
        </p:txBody>
      </p:sp>
      <p:sp>
        <p:nvSpPr>
          <p:cNvPr id="29" name="TextBox 290"/>
          <p:cNvSpPr>
            <a:spLocks noChangeArrowheads="1"/>
          </p:cNvSpPr>
          <p:nvPr/>
        </p:nvSpPr>
        <p:spPr bwMode="auto">
          <a:xfrm>
            <a:off x="3170355" y="2603502"/>
            <a:ext cx="46349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97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  <a:sym typeface="Arial" pitchFamily="34" charset="0"/>
            </a:endParaRPr>
          </a:p>
        </p:txBody>
      </p:sp>
      <p:sp>
        <p:nvSpPr>
          <p:cNvPr id="30" name="TextBox 291"/>
          <p:cNvSpPr>
            <a:spLocks noChangeArrowheads="1"/>
          </p:cNvSpPr>
          <p:nvPr/>
        </p:nvSpPr>
        <p:spPr bwMode="auto">
          <a:xfrm>
            <a:off x="4190455" y="1686985"/>
            <a:ext cx="57354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125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  <a:sym typeface="Arial" pitchFamily="34" charset="0"/>
            </a:endParaRPr>
          </a:p>
        </p:txBody>
      </p:sp>
      <p:sp>
        <p:nvSpPr>
          <p:cNvPr id="31" name="TextBox 292"/>
          <p:cNvSpPr>
            <a:spLocks noChangeArrowheads="1"/>
          </p:cNvSpPr>
          <p:nvPr/>
        </p:nvSpPr>
        <p:spPr bwMode="auto">
          <a:xfrm>
            <a:off x="5210555" y="3128435"/>
            <a:ext cx="46560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55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  <a:sym typeface="Arial" pitchFamily="34" charset="0"/>
            </a:endParaRPr>
          </a:p>
        </p:txBody>
      </p:sp>
      <p:sp>
        <p:nvSpPr>
          <p:cNvPr id="32" name="文本框 120"/>
          <p:cNvSpPr txBox="1"/>
          <p:nvPr/>
        </p:nvSpPr>
        <p:spPr>
          <a:xfrm>
            <a:off x="6743278" y="3645024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3" name="文本框 71"/>
          <p:cNvSpPr txBox="1"/>
          <p:nvPr/>
        </p:nvSpPr>
        <p:spPr>
          <a:xfrm>
            <a:off x="6882571" y="3222293"/>
            <a:ext cx="110799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F6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FFF6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6012">
            <a:off x="8213028" y="1292927"/>
            <a:ext cx="1746205" cy="22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3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32" name="TextBox 459"/>
          <p:cNvSpPr>
            <a:spLocks noChangeArrowheads="1"/>
          </p:cNvSpPr>
          <p:nvPr/>
        </p:nvSpPr>
        <p:spPr bwMode="auto">
          <a:xfrm>
            <a:off x="6606129" y="1389406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64688" y="1767795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Rounded Rectangle 3"/>
          <p:cNvSpPr/>
          <p:nvPr/>
        </p:nvSpPr>
        <p:spPr>
          <a:xfrm>
            <a:off x="5877180" y="1773862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5" name="Rounded Rectangle 3"/>
          <p:cNvSpPr/>
          <p:nvPr/>
        </p:nvSpPr>
        <p:spPr>
          <a:xfrm>
            <a:off x="5890729" y="2885718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6" name="Rounded Rectangle 3"/>
          <p:cNvSpPr/>
          <p:nvPr/>
        </p:nvSpPr>
        <p:spPr>
          <a:xfrm>
            <a:off x="5889537" y="3924818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7" name="Rounded Rectangle 3"/>
          <p:cNvSpPr/>
          <p:nvPr/>
        </p:nvSpPr>
        <p:spPr>
          <a:xfrm>
            <a:off x="5895487" y="4971991"/>
            <a:ext cx="609825" cy="589444"/>
          </a:xfrm>
          <a:prstGeom prst="roundRect">
            <a:avLst>
              <a:gd name="adj" fmla="val 744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en-US"/>
          </a:p>
        </p:txBody>
      </p:sp>
      <p:sp>
        <p:nvSpPr>
          <p:cNvPr id="38" name="TextBox 459"/>
          <p:cNvSpPr>
            <a:spLocks noChangeArrowheads="1"/>
          </p:cNvSpPr>
          <p:nvPr/>
        </p:nvSpPr>
        <p:spPr bwMode="auto">
          <a:xfrm>
            <a:off x="6599608" y="2510463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58167" y="2888852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TextBox 459"/>
          <p:cNvSpPr>
            <a:spLocks noChangeArrowheads="1"/>
          </p:cNvSpPr>
          <p:nvPr/>
        </p:nvSpPr>
        <p:spPr bwMode="auto">
          <a:xfrm>
            <a:off x="6606129" y="3524721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564688" y="3903110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Box 459"/>
          <p:cNvSpPr>
            <a:spLocks noChangeArrowheads="1"/>
          </p:cNvSpPr>
          <p:nvPr/>
        </p:nvSpPr>
        <p:spPr bwMode="auto">
          <a:xfrm>
            <a:off x="6622189" y="4593602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580748" y="4971991"/>
            <a:ext cx="389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点击此处添加您的文字并简要描述上述图表内容，点击此处添加您的文字并简要描述上述图表内容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577210" y="1991300"/>
            <a:ext cx="1485901" cy="1436240"/>
            <a:chOff x="1577210" y="1991300"/>
            <a:chExt cx="1485901" cy="1436240"/>
          </a:xfrm>
        </p:grpSpPr>
        <p:sp>
          <p:nvSpPr>
            <p:cNvPr id="22" name="Rounded Rectangle 3"/>
            <p:cNvSpPr/>
            <p:nvPr/>
          </p:nvSpPr>
          <p:spPr>
            <a:xfrm>
              <a:off x="1577210" y="1991300"/>
              <a:ext cx="1485901" cy="143624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375" y="2315368"/>
              <a:ext cx="968881" cy="936431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3310379" y="3645024"/>
            <a:ext cx="1485901" cy="1436240"/>
            <a:chOff x="3310379" y="3645024"/>
            <a:chExt cx="1485901" cy="1436240"/>
          </a:xfrm>
        </p:grpSpPr>
        <p:sp>
          <p:nvSpPr>
            <p:cNvPr id="4" name="Rounded Rectangle 8"/>
            <p:cNvSpPr/>
            <p:nvPr/>
          </p:nvSpPr>
          <p:spPr>
            <a:xfrm>
              <a:off x="3310379" y="3645024"/>
              <a:ext cx="1485901" cy="143624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455" y="3924818"/>
              <a:ext cx="765022" cy="1042758"/>
            </a:xfrm>
            <a:prstGeom prst="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1577210" y="3645024"/>
            <a:ext cx="1485901" cy="1436240"/>
            <a:chOff x="1577210" y="3645024"/>
            <a:chExt cx="1485901" cy="1436240"/>
          </a:xfrm>
        </p:grpSpPr>
        <p:sp>
          <p:nvSpPr>
            <p:cNvPr id="19" name="Rounded Rectangle 7"/>
            <p:cNvSpPr/>
            <p:nvPr/>
          </p:nvSpPr>
          <p:spPr>
            <a:xfrm>
              <a:off x="1577210" y="3645024"/>
              <a:ext cx="1485901" cy="143624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761" y="3656654"/>
              <a:ext cx="1439137" cy="1382422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3310379" y="1991300"/>
            <a:ext cx="1485901" cy="1436240"/>
            <a:chOff x="3310379" y="1991300"/>
            <a:chExt cx="1485901" cy="1436240"/>
          </a:xfrm>
        </p:grpSpPr>
        <p:grpSp>
          <p:nvGrpSpPr>
            <p:cNvPr id="9" name="组合 8"/>
            <p:cNvGrpSpPr/>
            <p:nvPr/>
          </p:nvGrpSpPr>
          <p:grpSpPr>
            <a:xfrm>
              <a:off x="3310379" y="1991300"/>
              <a:ext cx="1485901" cy="1436240"/>
              <a:chOff x="3058345" y="1992964"/>
              <a:chExt cx="1485901" cy="1436240"/>
            </a:xfrm>
          </p:grpSpPr>
          <p:sp>
            <p:nvSpPr>
              <p:cNvPr id="10" name="Rounded Rectangle 6"/>
              <p:cNvSpPr/>
              <p:nvPr/>
            </p:nvSpPr>
            <p:spPr>
              <a:xfrm>
                <a:off x="3058345" y="1992964"/>
                <a:ext cx="1485901" cy="1436240"/>
              </a:xfrm>
              <a:prstGeom prst="roundRect">
                <a:avLst>
                  <a:gd name="adj" fmla="val 7442"/>
                </a:avLst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3887814" y="2827109"/>
                <a:ext cx="4493" cy="44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341" y="2265098"/>
              <a:ext cx="1203975" cy="857230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2686335" y="3064215"/>
            <a:ext cx="958415" cy="926383"/>
            <a:chOff x="2434301" y="3065879"/>
            <a:chExt cx="958415" cy="926383"/>
          </a:xfrm>
        </p:grpSpPr>
        <p:sp>
          <p:nvSpPr>
            <p:cNvPr id="27" name="Rounded Rectangle 17"/>
            <p:cNvSpPr/>
            <p:nvPr/>
          </p:nvSpPr>
          <p:spPr>
            <a:xfrm>
              <a:off x="2434301" y="3065879"/>
              <a:ext cx="958415" cy="926383"/>
            </a:xfrm>
            <a:prstGeom prst="roundRect">
              <a:avLst>
                <a:gd name="adj" fmla="val 744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9"/>
            <p:cNvGrpSpPr/>
            <p:nvPr/>
          </p:nvGrpSpPr>
          <p:grpSpPr>
            <a:xfrm>
              <a:off x="2605858" y="3182104"/>
              <a:ext cx="615302" cy="624360"/>
              <a:chOff x="2360613" y="2686051"/>
              <a:chExt cx="217488" cy="220662"/>
            </a:xfrm>
            <a:solidFill>
              <a:schemeClr val="bg1"/>
            </a:solidFill>
          </p:grpSpPr>
          <p:sp>
            <p:nvSpPr>
              <p:cNvPr id="29" name="Freeform 34"/>
              <p:cNvSpPr>
                <a:spLocks noEditPoints="1"/>
              </p:cNvSpPr>
              <p:nvPr/>
            </p:nvSpPr>
            <p:spPr bwMode="auto">
              <a:xfrm>
                <a:off x="2427288" y="2686051"/>
                <a:ext cx="150813" cy="150813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2 w 79"/>
                  <a:gd name="T5" fmla="*/ 63 h 79"/>
                  <a:gd name="T6" fmla="*/ 12 w 79"/>
                  <a:gd name="T7" fmla="*/ 63 h 79"/>
                  <a:gd name="T8" fmla="*/ 17 w 79"/>
                  <a:gd name="T9" fmla="*/ 68 h 79"/>
                  <a:gd name="T10" fmla="*/ 65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9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1" y="27"/>
                      <a:pt x="0" y="48"/>
                      <a:pt x="12" y="63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4" y="65"/>
                      <a:pt x="15" y="66"/>
                      <a:pt x="17" y="68"/>
                    </a:cubicBezTo>
                    <a:cubicBezTo>
                      <a:pt x="31" y="79"/>
                      <a:pt x="52" y="78"/>
                      <a:pt x="65" y="65"/>
                    </a:cubicBezTo>
                    <a:cubicBezTo>
                      <a:pt x="79" y="51"/>
                      <a:pt x="79" y="28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8" y="69"/>
                      <a:pt x="31" y="69"/>
                      <a:pt x="20" y="59"/>
                    </a:cubicBezTo>
                    <a:cubicBezTo>
                      <a:pt x="10" y="48"/>
                      <a:pt x="10" y="31"/>
                      <a:pt x="20" y="21"/>
                    </a:cubicBezTo>
                    <a:cubicBezTo>
                      <a:pt x="31" y="10"/>
                      <a:pt x="48" y="10"/>
                      <a:pt x="59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5"/>
              <p:cNvSpPr>
                <a:spLocks/>
              </p:cNvSpPr>
              <p:nvPr/>
            </p:nvSpPr>
            <p:spPr bwMode="auto">
              <a:xfrm>
                <a:off x="2360613" y="2814638"/>
                <a:ext cx="92075" cy="92075"/>
              </a:xfrm>
              <a:custGeom>
                <a:avLst/>
                <a:gdLst>
                  <a:gd name="T0" fmla="*/ 0 w 58"/>
                  <a:gd name="T1" fmla="*/ 46 h 58"/>
                  <a:gd name="T2" fmla="*/ 11 w 58"/>
                  <a:gd name="T3" fmla="*/ 58 h 58"/>
                  <a:gd name="T4" fmla="*/ 58 w 58"/>
                  <a:gd name="T5" fmla="*/ 7 h 58"/>
                  <a:gd name="T6" fmla="*/ 50 w 58"/>
                  <a:gd name="T7" fmla="*/ 0 h 58"/>
                  <a:gd name="T8" fmla="*/ 0 w 58"/>
                  <a:gd name="T9" fmla="*/ 4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0" y="46"/>
                    </a:moveTo>
                    <a:lnTo>
                      <a:pt x="11" y="58"/>
                    </a:lnTo>
                    <a:lnTo>
                      <a:pt x="58" y="7"/>
                    </a:lnTo>
                    <a:lnTo>
                      <a:pt x="50" y="0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6"/>
              <p:cNvSpPr>
                <a:spLocks/>
              </p:cNvSpPr>
              <p:nvPr/>
            </p:nvSpPr>
            <p:spPr bwMode="auto">
              <a:xfrm>
                <a:off x="2505075" y="2736851"/>
                <a:ext cx="57150" cy="68263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1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395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graphicFrame>
        <p:nvGraphicFramePr>
          <p:cNvPr id="59" name="Chart 1"/>
          <p:cNvGraphicFramePr/>
          <p:nvPr>
            <p:extLst>
              <p:ext uri="{D42A27DB-BD31-4B8C-83A1-F6EECF244321}">
                <p14:modId xmlns:p14="http://schemas.microsoft.com/office/powerpoint/2010/main" val="2872255874"/>
              </p:ext>
            </p:extLst>
          </p:nvPr>
        </p:nvGraphicFramePr>
        <p:xfrm>
          <a:off x="839416" y="1874181"/>
          <a:ext cx="7187395" cy="287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文本框 120"/>
          <p:cNvSpPr txBox="1"/>
          <p:nvPr/>
        </p:nvSpPr>
        <p:spPr>
          <a:xfrm>
            <a:off x="839416" y="5301208"/>
            <a:ext cx="101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61" name="文本框 71"/>
          <p:cNvSpPr txBox="1"/>
          <p:nvPr/>
        </p:nvSpPr>
        <p:spPr>
          <a:xfrm>
            <a:off x="1005498" y="1340768"/>
            <a:ext cx="110799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F6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FFF6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1988840"/>
            <a:ext cx="1226378" cy="22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4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9" grpId="0">
        <p:bldAsOne/>
      </p:bldGraphic>
      <p:bldP spid="60" grpId="0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3093976" y="462744"/>
            <a:ext cx="6004048" cy="6004048"/>
          </a:xfrm>
          <a:prstGeom prst="ellipse">
            <a:avLst/>
          </a:prstGeom>
          <a:solidFill>
            <a:srgbClr val="D1DCDE"/>
          </a:solidFill>
          <a:ln>
            <a:noFill/>
          </a:ln>
          <a:effectLst>
            <a:softEdge rad="38100"/>
          </a:effectLst>
          <a:scene3d>
            <a:camera prst="orthographicFront"/>
            <a:lightRig rig="contrasting" dir="t"/>
          </a:scene3d>
          <a:sp3d prstMaterial="matte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871864" y="692696"/>
            <a:ext cx="27123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谢谢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55" y="1623543"/>
            <a:ext cx="4482381" cy="52344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22"/>
          <a:stretch/>
        </p:blipFill>
        <p:spPr>
          <a:xfrm>
            <a:off x="4061" y="2164431"/>
            <a:ext cx="3595282" cy="46893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0002" y="-149539"/>
            <a:ext cx="3711769" cy="2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3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2753958" y="2855747"/>
            <a:ext cx="5874077" cy="4464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8" y="-12681"/>
            <a:ext cx="3740089" cy="23899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56057" y="237326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第一部分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88005" y="308115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35097"/>
            <a:ext cx="1905561" cy="1944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38" y="1313864"/>
            <a:ext cx="1645784" cy="212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81" y="1412776"/>
            <a:ext cx="5161470" cy="27178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412776"/>
            <a:ext cx="1847528" cy="27178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727504" y="1412776"/>
            <a:ext cx="4464496" cy="27178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39416" y="2007382"/>
            <a:ext cx="615553" cy="152862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添加标题</a:t>
            </a:r>
          </a:p>
        </p:txBody>
      </p:sp>
      <p:sp>
        <p:nvSpPr>
          <p:cNvPr id="8" name="矩形 7"/>
          <p:cNvSpPr/>
          <p:nvPr/>
        </p:nvSpPr>
        <p:spPr>
          <a:xfrm>
            <a:off x="8012899" y="1945925"/>
            <a:ext cx="38394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83432" y="4327473"/>
            <a:ext cx="72008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09286" y="4327473"/>
            <a:ext cx="720080" cy="7200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51889" y="4941168"/>
            <a:ext cx="3121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60096" y="4941168"/>
            <a:ext cx="3121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685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8" grpId="0" animBg="1"/>
      <p:bldP spid="6" grpId="0"/>
      <p:bldP spid="8" grpId="0"/>
      <p:bldP spid="10" grpId="0" animBg="1"/>
      <p:bldP spid="19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5" name="环形箭头 4"/>
          <p:cNvSpPr/>
          <p:nvPr/>
        </p:nvSpPr>
        <p:spPr>
          <a:xfrm>
            <a:off x="5012599" y="1340768"/>
            <a:ext cx="2166801" cy="2167131"/>
          </a:xfrm>
          <a:prstGeom prst="circularArrow">
            <a:avLst>
              <a:gd name="adj1" fmla="val 2019"/>
              <a:gd name="adj2" fmla="val 1142322"/>
              <a:gd name="adj3" fmla="val 4112861"/>
              <a:gd name="adj4" fmla="val 10549229"/>
              <a:gd name="adj5" fmla="val 7107"/>
            </a:avLst>
          </a:prstGeom>
          <a:solidFill>
            <a:schemeClr val="bg1">
              <a:lumMod val="50000"/>
            </a:schemeClr>
          </a:solidFill>
          <a:ln>
            <a:solidFill>
              <a:srgbClr val="F9F9F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形状 6"/>
          <p:cNvSpPr/>
          <p:nvPr/>
        </p:nvSpPr>
        <p:spPr>
          <a:xfrm>
            <a:off x="4410778" y="2585945"/>
            <a:ext cx="2166801" cy="2167131"/>
          </a:xfrm>
          <a:prstGeom prst="leftCircularArrow">
            <a:avLst>
              <a:gd name="adj1" fmla="val 2176"/>
              <a:gd name="adj2" fmla="val 1142322"/>
              <a:gd name="adj3" fmla="val 6270136"/>
              <a:gd name="adj4" fmla="val 18900000"/>
              <a:gd name="adj5" fmla="val 7097"/>
            </a:avLst>
          </a:prstGeom>
          <a:solidFill>
            <a:schemeClr val="bg1">
              <a:lumMod val="50000"/>
            </a:schemeClr>
          </a:solidFill>
          <a:ln>
            <a:solidFill>
              <a:srgbClr val="F9F9F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空心弧 8"/>
          <p:cNvSpPr/>
          <p:nvPr/>
        </p:nvSpPr>
        <p:spPr>
          <a:xfrm>
            <a:off x="5166819" y="3980130"/>
            <a:ext cx="1861618" cy="1862364"/>
          </a:xfrm>
          <a:prstGeom prst="blockArc">
            <a:avLst>
              <a:gd name="adj1" fmla="val 13402686"/>
              <a:gd name="adj2" fmla="val 10672295"/>
              <a:gd name="adj3" fmla="val 2766"/>
            </a:avLst>
          </a:prstGeom>
          <a:solidFill>
            <a:schemeClr val="bg1">
              <a:lumMod val="50000"/>
            </a:schemeClr>
          </a:solidFill>
          <a:ln>
            <a:solidFill>
              <a:srgbClr val="F9F9F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5849777" y="219350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壹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166819" y="342900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贰</a:t>
            </a:r>
          </a:p>
        </p:txBody>
      </p:sp>
      <p:sp>
        <p:nvSpPr>
          <p:cNvPr id="13" name="矩形 12"/>
          <p:cNvSpPr/>
          <p:nvPr/>
        </p:nvSpPr>
        <p:spPr>
          <a:xfrm>
            <a:off x="5849778" y="469474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叁</a:t>
            </a:r>
          </a:p>
        </p:txBody>
      </p:sp>
      <p:sp>
        <p:nvSpPr>
          <p:cNvPr id="14" name="矩形 13"/>
          <p:cNvSpPr/>
          <p:nvPr/>
        </p:nvSpPr>
        <p:spPr>
          <a:xfrm>
            <a:off x="894733" y="2101053"/>
            <a:ext cx="4265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31799" y="3205447"/>
            <a:ext cx="4265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4732" y="4694742"/>
            <a:ext cx="4265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0" y="4644586"/>
            <a:ext cx="973533" cy="102364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03" y="1873446"/>
            <a:ext cx="1261435" cy="8224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2" y="3139555"/>
            <a:ext cx="1771486" cy="15022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40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40" y="5495637"/>
            <a:ext cx="4946202" cy="1551176"/>
          </a:xfrm>
          <a:prstGeom prst="rect">
            <a:avLst/>
          </a:prstGeom>
        </p:spPr>
      </p:pic>
      <p:sp>
        <p:nvSpPr>
          <p:cNvPr id="14" name="弧形 13"/>
          <p:cNvSpPr/>
          <p:nvPr/>
        </p:nvSpPr>
        <p:spPr>
          <a:xfrm>
            <a:off x="2495600" y="3246095"/>
            <a:ext cx="7208277" cy="7208277"/>
          </a:xfrm>
          <a:prstGeom prst="arc">
            <a:avLst>
              <a:gd name="adj1" fmla="val 10794656"/>
              <a:gd name="adj2" fmla="val 0"/>
            </a:avLst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002" y="5312385"/>
            <a:ext cx="816796" cy="7863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778" y="3600412"/>
            <a:ext cx="816796" cy="7863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68" y="2852936"/>
            <a:ext cx="816796" cy="7863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256" y="3639255"/>
            <a:ext cx="816796" cy="786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994" y="5373214"/>
            <a:ext cx="816796" cy="78631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39416" y="3609627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32424" y="1781395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37980" y="996565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30081" y="1783438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411982" y="3746257"/>
            <a:ext cx="2199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6432">
            <a:off x="6709227" y="4938560"/>
            <a:ext cx="1649781" cy="168336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25" y="4179958"/>
            <a:ext cx="1431585" cy="184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9616" y="1772816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09925" y="2876037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26804" y="4028165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67573" y="5142392"/>
            <a:ext cx="4370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日本国（日语：にっぽんこく、にほんこく），简称日本，位于东亚、国名意为“日出之国”，领土由北海道、本州、四国、九州四个大岛及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>
                    <a:lumMod val="6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3" y="1650622"/>
            <a:ext cx="2191669" cy="1827907"/>
          </a:xfrm>
          <a:prstGeom prst="rect">
            <a:avLst/>
          </a:prstGeom>
        </p:spPr>
      </p:pic>
      <p:cxnSp>
        <p:nvCxnSpPr>
          <p:cNvPr id="20" name="Straight Connector 25"/>
          <p:cNvCxnSpPr/>
          <p:nvPr/>
        </p:nvCxnSpPr>
        <p:spPr>
          <a:xfrm>
            <a:off x="1163607" y="2204864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9"/>
          <p:cNvCxnSpPr/>
          <p:nvPr/>
        </p:nvCxnSpPr>
        <p:spPr>
          <a:xfrm flipV="1">
            <a:off x="1934606" y="2204864"/>
            <a:ext cx="0" cy="108012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5"/>
          <p:cNvCxnSpPr/>
          <p:nvPr/>
        </p:nvCxnSpPr>
        <p:spPr>
          <a:xfrm>
            <a:off x="1934606" y="3288432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5"/>
          <p:cNvCxnSpPr/>
          <p:nvPr/>
        </p:nvCxnSpPr>
        <p:spPr>
          <a:xfrm>
            <a:off x="2879829" y="4437112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5"/>
          <p:cNvCxnSpPr/>
          <p:nvPr/>
        </p:nvCxnSpPr>
        <p:spPr>
          <a:xfrm>
            <a:off x="3825053" y="5589240"/>
            <a:ext cx="1468901" cy="0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9"/>
          <p:cNvCxnSpPr/>
          <p:nvPr/>
        </p:nvCxnSpPr>
        <p:spPr>
          <a:xfrm flipV="1">
            <a:off x="3825053" y="4437112"/>
            <a:ext cx="0" cy="1152128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9"/>
          <p:cNvCxnSpPr/>
          <p:nvPr/>
        </p:nvCxnSpPr>
        <p:spPr>
          <a:xfrm flipV="1">
            <a:off x="2879829" y="3284984"/>
            <a:ext cx="0" cy="1152128"/>
          </a:xfrm>
          <a:prstGeom prst="line">
            <a:avLst/>
          </a:prstGeom>
          <a:ln w="38100" cap="rnd">
            <a:solidFill>
              <a:schemeClr val="bg1">
                <a:lumMod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59"/>
          <p:cNvSpPr>
            <a:spLocks noChangeArrowheads="1"/>
          </p:cNvSpPr>
          <p:nvPr/>
        </p:nvSpPr>
        <p:spPr bwMode="auto">
          <a:xfrm>
            <a:off x="1313293" y="1734787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9" name="TextBox 459"/>
          <p:cNvSpPr>
            <a:spLocks noChangeArrowheads="1"/>
          </p:cNvSpPr>
          <p:nvPr/>
        </p:nvSpPr>
        <p:spPr bwMode="auto">
          <a:xfrm>
            <a:off x="2295065" y="2778055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30" name="TextBox 459"/>
          <p:cNvSpPr>
            <a:spLocks noChangeArrowheads="1"/>
          </p:cNvSpPr>
          <p:nvPr/>
        </p:nvSpPr>
        <p:spPr bwMode="auto">
          <a:xfrm>
            <a:off x="3106402" y="3970371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31" name="TextBox 459"/>
          <p:cNvSpPr>
            <a:spLocks noChangeArrowheads="1"/>
          </p:cNvSpPr>
          <p:nvPr/>
        </p:nvSpPr>
        <p:spPr bwMode="auto">
          <a:xfrm>
            <a:off x="3974740" y="5114806"/>
            <a:ext cx="116952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方正姚体" pitchFamily="2" charset="-122"/>
                <a:ea typeface="方正姚体" pitchFamily="2" charset="-122"/>
                <a:sym typeface="Arial" pitchFamily="34" charset="0"/>
              </a:rPr>
              <a:t>添加标题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811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249">
            <a:off x="2753958" y="2855747"/>
            <a:ext cx="5874077" cy="4464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8" y="-12681"/>
            <a:ext cx="3740089" cy="23899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56057" y="237326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</a:t>
            </a:r>
            <a:r>
              <a:rPr lang="zh-CN" altLang="en-US" sz="4000" dirty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部分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88005" y="308115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435097"/>
            <a:ext cx="1905561" cy="1944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38" y="1313864"/>
            <a:ext cx="1645784" cy="212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8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90339" y="4120456"/>
            <a:ext cx="4726053" cy="21168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  日</a:t>
            </a:r>
            <a:r>
              <a:rPr lang="zh-CN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本是一个高度发达的资本主义国家。其资源匮乏并极端依赖进口，发达的制造业是国民经济的主要支柱。科研、航天、制造业、教育水平均居世界前列。此外，以动漫、游戏产业为首的文化产业和发达的旅游业也是其重要象征。日本在环境保护、资源利用等许多方面堪称世界典范，其国民普遍拥有良好的教育、极高的生活水平和国民素质。至今仍较好地保存着以茶道、花道、书道等为代表的日本传统文</a:t>
            </a:r>
            <a:r>
              <a:rPr lang="zh-CN" altLang="en-US" sz="12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化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83432" y="4128448"/>
            <a:ext cx="2227302" cy="2108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    日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本国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（日语：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にっぽんこく、にほんこく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），简称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10735" y="1265836"/>
            <a:ext cx="4288837" cy="28626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200" b="1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    日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本国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（日语：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にっぽんこく、にほんこく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），简称</a:t>
            </a:r>
            <a:r>
              <a:rPr lang="ja-JP" altLang="en-US" sz="1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日本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，位于东亚、国名意为“日出之国”，领土由北海道、本州、四国、九州四个大岛及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7200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多个小岛组成，总面积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37.8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万平方千米。主体民族为大和族，通用日语，总人口约</a:t>
            </a:r>
            <a:r>
              <a:rPr lang="en-US" altLang="ja-JP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1.26</a:t>
            </a:r>
            <a:r>
              <a:rPr lang="ja-JP" altLang="en-US" sz="12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亿</a:t>
            </a:r>
            <a:r>
              <a:rPr lang="ja-JP" altLang="en-US" sz="12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9496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单击此处添加标题</a:t>
            </a:r>
            <a:endParaRPr lang="zh-CN" altLang="en-US" sz="2800" dirty="0">
              <a:solidFill>
                <a:schemeClr val="bg1">
                  <a:lumMod val="65000"/>
                </a:schemeClr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32" y="1265835"/>
            <a:ext cx="2227304" cy="28626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75" y="1265834"/>
            <a:ext cx="3816817" cy="28626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71" y="4120456"/>
            <a:ext cx="3386968" cy="21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彩风格清新素雅日式和风PPT模板"/>
</p:tagLst>
</file>

<file path=ppt/theme/theme1.xml><?xml version="1.0" encoding="utf-8"?>
<a:theme xmlns:a="http://schemas.openxmlformats.org/drawingml/2006/main" name="Office 主题">
  <a:themeElements>
    <a:clrScheme name="自定义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78BB7"/>
      </a:accent1>
      <a:accent2>
        <a:srgbClr val="B4CBA5"/>
      </a:accent2>
      <a:accent3>
        <a:srgbClr val="E59782"/>
      </a:accent3>
      <a:accent4>
        <a:srgbClr val="D1DCD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3135</Words>
  <PresentationFormat>宽屏</PresentationFormat>
  <Paragraphs>157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Montserrat</vt:lpstr>
      <vt:lpstr>方正姚体</vt:lpstr>
      <vt:lpstr>方正正中黑简体</vt:lpstr>
      <vt:lpstr>华康俪金黑W8(P)</vt:lpstr>
      <vt:lpstr>华文新魏</vt:lpstr>
      <vt:lpstr>时尚中黑简体</vt:lpstr>
      <vt:lpstr>宋体</vt:lpstr>
      <vt:lpstr>微软雅黑</vt:lpstr>
      <vt:lpstr>Agency FB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2017-01-06T02:36:34Z</dcterms:created>
  <dcterms:modified xsi:type="dcterms:W3CDTF">2017-07-18T00:24:00Z</dcterms:modified>
</cp:coreProperties>
</file>