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7" r:id="rId2"/>
    <p:sldId id="301" r:id="rId3"/>
    <p:sldId id="356" r:id="rId4"/>
    <p:sldId id="353" r:id="rId5"/>
    <p:sldId id="354" r:id="rId6"/>
    <p:sldId id="355" r:id="rId7"/>
    <p:sldId id="32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520A"/>
    <a:srgbClr val="07443C"/>
    <a:srgbClr val="02438C"/>
    <a:srgbClr val="308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1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838AB-85A9-440F-BF0F-A3A1EC1DA23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E78E2-18C1-4EEB-BA27-78770F18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7458" y="265370"/>
            <a:ext cx="10515600" cy="63240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9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7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FFF62D-2FB0-489F-9E52-BA5D0C4DAAEC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4D9B-8C7D-4342-BC08-6A83A01F79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2946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8" r:id="rId4"/>
    <p:sldLayoutId id="214748365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1" y="0"/>
            <a:ext cx="123166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00" y="2644776"/>
            <a:ext cx="8241271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0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33077" y="3213100"/>
            <a:ext cx="6912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02051" y="848442"/>
            <a:ext cx="9573491" cy="236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48, 49.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 GIỮA HỌC KÌ 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29662" y="228600"/>
            <a:ext cx="7848600" cy="76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TIÊU BÀI HỌC</a:t>
            </a:r>
            <a:endParaRPr lang="en-US" alt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7900" y="837100"/>
            <a:ext cx="10405640" cy="477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 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nl-NL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+Hệ thống kiến thức cơ bản về cả 3 phân môn: văn bản, tiếng Việt, Tập làm văn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Nam, 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nl-NL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-NL tự chủ và tự học; giải quyết vấn đề và sáng tạo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nl-NL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-NL ngôn ngữ và NL văn học (rèn kĩ năng đọc, viết; cảm thụ văn học)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587" y="229664"/>
            <a:ext cx="11881413" cy="619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 GIỮA HỌC KÌ I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9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75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>
              <a:lnSpc>
                <a:spcPts val="195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I.ĐỌC HIỂU VĂN BẢN : 3Đ</a:t>
            </a:r>
          </a:p>
          <a:p>
            <a:pPr indent="457200">
              <a:lnSpc>
                <a:spcPts val="1950"/>
              </a:lnSpc>
              <a:spcAft>
                <a:spcPts val="6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</a:rPr>
              <a:t>                                       </a:t>
            </a:r>
            <a:r>
              <a:rPr lang="vi-VN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“Tưởng người dưới nguyệt chén đồng,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vi-VN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			   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Tin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sương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luống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rày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trông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mai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chờ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				 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Bên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trời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góc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bể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bơ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vơ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			 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Tấm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son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gột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rửa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bao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giờ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phai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				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Xót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tựa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cửa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hôm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mai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			 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Quạt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nồng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ấp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lạnh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ai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giờ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				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Sân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Lai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mấy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nắng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mưa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			 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gốc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vừa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ôm</a:t>
            </a:r>
            <a:r>
              <a:rPr lang="vi-VN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				(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9,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I, NXB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, 2010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8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090" y="663478"/>
            <a:ext cx="11867909" cy="469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tabLst>
                <a:tab pos="0" algn="l"/>
                <a:tab pos="270510" algn="l"/>
              </a:tabLst>
            </a:pP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 1. ( 1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xuất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xứ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trích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600"/>
              </a:spcAft>
              <a:tabLst>
                <a:tab pos="0" algn="l"/>
                <a:tab pos="270510" algn="l"/>
              </a:tabLs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ts val="1950"/>
              </a:lnSpc>
              <a:spcAft>
                <a:spcPts val="6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 2. (1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ngắn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gọn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trích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</a:p>
          <a:p>
            <a:pPr>
              <a:lnSpc>
                <a:spcPts val="1950"/>
              </a:lnSpc>
              <a:spcAft>
                <a:spcPts val="600"/>
              </a:spcAft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600"/>
              </a:spcAft>
            </a:pPr>
            <a:endParaRPr lang="en-US" sz="3600" b="1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ts val="1950"/>
              </a:lnSpc>
              <a:spcAft>
                <a:spcPts val="600"/>
              </a:spcAft>
            </a:pPr>
            <a:r>
              <a:rPr lang="en-US" sz="3600" b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3. (1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Hai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dòng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tu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  <a:endParaRPr lang="en-US" sz="3600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ts val="1950"/>
              </a:lnSpc>
              <a:spcAft>
                <a:spcPts val="600"/>
              </a:spcAft>
            </a:pPr>
            <a:endParaRPr lang="en-US" sz="3600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ts val="1950"/>
              </a:lnSpc>
              <a:spcAft>
                <a:spcPts val="60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Qua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nổi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bật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Kiều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				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Sân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Lai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mấy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nắng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mưa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			  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gốc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vừa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ôm</a:t>
            </a:r>
            <a:r>
              <a:rPr lang="vi-VN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TẠO LẬP VĂN BẢN: (7,0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7" y="1825625"/>
            <a:ext cx="1110590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---HẾT---</a:t>
            </a:r>
          </a:p>
        </p:txBody>
      </p:sp>
    </p:spTree>
    <p:extLst>
      <p:ext uri="{BB962C8B-B14F-4D97-AF65-F5344CB8AC3E}">
        <p14:creationId xmlns:p14="http://schemas.microsoft.com/office/powerpoint/2010/main" val="4113936976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4" descr="Tổng hợp hình ảnh cảm ơn đẹp nhất - Kho ả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7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9f7ee484368fd4d0791515d6212e3c7957fb"/>
  <p:tag name="ISPRING_PRESENTATION_TITLE" val="创意儿童教育培训动态PPT说课模板"/>
</p:tagLst>
</file>

<file path=ppt/theme/theme1.xml><?xml version="1.0" encoding="utf-8"?>
<a:theme xmlns:a="http://schemas.openxmlformats.org/drawingml/2006/main" name="Office 主题">
  <a:themeElements>
    <a:clrScheme name="自定义 1685">
      <a:dk1>
        <a:sysClr val="windowText" lastClr="000000"/>
      </a:dk1>
      <a:lt1>
        <a:sysClr val="window" lastClr="FFFFFF"/>
      </a:lt1>
      <a:dk2>
        <a:srgbClr val="07443C"/>
      </a:dk2>
      <a:lt2>
        <a:srgbClr val="CA520A"/>
      </a:lt2>
      <a:accent1>
        <a:srgbClr val="CA520A"/>
      </a:accent1>
      <a:accent2>
        <a:srgbClr val="07443C"/>
      </a:accent2>
      <a:accent3>
        <a:srgbClr val="CA520A"/>
      </a:accent3>
      <a:accent4>
        <a:srgbClr val="07443C"/>
      </a:accent4>
      <a:accent5>
        <a:srgbClr val="CA520A"/>
      </a:accent5>
      <a:accent6>
        <a:srgbClr val="07443C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173</Words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Arial Black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TẠO LẬP VĂN BẢN: (7,0 điểm)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2015-05-05T08:02:14Z</dcterms:created>
  <dcterms:modified xsi:type="dcterms:W3CDTF">2021-11-30T09:17:10Z</dcterms:modified>
</cp:coreProperties>
</file>