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99" r:id="rId2"/>
    <p:sldMasterId id="2147483709" r:id="rId3"/>
  </p:sldMasterIdLst>
  <p:notesMasterIdLst>
    <p:notesMasterId r:id="rId35"/>
  </p:notesMasterIdLst>
  <p:sldIdLst>
    <p:sldId id="290" r:id="rId4"/>
    <p:sldId id="258" r:id="rId5"/>
    <p:sldId id="316" r:id="rId6"/>
    <p:sldId id="317" r:id="rId7"/>
    <p:sldId id="318" r:id="rId8"/>
    <p:sldId id="319" r:id="rId9"/>
    <p:sldId id="320" r:id="rId10"/>
    <p:sldId id="321" r:id="rId11"/>
    <p:sldId id="322" r:id="rId12"/>
    <p:sldId id="323" r:id="rId13"/>
    <p:sldId id="325" r:id="rId14"/>
    <p:sldId id="324" r:id="rId15"/>
    <p:sldId id="327" r:id="rId16"/>
    <p:sldId id="328" r:id="rId17"/>
    <p:sldId id="329" r:id="rId18"/>
    <p:sldId id="330" r:id="rId19"/>
    <p:sldId id="331" r:id="rId20"/>
    <p:sldId id="336" r:id="rId21"/>
    <p:sldId id="334" r:id="rId22"/>
    <p:sldId id="338" r:id="rId23"/>
    <p:sldId id="353" r:id="rId24"/>
    <p:sldId id="354" r:id="rId25"/>
    <p:sldId id="339" r:id="rId26"/>
    <p:sldId id="340" r:id="rId27"/>
    <p:sldId id="341" r:id="rId28"/>
    <p:sldId id="347" r:id="rId29"/>
    <p:sldId id="349" r:id="rId30"/>
    <p:sldId id="348" r:id="rId31"/>
    <p:sldId id="351" r:id="rId32"/>
    <p:sldId id="350" r:id="rId33"/>
    <p:sldId id="352"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Playfair Display" panose="020B0604020202020204" charset="0"/>
      <p:regular r:id="rId40"/>
      <p:bold r:id="rId41"/>
      <p:italic r:id="rId42"/>
      <p:boldItalic r:id="rId43"/>
    </p:embeddedFont>
    <p:embeddedFont>
      <p:font typeface="Merriweather Light" panose="020B0604020202020204" charset="0"/>
      <p:regular r:id="rId44"/>
      <p:bold r:id="rId45"/>
      <p:italic r:id="rId46"/>
      <p:boldItalic r:id="rId47"/>
    </p:embeddedFont>
    <p:embeddedFont>
      <p:font typeface="MS Mincho" panose="02020609040205080304" pitchFamily="49" charset="-128"/>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5F4FF9-0B4A-4C48-A130-EE05820126E7}">
  <a:tblStyle styleId="{9C5F4FF9-0B4A-4C48-A130-EE05820126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35136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9557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259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59a29fb44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59a29fb44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696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3596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571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810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597ceaa9d2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597ceaa9d2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550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932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8143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0500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2621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830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29685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1156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341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171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8497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1815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6143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1667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43333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764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512236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45021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226141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extLst>
      <p:ext uri="{BB962C8B-B14F-4D97-AF65-F5344CB8AC3E}">
        <p14:creationId xmlns:p14="http://schemas.microsoft.com/office/powerpoint/2010/main" val="281270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10542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2221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9684f9c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9684f9c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684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102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2229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599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defRPr/>
            </a:pPr>
            <a:endParaRPr lang="en-US" sz="1600">
              <a:solidFill>
                <a:prstClr val="black"/>
              </a:solidFill>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fld id="{475E0F57-EEA1-4A8B-9311-4AD2064A14C0}"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1312272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88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240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1725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defRPr/>
            </a:pPr>
            <a:endParaRPr lang="en-US" sz="1600"/>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defRPr/>
            </a:pPr>
            <a:endParaRPr lang="en-US" sz="1600"/>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defRPr/>
            </a:pPr>
            <a:fld id="{BEF8FD80-C95D-4220-BF8B-01906B7B67AD}" type="slidenum">
              <a:rPr lang="en-US" sz="1600" smtClean="0"/>
              <a:pPr defTabSz="814974">
                <a:defRPr/>
              </a:pPr>
              <a:t>‹#›</a:t>
            </a:fld>
            <a:endParaRPr lang="en-US" sz="1600"/>
          </a:p>
        </p:txBody>
      </p:sp>
    </p:spTree>
    <p:extLst>
      <p:ext uri="{BB962C8B-B14F-4D97-AF65-F5344CB8AC3E}">
        <p14:creationId xmlns:p14="http://schemas.microsoft.com/office/powerpoint/2010/main" val="4068832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type="secHead">
  <p:cSld name="QUOTE">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6272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CHEDULE">
  <p:cSld name="SCHEDULE">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11480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5"/>
          <p:cNvSpPr txBox="1">
            <a:spLocks noGrp="1"/>
          </p:cNvSpPr>
          <p:nvPr>
            <p:ph type="title" idx="2" hasCustomPrompt="1"/>
          </p:nvPr>
        </p:nvSpPr>
        <p:spPr>
          <a:xfrm>
            <a:off x="230155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5"/>
          <p:cNvSpPr txBox="1">
            <a:spLocks noGrp="1"/>
          </p:cNvSpPr>
          <p:nvPr>
            <p:ph type="title" idx="3"/>
          </p:nvPr>
        </p:nvSpPr>
        <p:spPr>
          <a:xfrm>
            <a:off x="4785950" y="13058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5"/>
          <p:cNvSpPr txBox="1">
            <a:spLocks noGrp="1"/>
          </p:cNvSpPr>
          <p:nvPr>
            <p:ph type="title" idx="4" hasCustomPrompt="1"/>
          </p:nvPr>
        </p:nvSpPr>
        <p:spPr>
          <a:xfrm>
            <a:off x="4972700" y="4118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 name="Google Shape;25;p5"/>
          <p:cNvSpPr txBox="1">
            <a:spLocks noGrp="1"/>
          </p:cNvSpPr>
          <p:nvPr>
            <p:ph type="title" idx="5"/>
          </p:nvPr>
        </p:nvSpPr>
        <p:spPr>
          <a:xfrm>
            <a:off x="211480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5"/>
          <p:cNvSpPr txBox="1">
            <a:spLocks noGrp="1"/>
          </p:cNvSpPr>
          <p:nvPr>
            <p:ph type="title" idx="6" hasCustomPrompt="1"/>
          </p:nvPr>
        </p:nvSpPr>
        <p:spPr>
          <a:xfrm>
            <a:off x="230155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 name="Google Shape;27;p5"/>
          <p:cNvSpPr txBox="1">
            <a:spLocks noGrp="1"/>
          </p:cNvSpPr>
          <p:nvPr>
            <p:ph type="title" idx="7"/>
          </p:nvPr>
        </p:nvSpPr>
        <p:spPr>
          <a:xfrm>
            <a:off x="4785950" y="3574925"/>
            <a:ext cx="21366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title" idx="8" hasCustomPrompt="1"/>
          </p:nvPr>
        </p:nvSpPr>
        <p:spPr>
          <a:xfrm>
            <a:off x="4972700" y="2680925"/>
            <a:ext cx="1763100" cy="112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 name="Google Shape;29;p5"/>
          <p:cNvSpPr txBox="1">
            <a:spLocks noGrp="1"/>
          </p:cNvSpPr>
          <p:nvPr>
            <p:ph type="subTitle" idx="1"/>
          </p:nvPr>
        </p:nvSpPr>
        <p:spPr>
          <a:xfrm>
            <a:off x="2152450" y="1748388"/>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0" name="Google Shape;30;p5"/>
          <p:cNvSpPr txBox="1">
            <a:spLocks noGrp="1"/>
          </p:cNvSpPr>
          <p:nvPr>
            <p:ph type="subTitle" idx="9"/>
          </p:nvPr>
        </p:nvSpPr>
        <p:spPr>
          <a:xfrm>
            <a:off x="4823600" y="1748375"/>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1" name="Google Shape;31;p5"/>
          <p:cNvSpPr txBox="1">
            <a:spLocks noGrp="1"/>
          </p:cNvSpPr>
          <p:nvPr>
            <p:ph type="subTitle" idx="13"/>
          </p:nvPr>
        </p:nvSpPr>
        <p:spPr>
          <a:xfrm>
            <a:off x="4823600" y="40174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2" name="Google Shape;32;p5"/>
          <p:cNvSpPr txBox="1">
            <a:spLocks noGrp="1"/>
          </p:cNvSpPr>
          <p:nvPr>
            <p:ph type="subTitle" idx="14"/>
          </p:nvPr>
        </p:nvSpPr>
        <p:spPr>
          <a:xfrm>
            <a:off x="2152450" y="399525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46592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LINE 1" type="tx">
  <p:cSld name="HEADLINE 1">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05906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51026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1730463"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ubTitle" idx="1"/>
          </p:nvPr>
        </p:nvSpPr>
        <p:spPr>
          <a:xfrm>
            <a:off x="1730488"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4" name="Google Shape;44;p8"/>
          <p:cNvSpPr txBox="1">
            <a:spLocks noGrp="1"/>
          </p:cNvSpPr>
          <p:nvPr>
            <p:ph type="title" idx="2"/>
          </p:nvPr>
        </p:nvSpPr>
        <p:spPr>
          <a:xfrm>
            <a:off x="4842238" y="2626375"/>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 name="Google Shape;45;p8"/>
          <p:cNvSpPr txBox="1">
            <a:spLocks noGrp="1"/>
          </p:cNvSpPr>
          <p:nvPr>
            <p:ph type="subTitle" idx="3"/>
          </p:nvPr>
        </p:nvSpPr>
        <p:spPr>
          <a:xfrm>
            <a:off x="4842263" y="3297925"/>
            <a:ext cx="257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100"/>
              <a:buFont typeface="Merriweather Light"/>
              <a:buNone/>
              <a:defRPr sz="11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2pPr>
            <a:lvl3pPr lvl="2"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3pPr>
            <a:lvl4pPr lvl="3"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4pPr>
            <a:lvl5pPr lvl="4"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5pPr>
            <a:lvl6pPr lvl="5"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6pPr>
            <a:lvl7pPr lvl="6"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7pPr>
            <a:lvl8pPr lvl="7"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8pPr>
            <a:lvl9pPr lvl="8" algn="ctr" rtl="0">
              <a:lnSpc>
                <a:spcPct val="100000"/>
              </a:lnSpc>
              <a:spcBef>
                <a:spcPts val="0"/>
              </a:spcBef>
              <a:spcAft>
                <a:spcPts val="0"/>
              </a:spcAft>
              <a:buSzPts val="1100"/>
              <a:buFont typeface="Merriweather Light"/>
              <a:buNone/>
              <a:defRPr sz="1100">
                <a:latin typeface="Merriweather Light"/>
                <a:ea typeface="Merriweather Light"/>
                <a:cs typeface="Merriweather Light"/>
                <a:sym typeface="Merriweather Light"/>
              </a:defRPr>
            </a:lvl9pPr>
          </a:lstStyle>
          <a:p>
            <a:endParaRPr/>
          </a:p>
        </p:txBody>
      </p:sp>
      <p:sp>
        <p:nvSpPr>
          <p:cNvPr id="46" name="Google Shape;46;p8"/>
          <p:cNvSpPr txBox="1">
            <a:spLocks noGrp="1"/>
          </p:cNvSpPr>
          <p:nvPr>
            <p:ph type="title" idx="4"/>
          </p:nvPr>
        </p:nvSpPr>
        <p:spPr>
          <a:xfrm>
            <a:off x="719525" y="5971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810353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S 1">
  <p:cSld name="THREE COLUMS 1">
    <p:bg>
      <p:bgPr>
        <a:solidFill>
          <a:srgbClr val="F9C5BB"/>
        </a:solid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332443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49" name="Google Shape;49;p9"/>
          <p:cNvSpPr txBox="1">
            <a:spLocks noGrp="1"/>
          </p:cNvSpPr>
          <p:nvPr>
            <p:ph type="subTitle" idx="1"/>
          </p:nvPr>
        </p:nvSpPr>
        <p:spPr>
          <a:xfrm>
            <a:off x="3504425"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0" name="Google Shape;50;p9"/>
          <p:cNvSpPr txBox="1">
            <a:spLocks noGrp="1"/>
          </p:cNvSpPr>
          <p:nvPr>
            <p:ph type="title" idx="2"/>
          </p:nvPr>
        </p:nvSpPr>
        <p:spPr>
          <a:xfrm>
            <a:off x="5847388"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1" name="Google Shape;51;p9"/>
          <p:cNvSpPr txBox="1">
            <a:spLocks noGrp="1"/>
          </p:cNvSpPr>
          <p:nvPr>
            <p:ph type="subTitle" idx="3"/>
          </p:nvPr>
        </p:nvSpPr>
        <p:spPr>
          <a:xfrm>
            <a:off x="6027388"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
        <p:nvSpPr>
          <p:cNvPr id="52" name="Google Shape;52;p9"/>
          <p:cNvSpPr txBox="1">
            <a:spLocks noGrp="1"/>
          </p:cNvSpPr>
          <p:nvPr>
            <p:ph type="title" idx="4"/>
          </p:nvPr>
        </p:nvSpPr>
        <p:spPr>
          <a:xfrm>
            <a:off x="720000" y="4422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53" name="Google Shape;53;p9"/>
          <p:cNvSpPr txBox="1">
            <a:spLocks noGrp="1"/>
          </p:cNvSpPr>
          <p:nvPr>
            <p:ph type="title" idx="5"/>
          </p:nvPr>
        </p:nvSpPr>
        <p:spPr>
          <a:xfrm>
            <a:off x="725313" y="2556800"/>
            <a:ext cx="2571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400"/>
              <a:buNone/>
              <a:defRPr sz="1400">
                <a:solidFill>
                  <a:srgbClr val="FFFFFF"/>
                </a:solidFill>
              </a:defRPr>
            </a:lvl2pPr>
            <a:lvl3pPr lvl="2" rtl="0">
              <a:spcBef>
                <a:spcPts val="0"/>
              </a:spcBef>
              <a:spcAft>
                <a:spcPts val="0"/>
              </a:spcAft>
              <a:buClr>
                <a:srgbClr val="FFFFFF"/>
              </a:buClr>
              <a:buSzPts val="1400"/>
              <a:buNone/>
              <a:defRPr sz="1400">
                <a:solidFill>
                  <a:srgbClr val="FFFFFF"/>
                </a:solidFill>
              </a:defRPr>
            </a:lvl3pPr>
            <a:lvl4pPr lvl="3" rtl="0">
              <a:spcBef>
                <a:spcPts val="0"/>
              </a:spcBef>
              <a:spcAft>
                <a:spcPts val="0"/>
              </a:spcAft>
              <a:buClr>
                <a:srgbClr val="FFFFFF"/>
              </a:buClr>
              <a:buSzPts val="1400"/>
              <a:buNone/>
              <a:defRPr sz="1400">
                <a:solidFill>
                  <a:srgbClr val="FFFFFF"/>
                </a:solidFill>
              </a:defRPr>
            </a:lvl4pPr>
            <a:lvl5pPr lvl="4" rtl="0">
              <a:spcBef>
                <a:spcPts val="0"/>
              </a:spcBef>
              <a:spcAft>
                <a:spcPts val="0"/>
              </a:spcAft>
              <a:buClr>
                <a:srgbClr val="FFFFFF"/>
              </a:buClr>
              <a:buSzPts val="1400"/>
              <a:buNone/>
              <a:defRPr sz="1400">
                <a:solidFill>
                  <a:srgbClr val="FFFFFF"/>
                </a:solidFill>
              </a:defRPr>
            </a:lvl5pPr>
            <a:lvl6pPr lvl="5" rtl="0">
              <a:spcBef>
                <a:spcPts val="0"/>
              </a:spcBef>
              <a:spcAft>
                <a:spcPts val="0"/>
              </a:spcAft>
              <a:buClr>
                <a:srgbClr val="FFFFFF"/>
              </a:buClr>
              <a:buSzPts val="1400"/>
              <a:buNone/>
              <a:defRPr sz="1400">
                <a:solidFill>
                  <a:srgbClr val="FFFFFF"/>
                </a:solidFill>
              </a:defRPr>
            </a:lvl6pPr>
            <a:lvl7pPr lvl="6" rtl="0">
              <a:spcBef>
                <a:spcPts val="0"/>
              </a:spcBef>
              <a:spcAft>
                <a:spcPts val="0"/>
              </a:spcAft>
              <a:buClr>
                <a:srgbClr val="FFFFFF"/>
              </a:buClr>
              <a:buSzPts val="1400"/>
              <a:buNone/>
              <a:defRPr sz="1400">
                <a:solidFill>
                  <a:srgbClr val="FFFFFF"/>
                </a:solidFill>
              </a:defRPr>
            </a:lvl7pPr>
            <a:lvl8pPr lvl="7" rtl="0">
              <a:spcBef>
                <a:spcPts val="0"/>
              </a:spcBef>
              <a:spcAft>
                <a:spcPts val="0"/>
              </a:spcAft>
              <a:buClr>
                <a:srgbClr val="FFFFFF"/>
              </a:buClr>
              <a:buSzPts val="1400"/>
              <a:buNone/>
              <a:defRPr sz="1400">
                <a:solidFill>
                  <a:srgbClr val="FFFFFF"/>
                </a:solidFill>
              </a:defRPr>
            </a:lvl8pPr>
            <a:lvl9pPr lvl="8" rtl="0">
              <a:spcBef>
                <a:spcPts val="0"/>
              </a:spcBef>
              <a:spcAft>
                <a:spcPts val="0"/>
              </a:spcAft>
              <a:buClr>
                <a:srgbClr val="FFFFFF"/>
              </a:buClr>
              <a:buSzPts val="1400"/>
              <a:buNone/>
              <a:defRPr sz="1400">
                <a:solidFill>
                  <a:srgbClr val="FFFFFF"/>
                </a:solidFill>
              </a:defRPr>
            </a:lvl9pPr>
          </a:lstStyle>
          <a:p>
            <a:endParaRPr/>
          </a:p>
        </p:txBody>
      </p:sp>
      <p:sp>
        <p:nvSpPr>
          <p:cNvPr id="54" name="Google Shape;54;p9"/>
          <p:cNvSpPr txBox="1">
            <a:spLocks noGrp="1"/>
          </p:cNvSpPr>
          <p:nvPr>
            <p:ph type="subTitle" idx="6"/>
          </p:nvPr>
        </p:nvSpPr>
        <p:spPr>
          <a:xfrm>
            <a:off x="905300" y="3323600"/>
            <a:ext cx="22113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100"/>
              <a:buFont typeface="Merriweather Light"/>
              <a:buNone/>
              <a:defRPr sz="11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344598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UBTITLE + IMAGE ">
  <p:cSld name="TITLE + SUBTITLE + IMAGE ">
    <p:spTree>
      <p:nvGrpSpPr>
        <p:cNvPr id="1" name="Shape 55"/>
        <p:cNvGrpSpPr/>
        <p:nvPr/>
      </p:nvGrpSpPr>
      <p:grpSpPr>
        <a:xfrm>
          <a:off x="0" y="0"/>
          <a:ext cx="0" cy="0"/>
          <a:chOff x="0" y="0"/>
          <a:chExt cx="0" cy="0"/>
        </a:xfrm>
      </p:grpSpPr>
      <p:sp>
        <p:nvSpPr>
          <p:cNvPr id="56" name="Google Shape;56;p10"/>
          <p:cNvSpPr/>
          <p:nvPr/>
        </p:nvSpPr>
        <p:spPr>
          <a:xfrm>
            <a:off x="-60850" y="-1403550"/>
            <a:ext cx="5176500" cy="6569700"/>
          </a:xfrm>
          <a:prstGeom prst="rtTriangle">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722350" y="2376800"/>
            <a:ext cx="2280300" cy="1080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8" name="Google Shape;58;p10"/>
          <p:cNvSpPr txBox="1">
            <a:spLocks noGrp="1"/>
          </p:cNvSpPr>
          <p:nvPr>
            <p:ph type="subTitle" idx="1"/>
          </p:nvPr>
        </p:nvSpPr>
        <p:spPr>
          <a:xfrm>
            <a:off x="722350" y="3408750"/>
            <a:ext cx="2280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43121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TITLE  + SUBTITLE 1">
  <p:cSld name="BIG TITLE  + SUBTITLE 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04206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482133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DESIGN 2">
  <p:cSld name="TITLE DESIGN 2">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extLst>
      <p:ext uri="{BB962C8B-B14F-4D97-AF65-F5344CB8AC3E}">
        <p14:creationId xmlns:p14="http://schemas.microsoft.com/office/powerpoint/2010/main" val="369666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DESIGN 3">
  <p:cSld name="TITLE DESIGN 3">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8925" y="447525"/>
            <a:ext cx="41055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4"/>
          <p:cNvSpPr txBox="1">
            <a:spLocks noGrp="1"/>
          </p:cNvSpPr>
          <p:nvPr>
            <p:ph type="subTitle" idx="1"/>
          </p:nvPr>
        </p:nvSpPr>
        <p:spPr>
          <a:xfrm>
            <a:off x="773025" y="11365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044577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 SUBTITLE">
  <p:cSld name="BIG NUMBER + SUBTITLE">
    <p:spTree>
      <p:nvGrpSpPr>
        <p:cNvPr id="1" name="Shape 73"/>
        <p:cNvGrpSpPr/>
        <p:nvPr/>
      </p:nvGrpSpPr>
      <p:grpSpPr>
        <a:xfrm>
          <a:off x="0" y="0"/>
          <a:ext cx="0" cy="0"/>
          <a:chOff x="0" y="0"/>
          <a:chExt cx="0" cy="0"/>
        </a:xfrm>
      </p:grpSpPr>
      <p:sp>
        <p:nvSpPr>
          <p:cNvPr id="74" name="Google Shape;74;p15"/>
          <p:cNvSpPr txBox="1">
            <a:spLocks noGrp="1"/>
          </p:cNvSpPr>
          <p:nvPr>
            <p:ph type="title" hasCustomPrompt="1"/>
          </p:nvPr>
        </p:nvSpPr>
        <p:spPr>
          <a:xfrm>
            <a:off x="311700" y="1759600"/>
            <a:ext cx="8520600" cy="1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15"/>
          <p:cNvSpPr txBox="1">
            <a:spLocks noGrp="1"/>
          </p:cNvSpPr>
          <p:nvPr>
            <p:ph type="subTitle" idx="1"/>
          </p:nvPr>
        </p:nvSpPr>
        <p:spPr>
          <a:xfrm>
            <a:off x="801750" y="321057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Font typeface="Merriweather Light"/>
              <a:buNone/>
              <a:defRPr sz="12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23160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 SUBTITLES">
  <p:cSld name="NUMBERS + SUBTITLES">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268213" y="50045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16"/>
          <p:cNvSpPr txBox="1">
            <a:spLocks noGrp="1"/>
          </p:cNvSpPr>
          <p:nvPr>
            <p:ph type="subTitle" idx="1"/>
          </p:nvPr>
        </p:nvSpPr>
        <p:spPr>
          <a:xfrm>
            <a:off x="758263" y="147140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79" name="Google Shape;79;p16"/>
          <p:cNvSpPr txBox="1">
            <a:spLocks noGrp="1"/>
          </p:cNvSpPr>
          <p:nvPr>
            <p:ph type="title" idx="2" hasCustomPrompt="1"/>
          </p:nvPr>
        </p:nvSpPr>
        <p:spPr>
          <a:xfrm>
            <a:off x="268213" y="1916775"/>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0" name="Google Shape;80;p16"/>
          <p:cNvSpPr txBox="1">
            <a:spLocks noGrp="1"/>
          </p:cNvSpPr>
          <p:nvPr>
            <p:ph type="subTitle" idx="3"/>
          </p:nvPr>
        </p:nvSpPr>
        <p:spPr>
          <a:xfrm>
            <a:off x="758263" y="2887725"/>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81" name="Google Shape;81;p16"/>
          <p:cNvSpPr txBox="1">
            <a:spLocks noGrp="1"/>
          </p:cNvSpPr>
          <p:nvPr>
            <p:ph type="title" idx="4" hasCustomPrompt="1"/>
          </p:nvPr>
        </p:nvSpPr>
        <p:spPr>
          <a:xfrm>
            <a:off x="355188" y="3333100"/>
            <a:ext cx="8520600" cy="11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6"/>
          <p:cNvSpPr txBox="1">
            <a:spLocks noGrp="1"/>
          </p:cNvSpPr>
          <p:nvPr>
            <p:ph type="subTitle" idx="5"/>
          </p:nvPr>
        </p:nvSpPr>
        <p:spPr>
          <a:xfrm>
            <a:off x="845238" y="4304050"/>
            <a:ext cx="7540500" cy="33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439569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SUBTITLE + ILLUSTRATION 1">
  <p:cSld name="TITLE + SUBTITLE + ILLUSTRATION 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19462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1">
  <p:cSld name="SECTION_HEADER_1_2_3">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57975" y="390375"/>
            <a:ext cx="48999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pic>
        <p:nvPicPr>
          <p:cNvPr id="64" name="Google Shape;64;p12"/>
          <p:cNvPicPr preferRelativeResize="0"/>
          <p:nvPr/>
        </p:nvPicPr>
        <p:blipFill>
          <a:blip r:embed="rId2">
            <a:alphaModFix/>
          </a:blip>
          <a:stretch>
            <a:fillRect/>
          </a:stretch>
        </p:blipFill>
        <p:spPr>
          <a:xfrm>
            <a:off x="7703807" y="-585950"/>
            <a:ext cx="3430624" cy="2299975"/>
          </a:xfrm>
          <a:prstGeom prst="rect">
            <a:avLst/>
          </a:prstGeom>
          <a:noFill/>
          <a:ln>
            <a:noFill/>
          </a:ln>
        </p:spPr>
      </p:pic>
      <p:pic>
        <p:nvPicPr>
          <p:cNvPr id="65" name="Google Shape;65;p12"/>
          <p:cNvPicPr preferRelativeResize="0"/>
          <p:nvPr/>
        </p:nvPicPr>
        <p:blipFill>
          <a:blip r:embed="rId2">
            <a:alphaModFix/>
          </a:blip>
          <a:stretch>
            <a:fillRect/>
          </a:stretch>
        </p:blipFill>
        <p:spPr>
          <a:xfrm>
            <a:off x="-1020943" y="3751750"/>
            <a:ext cx="3430624" cy="2299975"/>
          </a:xfrm>
          <a:prstGeom prst="rect">
            <a:avLst/>
          </a:prstGeom>
          <a:noFill/>
          <a:ln>
            <a:noFill/>
          </a:ln>
        </p:spPr>
      </p:pic>
      <p:sp>
        <p:nvSpPr>
          <p:cNvPr id="66" name="Google Shape;66;p12"/>
          <p:cNvSpPr txBox="1">
            <a:spLocks noGrp="1"/>
          </p:cNvSpPr>
          <p:nvPr>
            <p:ph type="subTitle" idx="1"/>
          </p:nvPr>
        </p:nvSpPr>
        <p:spPr>
          <a:xfrm>
            <a:off x="792075" y="10794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COLUMS 2">
  <p:cSld name="THREE COLUMS 2">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738575" y="4543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8" name="Google Shape;88;p18"/>
          <p:cNvSpPr txBox="1">
            <a:spLocks noGrp="1"/>
          </p:cNvSpPr>
          <p:nvPr>
            <p:ph type="title" idx="2"/>
          </p:nvPr>
        </p:nvSpPr>
        <p:spPr>
          <a:xfrm>
            <a:off x="1042325"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89" name="Google Shape;89;p18"/>
          <p:cNvSpPr txBox="1">
            <a:spLocks noGrp="1"/>
          </p:cNvSpPr>
          <p:nvPr>
            <p:ph type="subTitle" idx="1"/>
          </p:nvPr>
        </p:nvSpPr>
        <p:spPr>
          <a:xfrm>
            <a:off x="1177527"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0" name="Google Shape;90;p18"/>
          <p:cNvSpPr txBox="1">
            <a:spLocks noGrp="1"/>
          </p:cNvSpPr>
          <p:nvPr>
            <p:ph type="title" idx="3"/>
          </p:nvPr>
        </p:nvSpPr>
        <p:spPr>
          <a:xfrm>
            <a:off x="367388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1" name="Google Shape;91;p18"/>
          <p:cNvSpPr txBox="1">
            <a:spLocks noGrp="1"/>
          </p:cNvSpPr>
          <p:nvPr>
            <p:ph type="subTitle" idx="4"/>
          </p:nvPr>
        </p:nvSpPr>
        <p:spPr>
          <a:xfrm>
            <a:off x="380909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
        <p:nvSpPr>
          <p:cNvPr id="92" name="Google Shape;92;p18"/>
          <p:cNvSpPr txBox="1">
            <a:spLocks noGrp="1"/>
          </p:cNvSpPr>
          <p:nvPr>
            <p:ph type="title" idx="5"/>
          </p:nvPr>
        </p:nvSpPr>
        <p:spPr>
          <a:xfrm>
            <a:off x="6257838" y="2809225"/>
            <a:ext cx="19314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
        <p:nvSpPr>
          <p:cNvPr id="93" name="Google Shape;93;p18"/>
          <p:cNvSpPr txBox="1">
            <a:spLocks noGrp="1"/>
          </p:cNvSpPr>
          <p:nvPr>
            <p:ph type="subTitle" idx="6"/>
          </p:nvPr>
        </p:nvSpPr>
        <p:spPr>
          <a:xfrm>
            <a:off x="6393040" y="3423625"/>
            <a:ext cx="1661100" cy="9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chemeClr val="accent2"/>
              </a:buClr>
              <a:buSzPts val="1100"/>
              <a:buFont typeface="Merriweather Light"/>
              <a:buNone/>
              <a:defRPr sz="1100">
                <a:solidFill>
                  <a:schemeClr val="accent2"/>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76158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LINE 2">
  <p:cSld name="HEADLINE 2">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97057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LINE 3">
  <p:cSld name="HEADLINE 3">
    <p:bg>
      <p:bgPr>
        <a:solidFill>
          <a:srgbClr val="F9C5BB"/>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385750" y="3548788"/>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sp>
        <p:nvSpPr>
          <p:cNvPr id="100" name="Google Shape;100;p20"/>
          <p:cNvSpPr txBox="1">
            <a:spLocks noGrp="1"/>
          </p:cNvSpPr>
          <p:nvPr>
            <p:ph type="subTitle" idx="1"/>
          </p:nvPr>
        </p:nvSpPr>
        <p:spPr>
          <a:xfrm>
            <a:off x="3349800" y="394452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2pPr>
            <a:lvl3pPr lvl="2"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3pPr>
            <a:lvl4pPr lvl="3"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4pPr>
            <a:lvl5pPr lvl="4"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5pPr>
            <a:lvl6pPr lvl="5"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6pPr>
            <a:lvl7pPr lvl="6"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7pPr>
            <a:lvl8pPr lvl="7"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8pPr>
            <a:lvl9pPr lvl="8"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9pPr>
          </a:lstStyle>
          <a:p>
            <a:endParaRPr/>
          </a:p>
        </p:txBody>
      </p:sp>
      <p:sp>
        <p:nvSpPr>
          <p:cNvPr id="101" name="Google Shape;101;p20"/>
          <p:cNvSpPr txBox="1">
            <a:spLocks noGrp="1"/>
          </p:cNvSpPr>
          <p:nvPr>
            <p:ph type="title" idx="2" hasCustomPrompt="1"/>
          </p:nvPr>
        </p:nvSpPr>
        <p:spPr>
          <a:xfrm>
            <a:off x="311700" y="272110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Tree>
    <p:extLst>
      <p:ext uri="{BB962C8B-B14F-4D97-AF65-F5344CB8AC3E}">
        <p14:creationId xmlns:p14="http://schemas.microsoft.com/office/powerpoint/2010/main" val="250955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LINE 4">
  <p:cSld name="HEADLINE 4">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850200" y="3041363"/>
            <a:ext cx="4372500" cy="62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4" name="Google Shape;104;p21"/>
          <p:cNvSpPr txBox="1">
            <a:spLocks noGrp="1"/>
          </p:cNvSpPr>
          <p:nvPr>
            <p:ph type="subTitle" idx="1"/>
          </p:nvPr>
        </p:nvSpPr>
        <p:spPr>
          <a:xfrm>
            <a:off x="5778300" y="3506375"/>
            <a:ext cx="24444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05" name="Google Shape;105;p21"/>
          <p:cNvSpPr txBox="1">
            <a:spLocks noGrp="1"/>
          </p:cNvSpPr>
          <p:nvPr>
            <p:ph type="title" idx="2" hasCustomPrompt="1"/>
          </p:nvPr>
        </p:nvSpPr>
        <p:spPr>
          <a:xfrm>
            <a:off x="-297900" y="2282950"/>
            <a:ext cx="8520600" cy="934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6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69207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LUMNS 3">
  <p:cSld name="THREE COLUMNS 3">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extLst>
      <p:ext uri="{BB962C8B-B14F-4D97-AF65-F5344CB8AC3E}">
        <p14:creationId xmlns:p14="http://schemas.microsoft.com/office/powerpoint/2010/main" val="132424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S 2">
  <p:cSld name="TWO COLUMNS 2">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729400" y="2951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6" name="Google Shape;116;p23"/>
          <p:cNvSpPr txBox="1">
            <a:spLocks noGrp="1"/>
          </p:cNvSpPr>
          <p:nvPr>
            <p:ph type="subTitle" idx="1"/>
          </p:nvPr>
        </p:nvSpPr>
        <p:spPr>
          <a:xfrm>
            <a:off x="729400" y="8984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17" name="Google Shape;117;p23"/>
          <p:cNvSpPr/>
          <p:nvPr/>
        </p:nvSpPr>
        <p:spPr>
          <a:xfrm>
            <a:off x="4575125" y="0"/>
            <a:ext cx="4569000" cy="51435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790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191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60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179796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2">
  <p:cSld name="SECTION_HEADER_1_2_3_1">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136100" y="371325"/>
            <a:ext cx="68718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69" name="Google Shape;69;p13"/>
          <p:cNvPicPr preferRelativeResize="0"/>
          <p:nvPr/>
        </p:nvPicPr>
        <p:blipFill>
          <a:blip r:embed="rId2">
            <a:alphaModFix/>
          </a:blip>
          <a:stretch>
            <a:fillRect/>
          </a:stretch>
        </p:blipFill>
        <p:spPr>
          <a:xfrm rot="-287406">
            <a:off x="-835476" y="2130730"/>
            <a:ext cx="8883451" cy="59580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LIST ">
  <p:cSld name="BIG_NUMBER_1_3_1_1_1_1_1">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710350" y="38967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0" name="Google Shape;120;p24"/>
          <p:cNvSpPr txBox="1">
            <a:spLocks noGrp="1"/>
          </p:cNvSpPr>
          <p:nvPr>
            <p:ph type="subTitle" idx="1"/>
          </p:nvPr>
        </p:nvSpPr>
        <p:spPr>
          <a:xfrm>
            <a:off x="744450" y="123112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1" name="Google Shape;121;p24"/>
          <p:cNvSpPr/>
          <p:nvPr/>
        </p:nvSpPr>
        <p:spPr>
          <a:xfrm>
            <a:off x="75" y="3239425"/>
            <a:ext cx="9144000" cy="19041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LIST 2">
  <p:cSld name="BIG_NUMBER_1_3_1_1_1_1_1_1">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974975" y="455825"/>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4" name="Google Shape;124;p25"/>
          <p:cNvSpPr txBox="1">
            <a:spLocks noGrp="1"/>
          </p:cNvSpPr>
          <p:nvPr>
            <p:ph type="subTitle" idx="1"/>
          </p:nvPr>
        </p:nvSpPr>
        <p:spPr>
          <a:xfrm>
            <a:off x="1009075" y="1297275"/>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125" name="Google Shape;125;p25"/>
          <p:cNvSpPr/>
          <p:nvPr/>
        </p:nvSpPr>
        <p:spPr>
          <a:xfrm>
            <a:off x="75" y="-58950"/>
            <a:ext cx="744300" cy="52026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588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fld id="{7FE5A9CD-1CA5-4BB6-ABF6-C3DB2F9C09D1}" type="datetimeFigureOut">
              <a:rPr lang="en-US" sz="1600" smtClean="0">
                <a:solidFill>
                  <a:prstClr val="black"/>
                </a:solidFill>
              </a:rPr>
              <a:pPr defTabSz="814974"/>
              <a:t>12/4/2022</a:t>
            </a:fld>
            <a:endParaRPr lang="en-US" sz="1600">
              <a:solidFill>
                <a:prstClr val="black"/>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endParaRPr lang="en-US" sz="1600">
              <a:solidFill>
                <a:prstClr val="black"/>
              </a:solidFill>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fld id="{E9E3A461-C528-4C33-83FA-271D1850C3B5}" type="slidenum">
              <a:rPr lang="en-US" sz="1600" smtClean="0">
                <a:solidFill>
                  <a:prstClr val="black"/>
                </a:solidFill>
              </a:rPr>
              <a:pPr defTabSz="814974"/>
              <a:t>‹#›</a:t>
            </a:fld>
            <a:endParaRPr lang="en-US" sz="1600">
              <a:solidFill>
                <a:prstClr val="black"/>
              </a:solidFill>
            </a:endParaRPr>
          </a:p>
        </p:txBody>
      </p:sp>
    </p:spTree>
    <p:extLst>
      <p:ext uri="{BB962C8B-B14F-4D97-AF65-F5344CB8AC3E}">
        <p14:creationId xmlns:p14="http://schemas.microsoft.com/office/powerpoint/2010/main" val="26850359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defRPr/>
            </a:pPr>
            <a:endParaRPr lang="en-US" sz="1600">
              <a:solidFill>
                <a:prstClr val="black"/>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defRPr/>
            </a:pPr>
            <a:fld id="{E979D15E-7C97-46BA-A533-0FCFA23F6052}" type="slidenum">
              <a:rPr lang="en-US" sz="1600" smtClean="0">
                <a:solidFill>
                  <a:prstClr val="black"/>
                </a:solidFill>
              </a:rPr>
              <a:pPr defTabSz="814974">
                <a:defRPr/>
              </a:pPr>
              <a:t>‹#›</a:t>
            </a:fld>
            <a:endParaRPr lang="en-US" sz="1600">
              <a:solidFill>
                <a:prstClr val="black"/>
              </a:solidFill>
            </a:endParaRPr>
          </a:p>
        </p:txBody>
      </p:sp>
    </p:spTree>
    <p:extLst>
      <p:ext uri="{BB962C8B-B14F-4D97-AF65-F5344CB8AC3E}">
        <p14:creationId xmlns:p14="http://schemas.microsoft.com/office/powerpoint/2010/main" val="3405069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emf"/><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8" r:id="rId3"/>
    <p:sldLayoutId id="2147483659" r:id="rId4"/>
    <p:sldLayoutId id="2147483670" r:id="rId5"/>
    <p:sldLayoutId id="214748367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3566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timing>
    <p:tnLst>
      <p:par>
        <p:cTn id="1" dur="indefinite" restart="never" nodeType="tmRoot"/>
      </p:par>
    </p:tnLst>
  </p:timing>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extLst>
      <p:ext uri="{BB962C8B-B14F-4D97-AF65-F5344CB8AC3E}">
        <p14:creationId xmlns:p14="http://schemas.microsoft.com/office/powerpoint/2010/main" val="3296853899"/>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1.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6729936" y="703680"/>
            <a:ext cx="2414147" cy="4761444"/>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5" name="Google Shape;258;p31"/>
          <p:cNvSpPr txBox="1">
            <a:spLocks/>
          </p:cNvSpPr>
          <p:nvPr/>
        </p:nvSpPr>
        <p:spPr>
          <a:xfrm>
            <a:off x="-216156" y="357580"/>
            <a:ext cx="7841153" cy="23892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sz="4800" dirty="0" smtClean="0"/>
              <a:t>NÓI VÀ NGHE</a:t>
            </a:r>
          </a:p>
          <a:p>
            <a:r>
              <a:rPr lang="en-US" sz="4800" dirty="0" smtClean="0">
                <a:solidFill>
                  <a:srgbClr val="FF0000"/>
                </a:solidFill>
              </a:rPr>
              <a:t>VỀ ĐÍCH: </a:t>
            </a:r>
          </a:p>
          <a:p>
            <a:r>
              <a:rPr lang="en-US" sz="4800" dirty="0" smtClean="0">
                <a:solidFill>
                  <a:srgbClr val="FF0000"/>
                </a:solidFill>
              </a:rPr>
              <a:t>“NGÀY HỘI VỚI SÁCH”</a:t>
            </a:r>
            <a:endParaRPr lang="en-US" sz="4800" dirty="0">
              <a:solidFill>
                <a:srgbClr val="FF0000"/>
              </a:solidFill>
            </a:endParaRPr>
          </a:p>
        </p:txBody>
      </p:sp>
    </p:spTree>
    <p:extLst>
      <p:ext uri="{BB962C8B-B14F-4D97-AF65-F5344CB8AC3E}">
        <p14:creationId xmlns:p14="http://schemas.microsoft.com/office/powerpoint/2010/main" val="247690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56050" y="760078"/>
            <a:ext cx="6001950" cy="1080296"/>
          </a:xfrm>
          <a:prstGeom prst="rect">
            <a:avLst/>
          </a:prstGeom>
        </p:spPr>
        <p:txBody>
          <a:bodyPr wrap="square">
            <a:spAutoFit/>
          </a:bodyPr>
          <a:lstStyle/>
          <a:p>
            <a:pPr algn="just" defTabSz="685800">
              <a:lnSpc>
                <a:spcPct val="107000"/>
              </a:lnSpc>
              <a:buClrTx/>
            </a:pP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kern="1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a:t>
            </a:r>
            <a:r>
              <a:rPr lang="en-US" sz="20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973266" y="2136112"/>
            <a:ext cx="2168784" cy="1738938"/>
          </a:xfrm>
          <a:prstGeom prst="rect">
            <a:avLst/>
          </a:prstGeom>
          <a:solidFill>
            <a:srgbClr val="FFCCCC">
              <a:alpha val="40000"/>
            </a:srgbClr>
          </a:solidFill>
        </p:spPr>
        <p:txBody>
          <a:bodyPr wrap="square">
            <a:spAutoFit/>
          </a:bodyPr>
          <a:lstStyle/>
          <a:p>
            <a:pPr algn="ctr" defTabSz="685800">
              <a:lnSpc>
                <a:spcPct val="107000"/>
              </a:lnSpc>
              <a:buClrTx/>
              <a:tabLst>
                <a:tab pos="1040130" algn="l"/>
              </a:tabLst>
            </a:pPr>
            <a:r>
              <a:rPr lang="en-US" sz="2000" kern="1200" dirty="0" err="1">
                <a:latin typeface="Times New Roman" panose="02020603050405020304" pitchFamily="18" charset="0"/>
                <a:ea typeface="Times New Roman" panose="02020603050405020304" pitchFamily="18" charset="0"/>
              </a:rPr>
              <a:t>Tên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tác</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giả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đã</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gợi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lên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bày</a:t>
            </a:r>
            <a:r>
              <a:rPr lang="en-US" sz="2000" kern="1200" dirty="0">
                <a:latin typeface="Times New Roman" panose="02020603050405020304" pitchFamily="18" charset="0"/>
                <a:ea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rPr>
              <a:t>tỏ</a:t>
            </a:r>
            <a:r>
              <a:rPr lang="en-US" sz="2000" kern="1200" dirty="0">
                <a:latin typeface="Times New Roman" panose="02020603050405020304" pitchFamily="18" charset="0"/>
                <a:ea typeface="Times New Roman" panose="02020603050405020304" pitchFamily="18" charset="0"/>
              </a:rPr>
              <a:t> ý </a:t>
            </a:r>
            <a:r>
              <a:rPr lang="en-US" sz="2000" kern="1200" dirty="0" err="1">
                <a:latin typeface="Times New Roman" panose="02020603050405020304" pitchFamily="18" charset="0"/>
                <a:ea typeface="Times New Roman" panose="02020603050405020304" pitchFamily="18" charset="0"/>
              </a:rPr>
              <a:t>kiến</a:t>
            </a:r>
            <a:r>
              <a:rPr lang="en-US" sz="2000" kern="1200" dirty="0">
                <a:latin typeface="Times New Roman" panose="02020603050405020304" pitchFamily="18" charset="0"/>
                <a:ea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4" name="Rectangle 83"/>
          <p:cNvSpPr/>
          <p:nvPr/>
        </p:nvSpPr>
        <p:spPr>
          <a:xfrm>
            <a:off x="3413408" y="2742709"/>
            <a:ext cx="2168784" cy="1409617"/>
          </a:xfrm>
          <a:prstGeom prst="rect">
            <a:avLst/>
          </a:prstGeom>
          <a:solidFill>
            <a:srgbClr val="FF9999">
              <a:alpha val="40000"/>
            </a:srgbClr>
          </a:solidFill>
        </p:spPr>
        <p:txBody>
          <a:bodyPr wrap="square">
            <a:spAutoFit/>
          </a:bodyPr>
          <a:lstStyle/>
          <a:p>
            <a:pPr algn="ctr" defTabSz="685800">
              <a:lnSpc>
                <a:spcPct val="107000"/>
              </a:lnSpc>
              <a:buClrTx/>
            </a:pPr>
            <a:endPar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defTabSz="685800">
              <a:lnSpc>
                <a:spcPct val="107000"/>
              </a:lnSpc>
              <a:buClrTx/>
            </a:pPr>
            <a:r>
              <a:rPr lang="en-US" sz="2000" kern="1200" dirty="0" err="1" smtClean="0">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000"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a:lnSpc>
                <a:spcPct val="107000"/>
              </a:lnSpc>
              <a:buClrTx/>
            </a:pP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5" name="Rectangle 84"/>
          <p:cNvSpPr/>
          <p:nvPr/>
        </p:nvSpPr>
        <p:spPr>
          <a:xfrm>
            <a:off x="5773607" y="2136112"/>
            <a:ext cx="2381565" cy="1738938"/>
          </a:xfrm>
          <a:prstGeom prst="rect">
            <a:avLst/>
          </a:prstGeom>
          <a:solidFill>
            <a:srgbClr val="FFCCCC">
              <a:alpha val="40000"/>
            </a:srgbClr>
          </a:solidFill>
        </p:spPr>
        <p:txBody>
          <a:bodyPr wrap="square">
            <a:spAutoFit/>
          </a:bodyPr>
          <a:lstStyle/>
          <a:p>
            <a:pPr algn="ctr" defTabSz="685800">
              <a:lnSpc>
                <a:spcPct val="107000"/>
              </a:lnSpc>
              <a:buClrTx/>
            </a:pP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Ý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002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circle(in)">
                                      <p:cBhvr>
                                        <p:cTn id="17" dur="2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arn(inVertical)">
                                      <p:cBhvr>
                                        <p:cTn id="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78" name="Google Shape;1278;p56"/>
          <p:cNvPicPr preferRelativeResize="0"/>
          <p:nvPr/>
        </p:nvPicPr>
        <p:blipFill>
          <a:blip r:embed="rId3">
            <a:alphaModFix/>
          </a:blip>
          <a:stretch>
            <a:fillRect/>
          </a:stretch>
        </p:blipFill>
        <p:spPr>
          <a:xfrm rot="856775">
            <a:off x="6635920" y="-929692"/>
            <a:ext cx="3758806" cy="2523029"/>
          </a:xfrm>
          <a:prstGeom prst="rect">
            <a:avLst/>
          </a:prstGeom>
          <a:noFill/>
          <a:ln>
            <a:noFill/>
          </a:ln>
        </p:spPr>
      </p:pic>
      <p:sp>
        <p:nvSpPr>
          <p:cNvPr id="1279" name="Google Shape;1279;p56"/>
          <p:cNvSpPr/>
          <p:nvPr/>
        </p:nvSpPr>
        <p:spPr>
          <a:xfrm rot="-7063047">
            <a:off x="7420907" y="-585363"/>
            <a:ext cx="1609866" cy="245206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3445917" y="823128"/>
            <a:ext cx="1830181" cy="487506"/>
          </a:xfrm>
          <a:prstGeom prst="rect">
            <a:avLst/>
          </a:prstGeom>
          <a:solidFill>
            <a:srgbClr val="FF9999"/>
          </a:solidFill>
        </p:spPr>
        <p:txBody>
          <a:bodyPr wrap="none">
            <a:spAutoFit/>
          </a:bodyPr>
          <a:lstStyle/>
          <a:p>
            <a:pPr defTabSz="685800">
              <a:lnSpc>
                <a:spcPct val="107000"/>
              </a:lnSpc>
              <a:buClrTx/>
            </a:pP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b.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Tập</a:t>
            </a:r>
            <a:r>
              <a:rPr lang="en-US" sz="2400" b="1" kern="1200" dirty="0" smtClean="0">
                <a:solidFill>
                  <a:schemeClr val="bg1"/>
                </a:solidFill>
                <a:latin typeface="Times New Roman" panose="02020603050405020304" pitchFamily="18" charset="0"/>
                <a:ea typeface="MS Mincho"/>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MS Mincho"/>
                <a:cs typeface="Times New Roman" panose="02020603050405020304" pitchFamily="18" charset="0"/>
              </a:rPr>
              <a:t>luyện</a:t>
            </a:r>
            <a:endParaRPr lang="en-US" sz="24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225483" y="1695960"/>
            <a:ext cx="6451224" cy="2068195"/>
          </a:xfrm>
          <a:prstGeom prst="rect">
            <a:avLst/>
          </a:prstGeom>
        </p:spPr>
        <p:txBody>
          <a:bodyPr wrap="square">
            <a:spAutoFit/>
          </a:bodyPr>
          <a:lstStyle/>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dung, ý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bày</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smtClean="0">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i="1" kern="1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07000"/>
              </a:lnSpc>
              <a:buClrTx/>
              <a:defRPr/>
            </a:pP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góp</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i="1" kern="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2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69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2041451" y="3107185"/>
            <a:ext cx="5321595"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TRÌNH BÀY BÀI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4000" b="0" i="0" u="none" strike="noStrike" kern="0" cap="none" spc="0" normalizeH="0" baseline="0" noProof="0" dirty="0" smtClean="0">
                <a:ln>
                  <a:noFill/>
                </a:ln>
                <a:solidFill>
                  <a:srgbClr val="000000"/>
                </a:solidFill>
                <a:effectLst/>
                <a:uLnTx/>
                <a:uFillTx/>
                <a:latin typeface="Arial"/>
                <a:cs typeface="Arial"/>
                <a:sym typeface="Arial"/>
              </a:rPr>
              <a:t>02</a:t>
            </a:r>
            <a:endParaRPr kumimoji="0" lang="es"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95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76177"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600223" y="957262"/>
            <a:ext cx="1628972" cy="424732"/>
          </a:xfrm>
          <a:prstGeom prst="rect">
            <a:avLst/>
          </a:prstGeom>
          <a:solidFill>
            <a:srgbClr val="FF9999"/>
          </a:solidFill>
        </p:spPr>
        <p:txBody>
          <a:bodyPr wrap="none">
            <a:spAutoFit/>
          </a:bodyPr>
          <a:lstStyle/>
          <a:p>
            <a:pPr algn="ctr" defTabSz="600075">
              <a:lnSpc>
                <a:spcPct val="90000"/>
              </a:lnSpc>
              <a:spcBef>
                <a:spcPct val="0"/>
              </a:spcBef>
              <a:spcAft>
                <a:spcPct val="35000"/>
              </a:spcAft>
              <a:buClrTx/>
            </a:pP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Mở</a:t>
            </a:r>
            <a:r>
              <a:rPr lang="en-US" sz="2400" b="1" kern="1200" dirty="0">
                <a:solidFill>
                  <a:schemeClr val="bg1"/>
                </a:solidFill>
                <a:latin typeface="Times New Roman" panose="02020603050405020304" pitchFamily="18" charset="0"/>
                <a:cs typeface="Times New Roman" panose="02020603050405020304" pitchFamily="18" charset="0"/>
              </a:rPr>
              <a:t> </a:t>
            </a:r>
            <a:r>
              <a:rPr lang="en-US" sz="2400" b="1" kern="1200" dirty="0" err="1">
                <a:solidFill>
                  <a:schemeClr val="bg1"/>
                </a:solidFill>
                <a:latin typeface="Times New Roman" panose="02020603050405020304" pitchFamily="18" charset="0"/>
                <a:cs typeface="Times New Roman" panose="02020603050405020304" pitchFamily="18" charset="0"/>
              </a:rPr>
              <a:t>đầu</a:t>
            </a:r>
            <a:r>
              <a:rPr lang="en-US" sz="2400" b="1" kern="1200" dirty="0">
                <a:solidFill>
                  <a:schemeClr val="bg1"/>
                </a:solidFill>
                <a:latin typeface="Times New Roman" panose="02020603050405020304" pitchFamily="18" charset="0"/>
                <a:cs typeface="Times New Roman" panose="02020603050405020304" pitchFamily="18" charset="0"/>
              </a:rPr>
              <a:t>: </a:t>
            </a:r>
            <a:endParaRPr lang="en-US" sz="2400" kern="12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60521" y="1586508"/>
            <a:ext cx="4572000" cy="2182136"/>
          </a:xfrm>
          <a:prstGeom prst="rect">
            <a:avLst/>
          </a:prstGeom>
        </p:spPr>
        <p:txBody>
          <a:bodyPr>
            <a:spAutoFit/>
          </a:bodyPr>
          <a:lstStyle/>
          <a:p>
            <a:pPr algn="just" defTabSz="600075">
              <a:lnSpc>
                <a:spcPct val="90000"/>
              </a:lnSpc>
              <a:spcBef>
                <a:spcPct val="0"/>
              </a:spcBef>
              <a:spcAft>
                <a:spcPct val="35000"/>
              </a:spcAft>
              <a:buClrTx/>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Lời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chào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lời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giới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thiệu</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bản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thân</a:t>
            </a:r>
            <a:endParaRPr lang="en-US" sz="2800" kern="1200" dirty="0" smtClean="0">
              <a:solidFill>
                <a:schemeClr val="tx1"/>
              </a:solidFill>
              <a:latin typeface="Times New Roman" panose="02020603050405020304" pitchFamily="18" charset="0"/>
              <a:cs typeface="Times New Roman" panose="02020603050405020304" pitchFamily="18" charset="0"/>
            </a:endParaRPr>
          </a:p>
          <a:p>
            <a:pPr algn="just" defTabSz="600075">
              <a:lnSpc>
                <a:spcPct val="90000"/>
              </a:lnSpc>
              <a:spcBef>
                <a:spcPct val="0"/>
              </a:spcBef>
              <a:spcAft>
                <a:spcPct val="35000"/>
              </a:spcAft>
              <a:buClrTx/>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a:t>
            </a:r>
            <a:r>
              <a:rPr lang="en-US" sz="2800" kern="1200" dirty="0" err="1" smtClean="0">
                <a:solidFill>
                  <a:schemeClr val="tx1"/>
                </a:solidFill>
                <a:latin typeface="Times New Roman" panose="02020603050405020304" pitchFamily="18" charset="0"/>
                <a:cs typeface="Times New Roman" panose="02020603050405020304" pitchFamily="18" charset="0"/>
              </a:rPr>
              <a:t>iới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thiệu</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vấn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trình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bày</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smtClean="0">
                <a:solidFill>
                  <a:schemeClr val="tx1"/>
                </a:solidFill>
                <a:latin typeface="Times New Roman" panose="02020603050405020304" pitchFamily="18" charset="0"/>
                <a:cs typeface="Times New Roman" panose="02020603050405020304" pitchFamily="18" charset="0"/>
              </a:rPr>
              <a:t>(</a:t>
            </a:r>
            <a:r>
              <a:rPr lang="en-US" sz="2800" kern="1200" dirty="0" err="1" smtClean="0">
                <a:solidFill>
                  <a:schemeClr val="tx1"/>
                </a:solidFill>
                <a:latin typeface="Times New Roman" panose="02020603050405020304" pitchFamily="18" charset="0"/>
                <a:cs typeface="Times New Roman" panose="02020603050405020304" pitchFamily="18" charset="0"/>
              </a:rPr>
              <a:t>vấn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gì</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vấn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đề</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ấy</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được</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gợi</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ra</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từ</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cuốn</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sách</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nào</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a:solidFill>
                  <a:schemeClr val="tx1"/>
                </a:solidFill>
                <a:latin typeface="Times New Roman" panose="02020603050405020304" pitchFamily="18" charset="0"/>
                <a:cs typeface="Times New Roman" panose="02020603050405020304" pitchFamily="18" charset="0"/>
              </a:rPr>
              <a:t>của</a:t>
            </a:r>
            <a:r>
              <a:rPr lang="en-US" sz="2800" kern="1200" dirty="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ai</a:t>
            </a:r>
            <a:r>
              <a:rPr lang="en-US" sz="2800" kern="1200" dirty="0" smtClean="0">
                <a:solidFill>
                  <a:schemeClr val="tx1"/>
                </a:solidFill>
                <a:latin typeface="Times New Roman" panose="02020603050405020304" pitchFamily="18" charset="0"/>
                <a:cs typeface="Times New Roman" panose="02020603050405020304" pitchFamily="18" charset="0"/>
              </a:rPr>
              <a:t>….)</a:t>
            </a:r>
            <a:endParaRPr lang="en-US" sz="2800" kern="12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9667" l="11333" r="90000">
                        <a14:foregroundMark x1="39667" y1="59667" x2="53000" y2="91000"/>
                        <a14:foregroundMark x1="53000" y1="91000" x2="53000" y2="91000"/>
                        <a14:foregroundMark x1="42667" y1="82000" x2="44667" y2="93333"/>
                      </a14:backgroundRemoval>
                    </a14:imgEffect>
                  </a14:imgLayer>
                </a14:imgProps>
              </a:ext>
              <a:ext uri="{28A0092B-C50C-407E-A947-70E740481C1C}">
                <a14:useLocalDpi xmlns:a14="http://schemas.microsoft.com/office/drawing/2010/main" val="0"/>
              </a:ext>
            </a:extLst>
          </a:blip>
          <a:stretch>
            <a:fillRect/>
          </a:stretch>
        </p:blipFill>
        <p:spPr>
          <a:xfrm>
            <a:off x="5082364" y="584791"/>
            <a:ext cx="4174499" cy="4174499"/>
          </a:xfrm>
          <a:prstGeom prst="rect">
            <a:avLst/>
          </a:prstGeom>
        </p:spPr>
      </p:pic>
    </p:spTree>
    <p:extLst>
      <p:ext uri="{BB962C8B-B14F-4D97-AF65-F5344CB8AC3E}">
        <p14:creationId xmlns:p14="http://schemas.microsoft.com/office/powerpoint/2010/main" val="34223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65544"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3531256" y="840304"/>
            <a:ext cx="1959639" cy="424732"/>
          </a:xfrm>
          <a:prstGeom prst="rect">
            <a:avLst/>
          </a:prstGeom>
          <a:solidFill>
            <a:srgbClr val="FF9999"/>
          </a:solidFill>
        </p:spPr>
        <p:txBody>
          <a:bodyPr wrap="none">
            <a:spAutoFit/>
          </a:bodyPr>
          <a:lstStyle/>
          <a:p>
            <a:pPr marL="0" marR="0" lvl="0" indent="0" algn="ctr" defTabSz="600075" rtl="0" eaLnBrk="1" fontAlgn="auto" latinLnBrk="0" hangingPunct="1">
              <a:lnSpc>
                <a:spcPct val="90000"/>
              </a:lnSpc>
              <a:spcBef>
                <a:spcPct val="0"/>
              </a:spcBef>
              <a:spcAft>
                <a:spcPct val="35000"/>
              </a:spcAft>
              <a:buClrTx/>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baseline="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Triển</a:t>
            </a:r>
            <a:r>
              <a:rPr kumimoji="0" lang="en-US" sz="2400" b="1" i="0"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khai</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9" name="Freeform 8"/>
          <p:cNvSpPr/>
          <p:nvPr/>
        </p:nvSpPr>
        <p:spPr>
          <a:xfrm>
            <a:off x="1519775" y="1520549"/>
            <a:ext cx="1552389"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schemeClr val="tx1"/>
                </a:solidFill>
                <a:latin typeface="Times New Roman" panose="02020603050405020304" pitchFamily="18" charset="0"/>
                <a:cs typeface="Times New Roman" panose="02020603050405020304" pitchFamily="18" charset="0"/>
              </a:rPr>
              <a:t>Trình</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bày</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lần</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lượt</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các</a:t>
            </a:r>
            <a:r>
              <a:rPr lang="en-US" sz="2100" kern="1200" dirty="0">
                <a:solidFill>
                  <a:schemeClr val="tx1"/>
                </a:solidFill>
                <a:latin typeface="Times New Roman" panose="02020603050405020304" pitchFamily="18" charset="0"/>
                <a:cs typeface="Times New Roman" panose="02020603050405020304" pitchFamily="18" charset="0"/>
              </a:rPr>
              <a:t> ý </a:t>
            </a:r>
            <a:r>
              <a:rPr lang="en-US" sz="2100" kern="1200" dirty="0" err="1">
                <a:solidFill>
                  <a:schemeClr val="tx1"/>
                </a:solidFill>
                <a:latin typeface="Times New Roman" panose="02020603050405020304" pitchFamily="18" charset="0"/>
                <a:cs typeface="Times New Roman" panose="02020603050405020304" pitchFamily="18" charset="0"/>
              </a:rPr>
              <a:t>đã</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được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xác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định</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trong</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đề</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cương</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bài</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nói</a:t>
            </a:r>
            <a:r>
              <a:rPr lang="en-US" sz="2100" kern="1200" dirty="0">
                <a:solidFill>
                  <a:schemeClr val="tx1"/>
                </a:solidFill>
                <a:latin typeface="Times New Roman" panose="02020603050405020304" pitchFamily="18" charset="0"/>
                <a:cs typeface="Times New Roman" panose="02020603050405020304" pitchFamily="18" charset="0"/>
              </a:rPr>
              <a:t>.</a:t>
            </a:r>
          </a:p>
        </p:txBody>
      </p:sp>
      <p:sp>
        <p:nvSpPr>
          <p:cNvPr id="12" name="Freeform 11"/>
          <p:cNvSpPr/>
          <p:nvPr/>
        </p:nvSpPr>
        <p:spPr>
          <a:xfrm>
            <a:off x="3615422" y="1800815"/>
            <a:ext cx="1732393"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99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prstClr val="white"/>
                </a:solidFill>
                <a:latin typeface="Times New Roman" panose="02020603050405020304" pitchFamily="18" charset="0"/>
                <a:cs typeface="Times New Roman" panose="02020603050405020304" pitchFamily="18" charset="0"/>
              </a:rPr>
              <a:t>Sử</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dụng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lí</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lẽ</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và</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bằng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chứng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cụ</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thể</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dẫn</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từ</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sách</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hoặc</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đời</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sống</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thực</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để</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làm</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rõ</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vấn</a:t>
            </a:r>
            <a:r>
              <a:rPr lang="en-US" sz="2100" kern="1200" dirty="0">
                <a:solidFill>
                  <a:prstClr val="white"/>
                </a:solidFill>
                <a:latin typeface="Times New Roman" panose="02020603050405020304" pitchFamily="18" charset="0"/>
                <a:cs typeface="Times New Roman" panose="02020603050405020304" pitchFamily="18" charset="0"/>
              </a:rPr>
              <a:t> </a:t>
            </a:r>
            <a:r>
              <a:rPr lang="en-US" sz="2100" kern="1200" dirty="0" err="1">
                <a:solidFill>
                  <a:prstClr val="white"/>
                </a:solidFill>
                <a:latin typeface="Times New Roman" panose="02020603050405020304" pitchFamily="18" charset="0"/>
                <a:cs typeface="Times New Roman" panose="02020603050405020304" pitchFamily="18" charset="0"/>
              </a:rPr>
              <a:t>đề</a:t>
            </a:r>
            <a:r>
              <a:rPr lang="en-US" sz="2100" kern="1200" dirty="0">
                <a:solidFill>
                  <a:prstClr val="white"/>
                </a:solidFill>
                <a:latin typeface="Times New Roman" panose="02020603050405020304" pitchFamily="18" charset="0"/>
                <a:cs typeface="Times New Roman" panose="02020603050405020304" pitchFamily="18" charset="0"/>
              </a:rPr>
              <a:t>.</a:t>
            </a:r>
          </a:p>
        </p:txBody>
      </p:sp>
      <p:sp>
        <p:nvSpPr>
          <p:cNvPr id="13" name="Freeform 12"/>
          <p:cNvSpPr/>
          <p:nvPr/>
        </p:nvSpPr>
        <p:spPr>
          <a:xfrm>
            <a:off x="5891073" y="2201032"/>
            <a:ext cx="1654207" cy="2097129"/>
          </a:xfrm>
          <a:custGeom>
            <a:avLst/>
            <a:gdLst>
              <a:gd name="connsiteX0" fmla="*/ 0 w 1828689"/>
              <a:gd name="connsiteY0" fmla="*/ 0 h 914344"/>
              <a:gd name="connsiteX1" fmla="*/ 1828689 w 1828689"/>
              <a:gd name="connsiteY1" fmla="*/ 0 h 914344"/>
              <a:gd name="connsiteX2" fmla="*/ 1828689 w 1828689"/>
              <a:gd name="connsiteY2" fmla="*/ 914344 h 914344"/>
              <a:gd name="connsiteX3" fmla="*/ 0 w 1828689"/>
              <a:gd name="connsiteY3" fmla="*/ 914344 h 914344"/>
              <a:gd name="connsiteX4" fmla="*/ 0 w 1828689"/>
              <a:gd name="connsiteY4" fmla="*/ 0 h 91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689" h="914344">
                <a:moveTo>
                  <a:pt x="0" y="0"/>
                </a:moveTo>
                <a:lnTo>
                  <a:pt x="1828689" y="0"/>
                </a:lnTo>
                <a:lnTo>
                  <a:pt x="1828689" y="914344"/>
                </a:lnTo>
                <a:lnTo>
                  <a:pt x="0" y="914344"/>
                </a:lnTo>
                <a:lnTo>
                  <a:pt x="0" y="0"/>
                </a:lnTo>
                <a:close/>
              </a:path>
            </a:pathLst>
          </a:custGeom>
          <a:solidFill>
            <a:srgbClr val="FFCC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500063">
              <a:lnSpc>
                <a:spcPct val="90000"/>
              </a:lnSpc>
              <a:spcBef>
                <a:spcPct val="0"/>
              </a:spcBef>
              <a:spcAft>
                <a:spcPct val="35000"/>
              </a:spcAft>
              <a:buClrTx/>
            </a:pPr>
            <a:r>
              <a:rPr lang="en-US" sz="2100" kern="1200" dirty="0" err="1">
                <a:solidFill>
                  <a:schemeClr val="tx1"/>
                </a:solidFill>
                <a:latin typeface="Times New Roman" panose="02020603050405020304" pitchFamily="18" charset="0"/>
                <a:cs typeface="Times New Roman" panose="02020603050405020304" pitchFamily="18" charset="0"/>
              </a:rPr>
              <a:t>Bộc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lộ</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được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cảm</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xúc</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thái</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độ</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phù</a:t>
            </a:r>
            <a:r>
              <a:rPr lang="en-US" sz="2100" kern="1200" dirty="0">
                <a:solidFill>
                  <a:schemeClr val="tx1"/>
                </a:solidFill>
                <a:latin typeface="Times New Roman" panose="02020603050405020304" pitchFamily="18" charset="0"/>
                <a:cs typeface="Times New Roman" panose="02020603050405020304" pitchFamily="18" charset="0"/>
              </a:rPr>
              <a:t> </a:t>
            </a:r>
            <a:r>
              <a:rPr lang="en-US" sz="2100" kern="1200" dirty="0" err="1">
                <a:solidFill>
                  <a:schemeClr val="tx1"/>
                </a:solidFill>
                <a:latin typeface="Times New Roman" panose="02020603050405020304" pitchFamily="18" charset="0"/>
                <a:cs typeface="Times New Roman" panose="02020603050405020304" pitchFamily="18" charset="0"/>
              </a:rPr>
              <a:t>hợp</a:t>
            </a:r>
            <a:endParaRPr lang="en-US" sz="21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25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70" name="Google Shape;1170;p52"/>
          <p:cNvSpPr/>
          <p:nvPr/>
        </p:nvSpPr>
        <p:spPr>
          <a:xfrm rot="10540063">
            <a:off x="8033820" y="-1783564"/>
            <a:ext cx="2229424" cy="308576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52"/>
          <p:cNvSpPr/>
          <p:nvPr/>
        </p:nvSpPr>
        <p:spPr>
          <a:xfrm rot="-8666608">
            <a:off x="7643323" y="-1859823"/>
            <a:ext cx="2229414" cy="3085808"/>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776177" y="584791"/>
            <a:ext cx="7602279" cy="407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p:cNvSpPr/>
          <p:nvPr/>
        </p:nvSpPr>
        <p:spPr>
          <a:xfrm>
            <a:off x="2548927" y="957262"/>
            <a:ext cx="1731564" cy="424732"/>
          </a:xfrm>
          <a:prstGeom prst="rect">
            <a:avLst/>
          </a:prstGeom>
          <a:solidFill>
            <a:srgbClr val="FF9999"/>
          </a:solidFill>
        </p:spPr>
        <p:txBody>
          <a:bodyPr wrap="none">
            <a:spAutoFit/>
          </a:bodyPr>
          <a:lstStyle/>
          <a:p>
            <a:pPr marL="0" marR="0" lvl="0" indent="0" algn="ctr" defTabSz="600075" rtl="0" eaLnBrk="1" fontAlgn="auto" latinLnBrk="0" hangingPunct="1">
              <a:lnSpc>
                <a:spcPct val="90000"/>
              </a:lnSpc>
              <a:spcBef>
                <a:spcPct val="0"/>
              </a:spcBef>
              <a:spcAft>
                <a:spcPct val="35000"/>
              </a:spcAft>
              <a:buClrTx/>
              <a:buSzTx/>
              <a:buFont typeface="Arial"/>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baseline="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Kết</a:t>
            </a:r>
            <a:r>
              <a:rPr kumimoji="0" lang="en-US" sz="2400" b="1" i="0" u="none" strike="noStrike" kern="120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1200" cap="none" spc="0" normalizeH="0" noProof="0" dirty="0" err="1"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luận</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0" name="Rectangle 9"/>
          <p:cNvSpPr/>
          <p:nvPr/>
        </p:nvSpPr>
        <p:spPr>
          <a:xfrm>
            <a:off x="1313684" y="1586508"/>
            <a:ext cx="4045126" cy="2246769"/>
          </a:xfrm>
          <a:prstGeom prst="rect">
            <a:avLst/>
          </a:prstGeom>
        </p:spPr>
        <p:txBody>
          <a:bodyPr wrap="square">
            <a:spAutoFit/>
          </a:bodyPr>
          <a:lstStyle/>
          <a:p>
            <a:pPr algn="just" defTabSz="685800">
              <a:buClrTx/>
            </a:pPr>
            <a:r>
              <a:rPr lang="en-US" sz="2800" kern="1200" dirty="0" smtClean="0">
                <a:latin typeface="Times New Roman" panose="02020603050405020304" pitchFamily="18" charset="0"/>
                <a:ea typeface="Calibri" panose="020F0502020204030204" pitchFamily="34" charset="0"/>
              </a:rPr>
              <a:t>- </a:t>
            </a:r>
            <a:r>
              <a:rPr lang="en-US" sz="2800" kern="1200" dirty="0" err="1" smtClean="0">
                <a:latin typeface="Times New Roman" panose="02020603050405020304" pitchFamily="18" charset="0"/>
                <a:ea typeface="Calibri" panose="020F0502020204030204" pitchFamily="34" charset="0"/>
              </a:rPr>
              <a:t>Khái</a:t>
            </a:r>
            <a:r>
              <a:rPr lang="en-US" sz="2800" kern="1200" dirty="0" smtClean="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quát</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lại</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nội</a:t>
            </a:r>
            <a:r>
              <a:rPr lang="en-US" sz="2800" kern="1200" dirty="0">
                <a:latin typeface="Times New Roman" panose="02020603050405020304" pitchFamily="18" charset="0"/>
                <a:ea typeface="Calibri" panose="020F0502020204030204" pitchFamily="34" charset="0"/>
              </a:rPr>
              <a:t> dung ý </a:t>
            </a:r>
            <a:r>
              <a:rPr lang="en-US" sz="2800" kern="1200" dirty="0" err="1">
                <a:latin typeface="Times New Roman" panose="02020603050405020304" pitchFamily="18" charset="0"/>
                <a:ea typeface="Calibri" panose="020F0502020204030204" pitchFamily="34" charset="0"/>
              </a:rPr>
              <a:t>kiến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vừa</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trình</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bày</a:t>
            </a:r>
            <a:r>
              <a:rPr lang="en-US" sz="2800" kern="1200" dirty="0">
                <a:latin typeface="Times New Roman" panose="02020603050405020304" pitchFamily="18" charset="0"/>
                <a:ea typeface="Calibri" panose="020F0502020204030204" pitchFamily="34" charset="0"/>
              </a:rPr>
              <a:t>. </a:t>
            </a:r>
            <a:endParaRPr lang="en-US" sz="2800" kern="1200" dirty="0" smtClean="0">
              <a:latin typeface="Times New Roman" panose="02020603050405020304" pitchFamily="18" charset="0"/>
              <a:ea typeface="Calibri" panose="020F0502020204030204" pitchFamily="34" charset="0"/>
            </a:endParaRPr>
          </a:p>
          <a:p>
            <a:pPr algn="just" defTabSz="685800">
              <a:buClrTx/>
            </a:pPr>
            <a:endParaRPr lang="en-US" sz="2800" kern="1200" dirty="0" smtClean="0">
              <a:latin typeface="Times New Roman" panose="02020603050405020304" pitchFamily="18" charset="0"/>
              <a:ea typeface="Calibri" panose="020F0502020204030204" pitchFamily="34" charset="0"/>
            </a:endParaRPr>
          </a:p>
          <a:p>
            <a:pPr algn="just" defTabSz="685800">
              <a:buClrTx/>
            </a:pPr>
            <a:r>
              <a:rPr lang="en-US" sz="2800" kern="1200" dirty="0" smtClean="0">
                <a:latin typeface="Times New Roman" panose="02020603050405020304" pitchFamily="18" charset="0"/>
                <a:ea typeface="Calibri" panose="020F0502020204030204" pitchFamily="34" charset="0"/>
              </a:rPr>
              <a:t>- </a:t>
            </a:r>
            <a:r>
              <a:rPr lang="en-US" sz="2800" kern="1200" dirty="0" err="1" smtClean="0">
                <a:latin typeface="Times New Roman" panose="02020603050405020304" pitchFamily="18" charset="0"/>
                <a:ea typeface="Calibri" panose="020F0502020204030204" pitchFamily="34" charset="0"/>
              </a:rPr>
              <a:t>Lời</a:t>
            </a:r>
            <a:r>
              <a:rPr lang="en-US" sz="2800" kern="1200" dirty="0" smtClean="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cảm</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ơn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thầy</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cô</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và</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các</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bạn</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đã</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lắng</a:t>
            </a:r>
            <a:r>
              <a:rPr lang="en-US" sz="2800" kern="1200" dirty="0">
                <a:latin typeface="Times New Roman" panose="02020603050405020304" pitchFamily="18" charset="0"/>
                <a:ea typeface="Calibri" panose="020F0502020204030204" pitchFamily="34" charset="0"/>
              </a:rPr>
              <a:t> </a:t>
            </a:r>
            <a:r>
              <a:rPr lang="en-US" sz="2800" kern="1200" dirty="0" err="1">
                <a:latin typeface="Times New Roman" panose="02020603050405020304" pitchFamily="18" charset="0"/>
                <a:ea typeface="Calibri" panose="020F0502020204030204" pitchFamily="34" charset="0"/>
              </a:rPr>
              <a:t>nghe</a:t>
            </a:r>
            <a:r>
              <a:rPr lang="en-US" sz="2800" kern="1200" dirty="0">
                <a:latin typeface="Times New Roman" panose="02020603050405020304" pitchFamily="18" charset="0"/>
                <a:ea typeface="Calibri" panose="020F0502020204030204" pitchFamily="34" charset="0"/>
              </a:rPr>
              <a:t>.</a:t>
            </a:r>
            <a:endParaRPr lang="en-US" sz="2800" kern="1200" dirty="0">
              <a:solidFill>
                <a:prstClr val="white"/>
              </a:solidFill>
              <a:latin typeface="Times New Roman" panose="02020603050405020304" pitchFamily="18" charset="0"/>
              <a:ea typeface="Calibri" panose="020F0502020204030204" pitchFamily="34" charset="0"/>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9667" l="11333" r="90000">
                        <a14:foregroundMark x1="39667" y1="59667" x2="53000" y2="91000"/>
                        <a14:foregroundMark x1="53000" y1="91000" x2="53000" y2="91000"/>
                        <a14:foregroundMark x1="42667" y1="82000" x2="44667" y2="93333"/>
                      </a14:backgroundRemoval>
                    </a14:imgEffect>
                  </a14:imgLayer>
                </a14:imgProps>
              </a:ext>
              <a:ext uri="{28A0092B-C50C-407E-A947-70E740481C1C}">
                <a14:useLocalDpi xmlns:a14="http://schemas.microsoft.com/office/drawing/2010/main" val="0"/>
              </a:ext>
            </a:extLst>
          </a:blip>
          <a:stretch>
            <a:fillRect/>
          </a:stretch>
        </p:blipFill>
        <p:spPr>
          <a:xfrm>
            <a:off x="5170450" y="584791"/>
            <a:ext cx="4174499" cy="4174499"/>
          </a:xfrm>
          <a:prstGeom prst="rect">
            <a:avLst/>
          </a:prstGeom>
        </p:spPr>
      </p:pic>
    </p:spTree>
    <p:extLst>
      <p:ext uri="{BB962C8B-B14F-4D97-AF65-F5344CB8AC3E}">
        <p14:creationId xmlns:p14="http://schemas.microsoft.com/office/powerpoint/2010/main" val="18782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2041451" y="3107185"/>
            <a:ext cx="5321595"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SAU KHI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 sz="4000" b="0" i="0" u="none" strike="noStrike" kern="0" cap="none" spc="0" normalizeH="0" baseline="0" noProof="0" dirty="0" smtClean="0">
                <a:ln>
                  <a:noFill/>
                </a:ln>
                <a:solidFill>
                  <a:srgbClr val="000000"/>
                </a:solidFill>
                <a:effectLst/>
                <a:uLnTx/>
                <a:uFillTx/>
                <a:latin typeface="Arial"/>
                <a:cs typeface="Arial"/>
                <a:sym typeface="Arial"/>
              </a:rPr>
              <a:t>03</a:t>
            </a:r>
            <a:endParaRPr kumimoji="0" lang="es" sz="4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836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7" name="Rectangle 6"/>
          <p:cNvSpPr/>
          <p:nvPr/>
        </p:nvSpPr>
        <p:spPr>
          <a:xfrm>
            <a:off x="335812" y="129419"/>
            <a:ext cx="4572000" cy="460895"/>
          </a:xfrm>
          <a:prstGeom prst="rect">
            <a:avLst/>
          </a:prstGeom>
        </p:spPr>
        <p:txBody>
          <a:bodyPr>
            <a:spAutoFit/>
          </a:bodyPr>
          <a:lstStyle/>
          <a:p>
            <a:pPr defTabSz="685800">
              <a:lnSpc>
                <a:spcPct val="107000"/>
              </a:lnSpc>
              <a:buClrTx/>
            </a:pPr>
            <a:r>
              <a:rPr lang="en-US" sz="2400" b="1" kern="1200" dirty="0" err="1" smtClean="0">
                <a:solidFill>
                  <a:srgbClr val="FF0000"/>
                </a:solidFill>
                <a:latin typeface="Times New Roman" panose="02020603050405020304" pitchFamily="18" charset="0"/>
                <a:ea typeface="MS Mincho"/>
                <a:cs typeface="Times New Roman" panose="02020603050405020304" pitchFamily="18" charset="0"/>
              </a:rPr>
              <a:t>Trao</a:t>
            </a:r>
            <a:r>
              <a:rPr lang="en-US" sz="2400" b="1" kern="1200" dirty="0" smtClean="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đổi</a:t>
            </a:r>
            <a:r>
              <a:rPr lang="en-US" sz="2400" b="1" kern="1200" dirty="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đánh</a:t>
            </a:r>
            <a:r>
              <a:rPr lang="en-US" sz="2400" b="1" kern="1200" dirty="0">
                <a:solidFill>
                  <a:srgbClr val="FF0000"/>
                </a:solidFill>
                <a:latin typeface="Times New Roman" panose="02020603050405020304" pitchFamily="18" charset="0"/>
                <a:ea typeface="MS Mincho"/>
                <a:cs typeface="Times New Roman" panose="02020603050405020304" pitchFamily="18" charset="0"/>
              </a:rPr>
              <a:t> </a:t>
            </a:r>
            <a:r>
              <a:rPr lang="en-US" sz="2400" b="1" kern="1200" dirty="0" err="1">
                <a:solidFill>
                  <a:srgbClr val="FF0000"/>
                </a:solidFill>
                <a:latin typeface="Times New Roman" panose="02020603050405020304" pitchFamily="18" charset="0"/>
                <a:ea typeface="MS Mincho"/>
                <a:cs typeface="Times New Roman" panose="02020603050405020304" pitchFamily="18" charset="0"/>
              </a:rPr>
              <a:t>giá</a:t>
            </a:r>
            <a:r>
              <a:rPr lang="en-US" sz="2400" b="1" kern="1200" dirty="0">
                <a:solidFill>
                  <a:srgbClr val="FF0000"/>
                </a:solidFill>
                <a:latin typeface="Times New Roman" panose="02020603050405020304" pitchFamily="18" charset="0"/>
                <a:ea typeface="MS Mincho"/>
                <a:cs typeface="Times New Roman" panose="02020603050405020304" pitchFamily="18" charset="0"/>
              </a:rPr>
              <a:t>.</a:t>
            </a:r>
            <a:endParaRPr lang="en-US" sz="24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86802" y="590314"/>
            <a:ext cx="4504759" cy="438133"/>
          </a:xfrm>
          <a:prstGeom prst="rect">
            <a:avLst/>
          </a:prstGeom>
        </p:spPr>
        <p:txBody>
          <a:bodyPr wrap="none">
            <a:spAutoFit/>
          </a:bodyPr>
          <a:lstStyle/>
          <a:p>
            <a:pPr defTabSz="685800">
              <a:lnSpc>
                <a:spcPct val="107000"/>
              </a:lnSpc>
              <a:buClrTx/>
            </a:pPr>
            <a:r>
              <a:rPr lang="en-US" sz="2100"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Bảng</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tự</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kiểm</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tra</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kĩ</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năng</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nói</a:t>
            </a:r>
            <a:r>
              <a:rPr lang="en-US" sz="2100" b="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kern="1200" dirty="0" err="1">
                <a:solidFill>
                  <a:prstClr val="black"/>
                </a:solidFill>
                <a:latin typeface="Times New Roman" panose="02020603050405020304" pitchFamily="18" charset="0"/>
                <a:ea typeface="MS Mincho"/>
                <a:cs typeface="Times New Roman" panose="02020603050405020304" pitchFamily="18" charset="0"/>
              </a:rPr>
              <a:t>nghe</a:t>
            </a:r>
            <a:r>
              <a:rPr lang="en-US" sz="2100" b="1" kern="1200" dirty="0">
                <a:solidFill>
                  <a:prstClr val="black"/>
                </a:solidFill>
                <a:latin typeface="Times New Roman" panose="02020603050405020304" pitchFamily="18" charset="0"/>
                <a:ea typeface="MS Mincho"/>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9841401"/>
              </p:ext>
            </p:extLst>
          </p:nvPr>
        </p:nvGraphicFramePr>
        <p:xfrm>
          <a:off x="467834" y="1212113"/>
          <a:ext cx="8152292" cy="3700678"/>
        </p:xfrm>
        <a:graphic>
          <a:graphicData uri="http://schemas.openxmlformats.org/drawingml/2006/table">
            <a:tbl>
              <a:tblPr firstRow="1" firstCol="1" bandRow="1"/>
              <a:tblGrid>
                <a:gridCol w="3956682">
                  <a:extLst>
                    <a:ext uri="{9D8B030D-6E8A-4147-A177-3AD203B41FA5}">
                      <a16:colId xmlns="" xmlns:a16="http://schemas.microsoft.com/office/drawing/2014/main" val="1885811344"/>
                    </a:ext>
                  </a:extLst>
                </a:gridCol>
                <a:gridCol w="4195610">
                  <a:extLst>
                    <a:ext uri="{9D8B030D-6E8A-4147-A177-3AD203B41FA5}">
                      <a16:colId xmlns="" xmlns:a16="http://schemas.microsoft.com/office/drawing/2014/main" val="1659736564"/>
                    </a:ext>
                  </a:extLst>
                </a:gridCol>
              </a:tblGrid>
              <a:tr h="332595">
                <a:tc>
                  <a:txBody>
                    <a:bodyPr/>
                    <a:lstStyle/>
                    <a:p>
                      <a:pPr algn="ctr">
                        <a:lnSpc>
                          <a:spcPct val="107000"/>
                        </a:lnSpc>
                        <a:spcAft>
                          <a:spcPts val="0"/>
                        </a:spcAft>
                      </a:pP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0196"/>
                      </a:srgbClr>
                    </a:solidFill>
                  </a:tcPr>
                </a:tc>
                <a:tc>
                  <a:txBody>
                    <a:bodyPr/>
                    <a:lstStyle/>
                    <a:p>
                      <a:pPr algn="ctr">
                        <a:lnSpc>
                          <a:spcPct val="107000"/>
                        </a:lnSpc>
                        <a:spcAft>
                          <a:spcPts val="0"/>
                        </a:spcAft>
                      </a:pP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nói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alpha val="50196"/>
                      </a:srgbClr>
                    </a:solidFill>
                  </a:tcPr>
                </a:tc>
                <a:extLst>
                  <a:ext uri="{0D108BD9-81ED-4DB2-BD59-A6C34878D82A}">
                    <a16:rowId xmlns="" xmlns:a16="http://schemas.microsoft.com/office/drawing/2014/main" val="4265791230"/>
                  </a:ext>
                </a:extLst>
              </a:tr>
              <a:tr h="3368083">
                <a:tc>
                  <a:txBody>
                    <a:bodyPr/>
                    <a:lstStyle/>
                    <a:p>
                      <a:pPr marL="0" lvl="0" indent="0">
                        <a:spcAft>
                          <a:spcPts val="0"/>
                        </a:spcAft>
                        <a:buSzPts val="1400"/>
                        <a:buFont typeface="Times New Roman" panose="02020603050405020304" pitchFamily="18" charset="0"/>
                        <a:buNone/>
                      </a:pP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Lắng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nghe những chia sẻ của người nói và có thể ghi lại những điểm cần trao đổi, tranh luận.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Có thể nêu ý kiến, đặt câu hỏi để tìm hiểu rõ hơn về vấn đề đời sống được gợi ra từ cuốn sách.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12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28987006"/>
                  </a:ext>
                </a:extLst>
              </a:tr>
            </a:tbl>
          </a:graphicData>
        </a:graphic>
      </p:graphicFrame>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630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2253211877"/>
              </p:ext>
            </p:extLst>
          </p:nvPr>
        </p:nvGraphicFramePr>
        <p:xfrm>
          <a:off x="386960" y="175556"/>
          <a:ext cx="8298872" cy="2527429"/>
        </p:xfrm>
        <a:graphic>
          <a:graphicData uri="http://schemas.openxmlformats.org/drawingml/2006/table">
            <a:tbl>
              <a:tblPr firstRow="1" firstCol="1" bandRow="1" bandCol="1"/>
              <a:tblGrid>
                <a:gridCol w="2199410">
                  <a:extLst>
                    <a:ext uri="{9D8B030D-6E8A-4147-A177-3AD203B41FA5}">
                      <a16:colId xmlns="" xmlns:a16="http://schemas.microsoft.com/office/drawing/2014/main" val="4113105276"/>
                    </a:ext>
                  </a:extLst>
                </a:gridCol>
                <a:gridCol w="2067791">
                  <a:extLst>
                    <a:ext uri="{9D8B030D-6E8A-4147-A177-3AD203B41FA5}">
                      <a16:colId xmlns="" xmlns:a16="http://schemas.microsoft.com/office/drawing/2014/main" val="2445831511"/>
                    </a:ext>
                  </a:extLst>
                </a:gridCol>
                <a:gridCol w="1662545">
                  <a:extLst>
                    <a:ext uri="{9D8B030D-6E8A-4147-A177-3AD203B41FA5}">
                      <a16:colId xmlns="" xmlns:a16="http://schemas.microsoft.com/office/drawing/2014/main" val="2368563827"/>
                    </a:ext>
                  </a:extLst>
                </a:gridCol>
                <a:gridCol w="2369126">
                  <a:extLst>
                    <a:ext uri="{9D8B030D-6E8A-4147-A177-3AD203B41FA5}">
                      <a16:colId xmlns="" xmlns:a16="http://schemas.microsoft.com/office/drawing/2014/main" val="302157846"/>
                    </a:ext>
                  </a:extLst>
                </a:gridCol>
              </a:tblGrid>
              <a:tr h="244602">
                <a:tc gridSpan="4">
                  <a:txBody>
                    <a:bodyPr/>
                    <a:lstStyle/>
                    <a:p>
                      <a:pPr algn="ctr">
                        <a:lnSpc>
                          <a:spcPct val="107000"/>
                        </a:lnSpc>
                        <a:spcAft>
                          <a:spcPts val="0"/>
                        </a:spcAft>
                      </a:pPr>
                      <a:r>
                        <a:rPr lang="vi-VN"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03355684"/>
                  </a:ext>
                </a:extLst>
              </a:tr>
              <a:tr h="220123">
                <a:tc gridSpan="4">
                  <a:txBody>
                    <a:bodyPr/>
                    <a:lstStyle/>
                    <a:p>
                      <a:pPr algn="ctr">
                        <a:lnSpc>
                          <a:spcPct val="107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86836512"/>
                  </a:ext>
                </a:extLst>
              </a:tr>
              <a:tr h="220123">
                <a:tc rowSpan="2">
                  <a:txBody>
                    <a:bodyPr/>
                    <a:lstStyle/>
                    <a:p>
                      <a:pPr algn="ctr">
                        <a:lnSpc>
                          <a:spcPct val="107000"/>
                        </a:lnSpc>
                        <a:spcAft>
                          <a:spcPts val="0"/>
                        </a:spcAft>
                      </a:pPr>
                      <a:r>
                        <a:rPr lang="vi-VN" sz="1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38840690"/>
                  </a:ext>
                </a:extLst>
              </a:tr>
              <a:tr h="220123">
                <a:tc vMerge="1">
                  <a:txBody>
                    <a:bodyPr/>
                    <a:lstStyle/>
                    <a:p>
                      <a:endParaRPr lang="en-US"/>
                    </a:p>
                  </a:txBody>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0358284"/>
                  </a:ext>
                </a:extLst>
              </a:tr>
              <a:tr h="622125">
                <a:tc>
                  <a:txBody>
                    <a:bodyPr/>
                    <a:lstStyle/>
                    <a:p>
                      <a:pPr>
                        <a:lnSpc>
                          <a:spcPct val="107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1.Vấn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Không đưa ra được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vấn đề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Vấn đề mang tính thời 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XH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23904045"/>
                  </a:ext>
                </a:extLst>
              </a:tr>
              <a:tr h="880491">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ND sơ sài, không nêu được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quan điểm của cá nhân và không biết bảo vệ quan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HS đưa ra lí lẽ, bằng chứng thuyết 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Có sức thuyết phục sử dụng lí lẽ và bằng chứng từ thực tế trong đời sống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1018296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19656830"/>
              </p:ext>
            </p:extLst>
          </p:nvPr>
        </p:nvGraphicFramePr>
        <p:xfrm>
          <a:off x="386960" y="2524167"/>
          <a:ext cx="8298872" cy="2608962"/>
        </p:xfrm>
        <a:graphic>
          <a:graphicData uri="http://schemas.openxmlformats.org/drawingml/2006/table">
            <a:tbl>
              <a:tblPr firstRow="1" firstCol="1" bandRow="1" bandCol="1"/>
              <a:tblGrid>
                <a:gridCol w="2199410">
                  <a:extLst>
                    <a:ext uri="{9D8B030D-6E8A-4147-A177-3AD203B41FA5}">
                      <a16:colId xmlns="" xmlns:a16="http://schemas.microsoft.com/office/drawing/2014/main" val="1915610235"/>
                    </a:ext>
                  </a:extLst>
                </a:gridCol>
                <a:gridCol w="2067791">
                  <a:extLst>
                    <a:ext uri="{9D8B030D-6E8A-4147-A177-3AD203B41FA5}">
                      <a16:colId xmlns="" xmlns:a16="http://schemas.microsoft.com/office/drawing/2014/main" val="4230621355"/>
                    </a:ext>
                  </a:extLst>
                </a:gridCol>
                <a:gridCol w="1662545">
                  <a:extLst>
                    <a:ext uri="{9D8B030D-6E8A-4147-A177-3AD203B41FA5}">
                      <a16:colId xmlns="" xmlns:a16="http://schemas.microsoft.com/office/drawing/2014/main" val="3702831394"/>
                    </a:ext>
                  </a:extLst>
                </a:gridCol>
                <a:gridCol w="2369126">
                  <a:extLst>
                    <a:ext uri="{9D8B030D-6E8A-4147-A177-3AD203B41FA5}">
                      <a16:colId xmlns="" xmlns:a16="http://schemas.microsoft.com/office/drawing/2014/main" val="1240198815"/>
                    </a:ext>
                  </a:extLst>
                </a:gridCol>
              </a:tblGrid>
              <a:tr h="660368">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3. Nói to, rõ ràng, truyền cảm.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nhỏ, khó nghe; nói lắp,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526546734"/>
                  </a:ext>
                </a:extLst>
              </a:tr>
              <a:tr h="1100614">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4. Sử dụng yếu tố phi ngôn ngữ phù 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rất tự tin, mắt nhìn vào người nghe; nét mặt sinh động.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125920973"/>
                  </a:ext>
                </a:extLst>
              </a:tr>
              <a:tr h="228283">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5. Mở đầu và kết thúc hợp lí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Không chào hỏi/ và không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Có chào hỏi/ và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88540360"/>
                  </a:ext>
                </a:extLst>
              </a:tr>
              <a:tr h="228283">
                <a:tc gridSpan="4">
                  <a:txBody>
                    <a:bodyPr/>
                    <a:lstStyle/>
                    <a:p>
                      <a:pPr algn="r">
                        <a:lnSpc>
                          <a:spcPct val="107000"/>
                        </a:lnSpc>
                        <a:spcAft>
                          <a:spcPts val="0"/>
                        </a:spcAft>
                      </a:pP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78569121"/>
                  </a:ext>
                </a:extLst>
              </a:tr>
            </a:tbl>
          </a:graphicData>
        </a:graphic>
      </p:graphicFrame>
    </p:spTree>
    <p:extLst>
      <p:ext uri="{BB962C8B-B14F-4D97-AF65-F5344CB8AC3E}">
        <p14:creationId xmlns:p14="http://schemas.microsoft.com/office/powerpoint/2010/main" val="2969424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8;p31"/>
          <p:cNvSpPr txBox="1">
            <a:spLocks/>
          </p:cNvSpPr>
          <p:nvPr/>
        </p:nvSpPr>
        <p:spPr>
          <a:xfrm>
            <a:off x="2423510" y="1593149"/>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0" marR="0" lvl="0" indent="0" algn="just" defTabSz="685800" rtl="0" eaLnBrk="1" fontAlgn="auto" latinLnBrk="0" hangingPunct="1">
              <a:lnSpc>
                <a:spcPct val="107000"/>
              </a:lnSpc>
              <a:spcBef>
                <a:spcPts val="0"/>
              </a:spcBef>
              <a:spcAft>
                <a:spcPts val="0"/>
              </a:spcAft>
              <a:buClrTx/>
              <a:buSzPts val="1800"/>
              <a:buFont typeface="Playfair Display"/>
              <a:buNone/>
              <a:tabLst/>
              <a:defRPr/>
            </a:pPr>
            <a:r>
              <a:rPr kumimoji="0" lang="en-US" sz="4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rPr>
              <a:t>III. LUYỆN</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rPr>
              <a:t> TẬP</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Playfair Display"/>
            </a:endParaRPr>
          </a:p>
        </p:txBody>
      </p:sp>
    </p:spTree>
    <p:extLst>
      <p:ext uri="{BB962C8B-B14F-4D97-AF65-F5344CB8AC3E}">
        <p14:creationId xmlns:p14="http://schemas.microsoft.com/office/powerpoint/2010/main" val="10501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p31"/>
          <p:cNvSpPr txBox="1">
            <a:spLocks/>
          </p:cNvSpPr>
          <p:nvPr/>
        </p:nvSpPr>
        <p:spPr>
          <a:xfrm>
            <a:off x="2295920" y="1732882"/>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a:t>
            </a:r>
            <a:r>
              <a:rPr lang="vi-VN"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 THIỆU SẢN PHẨM MINH HỌA SÁCH</a:t>
            </a:r>
            <a:r>
              <a:rPr lang="vi-VN" sz="3600"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3" name="Rectangle 2"/>
          <p:cNvSpPr/>
          <p:nvPr/>
        </p:nvSpPr>
        <p:spPr>
          <a:xfrm>
            <a:off x="1190847" y="648669"/>
            <a:ext cx="6932427" cy="2554545"/>
          </a:xfrm>
          <a:prstGeom prst="rect">
            <a:avLst/>
          </a:prstGeom>
        </p:spPr>
        <p:txBody>
          <a:bodyPr wrap="square">
            <a:spAutoFit/>
          </a:bodyPr>
          <a:lstStyle/>
          <a:p>
            <a:pPr algn="just" defTabSz="685800">
              <a:buClrTx/>
            </a:pPr>
            <a:r>
              <a:rPr lang="vi-VN" sz="3200" b="1" kern="1200" dirty="0">
                <a:solidFill>
                  <a:srgbClr val="FF0000"/>
                </a:solidFill>
                <a:latin typeface="Times New Roman" panose="02020603050405020304" pitchFamily="18" charset="0"/>
                <a:ea typeface="MS Mincho"/>
              </a:rPr>
              <a:t>Đề bài:</a:t>
            </a:r>
            <a:r>
              <a:rPr lang="vi-VN" sz="3200" kern="1200" dirty="0">
                <a:solidFill>
                  <a:srgbClr val="FF0000"/>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Sau</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khi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đọc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xong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cuốn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sách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có</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vấn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đời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được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gợi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lên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cần</a:t>
            </a:r>
            <a:r>
              <a:rPr lang="en-US" sz="3200" kern="1200" dirty="0">
                <a:solidFill>
                  <a:prstClr val="black"/>
                </a:solidFill>
                <a:latin typeface="Times New Roman" panose="02020603050405020304" pitchFamily="18" charset="0"/>
                <a:ea typeface="Times New Roman" panose="02020603050405020304" pitchFamily="18" charset="0"/>
              </a:rPr>
              <a:t> chia </a:t>
            </a:r>
            <a:r>
              <a:rPr lang="en-US" sz="3200" kern="1200" dirty="0" err="1">
                <a:solidFill>
                  <a:prstClr val="black"/>
                </a:solidFill>
                <a:latin typeface="Times New Roman" panose="02020603050405020304" pitchFamily="18" charset="0"/>
                <a:ea typeface="Times New Roman" panose="02020603050405020304" pitchFamily="18" charset="0"/>
              </a:rPr>
              <a:t>sẻ</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trao</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đổi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Em</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hãy</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trình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bày</a:t>
            </a:r>
            <a:r>
              <a:rPr lang="en-US" sz="3200" kern="1200" dirty="0">
                <a:solidFill>
                  <a:prstClr val="black"/>
                </a:solidFill>
                <a:latin typeface="Times New Roman" panose="02020603050405020304" pitchFamily="18" charset="0"/>
                <a:ea typeface="Times New Roman" panose="02020603050405020304" pitchFamily="18" charset="0"/>
              </a:rPr>
              <a:t> ý </a:t>
            </a:r>
            <a:r>
              <a:rPr lang="en-US" sz="3200" kern="1200" dirty="0" err="1">
                <a:solidFill>
                  <a:prstClr val="black"/>
                </a:solidFill>
                <a:latin typeface="Times New Roman" panose="02020603050405020304" pitchFamily="18" charset="0"/>
                <a:ea typeface="Times New Roman" panose="02020603050405020304" pitchFamily="18" charset="0"/>
              </a:rPr>
              <a:t>kiến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một</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vấn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đề</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trong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đời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sống</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được</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gợi</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ra</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từ</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cuốn</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sách</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đã</a:t>
            </a:r>
            <a:r>
              <a:rPr lang="en-US" sz="3200" kern="1200" dirty="0">
                <a:solidFill>
                  <a:prstClr val="black"/>
                </a:solidFill>
                <a:latin typeface="Times New Roman" panose="02020603050405020304" pitchFamily="18" charset="0"/>
                <a:ea typeface="Times New Roman" panose="02020603050405020304" pitchFamily="18" charset="0"/>
              </a:rPr>
              <a:t> </a:t>
            </a:r>
            <a:r>
              <a:rPr lang="en-US" sz="3200" kern="1200" dirty="0" err="1">
                <a:solidFill>
                  <a:prstClr val="black"/>
                </a:solidFill>
                <a:latin typeface="Times New Roman" panose="02020603050405020304" pitchFamily="18" charset="0"/>
                <a:ea typeface="Times New Roman" panose="02020603050405020304" pitchFamily="18" charset="0"/>
              </a:rPr>
              <a:t>đọc</a:t>
            </a:r>
            <a:r>
              <a:rPr lang="en-US" sz="3200" kern="1200" dirty="0">
                <a:solidFill>
                  <a:prstClr val="black"/>
                </a:solidFill>
                <a:latin typeface="Times New Roman" panose="02020603050405020304" pitchFamily="18" charset="0"/>
                <a:ea typeface="Times New Roman" panose="02020603050405020304" pitchFamily="18" charset="0"/>
              </a:rPr>
              <a:t>.</a:t>
            </a:r>
            <a:endParaRPr lang="en-US" sz="3200" kern="1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424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a:off x="182082" y="-92122"/>
            <a:ext cx="5143500" cy="5143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0792" y="92122"/>
            <a:ext cx="3658929" cy="4959256"/>
          </a:xfrm>
          <a:prstGeom prst="rect">
            <a:avLst/>
          </a:prstGeom>
        </p:spPr>
      </p:pic>
    </p:spTree>
    <p:extLst>
      <p:ext uri="{BB962C8B-B14F-4D97-AF65-F5344CB8AC3E}">
        <p14:creationId xmlns:p14="http://schemas.microsoft.com/office/powerpoint/2010/main" val="31667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rot="21221541">
            <a:off x="601280" y="224405"/>
            <a:ext cx="4323246" cy="4323246"/>
          </a:xfrm>
          <a:prstGeom prst="rect">
            <a:avLst/>
          </a:prstGeom>
        </p:spPr>
      </p:pic>
      <p:sp>
        <p:nvSpPr>
          <p:cNvPr id="3" name="Rectangle 2"/>
          <p:cNvSpPr/>
          <p:nvPr/>
        </p:nvSpPr>
        <p:spPr>
          <a:xfrm>
            <a:off x="4582632" y="1084059"/>
            <a:ext cx="4040372" cy="2858475"/>
          </a:xfrm>
          <a:prstGeom prst="rect">
            <a:avLst/>
          </a:prstGeom>
        </p:spPr>
        <p:txBody>
          <a:bodyPr wrap="square">
            <a:spAutoFit/>
          </a:bodyPr>
          <a:lstStyle/>
          <a:p>
            <a:pPr algn="just" defTabSz="685800">
              <a:lnSpc>
                <a:spcPct val="107000"/>
              </a:lnSpc>
              <a:spcAft>
                <a:spcPts val="600"/>
              </a:spcAft>
              <a:buClrTx/>
            </a:pPr>
            <a:r>
              <a:rPr lang="en-US" sz="2800" i="1" kern="12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kern="12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xong</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phiêu</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cuốn</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kern="1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kern="1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i="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8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95301" y="650601"/>
            <a:ext cx="8124825" cy="3459793"/>
          </a:xfrm>
          <a:prstGeom prst="rect">
            <a:avLst/>
          </a:prstGeom>
          <a:solidFill>
            <a:schemeClr val="bg1"/>
          </a:solidFill>
        </p:spPr>
        <p:txBody>
          <a:bodyPr>
            <a:spAutoFit/>
          </a:bodyPr>
          <a:lstStyle/>
          <a:p>
            <a:pPr algn="just" defTabSz="685800">
              <a:lnSpc>
                <a:spcPct val="107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ý:</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tabLst>
                <a:tab pos="1040130" algn="l"/>
              </a:tabLst>
            </a:pP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Hoài</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smtClean="0">
                <a:latin typeface="Times New Roman" panose="02020603050405020304" pitchFamily="18" charset="0"/>
                <a:ea typeface="Times New Roman" panose="02020603050405020304" pitchFamily="18" charset="0"/>
                <a:cs typeface="Times New Roman" panose="02020603050405020304" pitchFamily="18" charset="0"/>
              </a:rPr>
              <a:t>mãn</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pPr>
            <a:r>
              <a:rPr lang="vi-VN" sz="2100" kern="1200" dirty="0">
                <a:latin typeface="Times New Roman" panose="02020603050405020304" pitchFamily="18" charset="0"/>
                <a:ea typeface="Calibri" panose="020F0502020204030204" pitchFamily="34" charset="0"/>
                <a:cs typeface="+mn-cs"/>
              </a:rPr>
              <a:t>- Chi tiết, sự việc nào trong cuốn sách cho thấy rõ vấn đề</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từ</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chối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nhờ</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giúp</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đỡ</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Choắt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và</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trêu</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chị</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Cốc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gây</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ra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chết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Choắt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liên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tưởng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đến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thói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kêu</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ngạo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con </a:t>
            </a:r>
            <a:r>
              <a:rPr lang="en-US" sz="2100" kern="1200" dirty="0" err="1">
                <a:latin typeface="Times New Roman" panose="02020603050405020304" pitchFamily="18" charset="0"/>
                <a:ea typeface="Calibri" panose="020F0502020204030204" pitchFamily="34" charset="0"/>
                <a:cs typeface="+mn-cs"/>
              </a:rPr>
              <a:t>người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trong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đời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sống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6491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Rectangle 4"/>
          <p:cNvSpPr/>
          <p:nvPr/>
        </p:nvSpPr>
        <p:spPr>
          <a:xfrm>
            <a:off x="450555" y="616647"/>
            <a:ext cx="8124825" cy="3760325"/>
          </a:xfrm>
          <a:prstGeom prst="rect">
            <a:avLst/>
          </a:prstGeom>
          <a:solidFill>
            <a:schemeClr val="bg1"/>
          </a:solidFill>
        </p:spPr>
        <p:txBody>
          <a:bodyPr>
            <a:spAutoFit/>
          </a:bodyPr>
          <a:lstStyle/>
          <a:p>
            <a:pPr algn="just" defTabSz="685800">
              <a:buClrTx/>
            </a:pPr>
            <a:r>
              <a:rPr lang="vi-VN" sz="2100" kern="1200" dirty="0">
                <a:latin typeface="Times New Roman" panose="02020603050405020304" pitchFamily="18" charset="0"/>
                <a:ea typeface="Calibri" panose="020F0502020204030204" pitchFamily="34" charset="0"/>
                <a:cs typeface="+mn-cs"/>
              </a:rPr>
              <a:t>- Ý kiến của em về vấn đề đó: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đồng</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với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cư</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xử</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Vì</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pPr>
            <a:r>
              <a:rPr lang="en-US" sz="2100" kern="1200" dirty="0" smtClean="0">
                <a:solidFill>
                  <a:prstClr val="black"/>
                </a:solidFill>
                <a:latin typeface="Times New Roman" panose="02020603050405020304" pitchFamily="18" charset="0"/>
                <a:ea typeface="Times New Roman" panose="02020603050405020304" pitchFamily="18" charset="0"/>
                <a:cs typeface="+mn-cs"/>
              </a:rPr>
              <a:t>- </a:t>
            </a:r>
            <a:r>
              <a:rPr lang="en-US" sz="2100" kern="1200" dirty="0" err="1" smtClean="0">
                <a:solidFill>
                  <a:prstClr val="black"/>
                </a:solidFill>
                <a:latin typeface="Times New Roman" panose="02020603050405020304" pitchFamily="18" charset="0"/>
                <a:ea typeface="Times New Roman" panose="02020603050405020304" pitchFamily="18" charset="0"/>
                <a:cs typeface="+mn-cs"/>
              </a:rPr>
              <a:t>Bằng</a:t>
            </a:r>
            <a:r>
              <a:rPr lang="en-US" sz="2100" kern="1200" dirty="0" smtClean="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endParaRPr lang="en-US" sz="2100" kern="1200" dirty="0" smtClean="0">
              <a:solidFill>
                <a:prstClr val="black"/>
              </a:solidFill>
              <a:latin typeface="Times New Roman" panose="02020603050405020304" pitchFamily="18" charset="0"/>
              <a:ea typeface="Times New Roman" panose="02020603050405020304" pitchFamily="18" charset="0"/>
              <a:cs typeface="+mn-cs"/>
            </a:endParaRPr>
          </a:p>
          <a:p>
            <a:pPr algn="just" defTabSz="685800">
              <a:buClrTx/>
              <a:buSzPts val="1400"/>
            </a:pP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Hành</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động</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trước</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đặt</a:t>
            </a:r>
            <a:r>
              <a:rPr lang="en-US" sz="2100" kern="1200" dirty="0">
                <a:latin typeface="Times New Roman" panose="02020603050405020304" pitchFamily="18" charset="0"/>
                <a:ea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rPr>
              <a:t>:</a:t>
            </a:r>
            <a:endParaRPr lang="en-US" sz="2100" kern="1200" dirty="0">
              <a:solidFill>
                <a:prstClr val="black"/>
              </a:solidFill>
              <a:latin typeface="Times New Roman" panose="02020603050405020304" pitchFamily="18" charset="0"/>
              <a:ea typeface="Times New Roman" panose="02020603050405020304" pitchFamily="18" charset="0"/>
            </a:endParaRPr>
          </a:p>
          <a:p>
            <a:pPr defTabSz="685800">
              <a:buClrTx/>
            </a:pPr>
            <a:r>
              <a:rPr lang="en-US" sz="2100" kern="1200" dirty="0" err="1">
                <a:latin typeface="Times New Roman" panose="02020603050405020304" pitchFamily="18" charset="0"/>
                <a:ea typeface="Calibri" panose="020F0502020204030204" pitchFamily="34" charset="0"/>
              </a:rPr>
              <a:t>Phải</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khiêm</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tốn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có</a:t>
            </a:r>
            <a:r>
              <a:rPr lang="en-US" sz="2100" kern="1200" dirty="0">
                <a:latin typeface="Times New Roman" panose="02020603050405020304" pitchFamily="18" charset="0"/>
                <a:ea typeface="Calibri" panose="020F0502020204030204" pitchFamily="34" charset="0"/>
              </a:rPr>
              <a:t> ý </a:t>
            </a:r>
            <a:r>
              <a:rPr lang="en-US" sz="2100" kern="1200" dirty="0" err="1">
                <a:latin typeface="Times New Roman" panose="02020603050405020304" pitchFamily="18" charset="0"/>
                <a:ea typeface="Calibri" panose="020F0502020204030204" pitchFamily="34" charset="0"/>
              </a:rPr>
              <a:t>thức</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lắng</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nghe</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học</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hỏi</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để</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hoàn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thiện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bản</a:t>
            </a:r>
            <a:r>
              <a:rPr lang="en-US" sz="2100" kern="1200" dirty="0">
                <a:latin typeface="Times New Roman" panose="02020603050405020304" pitchFamily="18" charset="0"/>
                <a:ea typeface="Calibri" panose="020F0502020204030204" pitchFamily="34" charset="0"/>
              </a:rPr>
              <a:t> </a:t>
            </a:r>
            <a:r>
              <a:rPr lang="en-US" sz="2100" kern="1200" dirty="0" err="1">
                <a:latin typeface="Times New Roman" panose="02020603050405020304" pitchFamily="18" charset="0"/>
                <a:ea typeface="Calibri" panose="020F0502020204030204" pitchFamily="34" charset="0"/>
              </a:rPr>
              <a:t>thân</a:t>
            </a:r>
            <a:r>
              <a:rPr lang="en-US" sz="2100" kern="1200" dirty="0">
                <a:latin typeface="Times New Roman" panose="02020603050405020304" pitchFamily="18" charset="0"/>
                <a:ea typeface="Calibri" panose="020F0502020204030204" pitchFamily="34" charset="0"/>
              </a:rPr>
              <a:t>  </a:t>
            </a:r>
            <a:endParaRPr lang="en-US" sz="2100" kern="12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5185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p:cNvSpPr/>
          <p:nvPr/>
        </p:nvSpPr>
        <p:spPr>
          <a:xfrm>
            <a:off x="418657" y="637826"/>
            <a:ext cx="8124825" cy="3970318"/>
          </a:xfrm>
          <a:prstGeom prst="rect">
            <a:avLst/>
          </a:prstGeom>
          <a:solidFill>
            <a:schemeClr val="bg1"/>
          </a:solidFill>
        </p:spPr>
        <p:txBody>
          <a:bodyPr>
            <a:spAutoFit/>
          </a:bodyPr>
          <a:lstStyle/>
          <a:p>
            <a:pPr defTabSz="685800">
              <a:lnSpc>
                <a:spcPct val="150000"/>
              </a:lnSpc>
              <a:buClrTx/>
            </a:pP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100" b="1" kern="1200" dirty="0">
                <a:latin typeface="Times New Roman" panose="02020603050405020304" pitchFamily="18" charset="0"/>
                <a:ea typeface="Times New Roman" panose="02020603050405020304" pitchFamily="18" charset="0"/>
                <a:cs typeface="Times New Roman" panose="02020603050405020304" pitchFamily="18" charset="0"/>
              </a:rPr>
              <a:t> ý:</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Sắp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xếp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lô-gic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chữa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cương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tỏ</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bàn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50000"/>
              </a:lnSpc>
              <a:buClrTx/>
            </a:pP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5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Rectangle 6"/>
          <p:cNvSpPr/>
          <p:nvPr/>
        </p:nvSpPr>
        <p:spPr>
          <a:xfrm>
            <a:off x="988828" y="364531"/>
            <a:ext cx="7535605" cy="4396973"/>
          </a:xfrm>
          <a:prstGeom prst="rect">
            <a:avLst/>
          </a:prstGeom>
          <a:solidFill>
            <a:schemeClr val="bg1"/>
          </a:solidFill>
        </p:spPr>
        <p:txBody>
          <a:bodyPr wrap="square">
            <a:spAutoFit/>
          </a:bodyPr>
          <a:lstStyle/>
          <a:p>
            <a:pPr algn="just" defTabSz="685800">
              <a:lnSpc>
                <a:spcPct val="150000"/>
              </a:lnSpc>
              <a:buClrTx/>
            </a:pPr>
            <a:r>
              <a:rPr lang="en-US" sz="2100" b="1" kern="1200" dirty="0">
                <a:solidFill>
                  <a:srgbClr val="0D0D0D"/>
                </a:solidFill>
                <a:latin typeface="Times New Roman" panose="02020603050405020304" pitchFamily="18" charset="0"/>
                <a:ea typeface="MS Mincho"/>
                <a:cs typeface="Times New Roman" panose="02020603050405020304" pitchFamily="18" charset="0"/>
              </a:rPr>
              <a:t>4. </a:t>
            </a:r>
            <a:r>
              <a:rPr lang="en-US" sz="2100" b="1" kern="1200" dirty="0" err="1">
                <a:solidFill>
                  <a:srgbClr val="0D0D0D"/>
                </a:solidFill>
                <a:latin typeface="Times New Roman" panose="02020603050405020304" pitchFamily="18" charset="0"/>
                <a:ea typeface="MS Mincho"/>
                <a:cs typeface="Times New Roman" panose="02020603050405020304" pitchFamily="18" charset="0"/>
              </a:rPr>
              <a:t>Dàn</a:t>
            </a:r>
            <a:r>
              <a:rPr lang="en-US" sz="2100" b="1" kern="1200" dirty="0">
                <a:solidFill>
                  <a:srgbClr val="0D0D0D"/>
                </a:solidFill>
                <a:latin typeface="Times New Roman" panose="02020603050405020304" pitchFamily="18" charset="0"/>
                <a:ea typeface="MS Mincho"/>
                <a:cs typeface="Times New Roman" panose="02020603050405020304" pitchFamily="18" charset="0"/>
              </a:rPr>
              <a:t> </a:t>
            </a:r>
            <a:r>
              <a:rPr lang="en-US" sz="2100" b="1" kern="1200" dirty="0" err="1">
                <a:solidFill>
                  <a:srgbClr val="0D0D0D"/>
                </a:solidFill>
                <a:latin typeface="Times New Roman" panose="02020603050405020304" pitchFamily="18" charset="0"/>
                <a:ea typeface="MS Mincho"/>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chào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50000"/>
              </a:lnSpc>
              <a:buClrTx/>
              <a:tabLst>
                <a:tab pos="1040130" algn="l"/>
              </a:tabLst>
            </a:pP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1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phiêu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i="1" kern="1200"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100" i="1" kern="1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Hoài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quên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xốc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Mèn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ngạo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chối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Choắt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trêu</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chị</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Cốc</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chết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Choắt</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100" kern="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1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971342" y="671538"/>
            <a:ext cx="7436298" cy="3782959"/>
          </a:xfrm>
          <a:prstGeom prst="rect">
            <a:avLst/>
          </a:prstGeom>
          <a:solidFill>
            <a:schemeClr val="bg1"/>
          </a:solidFill>
        </p:spPr>
        <p:txBody>
          <a:bodyPr wrap="square">
            <a:spAutoFit/>
          </a:bodyPr>
          <a:lstStyle/>
          <a:p>
            <a:pPr algn="just" defTabSz="685800">
              <a:buClrTx/>
            </a:pPr>
            <a:r>
              <a:rPr lang="en-US" sz="2100" b="1" kern="1200" dirty="0">
                <a:latin typeface="Times New Roman" panose="02020603050405020304" pitchFamily="18" charset="0"/>
                <a:ea typeface="Calibri" panose="020F0502020204030204" pitchFamily="34" charset="0"/>
                <a:cs typeface="+mn-cs"/>
              </a:rPr>
              <a:t>b. </a:t>
            </a:r>
            <a:r>
              <a:rPr lang="en-US" sz="2100" b="1" kern="1200" dirty="0" err="1">
                <a:latin typeface="Times New Roman" panose="02020603050405020304" pitchFamily="18" charset="0"/>
                <a:ea typeface="Calibri" panose="020F0502020204030204" pitchFamily="34" charset="0"/>
                <a:cs typeface="+mn-cs"/>
              </a:rPr>
              <a:t>Thân</a:t>
            </a:r>
            <a:r>
              <a:rPr lang="en-US" sz="2100" b="1" kern="1200" dirty="0">
                <a:latin typeface="Times New Roman" panose="02020603050405020304" pitchFamily="18" charset="0"/>
                <a:ea typeface="Calibri" panose="020F0502020204030204" pitchFamily="34" charset="0"/>
                <a:cs typeface="+mn-cs"/>
              </a:rPr>
              <a:t> </a:t>
            </a:r>
            <a:r>
              <a:rPr lang="en-US" sz="2100" b="1" kern="1200" dirty="0" err="1">
                <a:latin typeface="Times New Roman" panose="02020603050405020304" pitchFamily="18" charset="0"/>
                <a:ea typeface="Calibri" panose="020F0502020204030204" pitchFamily="34" charset="0"/>
                <a:cs typeface="+mn-cs"/>
              </a:rPr>
              <a:t>bài</a:t>
            </a:r>
            <a:r>
              <a:rPr lang="en-US" sz="2100" b="1"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buClrTx/>
            </a:pPr>
            <a:r>
              <a:rPr lang="vi-VN" sz="2100" kern="1200" dirty="0">
                <a:latin typeface="Times New Roman" panose="02020603050405020304" pitchFamily="18" charset="0"/>
                <a:ea typeface="Calibri" panose="020F0502020204030204" pitchFamily="34" charset="0"/>
                <a:cs typeface="+mn-cs"/>
              </a:rPr>
              <a:t>- Ý kiến của em về vấn đề đó: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Em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đồng</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với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cư</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xử</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của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Dế</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Mèn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Chúng</a:t>
            </a:r>
            <a:r>
              <a:rPr lang="en-US" sz="2100" kern="1200" dirty="0">
                <a:latin typeface="Times New Roman" panose="02020603050405020304" pitchFamily="18" charset="0"/>
                <a:ea typeface="Calibri" panose="020F0502020204030204" pitchFamily="34" charset="0"/>
                <a:cs typeface="+mn-cs"/>
              </a:rPr>
              <a:t> ta </a:t>
            </a:r>
            <a:r>
              <a:rPr lang="en-US" sz="2100" kern="1200" dirty="0" err="1">
                <a:latin typeface="Times New Roman" panose="02020603050405020304" pitchFamily="18" charset="0"/>
                <a:ea typeface="Calibri" panose="020F0502020204030204" pitchFamily="34" charset="0"/>
                <a:cs typeface="+mn-cs"/>
              </a:rPr>
              <a:t>đừng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nên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tự</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mãn</a:t>
            </a:r>
            <a:r>
              <a:rPr lang="en-US" sz="2100" kern="1200" dirty="0">
                <a:latin typeface="Times New Roman" panose="02020603050405020304" pitchFamily="18" charset="0"/>
                <a:ea typeface="Calibri" panose="020F0502020204030204" pitchFamily="34" charset="0"/>
                <a:cs typeface="+mn-cs"/>
              </a:rPr>
              <a:t>. </a:t>
            </a:r>
            <a:r>
              <a:rPr lang="vi-VN" sz="2100" kern="1200" dirty="0">
                <a:latin typeface="Times New Roman" panose="02020603050405020304" pitchFamily="18" charset="0"/>
                <a:ea typeface="Calibri" panose="020F0502020204030204" pitchFamily="34" charset="0"/>
                <a:cs typeface="+mn-cs"/>
              </a:rPr>
              <a:t>Vì </a:t>
            </a:r>
            <a:r>
              <a:rPr lang="en-US" sz="2100" kern="1200" dirty="0" err="1">
                <a:latin typeface="Times New Roman" panose="02020603050405020304" pitchFamily="18" charset="0"/>
                <a:ea typeface="Calibri" panose="020F0502020204030204" pitchFamily="34" charset="0"/>
                <a:cs typeface="+mn-cs"/>
              </a:rPr>
              <a:t>người</a:t>
            </a:r>
            <a:r>
              <a:rPr lang="en-US" sz="2100" kern="1200" dirty="0">
                <a:latin typeface="Times New Roman" panose="02020603050405020304" pitchFamily="18" charset="0"/>
                <a:ea typeface="Calibri" panose="020F0502020204030204" pitchFamily="34" charset="0"/>
                <a:cs typeface="+mn-cs"/>
              </a:rPr>
              <a:t> </a:t>
            </a:r>
            <a:r>
              <a:rPr lang="vi-VN" sz="2100" kern="1200" dirty="0">
                <a:latin typeface="Times New Roman" panose="02020603050405020304" pitchFamily="18" charset="0"/>
                <a:ea typeface="Calibri" panose="020F0502020204030204" pitchFamily="34" charset="0"/>
                <a:cs typeface="+mn-cs"/>
              </a:rPr>
              <a:t>tự mãn </a:t>
            </a:r>
            <a:r>
              <a:rPr lang="en-US" sz="2100" kern="1200" dirty="0" err="1">
                <a:latin typeface="Times New Roman" panose="02020603050405020304" pitchFamily="18" charset="0"/>
                <a:ea typeface="Calibri" panose="020F0502020204030204" pitchFamily="34" charset="0"/>
                <a:cs typeface="+mn-cs"/>
              </a:rPr>
              <a:t>l</a:t>
            </a:r>
            <a:r>
              <a:rPr lang="en-US" sz="2100" kern="1200" dirty="0" err="1">
                <a:solidFill>
                  <a:prstClr val="black"/>
                </a:solidFill>
                <a:latin typeface="Times New Roman" panose="02020603050405020304" pitchFamily="18" charset="0"/>
                <a:ea typeface="Times New Roman" panose="02020603050405020304" pitchFamily="18" charset="0"/>
                <a:cs typeface="+mn-cs"/>
              </a:rPr>
              <a:t>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hơn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nhất</a:t>
            </a:r>
            <a:r>
              <a:rPr lang="en-US" sz="2100" kern="1200" dirty="0">
                <a:solidFill>
                  <a:prstClr val="black"/>
                </a:solidFill>
                <a:latin typeface="Arial" panose="020B0604020202020204" pitchFamily="34"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ý </a:t>
            </a:r>
            <a:r>
              <a:rPr lang="en-US" sz="2100" kern="1200" dirty="0" err="1">
                <a:solidFill>
                  <a:prstClr val="black"/>
                </a:solidFill>
                <a:latin typeface="Times New Roman" panose="02020603050405020304" pitchFamily="18" charset="0"/>
                <a:ea typeface="Times New Roman" panose="02020603050405020304" pitchFamily="18" charset="0"/>
                <a:cs typeface="+mn-cs"/>
              </a:rPr>
              <a:t>định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hoặc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coi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thường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người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khác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vì</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họ</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không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hòi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thậm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huênh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3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020725" y="564902"/>
            <a:ext cx="7493075" cy="3459793"/>
          </a:xfrm>
          <a:prstGeom prst="rect">
            <a:avLst/>
          </a:prstGeom>
          <a:solidFill>
            <a:schemeClr val="bg1"/>
          </a:solidFill>
        </p:spPr>
        <p:txBody>
          <a:bodyPr wrap="square">
            <a:spAutoFit/>
          </a:bodyPr>
          <a:lstStyle/>
          <a:p>
            <a:pPr algn="just" defTabSz="685800">
              <a:lnSpc>
                <a:spcPct val="107000"/>
              </a:lnSpc>
              <a:buClrTx/>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pP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Trong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cuộc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sống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vẫn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nhiều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kẻ</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đâu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biết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chỉ</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ếch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ngồi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đáy</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giếng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thôi</a:t>
            </a:r>
            <a:r>
              <a:rPr lang="en-US" sz="2100" kern="1200" dirty="0">
                <a:solidFill>
                  <a:prstClr val="black"/>
                </a:solidFill>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8985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020725" y="596802"/>
            <a:ext cx="7471810" cy="3459793"/>
          </a:xfrm>
          <a:prstGeom prst="rect">
            <a:avLst/>
          </a:prstGeom>
          <a:solidFill>
            <a:schemeClr val="bg1"/>
          </a:solidFill>
        </p:spPr>
        <p:txBody>
          <a:bodyPr wrap="square">
            <a:spAutoFit/>
          </a:bodyPr>
          <a:lstStyle/>
          <a:p>
            <a:pPr algn="just" defTabSz="685800">
              <a:lnSpc>
                <a:spcPct val="107000"/>
              </a:lnSpc>
              <a:buClrTx/>
              <a:defRPr/>
            </a:pP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defRPr/>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sớm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lánh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đỡ</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defRPr/>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xấu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mọn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khen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buClrTx/>
              <a:buSzPts val="1400"/>
              <a:defRPr/>
            </a:pP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chứng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thói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kiêu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căng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ở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khiến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Choắt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chịu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cái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oan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ức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Dế</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Mèn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ân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hận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vô</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cùng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Trong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cuộc</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sống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vẫn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có</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nhiều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kẻ</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luôn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tự</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mãn</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đâu</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biết</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rằng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mình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chỉ</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là</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ếch</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ngồi</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đáy</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giếng</a:t>
            </a:r>
            <a:r>
              <a:rPr lang="en-US" sz="2100" kern="1200" dirty="0">
                <a:solidFill>
                  <a:prstClr val="black"/>
                </a:solidFill>
                <a:latin typeface="Times New Roman" panose="02020603050405020304" pitchFamily="18" charset="0"/>
                <a:ea typeface="Times New Roman" panose="02020603050405020304" pitchFamily="18" charset="0"/>
                <a:cs typeface="+mn-cs"/>
              </a:rPr>
              <a:t>” </a:t>
            </a:r>
            <a:r>
              <a:rPr lang="en-US" sz="2100" kern="1200" dirty="0" err="1">
                <a:solidFill>
                  <a:prstClr val="black"/>
                </a:solidFill>
                <a:latin typeface="Times New Roman" panose="02020603050405020304" pitchFamily="18" charset="0"/>
                <a:ea typeface="Times New Roman" panose="02020603050405020304" pitchFamily="18" charset="0"/>
                <a:cs typeface="+mn-cs"/>
              </a:rPr>
              <a:t>thôi</a:t>
            </a:r>
            <a:r>
              <a:rPr lang="en-US" sz="2100" kern="1200" dirty="0">
                <a:solidFill>
                  <a:prstClr val="black"/>
                </a:solidFill>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32620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612" y="861251"/>
            <a:ext cx="8188657" cy="4293483"/>
          </a:xfrm>
          <a:prstGeom prst="rect">
            <a:avLst/>
          </a:prstGeom>
        </p:spPr>
        <p:txBody>
          <a:bodyPr wrap="square">
            <a:spAutoFit/>
          </a:bodyPr>
          <a:lstStyle/>
          <a:p>
            <a:pPr algn="just" defTabSz="685800">
              <a:buClrTx/>
            </a:pPr>
            <a:r>
              <a:rPr lang="en-US" sz="2100" b="1" i="1" kern="1200" dirty="0">
                <a:latin typeface="Times New Roman" panose="02020603050405020304" pitchFamily="18" charset="0"/>
                <a:ea typeface="Times New Roman" panose="02020603050405020304" pitchFamily="18" charset="0"/>
                <a:cs typeface="+mn-cs"/>
              </a:rPr>
              <a:t>1. </a:t>
            </a:r>
            <a:r>
              <a:rPr lang="vi-VN" sz="2100" b="1" i="1" kern="1200" dirty="0">
                <a:latin typeface="Times New Roman" panose="02020603050405020304" pitchFamily="18" charset="0"/>
                <a:ea typeface="Times New Roman" panose="02020603050405020304" pitchFamily="18" charset="0"/>
                <a:cs typeface="+mn-cs"/>
              </a:rPr>
              <a:t>HS được yêu cầu lựa chọn và thực hiện một trong các nội dung sau:</a:t>
            </a:r>
            <a:endParaRPr lang="en-US" sz="2100" b="1" i="1"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Sáng tác thơ (dạng thơ tự sự thuật lại một sự việc trong cuốn sách hoặc dạng thơ trữ tình - trình bày cảm nhận khi đọc sách) </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Kể chuyện sáng tạo (chọn một đoạn truyện)</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Dựng phim ngắn (chọn đoạn truyện tiêu biểu)</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Nếu được đề nghị thiết kế bìa minh họa cho cuốn sách em yêu thích trong lần tái bản sắp tới, em thiết kế như thế nào? (vẽ tay hoặc sử dụng phần mềm thiết kế)</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vi-VN" sz="2100" i="1" kern="1200" dirty="0">
                <a:latin typeface="Times New Roman" panose="02020603050405020304" pitchFamily="18" charset="0"/>
                <a:ea typeface="Times New Roman" panose="02020603050405020304" pitchFamily="18" charset="0"/>
                <a:cs typeface="+mn-cs"/>
              </a:rPr>
              <a:t>- Vẽ chibi hình ảnh nhân vật em yêu thích</a:t>
            </a:r>
            <a:endParaRPr lang="en-US" sz="2100" kern="1200" dirty="0">
              <a:solidFill>
                <a:prstClr val="black"/>
              </a:solidFill>
              <a:latin typeface="Times New Roman" panose="02020603050405020304" pitchFamily="18" charset="0"/>
              <a:ea typeface="Times New Roman" panose="02020603050405020304" pitchFamily="18" charset="0"/>
              <a:cs typeface="+mn-cs"/>
            </a:endParaRPr>
          </a:p>
          <a:p>
            <a:pPr algn="just" defTabSz="685800">
              <a:buClrTx/>
            </a:pPr>
            <a:r>
              <a:rPr lang="en-US" sz="2100" i="1" kern="1200" dirty="0">
                <a:latin typeface="Times New Roman" panose="02020603050405020304" pitchFamily="18" charset="0"/>
                <a:ea typeface="Times New Roman" panose="02020603050405020304" pitchFamily="18" charset="0"/>
                <a:cs typeface="+mn-cs"/>
              </a:rPr>
              <a:t>- </a:t>
            </a:r>
            <a:r>
              <a:rPr lang="vi-VN" sz="2100" i="1" kern="1200" dirty="0">
                <a:latin typeface="Times New Roman" panose="02020603050405020304" pitchFamily="18" charset="0"/>
                <a:ea typeface="Times New Roman" panose="02020603050405020304" pitchFamily="18" charset="0"/>
                <a:cs typeface="+mn-cs"/>
              </a:rPr>
              <a:t>Nếu được đề nghị viết lời tựa cho cuốn sách em yêu thích trong lần tái bản sắp tới, em sẽ viết như thế nào?</a:t>
            </a:r>
            <a:endParaRPr lang="en-US" sz="2100" i="1" kern="1200" dirty="0">
              <a:latin typeface="Times New Roman" panose="02020603050405020304" pitchFamily="18" charset="0"/>
              <a:ea typeface="Times New Roman" panose="02020603050405020304" pitchFamily="18" charset="0"/>
              <a:cs typeface="+mn-cs"/>
            </a:endParaRPr>
          </a:p>
          <a:p>
            <a:pPr algn="just" defTabSz="685800">
              <a:buClrTx/>
            </a:pPr>
            <a:r>
              <a:rPr lang="en-US" sz="2100" b="1" i="1" kern="1200" dirty="0">
                <a:solidFill>
                  <a:prstClr val="black"/>
                </a:solidFill>
                <a:latin typeface="Times New Roman" panose="02020603050405020304" pitchFamily="18" charset="0"/>
                <a:ea typeface="MS Mincho"/>
                <a:cs typeface="Times New Roman" panose="02020603050405020304" pitchFamily="18" charset="0"/>
              </a:rPr>
              <a:t>2.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Chuẩn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bị</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phần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viết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văn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trình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bày</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ý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kiến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một</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vấn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đề</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đời</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sống</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được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tạo</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ra</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từ</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cuốn</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sách</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em</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đã</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 </a:t>
            </a:r>
            <a:r>
              <a:rPr lang="en-US" sz="2100" b="1" i="1" kern="1200" dirty="0" err="1">
                <a:solidFill>
                  <a:prstClr val="black"/>
                </a:solidFill>
                <a:latin typeface="Times New Roman" panose="02020603050405020304" pitchFamily="18" charset="0"/>
                <a:ea typeface="MS Mincho"/>
                <a:cs typeface="Times New Roman" panose="02020603050405020304" pitchFamily="18" charset="0"/>
              </a:rPr>
              <a:t>đọc</a:t>
            </a:r>
            <a:r>
              <a:rPr lang="en-US" sz="2100" b="1" i="1" kern="1200" dirty="0">
                <a:solidFill>
                  <a:prstClr val="black"/>
                </a:solidFill>
                <a:latin typeface="Times New Roman" panose="02020603050405020304" pitchFamily="18" charset="0"/>
                <a:ea typeface="MS Mincho"/>
                <a:cs typeface="Times New Roman" panose="02020603050405020304" pitchFamily="18" charset="0"/>
              </a:rPr>
              <a:t>.</a:t>
            </a:r>
            <a:endParaRPr lang="en-US" sz="2100" b="1" i="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Group 3"/>
          <p:cNvGrpSpPr/>
          <p:nvPr/>
        </p:nvGrpSpPr>
        <p:grpSpPr>
          <a:xfrm>
            <a:off x="2173406" y="284987"/>
            <a:ext cx="4501379" cy="576265"/>
            <a:chOff x="383166" y="1481172"/>
            <a:chExt cx="5561511" cy="944640"/>
          </a:xfrm>
          <a:solidFill>
            <a:schemeClr val="accent6">
              <a:lumMod val="20000"/>
              <a:lumOff val="80000"/>
            </a:schemeClr>
          </a:solidFill>
        </p:grpSpPr>
        <p:sp>
          <p:nvSpPr>
            <p:cNvPr id="5" name="Rounded Rectangle 4"/>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6" name="Rounded Rectangle 8"/>
            <p:cNvSpPr txBox="1"/>
            <p:nvPr/>
          </p:nvSpPr>
          <p:spPr>
            <a:xfrm>
              <a:off x="429282" y="1527286"/>
              <a:ext cx="5515395" cy="8524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69" tIns="0" rIns="152069" bIns="0" numCol="1" spcCol="1270" anchor="ctr" anchorCtr="0">
              <a:noAutofit/>
            </a:bodyPr>
            <a:lstStyle/>
            <a:p>
              <a:pPr algn="ctr" defTabSz="685800">
                <a:lnSpc>
                  <a:spcPct val="150000"/>
                </a:lnSpc>
                <a:buClrTx/>
              </a:pPr>
              <a:r>
                <a:rPr lang="en-US" sz="3000" b="1" kern="1200" dirty="0" err="1" smtClean="0">
                  <a:solidFill>
                    <a:srgbClr val="FF0000"/>
                  </a:solidFill>
                  <a:latin typeface="Times New Roman" panose="02020603050405020304" pitchFamily="18" charset="0"/>
                  <a:ea typeface="Times New Roman" panose="02020603050405020304" pitchFamily="18" charset="0"/>
                </a:rPr>
                <a:t>Chuẩn</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bị</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cho</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bài</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học</a:t>
              </a:r>
              <a:r>
                <a:rPr lang="en-US" sz="3000" b="1" kern="1200" dirty="0" smtClean="0">
                  <a:solidFill>
                    <a:srgbClr val="FF0000"/>
                  </a:solidFill>
                  <a:latin typeface="Times New Roman" panose="02020603050405020304" pitchFamily="18" charset="0"/>
                  <a:ea typeface="Times New Roman" panose="02020603050405020304" pitchFamily="18" charset="0"/>
                </a:rPr>
                <a:t> </a:t>
              </a:r>
              <a:r>
                <a:rPr lang="en-US" sz="3000" b="1" kern="1200" dirty="0" err="1" smtClean="0">
                  <a:solidFill>
                    <a:srgbClr val="FF0000"/>
                  </a:solidFill>
                  <a:latin typeface="Times New Roman" panose="02020603050405020304" pitchFamily="18" charset="0"/>
                  <a:ea typeface="Times New Roman" panose="02020603050405020304" pitchFamily="18" charset="0"/>
                </a:rPr>
                <a:t>sau</a:t>
              </a:r>
              <a:endParaRPr lang="en-US" sz="2700" b="1" kern="1200" dirty="0">
                <a:solidFill>
                  <a:srgbClr val="FF0000"/>
                </a:solidFill>
                <a:latin typeface="Times New Roman" panose="02020603050405020304" pitchFamily="18" charset="0"/>
                <a:ea typeface="Times New Roman" panose="02020603050405020304" pitchFamily="18" charset="0"/>
              </a:endParaRPr>
            </a:p>
          </p:txBody>
        </p:sp>
      </p:grpSp>
      <p:pic>
        <p:nvPicPr>
          <p:cNvPr id="7" name="Google Shape;263;p32"/>
          <p:cNvPicPr preferRelativeResize="0"/>
          <p:nvPr/>
        </p:nvPicPr>
        <p:blipFill>
          <a:blip r:embed="rId3">
            <a:alphaModFix/>
          </a:blip>
          <a:stretch>
            <a:fillRect/>
          </a:stretch>
        </p:blipFill>
        <p:spPr>
          <a:xfrm>
            <a:off x="-233917" y="-160031"/>
            <a:ext cx="1698848" cy="946298"/>
          </a:xfrm>
          <a:prstGeom prst="rect">
            <a:avLst/>
          </a:prstGeom>
          <a:noFill/>
          <a:ln>
            <a:noFill/>
          </a:ln>
        </p:spPr>
      </p:pic>
    </p:spTree>
    <p:extLst>
      <p:ext uri="{BB962C8B-B14F-4D97-AF65-F5344CB8AC3E}">
        <p14:creationId xmlns:p14="http://schemas.microsoft.com/office/powerpoint/2010/main" val="36590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5" name="Google Shape;1435;p61"/>
          <p:cNvSpPr/>
          <p:nvPr/>
        </p:nvSpPr>
        <p:spPr>
          <a:xfrm rot="2897699">
            <a:off x="7519219" y="2673508"/>
            <a:ext cx="1776842" cy="330314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1105951" y="542119"/>
            <a:ext cx="7301689" cy="2745560"/>
          </a:xfrm>
          <a:prstGeom prst="rect">
            <a:avLst/>
          </a:prstGeom>
          <a:solidFill>
            <a:schemeClr val="bg1"/>
          </a:solidFill>
        </p:spPr>
        <p:txBody>
          <a:bodyPr wrap="square">
            <a:spAutoFit/>
          </a:bodyPr>
          <a:lstStyle/>
          <a:p>
            <a:pPr algn="just" defTabSz="685800">
              <a:buClrTx/>
            </a:pPr>
            <a:r>
              <a:rPr lang="vi-VN" sz="2100" kern="1200" dirty="0">
                <a:latin typeface="Times New Roman" panose="02020603050405020304" pitchFamily="18" charset="0"/>
                <a:ea typeface="Calibri" panose="020F0502020204030204" pitchFamily="34" charset="0"/>
                <a:cs typeface="+mn-cs"/>
              </a:rPr>
              <a:t>+ Hành động của em trước vấn đề cuốn sách đặt ra</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mn-cs"/>
            </a:endParaRPr>
          </a:p>
          <a:p>
            <a:pPr algn="just" defTabSz="685800">
              <a:buClrTx/>
            </a:pPr>
            <a:r>
              <a:rPr lang="en-US" sz="2100" kern="1200" dirty="0" err="1">
                <a:latin typeface="Times New Roman" panose="02020603050405020304" pitchFamily="18" charset="0"/>
                <a:ea typeface="Calibri" panose="020F0502020204030204" pitchFamily="34" charset="0"/>
                <a:cs typeface="+mn-cs"/>
              </a:rPr>
              <a:t>Bản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thân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nhận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thức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đúng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đắn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sống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là</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cố</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gắng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nỗ</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lực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không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từng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phút</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giây</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Phải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khiêm</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tốn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ý </a:t>
            </a:r>
            <a:r>
              <a:rPr lang="en-US" sz="2100" kern="1200" dirty="0" err="1">
                <a:latin typeface="Times New Roman" panose="02020603050405020304" pitchFamily="18" charset="0"/>
                <a:ea typeface="Calibri" panose="020F0502020204030204" pitchFamily="34" charset="0"/>
                <a:cs typeface="+mn-cs"/>
              </a:rPr>
              <a:t>thức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lắng</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nghe</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học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hỏi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để</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hoàn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thiện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bản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thân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Gia</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đình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cần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có</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cách</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giáo</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dục</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phù</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hợp</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Xã</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hội</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cần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khen</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chê</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phù</a:t>
            </a:r>
            <a:r>
              <a:rPr lang="en-US" sz="2100" kern="1200" dirty="0">
                <a:latin typeface="Times New Roman" panose="02020603050405020304" pitchFamily="18" charset="0"/>
                <a:ea typeface="Calibri" panose="020F0502020204030204" pitchFamily="34" charset="0"/>
                <a:cs typeface="+mn-cs"/>
              </a:rPr>
              <a:t> </a:t>
            </a:r>
            <a:r>
              <a:rPr lang="en-US" sz="2100" kern="1200" dirty="0" err="1">
                <a:latin typeface="Times New Roman" panose="02020603050405020304" pitchFamily="18" charset="0"/>
                <a:ea typeface="Calibri" panose="020F0502020204030204" pitchFamily="34" charset="0"/>
                <a:cs typeface="+mn-cs"/>
              </a:rPr>
              <a:t>hợp</a:t>
            </a:r>
            <a:r>
              <a:rPr lang="en-US" sz="2100" kern="1200" dirty="0">
                <a:latin typeface="Times New Roman" panose="02020603050405020304" pitchFamily="18" charset="0"/>
                <a:ea typeface="Calibri" panose="020F0502020204030204" pitchFamily="34" charset="0"/>
                <a:cs typeface="+mn-cs"/>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100" b="1"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07000"/>
              </a:lnSpc>
              <a:buClrTx/>
            </a:pP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kiêu</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1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kern="1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6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2" name="Google Shape;1278;p56"/>
          <p:cNvPicPr preferRelativeResize="0"/>
          <p:nvPr/>
        </p:nvPicPr>
        <p:blipFill>
          <a:blip r:embed="rId3">
            <a:alphaModFix/>
          </a:blip>
          <a:stretch>
            <a:fillRect/>
          </a:stretch>
        </p:blipFill>
        <p:spPr>
          <a:xfrm rot="856775">
            <a:off x="7241488" y="-742027"/>
            <a:ext cx="2757277" cy="2203783"/>
          </a:xfrm>
          <a:prstGeom prst="rect">
            <a:avLst/>
          </a:prstGeom>
          <a:noFill/>
          <a:ln>
            <a:noFill/>
          </a:ln>
        </p:spPr>
      </p:pic>
      <p:sp>
        <p:nvSpPr>
          <p:cNvPr id="13" name="Google Shape;1279;p56"/>
          <p:cNvSpPr/>
          <p:nvPr/>
        </p:nvSpPr>
        <p:spPr>
          <a:xfrm rot="-7063047">
            <a:off x="7764574" y="-500792"/>
            <a:ext cx="1406165" cy="1798712"/>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10" name="Table 9"/>
          <p:cNvGraphicFramePr>
            <a:graphicFrameLocks noGrp="1"/>
          </p:cNvGraphicFramePr>
          <p:nvPr>
            <p:extLst/>
          </p:nvPr>
        </p:nvGraphicFramePr>
        <p:xfrm>
          <a:off x="386960" y="175556"/>
          <a:ext cx="8298872" cy="2527429"/>
        </p:xfrm>
        <a:graphic>
          <a:graphicData uri="http://schemas.openxmlformats.org/drawingml/2006/table">
            <a:tbl>
              <a:tblPr firstRow="1" firstCol="1" bandRow="1" bandCol="1"/>
              <a:tblGrid>
                <a:gridCol w="2199410">
                  <a:extLst>
                    <a:ext uri="{9D8B030D-6E8A-4147-A177-3AD203B41FA5}">
                      <a16:colId xmlns="" xmlns:a16="http://schemas.microsoft.com/office/drawing/2014/main" val="4113105276"/>
                    </a:ext>
                  </a:extLst>
                </a:gridCol>
                <a:gridCol w="2067791">
                  <a:extLst>
                    <a:ext uri="{9D8B030D-6E8A-4147-A177-3AD203B41FA5}">
                      <a16:colId xmlns="" xmlns:a16="http://schemas.microsoft.com/office/drawing/2014/main" val="2445831511"/>
                    </a:ext>
                  </a:extLst>
                </a:gridCol>
                <a:gridCol w="1662545">
                  <a:extLst>
                    <a:ext uri="{9D8B030D-6E8A-4147-A177-3AD203B41FA5}">
                      <a16:colId xmlns="" xmlns:a16="http://schemas.microsoft.com/office/drawing/2014/main" val="2368563827"/>
                    </a:ext>
                  </a:extLst>
                </a:gridCol>
                <a:gridCol w="2369126">
                  <a:extLst>
                    <a:ext uri="{9D8B030D-6E8A-4147-A177-3AD203B41FA5}">
                      <a16:colId xmlns="" xmlns:a16="http://schemas.microsoft.com/office/drawing/2014/main" val="302157846"/>
                    </a:ext>
                  </a:extLst>
                </a:gridCol>
              </a:tblGrid>
              <a:tr h="244602">
                <a:tc gridSpan="4">
                  <a:txBody>
                    <a:bodyPr/>
                    <a:lstStyle/>
                    <a:p>
                      <a:pPr algn="ctr">
                        <a:lnSpc>
                          <a:spcPct val="107000"/>
                        </a:lnSpc>
                        <a:spcAft>
                          <a:spcPts val="0"/>
                        </a:spcAft>
                      </a:pPr>
                      <a:r>
                        <a:rPr lang="vi-VN" sz="15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ĐÁNH GIÁ THEO TIÊU CHÍ</a:t>
                      </a:r>
                      <a:endParaRPr lang="en-US" sz="15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903355684"/>
                  </a:ext>
                </a:extLst>
              </a:tr>
              <a:tr h="220123">
                <a:tc gridSpan="4">
                  <a:txBody>
                    <a:bodyPr/>
                    <a:lstStyle/>
                    <a:p>
                      <a:pPr algn="ctr">
                        <a:lnSpc>
                          <a:spcPct val="107000"/>
                        </a:lnSpc>
                        <a:spcAft>
                          <a:spcPts val="0"/>
                        </a:spcAft>
                      </a:pPr>
                      <a:r>
                        <a:rPr lang="vi-VN" sz="1400" b="1" dirty="0">
                          <a:effectLst/>
                          <a:latin typeface="Times New Roman" panose="02020603050405020304" pitchFamily="18" charset="0"/>
                          <a:ea typeface="Times New Roman" panose="02020603050405020304" pitchFamily="18" charset="0"/>
                          <a:cs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86836512"/>
                  </a:ext>
                </a:extLst>
              </a:tr>
              <a:tr h="220123">
                <a:tc rowSpan="2">
                  <a:txBody>
                    <a:bodyPr/>
                    <a:lstStyle/>
                    <a:p>
                      <a:pPr algn="ctr">
                        <a:lnSpc>
                          <a:spcPct val="107000"/>
                        </a:lnSpc>
                        <a:spcAft>
                          <a:spcPts val="0"/>
                        </a:spcAft>
                      </a:pPr>
                      <a:r>
                        <a:rPr lang="vi-VN" sz="14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38840690"/>
                  </a:ext>
                </a:extLst>
              </a:tr>
              <a:tr h="220123">
                <a:tc vMerge="1">
                  <a:txBody>
                    <a:bodyPr/>
                    <a:lstStyle/>
                    <a:p>
                      <a:endParaRPr lang="en-US"/>
                    </a:p>
                  </a:txBody>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dirty="0">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b="1" i="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310358284"/>
                  </a:ext>
                </a:extLst>
              </a:tr>
              <a:tr h="622125">
                <a:tc>
                  <a:txBody>
                    <a:bodyPr/>
                    <a:lstStyle/>
                    <a:p>
                      <a:pPr>
                        <a:lnSpc>
                          <a:spcPct val="107000"/>
                        </a:lnSpc>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1.Vấn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Không đưa ra được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vấn đề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Vấn đề mang tính thời sự</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bỏng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XH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23904045"/>
                  </a:ext>
                </a:extLst>
              </a:tr>
              <a:tr h="880491">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ND sơ sài, không nêu được </a:t>
                      </a: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quan điểm của cá nhân và không biết bảo vệ quan điểm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HS đưa ra lí lẽ, bằng chứng thuyết 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Có sức thuyết phục sử dụng lí lẽ và bằng chứng từ thực tế trong đời sống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910182966"/>
                  </a:ext>
                </a:extLst>
              </a:tr>
            </a:tbl>
          </a:graphicData>
        </a:graphic>
      </p:graphicFrame>
      <p:graphicFrame>
        <p:nvGraphicFramePr>
          <p:cNvPr id="11" name="Table 10"/>
          <p:cNvGraphicFramePr>
            <a:graphicFrameLocks noGrp="1"/>
          </p:cNvGraphicFramePr>
          <p:nvPr>
            <p:extLst/>
          </p:nvPr>
        </p:nvGraphicFramePr>
        <p:xfrm>
          <a:off x="386960" y="2524167"/>
          <a:ext cx="8298872" cy="2608962"/>
        </p:xfrm>
        <a:graphic>
          <a:graphicData uri="http://schemas.openxmlformats.org/drawingml/2006/table">
            <a:tbl>
              <a:tblPr firstRow="1" firstCol="1" bandRow="1" bandCol="1"/>
              <a:tblGrid>
                <a:gridCol w="2199410">
                  <a:extLst>
                    <a:ext uri="{9D8B030D-6E8A-4147-A177-3AD203B41FA5}">
                      <a16:colId xmlns="" xmlns:a16="http://schemas.microsoft.com/office/drawing/2014/main" val="1915610235"/>
                    </a:ext>
                  </a:extLst>
                </a:gridCol>
                <a:gridCol w="2067791">
                  <a:extLst>
                    <a:ext uri="{9D8B030D-6E8A-4147-A177-3AD203B41FA5}">
                      <a16:colId xmlns="" xmlns:a16="http://schemas.microsoft.com/office/drawing/2014/main" val="4230621355"/>
                    </a:ext>
                  </a:extLst>
                </a:gridCol>
                <a:gridCol w="1662545">
                  <a:extLst>
                    <a:ext uri="{9D8B030D-6E8A-4147-A177-3AD203B41FA5}">
                      <a16:colId xmlns="" xmlns:a16="http://schemas.microsoft.com/office/drawing/2014/main" val="3702831394"/>
                    </a:ext>
                  </a:extLst>
                </a:gridCol>
                <a:gridCol w="2369126">
                  <a:extLst>
                    <a:ext uri="{9D8B030D-6E8A-4147-A177-3AD203B41FA5}">
                      <a16:colId xmlns="" xmlns:a16="http://schemas.microsoft.com/office/drawing/2014/main" val="1240198815"/>
                    </a:ext>
                  </a:extLst>
                </a:gridCol>
              </a:tblGrid>
              <a:tr h="660368">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3. Nói to, rõ ràng, truyền cảm.</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nhỏ, khó nghe; nói lắp,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526546734"/>
                  </a:ext>
                </a:extLst>
              </a:tr>
              <a:tr h="1100614">
                <a:tc>
                  <a:txBody>
                    <a:bodyPr/>
                    <a:lstStyle/>
                    <a:p>
                      <a:pP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4. Sử dụng yếu tố phi ngôn ngữ phù hợp.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Điệu bộ thiếu tự tin, mắt chưa nhìn vào người nghe; nét mặt chưa biểu cảm hoặc biểu cảm không phù hợp.</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Điệu bộ rất tự tin, mắt nhìn vào người nghe; nét mặt sinh động.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125920973"/>
                  </a:ext>
                </a:extLst>
              </a:tr>
              <a:tr h="228283">
                <a:tc>
                  <a:txBody>
                    <a:bodyPr/>
                    <a:lstStyle/>
                    <a:p>
                      <a:pP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5. Mở đầu và kết thúc hợp lí</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Không chào hỏi/ và không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a:effectLst/>
                          <a:latin typeface="Times New Roman" panose="02020603050405020304" pitchFamily="18" charset="0"/>
                          <a:ea typeface="Times New Roman" panose="02020603050405020304" pitchFamily="18" charset="0"/>
                          <a:cs typeface="Times New Roman" panose="02020603050405020304" pitchFamily="18" charset="0"/>
                        </a:rPr>
                        <a:t>Có chào hỏi/ và có lời kết thúc bài nói.</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vi-VN" sz="1400" dirty="0">
                          <a:effectLst/>
                          <a:latin typeface="Times New Roman" panose="02020603050405020304" pitchFamily="18" charset="0"/>
                          <a:ea typeface="Times New Roman" panose="02020603050405020304" pitchFamily="18" charset="0"/>
                          <a:cs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488540360"/>
                  </a:ext>
                </a:extLst>
              </a:tr>
              <a:tr h="228283">
                <a:tc gridSpan="4">
                  <a:txBody>
                    <a:bodyPr/>
                    <a:lstStyle/>
                    <a:p>
                      <a:pPr algn="r">
                        <a:lnSpc>
                          <a:spcPct val="107000"/>
                        </a:lnSpc>
                        <a:spcAft>
                          <a:spcPts val="0"/>
                        </a:spcAft>
                      </a:pPr>
                      <a:r>
                        <a:rPr lang="en-US" sz="20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baseline="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878569121"/>
                  </a:ext>
                </a:extLst>
              </a:tr>
            </a:tbl>
          </a:graphicData>
        </a:graphic>
      </p:graphicFrame>
    </p:spTree>
    <p:extLst>
      <p:ext uri="{BB962C8B-B14F-4D97-AF65-F5344CB8AC3E}">
        <p14:creationId xmlns:p14="http://schemas.microsoft.com/office/powerpoint/2010/main" val="426298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p:nvPr/>
        </p:nvSpPr>
        <p:spPr>
          <a:xfrm>
            <a:off x="1328775" y="2248800"/>
            <a:ext cx="2162100" cy="2352600"/>
          </a:xfrm>
          <a:prstGeom prst="rect">
            <a:avLst/>
          </a:prstGeom>
          <a:solidFill>
            <a:srgbClr val="FEEF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38"/>
          <p:cNvSpPr/>
          <p:nvPr/>
        </p:nvSpPr>
        <p:spPr>
          <a:xfrm>
            <a:off x="3490950" y="1696350"/>
            <a:ext cx="2162100" cy="2904900"/>
          </a:xfrm>
          <a:prstGeom prst="rect">
            <a:avLst/>
          </a:prstGeom>
          <a:solidFill>
            <a:srgbClr val="FACD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38"/>
          <p:cNvSpPr/>
          <p:nvPr/>
        </p:nvSpPr>
        <p:spPr>
          <a:xfrm>
            <a:off x="5653125" y="1067700"/>
            <a:ext cx="2162100" cy="3533700"/>
          </a:xfrm>
          <a:prstGeom prst="rect">
            <a:avLst/>
          </a:prstGeom>
          <a:solidFill>
            <a:srgbClr val="F6AF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38"/>
          <p:cNvSpPr txBox="1">
            <a:spLocks noGrp="1"/>
          </p:cNvSpPr>
          <p:nvPr>
            <p:ph type="title" idx="2"/>
          </p:nvPr>
        </p:nvSpPr>
        <p:spPr>
          <a:xfrm>
            <a:off x="712050" y="437350"/>
            <a:ext cx="3551606" cy="1080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solidFill>
                  <a:srgbClr val="FF0000"/>
                </a:solidFill>
                <a:latin typeface="Times New Roman" panose="02020603050405020304" pitchFamily="18" charset="0"/>
                <a:cs typeface="Times New Roman" panose="02020603050405020304" pitchFamily="18" charset="0"/>
              </a:rPr>
              <a:t>G</a:t>
            </a:r>
            <a:r>
              <a:rPr lang="es" sz="2800" dirty="0" smtClean="0">
                <a:solidFill>
                  <a:srgbClr val="FF0000"/>
                </a:solidFill>
                <a:latin typeface="Times New Roman" panose="02020603050405020304" pitchFamily="18" charset="0"/>
                <a:cs typeface="Times New Roman" panose="02020603050405020304" pitchFamily="18" charset="0"/>
              </a:rPr>
              <a:t>iáo viên chia 3 góc học tập</a:t>
            </a:r>
            <a:endParaRPr sz="2800" dirty="0">
              <a:solidFill>
                <a:srgbClr val="FF0000"/>
              </a:solidFill>
              <a:latin typeface="Times New Roman" panose="02020603050405020304" pitchFamily="18" charset="0"/>
              <a:cs typeface="Times New Roman" panose="02020603050405020304" pitchFamily="18" charset="0"/>
            </a:endParaRPr>
          </a:p>
        </p:txBody>
      </p:sp>
      <p:sp>
        <p:nvSpPr>
          <p:cNvPr id="504" name="Google Shape;504;p38"/>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8"/>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8"/>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smtClean="0"/>
              <a:t>GÓC 1: Tranh ảnh, pô-xto, hình vẽ</a:t>
            </a:r>
            <a:endParaRPr dirty="0"/>
          </a:p>
        </p:txBody>
      </p:sp>
      <p:sp>
        <p:nvSpPr>
          <p:cNvPr id="507" name="Google Shape;507;p38"/>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2: Phim, video lồng tiếng</a:t>
            </a:r>
            <a:endParaRPr dirty="0"/>
          </a:p>
        </p:txBody>
      </p:sp>
      <p:sp>
        <p:nvSpPr>
          <p:cNvPr id="508" name="Google Shape;508;p38"/>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G</a:t>
            </a:r>
            <a:r>
              <a:rPr lang="es" dirty="0" smtClean="0"/>
              <a:t>óc 3: Làm thơ, kể chuyện sáng tạo</a:t>
            </a:r>
            <a:endParaRPr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79" y="2304250"/>
            <a:ext cx="1134593" cy="145847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176" y="2726956"/>
            <a:ext cx="835069" cy="1180998"/>
          </a:xfrm>
          <a:prstGeom prst="rect">
            <a:avLst/>
          </a:prstGeom>
        </p:spPr>
      </p:pic>
      <p:pic>
        <p:nvPicPr>
          <p:cNvPr id="16" name="Picture 15"/>
          <p:cNvPicPr>
            <a:picLocks noChangeAspect="1"/>
          </p:cNvPicPr>
          <p:nvPr/>
        </p:nvPicPr>
        <p:blipFill>
          <a:blip r:embed="rId5"/>
          <a:stretch>
            <a:fillRect/>
          </a:stretch>
        </p:blipFill>
        <p:spPr>
          <a:xfrm>
            <a:off x="3670526" y="1988288"/>
            <a:ext cx="1858999" cy="1625880"/>
          </a:xfrm>
          <a:prstGeom prst="rect">
            <a:avLst/>
          </a:prstGeom>
        </p:spPr>
      </p:pic>
      <p:sp>
        <p:nvSpPr>
          <p:cNvPr id="2" name="Rectangle 1"/>
          <p:cNvSpPr/>
          <p:nvPr/>
        </p:nvSpPr>
        <p:spPr>
          <a:xfrm>
            <a:off x="5647955" y="1486108"/>
            <a:ext cx="2337096" cy="1938992"/>
          </a:xfrm>
          <a:prstGeom prst="rect">
            <a:avLst/>
          </a:prstGeom>
        </p:spPr>
        <p:txBody>
          <a:bodyPr wrap="square">
            <a:spAutoFit/>
          </a:bodyPr>
          <a:lstStyle/>
          <a:p>
            <a:pPr algn="ctr"/>
            <a:r>
              <a:rPr lang="en-US" sz="1200" dirty="0" smtClean="0">
                <a:solidFill>
                  <a:schemeClr val="tx1"/>
                </a:solidFill>
                <a:latin typeface="+mj-lt"/>
              </a:rPr>
              <a:t>THẠCH SANG- LÍ THÔNG</a:t>
            </a:r>
          </a:p>
          <a:p>
            <a:r>
              <a:rPr lang="vi-VN" sz="900" dirty="0" smtClean="0">
                <a:solidFill>
                  <a:schemeClr val="tx1"/>
                </a:solidFill>
                <a:latin typeface="+mj-lt"/>
              </a:rPr>
              <a:t>Ngẫm </a:t>
            </a:r>
            <a:r>
              <a:rPr lang="vi-VN" sz="900" dirty="0">
                <a:solidFill>
                  <a:schemeClr val="tx1"/>
                </a:solidFill>
                <a:latin typeface="+mj-lt"/>
              </a:rPr>
              <a:t>trong cổ tích ngày xưa</a:t>
            </a:r>
          </a:p>
          <a:p>
            <a:r>
              <a:rPr lang="vi-VN" sz="900" dirty="0">
                <a:solidFill>
                  <a:schemeClr val="tx1"/>
                </a:solidFill>
                <a:latin typeface="+mj-lt"/>
              </a:rPr>
              <a:t>Ẩn điều đạo lý ai chưa tỏ tường?</a:t>
            </a:r>
          </a:p>
          <a:p>
            <a:r>
              <a:rPr lang="vi-VN" sz="900" dirty="0">
                <a:solidFill>
                  <a:schemeClr val="tx1"/>
                </a:solidFill>
                <a:latin typeface="+mj-lt"/>
              </a:rPr>
              <a:t>Rằng là những kẻ bất lương,</a:t>
            </a:r>
          </a:p>
          <a:p>
            <a:r>
              <a:rPr lang="vi-VN" sz="900" dirty="0">
                <a:solidFill>
                  <a:schemeClr val="tx1"/>
                </a:solidFill>
                <a:latin typeface="+mj-lt"/>
              </a:rPr>
              <a:t>Lừa người phản bạn tìm đường vinh thân.</a:t>
            </a:r>
          </a:p>
          <a:p>
            <a:r>
              <a:rPr lang="vi-VN" sz="900" dirty="0">
                <a:solidFill>
                  <a:schemeClr val="tx1"/>
                </a:solidFill>
                <a:latin typeface="+mj-lt"/>
              </a:rPr>
              <a:t>Giàu sang có được lúc gần,</a:t>
            </a:r>
          </a:p>
          <a:p>
            <a:r>
              <a:rPr lang="vi-VN" sz="900" dirty="0">
                <a:solidFill>
                  <a:schemeClr val="tx1"/>
                </a:solidFill>
                <a:latin typeface="+mj-lt"/>
              </a:rPr>
              <a:t>Về sau quả báo nhận phần tai ương.</a:t>
            </a:r>
          </a:p>
          <a:p>
            <a:r>
              <a:rPr lang="vi-VN" sz="900" dirty="0">
                <a:solidFill>
                  <a:schemeClr val="tx1"/>
                </a:solidFill>
                <a:latin typeface="+mj-lt"/>
              </a:rPr>
              <a:t>Những người trung thực hiền lương,</a:t>
            </a:r>
          </a:p>
          <a:p>
            <a:r>
              <a:rPr lang="vi-VN" sz="900" dirty="0">
                <a:solidFill>
                  <a:schemeClr val="tx1"/>
                </a:solidFill>
                <a:latin typeface="+mj-lt"/>
              </a:rPr>
              <a:t>Giúp người chẳng ngại đâu lường hiểm nguy</a:t>
            </a:r>
          </a:p>
          <a:p>
            <a:r>
              <a:rPr lang="vi-VN" sz="900" dirty="0">
                <a:solidFill>
                  <a:schemeClr val="tx1"/>
                </a:solidFill>
                <a:latin typeface="+mj-lt"/>
              </a:rPr>
              <a:t>Sang hèn chẳng thiết so bì,</a:t>
            </a:r>
          </a:p>
          <a:p>
            <a:r>
              <a:rPr lang="vi-VN" sz="900" dirty="0">
                <a:solidFill>
                  <a:schemeClr val="tx1"/>
                </a:solidFill>
                <a:latin typeface="+mj-lt"/>
              </a:rPr>
              <a:t>Tâm hồn thanh thản xá gì tử sinh.</a:t>
            </a:r>
          </a:p>
          <a:p>
            <a:r>
              <a:rPr lang="vi-VN" sz="900" dirty="0">
                <a:solidFill>
                  <a:schemeClr val="tx1"/>
                </a:solidFill>
                <a:latin typeface="+mj-lt"/>
              </a:rPr>
              <a:t/>
            </a:r>
            <a:br>
              <a:rPr lang="vi-VN" sz="900" dirty="0">
                <a:solidFill>
                  <a:schemeClr val="tx1"/>
                </a:solidFill>
                <a:latin typeface="+mj-lt"/>
              </a:rPr>
            </a:br>
            <a:endParaRPr lang="vi-VN" sz="900" dirty="0">
              <a:solidFill>
                <a:schemeClr val="tx1"/>
              </a:solidFill>
              <a:latin typeface="+mj-lt"/>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0" b="99667" l="10000" r="90000">
                        <a14:foregroundMark x1="70333" y1="7833" x2="76500" y2="21167"/>
                      </a14:backgroundRemoval>
                    </a14:imgEffect>
                  </a14:imgLayer>
                </a14:imgProps>
              </a:ext>
              <a:ext uri="{28A0092B-C50C-407E-A947-70E740481C1C}">
                <a14:useLocalDpi xmlns:a14="http://schemas.microsoft.com/office/drawing/2010/main" val="0"/>
              </a:ext>
            </a:extLst>
          </a:blip>
          <a:stretch>
            <a:fillRect/>
          </a:stretch>
        </p:blipFill>
        <p:spPr>
          <a:xfrm>
            <a:off x="3319065" y="2052893"/>
            <a:ext cx="2550106" cy="1357407"/>
          </a:xfrm>
          <a:prstGeom prst="rect">
            <a:avLst/>
          </a:prstGeom>
        </p:spPr>
      </p:pic>
    </p:spTree>
    <p:extLst>
      <p:ext uri="{BB962C8B-B14F-4D97-AF65-F5344CB8AC3E}">
        <p14:creationId xmlns:p14="http://schemas.microsoft.com/office/powerpoint/2010/main" val="10868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barn(inVertical)">
                                      <p:cBhvr>
                                        <p:cTn id="7" dur="5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barn(inVertical)">
                                      <p:cBhvr>
                                        <p:cTn id="12" dur="500"/>
                                        <p:tgtEl>
                                          <p:spTgt spid="5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barn(inVertical)">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80">
                                          <p:stCondLst>
                                            <p:cond delay="0"/>
                                          </p:stCondLst>
                                        </p:cTn>
                                        <p:tgtEl>
                                          <p:spTgt spid="14"/>
                                        </p:tgtEl>
                                      </p:cBhvr>
                                    </p:animEffect>
                                    <p:anim calcmode="lin" valueType="num">
                                      <p:cBhvr>
                                        <p:cTn id="2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 dur="26">
                                          <p:stCondLst>
                                            <p:cond delay="650"/>
                                          </p:stCondLst>
                                        </p:cTn>
                                        <p:tgtEl>
                                          <p:spTgt spid="14"/>
                                        </p:tgtEl>
                                      </p:cBhvr>
                                      <p:to x="100000" y="60000"/>
                                    </p:animScale>
                                    <p:animScale>
                                      <p:cBhvr>
                                        <p:cTn id="27" dur="166" decel="50000">
                                          <p:stCondLst>
                                            <p:cond delay="676"/>
                                          </p:stCondLst>
                                        </p:cTn>
                                        <p:tgtEl>
                                          <p:spTgt spid="14"/>
                                        </p:tgtEl>
                                      </p:cBhvr>
                                      <p:to x="100000" y="100000"/>
                                    </p:animScale>
                                    <p:animScale>
                                      <p:cBhvr>
                                        <p:cTn id="28" dur="26">
                                          <p:stCondLst>
                                            <p:cond delay="1312"/>
                                          </p:stCondLst>
                                        </p:cTn>
                                        <p:tgtEl>
                                          <p:spTgt spid="14"/>
                                        </p:tgtEl>
                                      </p:cBhvr>
                                      <p:to x="100000" y="80000"/>
                                    </p:animScale>
                                    <p:animScale>
                                      <p:cBhvr>
                                        <p:cTn id="29" dur="166" decel="50000">
                                          <p:stCondLst>
                                            <p:cond delay="1338"/>
                                          </p:stCondLst>
                                        </p:cTn>
                                        <p:tgtEl>
                                          <p:spTgt spid="14"/>
                                        </p:tgtEl>
                                      </p:cBhvr>
                                      <p:to x="100000" y="100000"/>
                                    </p:animScale>
                                    <p:animScale>
                                      <p:cBhvr>
                                        <p:cTn id="30" dur="26">
                                          <p:stCondLst>
                                            <p:cond delay="1642"/>
                                          </p:stCondLst>
                                        </p:cTn>
                                        <p:tgtEl>
                                          <p:spTgt spid="14"/>
                                        </p:tgtEl>
                                      </p:cBhvr>
                                      <p:to x="100000" y="90000"/>
                                    </p:animScale>
                                    <p:animScale>
                                      <p:cBhvr>
                                        <p:cTn id="31" dur="166" decel="50000">
                                          <p:stCondLst>
                                            <p:cond delay="1668"/>
                                          </p:stCondLst>
                                        </p:cTn>
                                        <p:tgtEl>
                                          <p:spTgt spid="14"/>
                                        </p:tgtEl>
                                      </p:cBhvr>
                                      <p:to x="100000" y="100000"/>
                                    </p:animScale>
                                    <p:animScale>
                                      <p:cBhvr>
                                        <p:cTn id="32" dur="26">
                                          <p:stCondLst>
                                            <p:cond delay="1808"/>
                                          </p:stCondLst>
                                        </p:cTn>
                                        <p:tgtEl>
                                          <p:spTgt spid="14"/>
                                        </p:tgtEl>
                                      </p:cBhvr>
                                      <p:to x="100000" y="95000"/>
                                    </p:animScale>
                                    <p:animScale>
                                      <p:cBhvr>
                                        <p:cTn id="33" dur="166" decel="50000">
                                          <p:stCondLst>
                                            <p:cond delay="1834"/>
                                          </p:stCondLst>
                                        </p:cTn>
                                        <p:tgtEl>
                                          <p:spTgt spid="14"/>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80">
                                          <p:stCondLst>
                                            <p:cond delay="0"/>
                                          </p:stCondLst>
                                        </p:cTn>
                                        <p:tgtEl>
                                          <p:spTgt spid="15"/>
                                        </p:tgtEl>
                                      </p:cBhvr>
                                    </p:animEffect>
                                    <p:anim calcmode="lin" valueType="num">
                                      <p:cBhvr>
                                        <p:cTn id="3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2" dur="26">
                                          <p:stCondLst>
                                            <p:cond delay="650"/>
                                          </p:stCondLst>
                                        </p:cTn>
                                        <p:tgtEl>
                                          <p:spTgt spid="15"/>
                                        </p:tgtEl>
                                      </p:cBhvr>
                                      <p:to x="100000" y="60000"/>
                                    </p:animScale>
                                    <p:animScale>
                                      <p:cBhvr>
                                        <p:cTn id="43" dur="166" decel="50000">
                                          <p:stCondLst>
                                            <p:cond delay="676"/>
                                          </p:stCondLst>
                                        </p:cTn>
                                        <p:tgtEl>
                                          <p:spTgt spid="15"/>
                                        </p:tgtEl>
                                      </p:cBhvr>
                                      <p:to x="100000" y="100000"/>
                                    </p:animScale>
                                    <p:animScale>
                                      <p:cBhvr>
                                        <p:cTn id="44" dur="26">
                                          <p:stCondLst>
                                            <p:cond delay="1312"/>
                                          </p:stCondLst>
                                        </p:cTn>
                                        <p:tgtEl>
                                          <p:spTgt spid="15"/>
                                        </p:tgtEl>
                                      </p:cBhvr>
                                      <p:to x="100000" y="80000"/>
                                    </p:animScale>
                                    <p:animScale>
                                      <p:cBhvr>
                                        <p:cTn id="45" dur="166" decel="50000">
                                          <p:stCondLst>
                                            <p:cond delay="1338"/>
                                          </p:stCondLst>
                                        </p:cTn>
                                        <p:tgtEl>
                                          <p:spTgt spid="15"/>
                                        </p:tgtEl>
                                      </p:cBhvr>
                                      <p:to x="100000" y="100000"/>
                                    </p:animScale>
                                    <p:animScale>
                                      <p:cBhvr>
                                        <p:cTn id="46" dur="26">
                                          <p:stCondLst>
                                            <p:cond delay="1642"/>
                                          </p:stCondLst>
                                        </p:cTn>
                                        <p:tgtEl>
                                          <p:spTgt spid="15"/>
                                        </p:tgtEl>
                                      </p:cBhvr>
                                      <p:to x="100000" y="90000"/>
                                    </p:animScale>
                                    <p:animScale>
                                      <p:cBhvr>
                                        <p:cTn id="47" dur="166" decel="50000">
                                          <p:stCondLst>
                                            <p:cond delay="1668"/>
                                          </p:stCondLst>
                                        </p:cTn>
                                        <p:tgtEl>
                                          <p:spTgt spid="15"/>
                                        </p:tgtEl>
                                      </p:cBhvr>
                                      <p:to x="100000" y="100000"/>
                                    </p:animScale>
                                    <p:animScale>
                                      <p:cBhvr>
                                        <p:cTn id="48" dur="26">
                                          <p:stCondLst>
                                            <p:cond delay="1808"/>
                                          </p:stCondLst>
                                        </p:cTn>
                                        <p:tgtEl>
                                          <p:spTgt spid="15"/>
                                        </p:tgtEl>
                                      </p:cBhvr>
                                      <p:to x="100000" y="95000"/>
                                    </p:animScale>
                                    <p:animScale>
                                      <p:cBhvr>
                                        <p:cTn id="49" dur="166" decel="50000">
                                          <p:stCondLst>
                                            <p:cond delay="1834"/>
                                          </p:stCondLst>
                                        </p:cTn>
                                        <p:tgtEl>
                                          <p:spTgt spid="15"/>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01"/>
                                        </p:tgtEl>
                                        <p:attrNameLst>
                                          <p:attrName>style.visibility</p:attrName>
                                        </p:attrNameLst>
                                      </p:cBhvr>
                                      <p:to>
                                        <p:strVal val="visible"/>
                                      </p:to>
                                    </p:set>
                                    <p:animEffect transition="in" filter="wipe(down)">
                                      <p:cBhvr>
                                        <p:cTn id="54" dur="500"/>
                                        <p:tgtEl>
                                          <p:spTgt spid="50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07"/>
                                        </p:tgtEl>
                                        <p:attrNameLst>
                                          <p:attrName>style.visibility</p:attrName>
                                        </p:attrNameLst>
                                      </p:cBhvr>
                                      <p:to>
                                        <p:strVal val="visible"/>
                                      </p:to>
                                    </p:set>
                                    <p:animEffect transition="in" filter="wipe(down)">
                                      <p:cBhvr>
                                        <p:cTn id="57" dur="500"/>
                                        <p:tgtEl>
                                          <p:spTgt spid="50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par>
                                <p:cTn id="63" presetID="2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502"/>
                                        </p:tgtEl>
                                        <p:attrNameLst>
                                          <p:attrName>style.visibility</p:attrName>
                                        </p:attrNameLst>
                                      </p:cBhvr>
                                      <p:to>
                                        <p:strVal val="visible"/>
                                      </p:to>
                                    </p:set>
                                    <p:animEffect transition="in" filter="circle(in)">
                                      <p:cBhvr>
                                        <p:cTn id="70" dur="2000"/>
                                        <p:tgtEl>
                                          <p:spTgt spid="50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508"/>
                                        </p:tgtEl>
                                        <p:attrNameLst>
                                          <p:attrName>style.visibility</p:attrName>
                                        </p:attrNameLst>
                                      </p:cBhvr>
                                      <p:to>
                                        <p:strVal val="visible"/>
                                      </p:to>
                                    </p:set>
                                    <p:animEffect transition="in" filter="circle(in)">
                                      <p:cBhvr>
                                        <p:cTn id="73" dur="2000"/>
                                        <p:tgtEl>
                                          <p:spTgt spid="50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down)">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P spid="502" grpId="0" animBg="1"/>
      <p:bldP spid="503" grpId="0"/>
      <p:bldP spid="506" grpId="0"/>
      <p:bldP spid="507" grpId="0"/>
      <p:bldP spid="50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93438" l="0" r="90156">
                        <a14:foregroundMark x1="69844" y1="26094" x2="76875" y2="30312"/>
                      </a14:backgroundRemoval>
                    </a14:imgEffect>
                  </a14:imgLayer>
                </a14:imgProps>
              </a:ext>
              <a:ext uri="{28A0092B-C50C-407E-A947-70E740481C1C}">
                <a14:useLocalDpi xmlns:a14="http://schemas.microsoft.com/office/drawing/2010/main" val="0"/>
              </a:ext>
            </a:extLst>
          </a:blip>
          <a:stretch>
            <a:fillRect/>
          </a:stretch>
        </p:blipFill>
        <p:spPr>
          <a:xfrm>
            <a:off x="1721141" y="0"/>
            <a:ext cx="7611583" cy="5465135"/>
          </a:xfrm>
          <a:prstGeom prst="rect">
            <a:avLst/>
          </a:prstGeom>
        </p:spPr>
      </p:pic>
      <p:pic>
        <p:nvPicPr>
          <p:cNvPr id="10" name="Google Shape;256;p31"/>
          <p:cNvPicPr preferRelativeResize="0"/>
          <p:nvPr/>
        </p:nvPicPr>
        <p:blipFill>
          <a:blip r:embed="rId5">
            <a:alphaModFix/>
          </a:blip>
          <a:stretch>
            <a:fillRect/>
          </a:stretch>
        </p:blipFill>
        <p:spPr>
          <a:xfrm rot="4511827">
            <a:off x="-950056" y="2151218"/>
            <a:ext cx="3818697" cy="2563241"/>
          </a:xfrm>
          <a:prstGeom prst="rect">
            <a:avLst/>
          </a:prstGeom>
          <a:noFill/>
          <a:ln>
            <a:noFill/>
          </a:ln>
        </p:spPr>
      </p:pic>
      <p:sp>
        <p:nvSpPr>
          <p:cNvPr id="11" name="Google Shape;257;p31"/>
          <p:cNvSpPr/>
          <p:nvPr/>
        </p:nvSpPr>
        <p:spPr>
          <a:xfrm>
            <a:off x="-92277" y="1882510"/>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p31"/>
          <p:cNvSpPr txBox="1">
            <a:spLocks/>
          </p:cNvSpPr>
          <p:nvPr/>
        </p:nvSpPr>
        <p:spPr>
          <a:xfrm>
            <a:off x="2030705" y="340813"/>
            <a:ext cx="4719900"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just" defTabSz="685800">
              <a:lnSpc>
                <a:spcPct val="107000"/>
              </a:lnSpc>
              <a:buClrTx/>
            </a:pPr>
            <a:r>
              <a:rPr lang="en-US" sz="32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 CÁO KẾT QUẢ</a:t>
            </a:r>
            <a:endParaRPr lang="en-US" sz="32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83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6118643" y="452349"/>
            <a:ext cx="3399112" cy="2281600"/>
          </a:xfrm>
          <a:prstGeom prst="rect">
            <a:avLst/>
          </a:prstGeom>
          <a:noFill/>
          <a:ln>
            <a:noFill/>
          </a:ln>
        </p:spPr>
      </p:pic>
      <p:sp>
        <p:nvSpPr>
          <p:cNvPr id="12" name="Google Shape;255;p31"/>
          <p:cNvSpPr/>
          <p:nvPr/>
        </p:nvSpPr>
        <p:spPr>
          <a:xfrm rot="10800000">
            <a:off x="6911500" y="-2479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Google Shape;256;p31"/>
          <p:cNvPicPr preferRelativeResize="0"/>
          <p:nvPr/>
        </p:nvPicPr>
        <p:blipFill>
          <a:blip r:embed="rId3">
            <a:alphaModFix/>
          </a:blip>
          <a:stretch>
            <a:fillRect/>
          </a:stretch>
        </p:blipFill>
        <p:spPr>
          <a:xfrm rot="4511827">
            <a:off x="-514121" y="2361129"/>
            <a:ext cx="3818697" cy="2563241"/>
          </a:xfrm>
          <a:prstGeom prst="rect">
            <a:avLst/>
          </a:prstGeom>
          <a:noFill/>
          <a:ln>
            <a:noFill/>
          </a:ln>
        </p:spPr>
      </p:pic>
      <p:sp>
        <p:nvSpPr>
          <p:cNvPr id="14" name="Google Shape;257;p31"/>
          <p:cNvSpPr/>
          <p:nvPr/>
        </p:nvSpPr>
        <p:spPr>
          <a:xfrm>
            <a:off x="364923" y="20711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58;p31"/>
          <p:cNvSpPr txBox="1">
            <a:spLocks/>
          </p:cNvSpPr>
          <p:nvPr/>
        </p:nvSpPr>
        <p:spPr>
          <a:xfrm>
            <a:off x="1584251" y="1587127"/>
            <a:ext cx="5495364" cy="183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1800"/>
              <a:buFont typeface="Playfair Display"/>
              <a:buNone/>
              <a:defRPr sz="1800" b="1" i="0" u="none" strike="noStrike" cap="none">
                <a:solidFill>
                  <a:schemeClr val="accent2"/>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marL="342900" defTabSz="685800">
              <a:buClrTx/>
              <a:defRPr/>
            </a:pPr>
            <a:r>
              <a:rPr lang="en-US" sz="3200" kern="1200" dirty="0">
                <a:solidFill>
                  <a:srgbClr val="FF0000"/>
                </a:solidFill>
                <a:latin typeface="Times New Roman" panose="02020603050405020304" pitchFamily="18" charset="0"/>
                <a:ea typeface="Calibri" panose="020F0502020204030204" pitchFamily="34" charset="0"/>
              </a:rPr>
              <a:t>II. </a:t>
            </a:r>
            <a:r>
              <a:rPr lang="vi-VN" sz="3200" kern="1200" dirty="0">
                <a:solidFill>
                  <a:srgbClr val="FF0000"/>
                </a:solidFill>
                <a:latin typeface="Times New Roman" panose="02020603050405020304" pitchFamily="18" charset="0"/>
                <a:ea typeface="Calibri" panose="020F0502020204030204" pitchFamily="34" charset="0"/>
              </a:rPr>
              <a:t>TRÌNH BÀY Ý KIẾN VỀ MỘT VẤN ĐỀ TRONG ĐỜI SỐNG ĐƯỢC </a:t>
            </a:r>
            <a:r>
              <a:rPr lang="vi-VN"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GỢI RA TỪ CUỐN SÁCH ĐÃ ĐỌC</a:t>
            </a:r>
            <a:endParaRPr lang="en-US" sz="3200" kern="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49" name="Google Shape;283;p33"/>
          <p:cNvSpPr txBox="1">
            <a:spLocks noGrp="1"/>
          </p:cNvSpPr>
          <p:nvPr>
            <p:ph type="title"/>
          </p:nvPr>
        </p:nvSpPr>
        <p:spPr>
          <a:xfrm>
            <a:off x="1323754" y="2769596"/>
            <a:ext cx="6560288" cy="62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000" dirty="0" smtClean="0">
                <a:solidFill>
                  <a:srgbClr val="FF0000"/>
                </a:solidFill>
              </a:rPr>
              <a:t>TRƯỚC KHI NÓI</a:t>
            </a:r>
            <a:endParaRPr sz="6000" dirty="0">
              <a:solidFill>
                <a:srgbClr val="FF0000"/>
              </a:solidFill>
            </a:endParaRPr>
          </a:p>
        </p:txBody>
      </p:sp>
      <p:sp>
        <p:nvSpPr>
          <p:cNvPr id="50" name="Google Shape;285;p33"/>
          <p:cNvSpPr txBox="1">
            <a:spLocks/>
          </p:cNvSpPr>
          <p:nvPr/>
        </p:nvSpPr>
        <p:spPr>
          <a:xfrm>
            <a:off x="343598" y="1698160"/>
            <a:ext cx="8520600" cy="9342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sz="4000" dirty="0" smtClean="0"/>
              <a:t>01</a:t>
            </a:r>
            <a:endParaRPr lang="es" sz="4000" dirty="0"/>
          </a:p>
        </p:txBody>
      </p:sp>
      <p:pic>
        <p:nvPicPr>
          <p:cNvPr id="51" name="Google Shape;286;p33"/>
          <p:cNvPicPr preferRelativeResize="0"/>
          <p:nvPr/>
        </p:nvPicPr>
        <p:blipFill>
          <a:blip r:embed="rId3">
            <a:alphaModFix/>
          </a:blip>
          <a:stretch>
            <a:fillRect/>
          </a:stretch>
        </p:blipFill>
        <p:spPr>
          <a:xfrm>
            <a:off x="3840998" y="478139"/>
            <a:ext cx="2061301" cy="1381946"/>
          </a:xfrm>
          <a:prstGeom prst="rect">
            <a:avLst/>
          </a:prstGeom>
          <a:noFill/>
          <a:ln>
            <a:noFill/>
          </a:ln>
        </p:spPr>
      </p:pic>
      <p:sp>
        <p:nvSpPr>
          <p:cNvPr id="52" name="Google Shape;287;p33"/>
          <p:cNvSpPr/>
          <p:nvPr/>
        </p:nvSpPr>
        <p:spPr>
          <a:xfrm>
            <a:off x="4014198" y="602335"/>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1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4" name="Google Shape;294;p34"/>
          <p:cNvPicPr preferRelativeResize="0"/>
          <p:nvPr/>
        </p:nvPicPr>
        <p:blipFill>
          <a:blip r:embed="rId3">
            <a:alphaModFix/>
          </a:blip>
          <a:stretch>
            <a:fillRect/>
          </a:stretch>
        </p:blipFill>
        <p:spPr>
          <a:xfrm rot="6386636" flipH="1">
            <a:off x="5298624" y="1670342"/>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Rectangle 7"/>
          <p:cNvSpPr/>
          <p:nvPr/>
        </p:nvSpPr>
        <p:spPr>
          <a:xfrm>
            <a:off x="2536752" y="627574"/>
            <a:ext cx="3437159" cy="461665"/>
          </a:xfrm>
          <a:prstGeom prst="rect">
            <a:avLst/>
          </a:prstGeom>
          <a:solidFill>
            <a:srgbClr val="FF9999"/>
          </a:solidFill>
        </p:spPr>
        <p:txBody>
          <a:bodyPr wrap="none">
            <a:spAutoFit/>
          </a:bodyPr>
          <a:lstStyle/>
          <a:p>
            <a:pPr defTabSz="685800">
              <a:buClrTx/>
              <a:defRPr/>
            </a:pPr>
            <a:r>
              <a:rPr lang="en-US" sz="2400" b="1" kern="1200" dirty="0">
                <a:solidFill>
                  <a:schemeClr val="bg1"/>
                </a:solidFill>
                <a:latin typeface="Times New Roman" panose="02020603050405020304" pitchFamily="18" charset="0"/>
                <a:ea typeface="Times New Roman" panose="02020603050405020304" pitchFamily="18" charset="0"/>
              </a:rPr>
              <a:t>a</a:t>
            </a:r>
            <a:r>
              <a:rPr lang="en-US" sz="2400" b="1" kern="1200" dirty="0" smtClean="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Chuẩn</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bị</a:t>
            </a:r>
            <a:r>
              <a:rPr lang="en-US" sz="2400" b="1" kern="1200" dirty="0">
                <a:solidFill>
                  <a:schemeClr val="bg1"/>
                </a:solidFill>
                <a:latin typeface="Times New Roman" panose="02020603050405020304" pitchFamily="18" charset="0"/>
                <a:ea typeface="Times New Roman" panose="02020603050405020304" pitchFamily="18" charset="0"/>
              </a:rPr>
              <a:t> </a:t>
            </a:r>
            <a:r>
              <a:rPr lang="en-US" sz="2400" b="1" kern="1200" dirty="0" err="1">
                <a:solidFill>
                  <a:schemeClr val="bg1"/>
                </a:solidFill>
                <a:latin typeface="Times New Roman" panose="02020603050405020304" pitchFamily="18" charset="0"/>
                <a:ea typeface="Times New Roman" panose="02020603050405020304" pitchFamily="18" charset="0"/>
              </a:rPr>
              <a:t>nội</a:t>
            </a:r>
            <a:r>
              <a:rPr lang="en-US" sz="2400" b="1" kern="1200" dirty="0">
                <a:solidFill>
                  <a:schemeClr val="bg1"/>
                </a:solidFill>
                <a:latin typeface="Times New Roman" panose="02020603050405020304" pitchFamily="18" charset="0"/>
                <a:ea typeface="Times New Roman" panose="02020603050405020304" pitchFamily="18" charset="0"/>
              </a:rPr>
              <a:t> dung </a:t>
            </a:r>
            <a:r>
              <a:rPr lang="en-US" sz="2400" b="1" kern="1200" dirty="0" err="1">
                <a:solidFill>
                  <a:schemeClr val="bg1"/>
                </a:solidFill>
                <a:latin typeface="Times New Roman" panose="02020603050405020304" pitchFamily="18" charset="0"/>
                <a:ea typeface="Times New Roman" panose="02020603050405020304" pitchFamily="18" charset="0"/>
              </a:rPr>
              <a:t>nói</a:t>
            </a:r>
            <a:endParaRPr lang="en-US" sz="2400" kern="1200" dirty="0">
              <a:solidFill>
                <a:schemeClr val="bg1"/>
              </a:solidFill>
              <a:latin typeface="Times New Roman" panose="02020603050405020304" pitchFamily="18" charset="0"/>
              <a:ea typeface="Calibri" panose="020F0502020204030204" pitchFamily="34" charset="0"/>
            </a:endParaRPr>
          </a:p>
        </p:txBody>
      </p:sp>
      <p:sp>
        <p:nvSpPr>
          <p:cNvPr id="2" name="Rectangle 1"/>
          <p:cNvSpPr/>
          <p:nvPr/>
        </p:nvSpPr>
        <p:spPr>
          <a:xfrm>
            <a:off x="1040496" y="1354200"/>
            <a:ext cx="2558714"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Lựa</a:t>
            </a: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chọn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vấn</a:t>
            </a:r>
            <a:r>
              <a:rPr lang="en-US" sz="2400" b="1" i="1" kern="1200" dirty="0">
                <a:solidFill>
                  <a:srgbClr val="FF0000"/>
                </a:solidFill>
                <a:latin typeface="Times New Roman" panose="02020603050405020304" pitchFamily="18" charset="0"/>
                <a:ea typeface="Times New Roman" panose="02020603050405020304" pitchFamily="18" charset="0"/>
              </a:rPr>
              <a:t> </a:t>
            </a:r>
            <a:r>
              <a:rPr lang="en-US" sz="2400" b="1" i="1" kern="1200" dirty="0" err="1">
                <a:solidFill>
                  <a:srgbClr val="FF0000"/>
                </a:solidFill>
                <a:latin typeface="Times New Roman" panose="02020603050405020304" pitchFamily="18" charset="0"/>
                <a:ea typeface="Times New Roman" panose="02020603050405020304" pitchFamily="18" charset="0"/>
              </a:rPr>
              <a:t>đề</a:t>
            </a:r>
            <a:endParaRPr lang="en-US" sz="2400" i="1" kern="1200" dirty="0">
              <a:solidFill>
                <a:srgbClr val="FF0000"/>
              </a:solidFill>
              <a:latin typeface="Calibri" panose="020F0502020204030204"/>
            </a:endParaRPr>
          </a:p>
        </p:txBody>
      </p:sp>
      <p:sp>
        <p:nvSpPr>
          <p:cNvPr id="3" name="Rectangle 2"/>
          <p:cNvSpPr/>
          <p:nvPr/>
        </p:nvSpPr>
        <p:spPr>
          <a:xfrm>
            <a:off x="1087260" y="1815865"/>
            <a:ext cx="5164683" cy="1673022"/>
          </a:xfrm>
          <a:prstGeom prst="rect">
            <a:avLst/>
          </a:prstGeom>
        </p:spPr>
        <p:txBody>
          <a:bodyPr wrap="square">
            <a:spAutoFit/>
          </a:bodyPr>
          <a:lstStyle/>
          <a:p>
            <a:pPr algn="just" defTabSz="685800">
              <a:lnSpc>
                <a:spcPct val="107000"/>
              </a:lnSpc>
              <a:buClrTx/>
              <a:defRPr/>
            </a:pP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1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0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8" name="Rectangle 7"/>
          <p:cNvSpPr/>
          <p:nvPr/>
        </p:nvSpPr>
        <p:spPr>
          <a:xfrm>
            <a:off x="2848177" y="235811"/>
            <a:ext cx="3437159" cy="461665"/>
          </a:xfrm>
          <a:prstGeom prst="rect">
            <a:avLst/>
          </a:prstGeom>
          <a:solidFill>
            <a:srgbClr val="FF9999"/>
          </a:solid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lang="en-US" sz="2400" b="1" kern="1200" dirty="0">
                <a:solidFill>
                  <a:srgbClr val="FFFFFF"/>
                </a:solidFill>
                <a:latin typeface="Times New Roman" panose="02020603050405020304" pitchFamily="18" charset="0"/>
                <a:ea typeface="Times New Roman" panose="02020603050405020304" pitchFamily="18" charset="0"/>
              </a:rPr>
              <a:t>a</a:t>
            </a:r>
            <a:r>
              <a:rPr kumimoji="0" lang="en-US" sz="2400" b="1" i="0" u="none" strike="noStrike" kern="1200" cap="none" spc="0" normalizeH="0" baseline="0" noProof="0" dirty="0" smtClean="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Chuẩn</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bị</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nội</a:t>
            </a: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 dung </a:t>
            </a:r>
            <a:r>
              <a:rPr kumimoji="0" 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Times New Roman" panose="02020603050405020304" pitchFamily="18" charset="0"/>
                <a:cs typeface="Arial"/>
                <a:sym typeface="Arial"/>
              </a:rPr>
              <a:t>nói</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Arial"/>
              <a:sym typeface="Arial"/>
            </a:endParaRPr>
          </a:p>
        </p:txBody>
      </p:sp>
      <p:pic>
        <p:nvPicPr>
          <p:cNvPr id="12" name="Google Shape;566;p40"/>
          <p:cNvPicPr preferRelativeResize="0"/>
          <p:nvPr/>
        </p:nvPicPr>
        <p:blipFill>
          <a:blip r:embed="rId3">
            <a:alphaModFix/>
          </a:blip>
          <a:stretch>
            <a:fillRect/>
          </a:stretch>
        </p:blipFill>
        <p:spPr>
          <a:xfrm rot="4277581">
            <a:off x="860554" y="1402789"/>
            <a:ext cx="896428" cy="754084"/>
          </a:xfrm>
          <a:prstGeom prst="rect">
            <a:avLst/>
          </a:prstGeom>
          <a:noFill/>
          <a:ln>
            <a:noFill/>
          </a:ln>
        </p:spPr>
      </p:pic>
      <p:grpSp>
        <p:nvGrpSpPr>
          <p:cNvPr id="13" name="Google Shape;568;p40"/>
          <p:cNvGrpSpPr/>
          <p:nvPr/>
        </p:nvGrpSpPr>
        <p:grpSpPr>
          <a:xfrm>
            <a:off x="1150861" y="1384752"/>
            <a:ext cx="416886" cy="798230"/>
            <a:chOff x="3595975" y="3944050"/>
            <a:chExt cx="507775" cy="1219450"/>
          </a:xfrm>
        </p:grpSpPr>
        <p:sp>
          <p:nvSpPr>
            <p:cNvPr id="1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66041" y="2279878"/>
            <a:ext cx="1339109" cy="1738938"/>
          </a:xfrm>
          <a:prstGeom prst="rect">
            <a:avLst/>
          </a:prstGeom>
        </p:spPr>
        <p:txBody>
          <a:bodyPr wrap="square">
            <a:spAutoFit/>
          </a:bodyPr>
          <a:lstStyle/>
          <a:p>
            <a:pPr algn="ctr" defTabSz="685800">
              <a:lnSpc>
                <a:spcPct val="107000"/>
              </a:lnSpc>
              <a:buClrTx/>
              <a:tabLst>
                <a:tab pos="1040130" algn="l"/>
              </a:tabLst>
              <a:defRPr/>
            </a:pP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Vấn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cuốn</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000" kern="1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kern="1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9" name="Straight Connector 298"/>
          <p:cNvCxnSpPr/>
          <p:nvPr/>
        </p:nvCxnSpPr>
        <p:spPr>
          <a:xfrm>
            <a:off x="2209228"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300462" y="2279878"/>
            <a:ext cx="1397980"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Chi tiết, sự việc nào trong cuốn sách cho thấy rõ vấn đề ấy?</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6" name="Rectangle 5"/>
          <p:cNvSpPr/>
          <p:nvPr/>
        </p:nvSpPr>
        <p:spPr>
          <a:xfrm>
            <a:off x="3789675" y="2279878"/>
            <a:ext cx="1579672" cy="1938992"/>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Ý kiến của em về vấn đề đó: Em đồng ý hay không đồng ý? Vì sao?</a:t>
            </a:r>
            <a:endParaRPr lang="en-US" sz="1600" kern="1200" dirty="0">
              <a:solidFill>
                <a:prstClr val="white"/>
              </a:solidFill>
              <a:latin typeface="Times New Roman" panose="02020603050405020304" pitchFamily="18" charset="0"/>
              <a:ea typeface="Calibri" panose="020F0502020204030204" pitchFamily="34" charset="0"/>
            </a:endParaRPr>
          </a:p>
        </p:txBody>
      </p:sp>
      <p:sp>
        <p:nvSpPr>
          <p:cNvPr id="300" name="Rectangle 299"/>
          <p:cNvSpPr/>
          <p:nvPr/>
        </p:nvSpPr>
        <p:spPr>
          <a:xfrm>
            <a:off x="5413541" y="2333739"/>
            <a:ext cx="1407818" cy="1631216"/>
          </a:xfrm>
          <a:prstGeom prst="rect">
            <a:avLst/>
          </a:prstGeom>
        </p:spPr>
        <p:txBody>
          <a:bodyPr wrap="square">
            <a:spAutoFit/>
          </a:bodyPr>
          <a:lstStyle/>
          <a:p>
            <a:pPr algn="ctr" defTabSz="685800">
              <a:buClrTx/>
              <a:defRPr/>
            </a:pPr>
            <a:r>
              <a:rPr lang="vi-VN" sz="2000" kern="1200" dirty="0">
                <a:latin typeface="Times New Roman" panose="02020603050405020304" pitchFamily="18" charset="0"/>
                <a:ea typeface="Calibri" panose="020F0502020204030204" pitchFamily="34" charset="0"/>
              </a:rPr>
              <a:t>Hành động của em trước vấn đề cuốn sách đặt ra?</a:t>
            </a:r>
            <a:endParaRPr lang="en-US" sz="1800" kern="1200" dirty="0">
              <a:solidFill>
                <a:prstClr val="white"/>
              </a:solidFill>
              <a:latin typeface="Times New Roman" panose="02020603050405020304" pitchFamily="18" charset="0"/>
              <a:ea typeface="Calibri" panose="020F0502020204030204" pitchFamily="34" charset="0"/>
            </a:endParaRPr>
          </a:p>
        </p:txBody>
      </p:sp>
      <p:sp>
        <p:nvSpPr>
          <p:cNvPr id="301" name="Rectangle 300"/>
          <p:cNvSpPr/>
          <p:nvPr/>
        </p:nvSpPr>
        <p:spPr>
          <a:xfrm>
            <a:off x="6865552" y="2313486"/>
            <a:ext cx="1553316" cy="1631216"/>
          </a:xfrm>
          <a:prstGeom prst="rect">
            <a:avLst/>
          </a:prstGeom>
        </p:spPr>
        <p:txBody>
          <a:bodyPr wrap="square">
            <a:spAutoFit/>
          </a:bodyPr>
          <a:lstStyle/>
          <a:p>
            <a:pPr algn="ctr" defTabSz="685800">
              <a:buClrTx/>
              <a:defRPr/>
            </a:pPr>
            <a:r>
              <a:rPr lang="en-US" sz="2000" kern="1200" dirty="0" err="1" smtClean="0">
                <a:latin typeface="Times New Roman" panose="02020603050405020304" pitchFamily="18" charset="0"/>
                <a:ea typeface="Calibri" panose="020F0502020204030204" pitchFamily="34" charset="0"/>
              </a:rPr>
              <a:t>Em</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muốn</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trao</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đổi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gì</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với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nghe</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tác</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giả</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người</a:t>
            </a:r>
            <a:r>
              <a:rPr lang="en-US" sz="2000" kern="1200" dirty="0" smtClean="0">
                <a:latin typeface="Times New Roman" panose="02020603050405020304" pitchFamily="18" charset="0"/>
                <a:ea typeface="Calibri" panose="020F0502020204030204" pitchFamily="34" charset="0"/>
              </a:rPr>
              <a:t> </a:t>
            </a:r>
            <a:r>
              <a:rPr lang="en-US" sz="2000" kern="1200" dirty="0" err="1" smtClean="0">
                <a:latin typeface="Times New Roman" panose="02020603050405020304" pitchFamily="18" charset="0"/>
                <a:ea typeface="Calibri" panose="020F0502020204030204" pitchFamily="34" charset="0"/>
              </a:rPr>
              <a:t>đọc</a:t>
            </a:r>
            <a:endParaRPr lang="en-US" sz="1800" kern="1200" dirty="0">
              <a:solidFill>
                <a:prstClr val="white"/>
              </a:solidFill>
              <a:latin typeface="Times New Roman" panose="02020603050405020304" pitchFamily="18" charset="0"/>
              <a:ea typeface="Calibri" panose="020F0502020204030204" pitchFamily="34" charset="0"/>
            </a:endParaRPr>
          </a:p>
        </p:txBody>
      </p:sp>
      <p:cxnSp>
        <p:nvCxnSpPr>
          <p:cNvPr id="302" name="Straight Connector 301"/>
          <p:cNvCxnSpPr/>
          <p:nvPr/>
        </p:nvCxnSpPr>
        <p:spPr>
          <a:xfrm>
            <a:off x="3710276"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369347" y="2398937"/>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6901731" y="2425855"/>
            <a:ext cx="0" cy="1500819"/>
          </a:xfrm>
          <a:prstGeom prst="line">
            <a:avLst/>
          </a:prstGeom>
          <a:ln w="28575">
            <a:solidFill>
              <a:srgbClr val="FF9999"/>
            </a:solidFill>
            <a:prstDash val="dash"/>
          </a:ln>
        </p:spPr>
        <p:style>
          <a:lnRef idx="1">
            <a:schemeClr val="accent1"/>
          </a:lnRef>
          <a:fillRef idx="0">
            <a:schemeClr val="accent1"/>
          </a:fillRef>
          <a:effectRef idx="0">
            <a:schemeClr val="accent1"/>
          </a:effectRef>
          <a:fontRef idx="minor">
            <a:schemeClr val="tx1"/>
          </a:fontRef>
        </p:style>
      </p:cxnSp>
      <p:pic>
        <p:nvPicPr>
          <p:cNvPr id="305" name="Google Shape;566;p40"/>
          <p:cNvPicPr preferRelativeResize="0"/>
          <p:nvPr/>
        </p:nvPicPr>
        <p:blipFill>
          <a:blip r:embed="rId3">
            <a:alphaModFix/>
          </a:blip>
          <a:stretch>
            <a:fillRect/>
          </a:stretch>
        </p:blipFill>
        <p:spPr>
          <a:xfrm rot="4277581">
            <a:off x="2598659" y="1414532"/>
            <a:ext cx="896428" cy="754084"/>
          </a:xfrm>
          <a:prstGeom prst="rect">
            <a:avLst/>
          </a:prstGeom>
          <a:noFill/>
          <a:ln>
            <a:noFill/>
          </a:ln>
        </p:spPr>
      </p:pic>
      <p:grpSp>
        <p:nvGrpSpPr>
          <p:cNvPr id="306" name="Google Shape;568;p40"/>
          <p:cNvGrpSpPr/>
          <p:nvPr/>
        </p:nvGrpSpPr>
        <p:grpSpPr>
          <a:xfrm>
            <a:off x="2888966" y="1396495"/>
            <a:ext cx="416886" cy="798230"/>
            <a:chOff x="3595975" y="3944050"/>
            <a:chExt cx="507775" cy="1219450"/>
          </a:xfrm>
        </p:grpSpPr>
        <p:sp>
          <p:nvSpPr>
            <p:cNvPr id="307"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2" name="Google Shape;566;p40"/>
          <p:cNvPicPr preferRelativeResize="0"/>
          <p:nvPr/>
        </p:nvPicPr>
        <p:blipFill>
          <a:blip r:embed="rId3">
            <a:alphaModFix/>
          </a:blip>
          <a:stretch>
            <a:fillRect/>
          </a:stretch>
        </p:blipFill>
        <p:spPr>
          <a:xfrm rot="4277581">
            <a:off x="4120757" y="1450083"/>
            <a:ext cx="896428" cy="754084"/>
          </a:xfrm>
          <a:prstGeom prst="rect">
            <a:avLst/>
          </a:prstGeom>
          <a:noFill/>
          <a:ln>
            <a:noFill/>
          </a:ln>
        </p:spPr>
      </p:pic>
      <p:grpSp>
        <p:nvGrpSpPr>
          <p:cNvPr id="363" name="Google Shape;568;p40"/>
          <p:cNvGrpSpPr/>
          <p:nvPr/>
        </p:nvGrpSpPr>
        <p:grpSpPr>
          <a:xfrm>
            <a:off x="4411064" y="1432046"/>
            <a:ext cx="416886" cy="798230"/>
            <a:chOff x="3595975" y="3944050"/>
            <a:chExt cx="507775" cy="1219450"/>
          </a:xfrm>
        </p:grpSpPr>
        <p:sp>
          <p:nvSpPr>
            <p:cNvPr id="364"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9" name="Google Shape;566;p40"/>
          <p:cNvPicPr preferRelativeResize="0"/>
          <p:nvPr/>
        </p:nvPicPr>
        <p:blipFill>
          <a:blip r:embed="rId3">
            <a:alphaModFix/>
          </a:blip>
          <a:stretch>
            <a:fillRect/>
          </a:stretch>
        </p:blipFill>
        <p:spPr>
          <a:xfrm rot="4277581">
            <a:off x="5654451" y="1472159"/>
            <a:ext cx="896428" cy="754084"/>
          </a:xfrm>
          <a:prstGeom prst="rect">
            <a:avLst/>
          </a:prstGeom>
          <a:noFill/>
          <a:ln>
            <a:noFill/>
          </a:ln>
        </p:spPr>
      </p:pic>
      <p:grpSp>
        <p:nvGrpSpPr>
          <p:cNvPr id="420" name="Google Shape;568;p40"/>
          <p:cNvGrpSpPr/>
          <p:nvPr/>
        </p:nvGrpSpPr>
        <p:grpSpPr>
          <a:xfrm>
            <a:off x="5944758" y="1454122"/>
            <a:ext cx="416886" cy="798230"/>
            <a:chOff x="3595975" y="3944050"/>
            <a:chExt cx="507775" cy="1219450"/>
          </a:xfrm>
        </p:grpSpPr>
        <p:sp>
          <p:nvSpPr>
            <p:cNvPr id="421"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6" name="Google Shape;566;p40"/>
          <p:cNvPicPr preferRelativeResize="0"/>
          <p:nvPr/>
        </p:nvPicPr>
        <p:blipFill>
          <a:blip r:embed="rId3">
            <a:alphaModFix/>
          </a:blip>
          <a:stretch>
            <a:fillRect/>
          </a:stretch>
        </p:blipFill>
        <p:spPr>
          <a:xfrm rot="4277581">
            <a:off x="7196246" y="1505281"/>
            <a:ext cx="896428" cy="754084"/>
          </a:xfrm>
          <a:prstGeom prst="rect">
            <a:avLst/>
          </a:prstGeom>
          <a:noFill/>
          <a:ln>
            <a:noFill/>
          </a:ln>
        </p:spPr>
      </p:pic>
      <p:grpSp>
        <p:nvGrpSpPr>
          <p:cNvPr id="477" name="Google Shape;568;p40"/>
          <p:cNvGrpSpPr/>
          <p:nvPr/>
        </p:nvGrpSpPr>
        <p:grpSpPr>
          <a:xfrm>
            <a:off x="7486553" y="1487244"/>
            <a:ext cx="416886" cy="798230"/>
            <a:chOff x="3595975" y="3944050"/>
            <a:chExt cx="507775" cy="1219450"/>
          </a:xfrm>
        </p:grpSpPr>
        <p:sp>
          <p:nvSpPr>
            <p:cNvPr id="478" name="Google Shape;569;p40"/>
            <p:cNvSpPr/>
            <p:nvPr/>
          </p:nvSpPr>
          <p:spPr>
            <a:xfrm>
              <a:off x="3595975" y="4228700"/>
              <a:ext cx="507775" cy="934800"/>
            </a:xfrm>
            <a:custGeom>
              <a:avLst/>
              <a:gdLst/>
              <a:ahLst/>
              <a:cxnLst/>
              <a:rect l="l" t="t" r="r" b="b"/>
              <a:pathLst>
                <a:path w="20311" h="37392" extrusionOk="0">
                  <a:moveTo>
                    <a:pt x="18983" y="839"/>
                  </a:moveTo>
                  <a:cubicBezTo>
                    <a:pt x="19083" y="839"/>
                    <a:pt x="19177" y="1135"/>
                    <a:pt x="19271" y="1959"/>
                  </a:cubicBezTo>
                  <a:cubicBezTo>
                    <a:pt x="19340" y="3137"/>
                    <a:pt x="19340" y="4315"/>
                    <a:pt x="19201" y="5494"/>
                  </a:cubicBezTo>
                  <a:cubicBezTo>
                    <a:pt x="18647" y="10346"/>
                    <a:pt x="17191" y="15060"/>
                    <a:pt x="14765" y="19358"/>
                  </a:cubicBezTo>
                  <a:cubicBezTo>
                    <a:pt x="13201" y="22173"/>
                    <a:pt x="11363" y="25027"/>
                    <a:pt x="10695" y="28215"/>
                  </a:cubicBezTo>
                  <a:lnTo>
                    <a:pt x="10695" y="28215"/>
                  </a:lnTo>
                  <a:cubicBezTo>
                    <a:pt x="11100" y="24439"/>
                    <a:pt x="12215" y="20760"/>
                    <a:pt x="14002" y="17417"/>
                  </a:cubicBezTo>
                  <a:cubicBezTo>
                    <a:pt x="14973" y="15337"/>
                    <a:pt x="16706" y="12426"/>
                    <a:pt x="15735" y="10069"/>
                  </a:cubicBezTo>
                  <a:cubicBezTo>
                    <a:pt x="15697" y="9993"/>
                    <a:pt x="15618" y="9938"/>
                    <a:pt x="15531" y="9938"/>
                  </a:cubicBezTo>
                  <a:cubicBezTo>
                    <a:pt x="15459" y="9938"/>
                    <a:pt x="15382" y="9975"/>
                    <a:pt x="15320" y="10069"/>
                  </a:cubicBezTo>
                  <a:cubicBezTo>
                    <a:pt x="14696" y="11525"/>
                    <a:pt x="14349" y="13050"/>
                    <a:pt x="14349" y="14713"/>
                  </a:cubicBezTo>
                  <a:cubicBezTo>
                    <a:pt x="14384" y="14782"/>
                    <a:pt x="14453" y="14817"/>
                    <a:pt x="14514" y="14817"/>
                  </a:cubicBezTo>
                  <a:cubicBezTo>
                    <a:pt x="14574" y="14817"/>
                    <a:pt x="14626" y="14782"/>
                    <a:pt x="14626" y="14713"/>
                  </a:cubicBezTo>
                  <a:cubicBezTo>
                    <a:pt x="14904" y="13673"/>
                    <a:pt x="14973" y="12634"/>
                    <a:pt x="15181" y="11594"/>
                  </a:cubicBezTo>
                  <a:cubicBezTo>
                    <a:pt x="15332" y="10876"/>
                    <a:pt x="15421" y="10606"/>
                    <a:pt x="15469" y="10606"/>
                  </a:cubicBezTo>
                  <a:cubicBezTo>
                    <a:pt x="15595" y="10606"/>
                    <a:pt x="15420" y="12526"/>
                    <a:pt x="15320" y="12980"/>
                  </a:cubicBezTo>
                  <a:cubicBezTo>
                    <a:pt x="14696" y="14921"/>
                    <a:pt x="13864" y="16862"/>
                    <a:pt x="12893" y="18664"/>
                  </a:cubicBezTo>
                  <a:cubicBezTo>
                    <a:pt x="12547" y="19288"/>
                    <a:pt x="12339" y="19981"/>
                    <a:pt x="11992" y="20605"/>
                  </a:cubicBezTo>
                  <a:cubicBezTo>
                    <a:pt x="12408" y="19080"/>
                    <a:pt x="12893" y="17625"/>
                    <a:pt x="13309" y="16100"/>
                  </a:cubicBezTo>
                  <a:cubicBezTo>
                    <a:pt x="13309" y="16014"/>
                    <a:pt x="13230" y="15955"/>
                    <a:pt x="13153" y="15955"/>
                  </a:cubicBezTo>
                  <a:cubicBezTo>
                    <a:pt x="13105" y="15955"/>
                    <a:pt x="13059" y="15977"/>
                    <a:pt x="13032" y="16030"/>
                  </a:cubicBezTo>
                  <a:cubicBezTo>
                    <a:pt x="12408" y="17763"/>
                    <a:pt x="11923" y="19565"/>
                    <a:pt x="11646" y="21437"/>
                  </a:cubicBezTo>
                  <a:cubicBezTo>
                    <a:pt x="11646" y="21437"/>
                    <a:pt x="11646" y="21437"/>
                    <a:pt x="11715" y="21506"/>
                  </a:cubicBezTo>
                  <a:cubicBezTo>
                    <a:pt x="10883" y="23863"/>
                    <a:pt x="10398" y="26359"/>
                    <a:pt x="10190" y="28923"/>
                  </a:cubicBezTo>
                  <a:cubicBezTo>
                    <a:pt x="10190" y="27884"/>
                    <a:pt x="10121" y="26913"/>
                    <a:pt x="10051" y="25943"/>
                  </a:cubicBezTo>
                  <a:cubicBezTo>
                    <a:pt x="10121" y="25873"/>
                    <a:pt x="10121" y="25873"/>
                    <a:pt x="10121" y="25804"/>
                  </a:cubicBezTo>
                  <a:cubicBezTo>
                    <a:pt x="10329" y="19981"/>
                    <a:pt x="12477" y="14713"/>
                    <a:pt x="14973" y="9514"/>
                  </a:cubicBezTo>
                  <a:cubicBezTo>
                    <a:pt x="16082" y="7157"/>
                    <a:pt x="17260" y="4870"/>
                    <a:pt x="18300" y="2513"/>
                  </a:cubicBezTo>
                  <a:cubicBezTo>
                    <a:pt x="18575" y="1964"/>
                    <a:pt x="18789" y="839"/>
                    <a:pt x="18983" y="839"/>
                  </a:cubicBezTo>
                  <a:close/>
                  <a:moveTo>
                    <a:pt x="19054" y="0"/>
                  </a:moveTo>
                  <a:cubicBezTo>
                    <a:pt x="18976" y="0"/>
                    <a:pt x="18889" y="52"/>
                    <a:pt x="18855" y="156"/>
                  </a:cubicBezTo>
                  <a:cubicBezTo>
                    <a:pt x="15666" y="7989"/>
                    <a:pt x="10537" y="15476"/>
                    <a:pt x="9913" y="24071"/>
                  </a:cubicBezTo>
                  <a:cubicBezTo>
                    <a:pt x="9843" y="22615"/>
                    <a:pt x="9843" y="21090"/>
                    <a:pt x="9843" y="19635"/>
                  </a:cubicBezTo>
                  <a:cubicBezTo>
                    <a:pt x="9913" y="14852"/>
                    <a:pt x="11022" y="10069"/>
                    <a:pt x="10467" y="5286"/>
                  </a:cubicBezTo>
                  <a:cubicBezTo>
                    <a:pt x="10537" y="4523"/>
                    <a:pt x="10537" y="3761"/>
                    <a:pt x="10467" y="3068"/>
                  </a:cubicBezTo>
                  <a:cubicBezTo>
                    <a:pt x="10467" y="2998"/>
                    <a:pt x="10467" y="2929"/>
                    <a:pt x="10398" y="2860"/>
                  </a:cubicBezTo>
                  <a:cubicBezTo>
                    <a:pt x="10467" y="2860"/>
                    <a:pt x="10537" y="2790"/>
                    <a:pt x="10537" y="2652"/>
                  </a:cubicBezTo>
                  <a:cubicBezTo>
                    <a:pt x="10537" y="2582"/>
                    <a:pt x="10537" y="2582"/>
                    <a:pt x="10467" y="2582"/>
                  </a:cubicBezTo>
                  <a:cubicBezTo>
                    <a:pt x="10436" y="2520"/>
                    <a:pt x="10363" y="2486"/>
                    <a:pt x="10292" y="2486"/>
                  </a:cubicBezTo>
                  <a:cubicBezTo>
                    <a:pt x="10205" y="2486"/>
                    <a:pt x="10121" y="2537"/>
                    <a:pt x="10121" y="2652"/>
                  </a:cubicBezTo>
                  <a:cubicBezTo>
                    <a:pt x="10121" y="2721"/>
                    <a:pt x="10190" y="2790"/>
                    <a:pt x="10259" y="2860"/>
                  </a:cubicBezTo>
                  <a:cubicBezTo>
                    <a:pt x="10190" y="2860"/>
                    <a:pt x="10121" y="2929"/>
                    <a:pt x="10121" y="3068"/>
                  </a:cubicBezTo>
                  <a:lnTo>
                    <a:pt x="10121" y="2998"/>
                  </a:lnTo>
                  <a:cubicBezTo>
                    <a:pt x="10086" y="2894"/>
                    <a:pt x="9999" y="2842"/>
                    <a:pt x="9921" y="2842"/>
                  </a:cubicBezTo>
                  <a:cubicBezTo>
                    <a:pt x="9843" y="2842"/>
                    <a:pt x="9774" y="2894"/>
                    <a:pt x="9774" y="2998"/>
                  </a:cubicBezTo>
                  <a:cubicBezTo>
                    <a:pt x="9358" y="3414"/>
                    <a:pt x="9012" y="3761"/>
                    <a:pt x="8665" y="4177"/>
                  </a:cubicBezTo>
                  <a:cubicBezTo>
                    <a:pt x="8942" y="3761"/>
                    <a:pt x="9220" y="3345"/>
                    <a:pt x="9566" y="2929"/>
                  </a:cubicBezTo>
                  <a:cubicBezTo>
                    <a:pt x="9664" y="2782"/>
                    <a:pt x="9520" y="2635"/>
                    <a:pt x="9377" y="2635"/>
                  </a:cubicBezTo>
                  <a:cubicBezTo>
                    <a:pt x="9319" y="2635"/>
                    <a:pt x="9260" y="2660"/>
                    <a:pt x="9220" y="2721"/>
                  </a:cubicBezTo>
                  <a:cubicBezTo>
                    <a:pt x="8942" y="3137"/>
                    <a:pt x="8665" y="3553"/>
                    <a:pt x="8388" y="3899"/>
                  </a:cubicBezTo>
                  <a:lnTo>
                    <a:pt x="8249" y="4107"/>
                  </a:lnTo>
                  <a:cubicBezTo>
                    <a:pt x="8665" y="3414"/>
                    <a:pt x="9081" y="2652"/>
                    <a:pt x="9427" y="1889"/>
                  </a:cubicBezTo>
                  <a:cubicBezTo>
                    <a:pt x="9477" y="1742"/>
                    <a:pt x="9318" y="1595"/>
                    <a:pt x="9196" y="1595"/>
                  </a:cubicBezTo>
                  <a:cubicBezTo>
                    <a:pt x="9145" y="1595"/>
                    <a:pt x="9101" y="1620"/>
                    <a:pt x="9081" y="1681"/>
                  </a:cubicBezTo>
                  <a:cubicBezTo>
                    <a:pt x="8734" y="2374"/>
                    <a:pt x="8388" y="3068"/>
                    <a:pt x="8041" y="3692"/>
                  </a:cubicBezTo>
                  <a:cubicBezTo>
                    <a:pt x="7487" y="4454"/>
                    <a:pt x="6724" y="5078"/>
                    <a:pt x="5962" y="5494"/>
                  </a:cubicBezTo>
                  <a:cubicBezTo>
                    <a:pt x="5823" y="5563"/>
                    <a:pt x="5892" y="5702"/>
                    <a:pt x="5962" y="5702"/>
                  </a:cubicBezTo>
                  <a:cubicBezTo>
                    <a:pt x="6655" y="5563"/>
                    <a:pt x="7209" y="5286"/>
                    <a:pt x="7625" y="4801"/>
                  </a:cubicBezTo>
                  <a:lnTo>
                    <a:pt x="7625" y="4801"/>
                  </a:lnTo>
                  <a:cubicBezTo>
                    <a:pt x="7625" y="4870"/>
                    <a:pt x="7556" y="4939"/>
                    <a:pt x="7556" y="5009"/>
                  </a:cubicBezTo>
                  <a:cubicBezTo>
                    <a:pt x="7487" y="5147"/>
                    <a:pt x="7625" y="5217"/>
                    <a:pt x="7695" y="5217"/>
                  </a:cubicBezTo>
                  <a:cubicBezTo>
                    <a:pt x="7902" y="5147"/>
                    <a:pt x="8041" y="5009"/>
                    <a:pt x="8180" y="4870"/>
                  </a:cubicBezTo>
                  <a:cubicBezTo>
                    <a:pt x="8180" y="4939"/>
                    <a:pt x="8180" y="5009"/>
                    <a:pt x="8180" y="5078"/>
                  </a:cubicBezTo>
                  <a:cubicBezTo>
                    <a:pt x="8218" y="5107"/>
                    <a:pt x="8261" y="5120"/>
                    <a:pt x="8307" y="5120"/>
                  </a:cubicBezTo>
                  <a:cubicBezTo>
                    <a:pt x="8586" y="5120"/>
                    <a:pt x="8962" y="4633"/>
                    <a:pt x="9081" y="4454"/>
                  </a:cubicBezTo>
                  <a:cubicBezTo>
                    <a:pt x="9358" y="4177"/>
                    <a:pt x="9635" y="3830"/>
                    <a:pt x="9843" y="3484"/>
                  </a:cubicBezTo>
                  <a:lnTo>
                    <a:pt x="9843" y="3484"/>
                  </a:lnTo>
                  <a:cubicBezTo>
                    <a:pt x="9843" y="3899"/>
                    <a:pt x="9843" y="4315"/>
                    <a:pt x="9774" y="4662"/>
                  </a:cubicBezTo>
                  <a:cubicBezTo>
                    <a:pt x="9635" y="5147"/>
                    <a:pt x="9427" y="5632"/>
                    <a:pt x="9220" y="6118"/>
                  </a:cubicBezTo>
                  <a:cubicBezTo>
                    <a:pt x="9220" y="6167"/>
                    <a:pt x="9254" y="6216"/>
                    <a:pt x="9274" y="6216"/>
                  </a:cubicBezTo>
                  <a:cubicBezTo>
                    <a:pt x="9283" y="6216"/>
                    <a:pt x="9289" y="6207"/>
                    <a:pt x="9289" y="6187"/>
                  </a:cubicBezTo>
                  <a:cubicBezTo>
                    <a:pt x="10051" y="5840"/>
                    <a:pt x="10190" y="4801"/>
                    <a:pt x="10259" y="3899"/>
                  </a:cubicBezTo>
                  <a:cubicBezTo>
                    <a:pt x="10259" y="4038"/>
                    <a:pt x="10259" y="4246"/>
                    <a:pt x="10329" y="4385"/>
                  </a:cubicBezTo>
                  <a:lnTo>
                    <a:pt x="10329" y="4593"/>
                  </a:lnTo>
                  <a:cubicBezTo>
                    <a:pt x="10329" y="4870"/>
                    <a:pt x="10259" y="5147"/>
                    <a:pt x="10190" y="5424"/>
                  </a:cubicBezTo>
                  <a:cubicBezTo>
                    <a:pt x="10121" y="5632"/>
                    <a:pt x="9913" y="5771"/>
                    <a:pt x="9843" y="5910"/>
                  </a:cubicBezTo>
                  <a:cubicBezTo>
                    <a:pt x="9843" y="5979"/>
                    <a:pt x="9843" y="6048"/>
                    <a:pt x="9913" y="6048"/>
                  </a:cubicBezTo>
                  <a:cubicBezTo>
                    <a:pt x="10121" y="6048"/>
                    <a:pt x="10329" y="5979"/>
                    <a:pt x="10398" y="5771"/>
                  </a:cubicBezTo>
                  <a:lnTo>
                    <a:pt x="10398" y="5771"/>
                  </a:lnTo>
                  <a:cubicBezTo>
                    <a:pt x="10675" y="10693"/>
                    <a:pt x="9635" y="15684"/>
                    <a:pt x="9566" y="20536"/>
                  </a:cubicBezTo>
                  <a:lnTo>
                    <a:pt x="9566" y="24348"/>
                  </a:lnTo>
                  <a:cubicBezTo>
                    <a:pt x="8180" y="19565"/>
                    <a:pt x="4506" y="16238"/>
                    <a:pt x="1733" y="12079"/>
                  </a:cubicBezTo>
                  <a:cubicBezTo>
                    <a:pt x="1387" y="11525"/>
                    <a:pt x="1040" y="10901"/>
                    <a:pt x="693" y="10277"/>
                  </a:cubicBezTo>
                  <a:cubicBezTo>
                    <a:pt x="607" y="10103"/>
                    <a:pt x="693" y="10039"/>
                    <a:pt x="872" y="10039"/>
                  </a:cubicBezTo>
                  <a:cubicBezTo>
                    <a:pt x="1408" y="10039"/>
                    <a:pt x="2773" y="10623"/>
                    <a:pt x="2773" y="10623"/>
                  </a:cubicBezTo>
                  <a:cubicBezTo>
                    <a:pt x="4090" y="11386"/>
                    <a:pt x="5130" y="12495"/>
                    <a:pt x="5892" y="13812"/>
                  </a:cubicBezTo>
                  <a:cubicBezTo>
                    <a:pt x="7417" y="16100"/>
                    <a:pt x="8180" y="18664"/>
                    <a:pt x="9150" y="21229"/>
                  </a:cubicBezTo>
                  <a:cubicBezTo>
                    <a:pt x="9199" y="21278"/>
                    <a:pt x="9257" y="21301"/>
                    <a:pt x="9311" y="21301"/>
                  </a:cubicBezTo>
                  <a:cubicBezTo>
                    <a:pt x="9410" y="21301"/>
                    <a:pt x="9497" y="21225"/>
                    <a:pt x="9497" y="21090"/>
                  </a:cubicBezTo>
                  <a:cubicBezTo>
                    <a:pt x="8457" y="16654"/>
                    <a:pt x="5546" y="9861"/>
                    <a:pt x="208" y="9514"/>
                  </a:cubicBezTo>
                  <a:cubicBezTo>
                    <a:pt x="70" y="9514"/>
                    <a:pt x="0" y="9722"/>
                    <a:pt x="70" y="9792"/>
                  </a:cubicBezTo>
                  <a:cubicBezTo>
                    <a:pt x="2704" y="15406"/>
                    <a:pt x="8110" y="19150"/>
                    <a:pt x="9635" y="25250"/>
                  </a:cubicBezTo>
                  <a:cubicBezTo>
                    <a:pt x="9566" y="29339"/>
                    <a:pt x="9843" y="33360"/>
                    <a:pt x="10537" y="37311"/>
                  </a:cubicBezTo>
                  <a:cubicBezTo>
                    <a:pt x="10537" y="37370"/>
                    <a:pt x="10586" y="37391"/>
                    <a:pt x="10643" y="37391"/>
                  </a:cubicBezTo>
                  <a:cubicBezTo>
                    <a:pt x="10721" y="37391"/>
                    <a:pt x="10814" y="37351"/>
                    <a:pt x="10814" y="37311"/>
                  </a:cubicBezTo>
                  <a:cubicBezTo>
                    <a:pt x="10675" y="35093"/>
                    <a:pt x="10537" y="32875"/>
                    <a:pt x="10398" y="30656"/>
                  </a:cubicBezTo>
                  <a:cubicBezTo>
                    <a:pt x="10411" y="30656"/>
                    <a:pt x="10423" y="30654"/>
                    <a:pt x="10436" y="30650"/>
                  </a:cubicBezTo>
                  <a:lnTo>
                    <a:pt x="10436" y="30650"/>
                  </a:lnTo>
                  <a:cubicBezTo>
                    <a:pt x="10436" y="30927"/>
                    <a:pt x="10446" y="31206"/>
                    <a:pt x="10467" y="31488"/>
                  </a:cubicBezTo>
                  <a:cubicBezTo>
                    <a:pt x="10467" y="31523"/>
                    <a:pt x="10519" y="31540"/>
                    <a:pt x="10571" y="31540"/>
                  </a:cubicBezTo>
                  <a:cubicBezTo>
                    <a:pt x="10623" y="31540"/>
                    <a:pt x="10675" y="31523"/>
                    <a:pt x="10675" y="31488"/>
                  </a:cubicBezTo>
                  <a:cubicBezTo>
                    <a:pt x="11022" y="28230"/>
                    <a:pt x="11992" y="25042"/>
                    <a:pt x="13587" y="22200"/>
                  </a:cubicBezTo>
                  <a:cubicBezTo>
                    <a:pt x="14973" y="19843"/>
                    <a:pt x="16221" y="17417"/>
                    <a:pt x="17260" y="14921"/>
                  </a:cubicBezTo>
                  <a:cubicBezTo>
                    <a:pt x="18855" y="10485"/>
                    <a:pt x="20310" y="4939"/>
                    <a:pt x="19201" y="156"/>
                  </a:cubicBezTo>
                  <a:cubicBezTo>
                    <a:pt x="19201" y="52"/>
                    <a:pt x="19132" y="0"/>
                    <a:pt x="1905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70;p40"/>
            <p:cNvSpPr/>
            <p:nvPr/>
          </p:nvSpPr>
          <p:spPr>
            <a:xfrm>
              <a:off x="3687825" y="4272575"/>
              <a:ext cx="101500" cy="75700"/>
            </a:xfrm>
            <a:custGeom>
              <a:avLst/>
              <a:gdLst/>
              <a:ahLst/>
              <a:cxnLst/>
              <a:rect l="l" t="t" r="r" b="b"/>
              <a:pathLst>
                <a:path w="4060" h="3028" extrusionOk="0">
                  <a:moveTo>
                    <a:pt x="3745" y="1"/>
                  </a:moveTo>
                  <a:cubicBezTo>
                    <a:pt x="3698" y="1"/>
                    <a:pt x="3650" y="20"/>
                    <a:pt x="3605" y="65"/>
                  </a:cubicBezTo>
                  <a:cubicBezTo>
                    <a:pt x="3466" y="342"/>
                    <a:pt x="3397" y="342"/>
                    <a:pt x="3327" y="481"/>
                  </a:cubicBezTo>
                  <a:cubicBezTo>
                    <a:pt x="3258" y="481"/>
                    <a:pt x="3258" y="342"/>
                    <a:pt x="3189" y="273"/>
                  </a:cubicBezTo>
                  <a:lnTo>
                    <a:pt x="3050" y="273"/>
                  </a:lnTo>
                  <a:cubicBezTo>
                    <a:pt x="2981" y="342"/>
                    <a:pt x="2981" y="412"/>
                    <a:pt x="2981" y="481"/>
                  </a:cubicBezTo>
                  <a:cubicBezTo>
                    <a:pt x="2954" y="454"/>
                    <a:pt x="2925" y="443"/>
                    <a:pt x="2897" y="443"/>
                  </a:cubicBezTo>
                  <a:cubicBezTo>
                    <a:pt x="2775" y="443"/>
                    <a:pt x="2661" y="646"/>
                    <a:pt x="2773" y="758"/>
                  </a:cubicBezTo>
                  <a:cubicBezTo>
                    <a:pt x="2842" y="758"/>
                    <a:pt x="2911" y="827"/>
                    <a:pt x="2981" y="827"/>
                  </a:cubicBezTo>
                  <a:cubicBezTo>
                    <a:pt x="2288" y="1798"/>
                    <a:pt x="1317" y="2422"/>
                    <a:pt x="139" y="2560"/>
                  </a:cubicBezTo>
                  <a:cubicBezTo>
                    <a:pt x="69" y="2560"/>
                    <a:pt x="0" y="2699"/>
                    <a:pt x="69" y="2768"/>
                  </a:cubicBezTo>
                  <a:cubicBezTo>
                    <a:pt x="262" y="2950"/>
                    <a:pt x="478" y="3027"/>
                    <a:pt x="709" y="3027"/>
                  </a:cubicBezTo>
                  <a:cubicBezTo>
                    <a:pt x="1888" y="3027"/>
                    <a:pt x="3429" y="991"/>
                    <a:pt x="3951" y="412"/>
                  </a:cubicBezTo>
                  <a:cubicBezTo>
                    <a:pt x="4060" y="249"/>
                    <a:pt x="3913" y="1"/>
                    <a:pt x="37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71;p40"/>
            <p:cNvSpPr/>
            <p:nvPr/>
          </p:nvSpPr>
          <p:spPr>
            <a:xfrm>
              <a:off x="3670475" y="4235125"/>
              <a:ext cx="80500" cy="31400"/>
            </a:xfrm>
            <a:custGeom>
              <a:avLst/>
              <a:gdLst/>
              <a:ahLst/>
              <a:cxnLst/>
              <a:rect l="l" t="t" r="r" b="b"/>
              <a:pathLst>
                <a:path w="3220" h="1256" extrusionOk="0">
                  <a:moveTo>
                    <a:pt x="2896" y="0"/>
                  </a:moveTo>
                  <a:cubicBezTo>
                    <a:pt x="2856" y="0"/>
                    <a:pt x="2813" y="11"/>
                    <a:pt x="2774" y="38"/>
                  </a:cubicBezTo>
                  <a:cubicBezTo>
                    <a:pt x="2244" y="472"/>
                    <a:pt x="1680" y="805"/>
                    <a:pt x="1060" y="805"/>
                  </a:cubicBezTo>
                  <a:cubicBezTo>
                    <a:pt x="788" y="805"/>
                    <a:pt x="505" y="740"/>
                    <a:pt x="209" y="592"/>
                  </a:cubicBezTo>
                  <a:cubicBezTo>
                    <a:pt x="140" y="592"/>
                    <a:pt x="1" y="662"/>
                    <a:pt x="70" y="731"/>
                  </a:cubicBezTo>
                  <a:cubicBezTo>
                    <a:pt x="331" y="1111"/>
                    <a:pt x="674" y="1255"/>
                    <a:pt x="1042" y="1255"/>
                  </a:cubicBezTo>
                  <a:cubicBezTo>
                    <a:pt x="1749" y="1255"/>
                    <a:pt x="2550" y="725"/>
                    <a:pt x="3051" y="315"/>
                  </a:cubicBezTo>
                  <a:cubicBezTo>
                    <a:pt x="3219" y="203"/>
                    <a:pt x="3070" y="0"/>
                    <a:pt x="289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72;p40"/>
            <p:cNvSpPr/>
            <p:nvPr/>
          </p:nvSpPr>
          <p:spPr>
            <a:xfrm>
              <a:off x="3635825" y="4230850"/>
              <a:ext cx="62400" cy="17400"/>
            </a:xfrm>
            <a:custGeom>
              <a:avLst/>
              <a:gdLst/>
              <a:ahLst/>
              <a:cxnLst/>
              <a:rect l="l" t="t" r="r" b="b"/>
              <a:pathLst>
                <a:path w="2496" h="696" extrusionOk="0">
                  <a:moveTo>
                    <a:pt x="70" y="1"/>
                  </a:moveTo>
                  <a:cubicBezTo>
                    <a:pt x="1" y="1"/>
                    <a:pt x="1" y="70"/>
                    <a:pt x="1" y="140"/>
                  </a:cubicBezTo>
                  <a:cubicBezTo>
                    <a:pt x="139" y="278"/>
                    <a:pt x="347" y="417"/>
                    <a:pt x="555" y="417"/>
                  </a:cubicBezTo>
                  <a:cubicBezTo>
                    <a:pt x="486" y="486"/>
                    <a:pt x="486" y="486"/>
                    <a:pt x="555" y="556"/>
                  </a:cubicBezTo>
                  <a:cubicBezTo>
                    <a:pt x="607" y="660"/>
                    <a:pt x="739" y="696"/>
                    <a:pt x="897" y="696"/>
                  </a:cubicBezTo>
                  <a:cubicBezTo>
                    <a:pt x="1157" y="696"/>
                    <a:pt x="1491" y="599"/>
                    <a:pt x="1664" y="556"/>
                  </a:cubicBezTo>
                  <a:lnTo>
                    <a:pt x="2357" y="556"/>
                  </a:lnTo>
                  <a:cubicBezTo>
                    <a:pt x="2496" y="486"/>
                    <a:pt x="2496" y="209"/>
                    <a:pt x="2357" y="209"/>
                  </a:cubicBezTo>
                  <a:cubicBezTo>
                    <a:pt x="1941" y="209"/>
                    <a:pt x="1595" y="209"/>
                    <a:pt x="1179" y="140"/>
                  </a:cubicBezTo>
                  <a:cubicBezTo>
                    <a:pt x="832" y="1"/>
                    <a:pt x="486" y="1"/>
                    <a:pt x="7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73;p40"/>
            <p:cNvSpPr/>
            <p:nvPr/>
          </p:nvSpPr>
          <p:spPr>
            <a:xfrm>
              <a:off x="3651425" y="4129675"/>
              <a:ext cx="78950" cy="87350"/>
            </a:xfrm>
            <a:custGeom>
              <a:avLst/>
              <a:gdLst/>
              <a:ahLst/>
              <a:cxnLst/>
              <a:rect l="l" t="t" r="r" b="b"/>
              <a:pathLst>
                <a:path w="3158" h="3494" extrusionOk="0">
                  <a:moveTo>
                    <a:pt x="85" y="0"/>
                  </a:moveTo>
                  <a:cubicBezTo>
                    <a:pt x="38" y="0"/>
                    <a:pt x="0" y="65"/>
                    <a:pt x="0" y="166"/>
                  </a:cubicBezTo>
                  <a:cubicBezTo>
                    <a:pt x="278" y="790"/>
                    <a:pt x="694" y="1345"/>
                    <a:pt x="1179" y="1830"/>
                  </a:cubicBezTo>
                  <a:cubicBezTo>
                    <a:pt x="1179" y="1899"/>
                    <a:pt x="1179" y="1968"/>
                    <a:pt x="1179" y="2038"/>
                  </a:cubicBezTo>
                  <a:cubicBezTo>
                    <a:pt x="1179" y="2125"/>
                    <a:pt x="1262" y="2213"/>
                    <a:pt x="1358" y="2213"/>
                  </a:cubicBezTo>
                  <a:cubicBezTo>
                    <a:pt x="1414" y="2213"/>
                    <a:pt x="1474" y="2183"/>
                    <a:pt x="1525" y="2107"/>
                  </a:cubicBezTo>
                  <a:cubicBezTo>
                    <a:pt x="1872" y="2523"/>
                    <a:pt x="2288" y="2870"/>
                    <a:pt x="2634" y="3216"/>
                  </a:cubicBezTo>
                  <a:lnTo>
                    <a:pt x="2357" y="3216"/>
                  </a:lnTo>
                  <a:cubicBezTo>
                    <a:pt x="2219" y="3216"/>
                    <a:pt x="2219" y="3493"/>
                    <a:pt x="2357" y="3493"/>
                  </a:cubicBezTo>
                  <a:lnTo>
                    <a:pt x="2565" y="3493"/>
                  </a:lnTo>
                  <a:cubicBezTo>
                    <a:pt x="2704" y="3493"/>
                    <a:pt x="2773" y="3355"/>
                    <a:pt x="2704" y="3216"/>
                  </a:cubicBezTo>
                  <a:lnTo>
                    <a:pt x="2704" y="3216"/>
                  </a:lnTo>
                  <a:lnTo>
                    <a:pt x="2773" y="3355"/>
                  </a:lnTo>
                  <a:cubicBezTo>
                    <a:pt x="2820" y="3386"/>
                    <a:pt x="2867" y="3400"/>
                    <a:pt x="2910" y="3400"/>
                  </a:cubicBezTo>
                  <a:cubicBezTo>
                    <a:pt x="3057" y="3400"/>
                    <a:pt x="3158" y="3239"/>
                    <a:pt x="3050" y="3078"/>
                  </a:cubicBezTo>
                  <a:cubicBezTo>
                    <a:pt x="2080" y="2107"/>
                    <a:pt x="1109" y="1067"/>
                    <a:pt x="139" y="27"/>
                  </a:cubicBezTo>
                  <a:cubicBezTo>
                    <a:pt x="120" y="9"/>
                    <a:pt x="102" y="0"/>
                    <a:pt x="8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74;p40"/>
            <p:cNvSpPr/>
            <p:nvPr/>
          </p:nvSpPr>
          <p:spPr>
            <a:xfrm>
              <a:off x="3660400" y="4086575"/>
              <a:ext cx="41300" cy="62525"/>
            </a:xfrm>
            <a:custGeom>
              <a:avLst/>
              <a:gdLst/>
              <a:ahLst/>
              <a:cxnLst/>
              <a:rect l="l" t="t" r="r" b="b"/>
              <a:pathLst>
                <a:path w="1652" h="2501" extrusionOk="0">
                  <a:moveTo>
                    <a:pt x="190" y="0"/>
                  </a:moveTo>
                  <a:cubicBezTo>
                    <a:pt x="83" y="0"/>
                    <a:pt x="1" y="113"/>
                    <a:pt x="57" y="226"/>
                  </a:cubicBezTo>
                  <a:cubicBezTo>
                    <a:pt x="543" y="920"/>
                    <a:pt x="1028" y="1613"/>
                    <a:pt x="1374" y="2375"/>
                  </a:cubicBezTo>
                  <a:cubicBezTo>
                    <a:pt x="1403" y="2462"/>
                    <a:pt x="1457" y="2501"/>
                    <a:pt x="1509" y="2501"/>
                  </a:cubicBezTo>
                  <a:cubicBezTo>
                    <a:pt x="1581" y="2501"/>
                    <a:pt x="1652" y="2427"/>
                    <a:pt x="1652" y="2306"/>
                  </a:cubicBezTo>
                  <a:cubicBezTo>
                    <a:pt x="1374" y="1682"/>
                    <a:pt x="1028" y="1058"/>
                    <a:pt x="612" y="504"/>
                  </a:cubicBezTo>
                  <a:lnTo>
                    <a:pt x="612" y="504"/>
                  </a:lnTo>
                  <a:cubicBezTo>
                    <a:pt x="681" y="573"/>
                    <a:pt x="750" y="573"/>
                    <a:pt x="820" y="642"/>
                  </a:cubicBezTo>
                  <a:cubicBezTo>
                    <a:pt x="889" y="642"/>
                    <a:pt x="958" y="573"/>
                    <a:pt x="889" y="504"/>
                  </a:cubicBezTo>
                  <a:cubicBezTo>
                    <a:pt x="750" y="296"/>
                    <a:pt x="543" y="157"/>
                    <a:pt x="265" y="19"/>
                  </a:cubicBezTo>
                  <a:cubicBezTo>
                    <a:pt x="240" y="6"/>
                    <a:pt x="214" y="0"/>
                    <a:pt x="19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75;p40"/>
            <p:cNvSpPr/>
            <p:nvPr/>
          </p:nvSpPr>
          <p:spPr>
            <a:xfrm>
              <a:off x="3694750" y="4037200"/>
              <a:ext cx="32625" cy="78975"/>
            </a:xfrm>
            <a:custGeom>
              <a:avLst/>
              <a:gdLst/>
              <a:ahLst/>
              <a:cxnLst/>
              <a:rect l="l" t="t" r="r" b="b"/>
              <a:pathLst>
                <a:path w="1305" h="3159" extrusionOk="0">
                  <a:moveTo>
                    <a:pt x="659" y="1"/>
                  </a:moveTo>
                  <a:cubicBezTo>
                    <a:pt x="624" y="1"/>
                    <a:pt x="590" y="18"/>
                    <a:pt x="555" y="53"/>
                  </a:cubicBezTo>
                  <a:cubicBezTo>
                    <a:pt x="347" y="399"/>
                    <a:pt x="624" y="1023"/>
                    <a:pt x="901" y="1370"/>
                  </a:cubicBezTo>
                  <a:cubicBezTo>
                    <a:pt x="694" y="1370"/>
                    <a:pt x="416" y="1370"/>
                    <a:pt x="208" y="1231"/>
                  </a:cubicBezTo>
                  <a:cubicBezTo>
                    <a:pt x="70" y="1231"/>
                    <a:pt x="0" y="1300"/>
                    <a:pt x="0" y="1439"/>
                  </a:cubicBezTo>
                  <a:cubicBezTo>
                    <a:pt x="0" y="1994"/>
                    <a:pt x="208" y="2548"/>
                    <a:pt x="555" y="3033"/>
                  </a:cubicBezTo>
                  <a:cubicBezTo>
                    <a:pt x="584" y="3120"/>
                    <a:pt x="637" y="3159"/>
                    <a:pt x="684" y="3159"/>
                  </a:cubicBezTo>
                  <a:cubicBezTo>
                    <a:pt x="750" y="3159"/>
                    <a:pt x="803" y="3085"/>
                    <a:pt x="763" y="2964"/>
                  </a:cubicBezTo>
                  <a:cubicBezTo>
                    <a:pt x="486" y="2548"/>
                    <a:pt x="347" y="2132"/>
                    <a:pt x="347" y="1647"/>
                  </a:cubicBezTo>
                  <a:cubicBezTo>
                    <a:pt x="555" y="1647"/>
                    <a:pt x="832" y="1647"/>
                    <a:pt x="1109" y="1716"/>
                  </a:cubicBezTo>
                  <a:cubicBezTo>
                    <a:pt x="1135" y="1729"/>
                    <a:pt x="1158" y="1735"/>
                    <a:pt x="1178" y="1735"/>
                  </a:cubicBezTo>
                  <a:cubicBezTo>
                    <a:pt x="1269" y="1735"/>
                    <a:pt x="1305" y="1621"/>
                    <a:pt x="1248" y="1508"/>
                  </a:cubicBezTo>
                  <a:cubicBezTo>
                    <a:pt x="1109" y="1231"/>
                    <a:pt x="971" y="884"/>
                    <a:pt x="971" y="538"/>
                  </a:cubicBezTo>
                  <a:cubicBezTo>
                    <a:pt x="901" y="399"/>
                    <a:pt x="832" y="191"/>
                    <a:pt x="763" y="53"/>
                  </a:cubicBezTo>
                  <a:cubicBezTo>
                    <a:pt x="728" y="18"/>
                    <a:pt x="694" y="1"/>
                    <a:pt x="65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76;p40"/>
            <p:cNvSpPr/>
            <p:nvPr/>
          </p:nvSpPr>
          <p:spPr>
            <a:xfrm>
              <a:off x="3740775" y="4016300"/>
              <a:ext cx="55725" cy="79125"/>
            </a:xfrm>
            <a:custGeom>
              <a:avLst/>
              <a:gdLst/>
              <a:ahLst/>
              <a:cxnLst/>
              <a:rect l="l" t="t" r="r" b="b"/>
              <a:pathLst>
                <a:path w="2229" h="3165" extrusionOk="0">
                  <a:moveTo>
                    <a:pt x="211" y="1"/>
                  </a:moveTo>
                  <a:cubicBezTo>
                    <a:pt x="80" y="1"/>
                    <a:pt x="0" y="115"/>
                    <a:pt x="100" y="265"/>
                  </a:cubicBezTo>
                  <a:lnTo>
                    <a:pt x="170" y="473"/>
                  </a:lnTo>
                  <a:cubicBezTo>
                    <a:pt x="170" y="473"/>
                    <a:pt x="170" y="542"/>
                    <a:pt x="170" y="542"/>
                  </a:cubicBezTo>
                  <a:cubicBezTo>
                    <a:pt x="239" y="819"/>
                    <a:pt x="378" y="1027"/>
                    <a:pt x="516" y="1235"/>
                  </a:cubicBezTo>
                  <a:cubicBezTo>
                    <a:pt x="724" y="1582"/>
                    <a:pt x="932" y="1928"/>
                    <a:pt x="1071" y="2275"/>
                  </a:cubicBezTo>
                  <a:cubicBezTo>
                    <a:pt x="1105" y="2379"/>
                    <a:pt x="1192" y="2431"/>
                    <a:pt x="1279" y="2431"/>
                  </a:cubicBezTo>
                  <a:cubicBezTo>
                    <a:pt x="1365" y="2431"/>
                    <a:pt x="1452" y="2379"/>
                    <a:pt x="1487" y="2275"/>
                  </a:cubicBezTo>
                  <a:cubicBezTo>
                    <a:pt x="1625" y="2552"/>
                    <a:pt x="1764" y="2830"/>
                    <a:pt x="1903" y="3107"/>
                  </a:cubicBezTo>
                  <a:cubicBezTo>
                    <a:pt x="1923" y="3147"/>
                    <a:pt x="1961" y="3164"/>
                    <a:pt x="2003" y="3164"/>
                  </a:cubicBezTo>
                  <a:cubicBezTo>
                    <a:pt x="2105" y="3164"/>
                    <a:pt x="2229" y="3066"/>
                    <a:pt x="2180" y="2968"/>
                  </a:cubicBezTo>
                  <a:cubicBezTo>
                    <a:pt x="1903" y="2206"/>
                    <a:pt x="1487" y="1582"/>
                    <a:pt x="1001" y="958"/>
                  </a:cubicBezTo>
                  <a:lnTo>
                    <a:pt x="1001" y="958"/>
                  </a:lnTo>
                  <a:lnTo>
                    <a:pt x="1140" y="1027"/>
                  </a:lnTo>
                  <a:cubicBezTo>
                    <a:pt x="1140" y="1027"/>
                    <a:pt x="1279" y="958"/>
                    <a:pt x="1209" y="889"/>
                  </a:cubicBezTo>
                  <a:cubicBezTo>
                    <a:pt x="932" y="542"/>
                    <a:pt x="655" y="265"/>
                    <a:pt x="378" y="57"/>
                  </a:cubicBezTo>
                  <a:cubicBezTo>
                    <a:pt x="319" y="18"/>
                    <a:pt x="261" y="1"/>
                    <a:pt x="2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77;p40"/>
            <p:cNvSpPr/>
            <p:nvPr/>
          </p:nvSpPr>
          <p:spPr>
            <a:xfrm>
              <a:off x="3793525" y="4022200"/>
              <a:ext cx="23825" cy="48450"/>
            </a:xfrm>
            <a:custGeom>
              <a:avLst/>
              <a:gdLst/>
              <a:ahLst/>
              <a:cxnLst/>
              <a:rect l="l" t="t" r="r" b="b"/>
              <a:pathLst>
                <a:path w="953" h="1938" extrusionOk="0">
                  <a:moveTo>
                    <a:pt x="204" y="0"/>
                  </a:moveTo>
                  <a:cubicBezTo>
                    <a:pt x="139" y="0"/>
                    <a:pt x="70" y="49"/>
                    <a:pt x="70" y="98"/>
                  </a:cubicBezTo>
                  <a:cubicBezTo>
                    <a:pt x="0" y="722"/>
                    <a:pt x="0" y="1276"/>
                    <a:pt x="70" y="1831"/>
                  </a:cubicBezTo>
                  <a:cubicBezTo>
                    <a:pt x="95" y="1907"/>
                    <a:pt x="139" y="1937"/>
                    <a:pt x="182" y="1937"/>
                  </a:cubicBezTo>
                  <a:cubicBezTo>
                    <a:pt x="255" y="1937"/>
                    <a:pt x="322" y="1849"/>
                    <a:pt x="278" y="1762"/>
                  </a:cubicBezTo>
                  <a:cubicBezTo>
                    <a:pt x="208" y="1346"/>
                    <a:pt x="208" y="861"/>
                    <a:pt x="278" y="375"/>
                  </a:cubicBezTo>
                  <a:cubicBezTo>
                    <a:pt x="486" y="514"/>
                    <a:pt x="624" y="653"/>
                    <a:pt x="763" y="861"/>
                  </a:cubicBezTo>
                  <a:cubicBezTo>
                    <a:pt x="782" y="879"/>
                    <a:pt x="805" y="888"/>
                    <a:pt x="828" y="888"/>
                  </a:cubicBezTo>
                  <a:cubicBezTo>
                    <a:pt x="892" y="888"/>
                    <a:pt x="952" y="823"/>
                    <a:pt x="902" y="722"/>
                  </a:cubicBezTo>
                  <a:cubicBezTo>
                    <a:pt x="763" y="445"/>
                    <a:pt x="486" y="237"/>
                    <a:pt x="278" y="29"/>
                  </a:cubicBezTo>
                  <a:cubicBezTo>
                    <a:pt x="257" y="8"/>
                    <a:pt x="231" y="0"/>
                    <a:pt x="20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78;p40"/>
            <p:cNvSpPr/>
            <p:nvPr/>
          </p:nvSpPr>
          <p:spPr>
            <a:xfrm>
              <a:off x="3874975" y="4000375"/>
              <a:ext cx="47675" cy="84625"/>
            </a:xfrm>
            <a:custGeom>
              <a:avLst/>
              <a:gdLst/>
              <a:ahLst/>
              <a:cxnLst/>
              <a:rect l="l" t="t" r="r" b="b"/>
              <a:pathLst>
                <a:path w="1907" h="3385" extrusionOk="0">
                  <a:moveTo>
                    <a:pt x="971" y="1"/>
                  </a:moveTo>
                  <a:cubicBezTo>
                    <a:pt x="70" y="209"/>
                    <a:pt x="70" y="1456"/>
                    <a:pt x="278" y="2219"/>
                  </a:cubicBezTo>
                  <a:cubicBezTo>
                    <a:pt x="139" y="2565"/>
                    <a:pt x="70" y="2843"/>
                    <a:pt x="0" y="3189"/>
                  </a:cubicBezTo>
                  <a:cubicBezTo>
                    <a:pt x="0" y="3310"/>
                    <a:pt x="94" y="3384"/>
                    <a:pt x="200" y="3384"/>
                  </a:cubicBezTo>
                  <a:cubicBezTo>
                    <a:pt x="276" y="3384"/>
                    <a:pt x="358" y="3346"/>
                    <a:pt x="416" y="3259"/>
                  </a:cubicBezTo>
                  <a:cubicBezTo>
                    <a:pt x="486" y="3051"/>
                    <a:pt x="555" y="2912"/>
                    <a:pt x="624" y="2704"/>
                  </a:cubicBezTo>
                  <a:cubicBezTo>
                    <a:pt x="694" y="2704"/>
                    <a:pt x="763" y="2565"/>
                    <a:pt x="694" y="2496"/>
                  </a:cubicBezTo>
                  <a:cubicBezTo>
                    <a:pt x="1040" y="1803"/>
                    <a:pt x="1387" y="1179"/>
                    <a:pt x="1803" y="624"/>
                  </a:cubicBezTo>
                  <a:cubicBezTo>
                    <a:pt x="1907" y="468"/>
                    <a:pt x="1777" y="274"/>
                    <a:pt x="1618" y="274"/>
                  </a:cubicBezTo>
                  <a:cubicBezTo>
                    <a:pt x="1564" y="274"/>
                    <a:pt x="1508" y="295"/>
                    <a:pt x="1456" y="347"/>
                  </a:cubicBezTo>
                  <a:cubicBezTo>
                    <a:pt x="1040" y="763"/>
                    <a:pt x="763" y="1179"/>
                    <a:pt x="486" y="1734"/>
                  </a:cubicBezTo>
                  <a:cubicBezTo>
                    <a:pt x="416" y="1110"/>
                    <a:pt x="624" y="555"/>
                    <a:pt x="1040" y="139"/>
                  </a:cubicBezTo>
                  <a:cubicBezTo>
                    <a:pt x="1110" y="70"/>
                    <a:pt x="1040" y="1"/>
                    <a:pt x="9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79;p40"/>
            <p:cNvSpPr/>
            <p:nvPr/>
          </p:nvSpPr>
          <p:spPr>
            <a:xfrm>
              <a:off x="3895600" y="4072500"/>
              <a:ext cx="33125" cy="12200"/>
            </a:xfrm>
            <a:custGeom>
              <a:avLst/>
              <a:gdLst/>
              <a:ahLst/>
              <a:cxnLst/>
              <a:rect l="l" t="t" r="r" b="b"/>
              <a:pathLst>
                <a:path w="1325" h="488" extrusionOk="0">
                  <a:moveTo>
                    <a:pt x="848" y="0"/>
                  </a:moveTo>
                  <a:cubicBezTo>
                    <a:pt x="623" y="0"/>
                    <a:pt x="361" y="93"/>
                    <a:pt x="215" y="166"/>
                  </a:cubicBezTo>
                  <a:cubicBezTo>
                    <a:pt x="0" y="327"/>
                    <a:pt x="118" y="488"/>
                    <a:pt x="247" y="488"/>
                  </a:cubicBezTo>
                  <a:cubicBezTo>
                    <a:pt x="284" y="488"/>
                    <a:pt x="323" y="474"/>
                    <a:pt x="354" y="443"/>
                  </a:cubicBezTo>
                  <a:cubicBezTo>
                    <a:pt x="492" y="374"/>
                    <a:pt x="631" y="304"/>
                    <a:pt x="770" y="304"/>
                  </a:cubicBezTo>
                  <a:cubicBezTo>
                    <a:pt x="908" y="304"/>
                    <a:pt x="1047" y="374"/>
                    <a:pt x="1186" y="443"/>
                  </a:cubicBezTo>
                  <a:cubicBezTo>
                    <a:pt x="1255" y="443"/>
                    <a:pt x="1324" y="374"/>
                    <a:pt x="1255" y="304"/>
                  </a:cubicBezTo>
                  <a:cubicBezTo>
                    <a:pt x="1222" y="75"/>
                    <a:pt x="1050" y="0"/>
                    <a:pt x="8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80;p40"/>
            <p:cNvSpPr/>
            <p:nvPr/>
          </p:nvSpPr>
          <p:spPr>
            <a:xfrm>
              <a:off x="3914825" y="4073750"/>
              <a:ext cx="38150" cy="52975"/>
            </a:xfrm>
            <a:custGeom>
              <a:avLst/>
              <a:gdLst/>
              <a:ahLst/>
              <a:cxnLst/>
              <a:rect l="l" t="t" r="r" b="b"/>
              <a:pathLst>
                <a:path w="1526" h="2119" extrusionOk="0">
                  <a:moveTo>
                    <a:pt x="1093" y="1"/>
                  </a:moveTo>
                  <a:cubicBezTo>
                    <a:pt x="1052" y="1"/>
                    <a:pt x="1012" y="34"/>
                    <a:pt x="971" y="116"/>
                  </a:cubicBezTo>
                  <a:cubicBezTo>
                    <a:pt x="902" y="462"/>
                    <a:pt x="763" y="878"/>
                    <a:pt x="555" y="1225"/>
                  </a:cubicBezTo>
                  <a:lnTo>
                    <a:pt x="278" y="1502"/>
                  </a:lnTo>
                  <a:lnTo>
                    <a:pt x="139" y="1502"/>
                  </a:lnTo>
                  <a:cubicBezTo>
                    <a:pt x="1" y="1571"/>
                    <a:pt x="1" y="1849"/>
                    <a:pt x="139" y="1849"/>
                  </a:cubicBezTo>
                  <a:cubicBezTo>
                    <a:pt x="139" y="1918"/>
                    <a:pt x="139" y="1918"/>
                    <a:pt x="139" y="1987"/>
                  </a:cubicBezTo>
                  <a:cubicBezTo>
                    <a:pt x="139" y="2063"/>
                    <a:pt x="244" y="2118"/>
                    <a:pt x="338" y="2118"/>
                  </a:cubicBezTo>
                  <a:cubicBezTo>
                    <a:pt x="415" y="2118"/>
                    <a:pt x="486" y="2081"/>
                    <a:pt x="486" y="1987"/>
                  </a:cubicBezTo>
                  <a:cubicBezTo>
                    <a:pt x="486" y="1849"/>
                    <a:pt x="555" y="1849"/>
                    <a:pt x="625" y="1779"/>
                  </a:cubicBezTo>
                  <a:lnTo>
                    <a:pt x="763" y="1779"/>
                  </a:lnTo>
                  <a:cubicBezTo>
                    <a:pt x="902" y="1779"/>
                    <a:pt x="1110" y="1710"/>
                    <a:pt x="1318" y="1641"/>
                  </a:cubicBezTo>
                  <a:cubicBezTo>
                    <a:pt x="1387" y="1571"/>
                    <a:pt x="1387" y="1502"/>
                    <a:pt x="1318" y="1433"/>
                  </a:cubicBezTo>
                  <a:cubicBezTo>
                    <a:pt x="1179" y="1433"/>
                    <a:pt x="1041" y="1363"/>
                    <a:pt x="971" y="1363"/>
                  </a:cubicBezTo>
                  <a:cubicBezTo>
                    <a:pt x="1041" y="1294"/>
                    <a:pt x="1110" y="1225"/>
                    <a:pt x="1110" y="1155"/>
                  </a:cubicBezTo>
                  <a:cubicBezTo>
                    <a:pt x="1318" y="809"/>
                    <a:pt x="1526" y="324"/>
                    <a:pt x="1179" y="46"/>
                  </a:cubicBezTo>
                  <a:cubicBezTo>
                    <a:pt x="1150" y="18"/>
                    <a:pt x="1122" y="1"/>
                    <a:pt x="10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81;p40"/>
            <p:cNvSpPr/>
            <p:nvPr/>
          </p:nvSpPr>
          <p:spPr>
            <a:xfrm>
              <a:off x="3812575" y="3944050"/>
              <a:ext cx="74550" cy="166925"/>
            </a:xfrm>
            <a:custGeom>
              <a:avLst/>
              <a:gdLst/>
              <a:ahLst/>
              <a:cxnLst/>
              <a:rect l="l" t="t" r="r" b="b"/>
              <a:pathLst>
                <a:path w="2982" h="6677" extrusionOk="0">
                  <a:moveTo>
                    <a:pt x="694" y="2877"/>
                  </a:moveTo>
                  <a:cubicBezTo>
                    <a:pt x="833" y="3432"/>
                    <a:pt x="902" y="3987"/>
                    <a:pt x="902" y="4610"/>
                  </a:cubicBezTo>
                  <a:cubicBezTo>
                    <a:pt x="763" y="4264"/>
                    <a:pt x="694" y="3848"/>
                    <a:pt x="625" y="3501"/>
                  </a:cubicBezTo>
                  <a:cubicBezTo>
                    <a:pt x="625" y="3293"/>
                    <a:pt x="625" y="3085"/>
                    <a:pt x="694" y="2877"/>
                  </a:cubicBezTo>
                  <a:close/>
                  <a:moveTo>
                    <a:pt x="443" y="1"/>
                  </a:moveTo>
                  <a:cubicBezTo>
                    <a:pt x="382" y="1"/>
                    <a:pt x="313" y="35"/>
                    <a:pt x="278" y="105"/>
                  </a:cubicBezTo>
                  <a:cubicBezTo>
                    <a:pt x="278" y="243"/>
                    <a:pt x="278" y="382"/>
                    <a:pt x="209" y="521"/>
                  </a:cubicBezTo>
                  <a:cubicBezTo>
                    <a:pt x="209" y="570"/>
                    <a:pt x="278" y="619"/>
                    <a:pt x="343" y="619"/>
                  </a:cubicBezTo>
                  <a:cubicBezTo>
                    <a:pt x="370" y="619"/>
                    <a:pt x="397" y="610"/>
                    <a:pt x="417" y="590"/>
                  </a:cubicBezTo>
                  <a:cubicBezTo>
                    <a:pt x="486" y="1144"/>
                    <a:pt x="556" y="1630"/>
                    <a:pt x="625" y="2184"/>
                  </a:cubicBezTo>
                  <a:cubicBezTo>
                    <a:pt x="1" y="2877"/>
                    <a:pt x="417" y="4333"/>
                    <a:pt x="763" y="5026"/>
                  </a:cubicBezTo>
                  <a:cubicBezTo>
                    <a:pt x="763" y="5096"/>
                    <a:pt x="833" y="5096"/>
                    <a:pt x="902" y="5096"/>
                  </a:cubicBezTo>
                  <a:lnTo>
                    <a:pt x="902" y="5581"/>
                  </a:lnTo>
                  <a:cubicBezTo>
                    <a:pt x="902" y="5650"/>
                    <a:pt x="902" y="5650"/>
                    <a:pt x="902" y="5720"/>
                  </a:cubicBezTo>
                  <a:cubicBezTo>
                    <a:pt x="833" y="5927"/>
                    <a:pt x="763" y="6205"/>
                    <a:pt x="625" y="6482"/>
                  </a:cubicBezTo>
                  <a:cubicBezTo>
                    <a:pt x="585" y="6603"/>
                    <a:pt x="685" y="6677"/>
                    <a:pt x="789" y="6677"/>
                  </a:cubicBezTo>
                  <a:cubicBezTo>
                    <a:pt x="865" y="6677"/>
                    <a:pt x="942" y="6638"/>
                    <a:pt x="971" y="6551"/>
                  </a:cubicBezTo>
                  <a:cubicBezTo>
                    <a:pt x="1387" y="5581"/>
                    <a:pt x="2982" y="1630"/>
                    <a:pt x="1387" y="937"/>
                  </a:cubicBezTo>
                  <a:cubicBezTo>
                    <a:pt x="1318" y="937"/>
                    <a:pt x="1249" y="1006"/>
                    <a:pt x="1249" y="1075"/>
                  </a:cubicBezTo>
                  <a:cubicBezTo>
                    <a:pt x="1595" y="2254"/>
                    <a:pt x="1595" y="3501"/>
                    <a:pt x="1249" y="4680"/>
                  </a:cubicBezTo>
                  <a:cubicBezTo>
                    <a:pt x="1249" y="3848"/>
                    <a:pt x="1179" y="3085"/>
                    <a:pt x="1041" y="2254"/>
                  </a:cubicBezTo>
                  <a:cubicBezTo>
                    <a:pt x="1110" y="2184"/>
                    <a:pt x="1179" y="2115"/>
                    <a:pt x="1318" y="2046"/>
                  </a:cubicBezTo>
                  <a:cubicBezTo>
                    <a:pt x="1387" y="1976"/>
                    <a:pt x="1318" y="1838"/>
                    <a:pt x="1179" y="1838"/>
                  </a:cubicBezTo>
                  <a:lnTo>
                    <a:pt x="971" y="1907"/>
                  </a:lnTo>
                  <a:cubicBezTo>
                    <a:pt x="902" y="1283"/>
                    <a:pt x="763" y="729"/>
                    <a:pt x="556" y="105"/>
                  </a:cubicBezTo>
                  <a:cubicBezTo>
                    <a:pt x="556" y="35"/>
                    <a:pt x="504" y="1"/>
                    <a:pt x="44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82;p40"/>
            <p:cNvSpPr/>
            <p:nvPr/>
          </p:nvSpPr>
          <p:spPr>
            <a:xfrm>
              <a:off x="3862850" y="4038500"/>
              <a:ext cx="72800" cy="93600"/>
            </a:xfrm>
            <a:custGeom>
              <a:avLst/>
              <a:gdLst/>
              <a:ahLst/>
              <a:cxnLst/>
              <a:rect l="l" t="t" r="r" b="b"/>
              <a:pathLst>
                <a:path w="2912" h="3744" extrusionOk="0">
                  <a:moveTo>
                    <a:pt x="2773" y="1"/>
                  </a:moveTo>
                  <a:cubicBezTo>
                    <a:pt x="2149" y="1"/>
                    <a:pt x="1664" y="624"/>
                    <a:pt x="1317" y="1040"/>
                  </a:cubicBezTo>
                  <a:cubicBezTo>
                    <a:pt x="901" y="1734"/>
                    <a:pt x="555" y="2496"/>
                    <a:pt x="347" y="3328"/>
                  </a:cubicBezTo>
                  <a:cubicBezTo>
                    <a:pt x="208" y="3397"/>
                    <a:pt x="139" y="3467"/>
                    <a:pt x="70" y="3536"/>
                  </a:cubicBezTo>
                  <a:cubicBezTo>
                    <a:pt x="0" y="3674"/>
                    <a:pt x="139" y="3744"/>
                    <a:pt x="208" y="3744"/>
                  </a:cubicBezTo>
                  <a:cubicBezTo>
                    <a:pt x="347" y="3605"/>
                    <a:pt x="485" y="3536"/>
                    <a:pt x="693" y="3536"/>
                  </a:cubicBezTo>
                  <a:cubicBezTo>
                    <a:pt x="832" y="3536"/>
                    <a:pt x="971" y="3536"/>
                    <a:pt x="1109" y="3467"/>
                  </a:cubicBezTo>
                  <a:cubicBezTo>
                    <a:pt x="1179" y="3397"/>
                    <a:pt x="1179" y="3328"/>
                    <a:pt x="1109" y="3259"/>
                  </a:cubicBezTo>
                  <a:cubicBezTo>
                    <a:pt x="1040" y="3189"/>
                    <a:pt x="901" y="3189"/>
                    <a:pt x="832" y="3189"/>
                  </a:cubicBezTo>
                  <a:cubicBezTo>
                    <a:pt x="971" y="2635"/>
                    <a:pt x="1179" y="2080"/>
                    <a:pt x="1456" y="1526"/>
                  </a:cubicBezTo>
                  <a:cubicBezTo>
                    <a:pt x="1802" y="1040"/>
                    <a:pt x="2288" y="555"/>
                    <a:pt x="2842" y="209"/>
                  </a:cubicBezTo>
                  <a:cubicBezTo>
                    <a:pt x="2912" y="139"/>
                    <a:pt x="2842" y="1"/>
                    <a:pt x="27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83;p40"/>
            <p:cNvSpPr/>
            <p:nvPr/>
          </p:nvSpPr>
          <p:spPr>
            <a:xfrm>
              <a:off x="3921775" y="4119975"/>
              <a:ext cx="87925" cy="23200"/>
            </a:xfrm>
            <a:custGeom>
              <a:avLst/>
              <a:gdLst/>
              <a:ahLst/>
              <a:cxnLst/>
              <a:rect l="l" t="t" r="r" b="b"/>
              <a:pathLst>
                <a:path w="3517" h="928" extrusionOk="0">
                  <a:moveTo>
                    <a:pt x="2256" y="1"/>
                  </a:moveTo>
                  <a:cubicBezTo>
                    <a:pt x="1547" y="1"/>
                    <a:pt x="707" y="269"/>
                    <a:pt x="208" y="346"/>
                  </a:cubicBezTo>
                  <a:cubicBezTo>
                    <a:pt x="0" y="346"/>
                    <a:pt x="69" y="693"/>
                    <a:pt x="277" y="693"/>
                  </a:cubicBezTo>
                  <a:cubicBezTo>
                    <a:pt x="832" y="623"/>
                    <a:pt x="1317" y="485"/>
                    <a:pt x="1802" y="415"/>
                  </a:cubicBezTo>
                  <a:cubicBezTo>
                    <a:pt x="1874" y="407"/>
                    <a:pt x="1946" y="402"/>
                    <a:pt x="2017" y="402"/>
                  </a:cubicBezTo>
                  <a:cubicBezTo>
                    <a:pt x="2498" y="402"/>
                    <a:pt x="2965" y="599"/>
                    <a:pt x="3327" y="901"/>
                  </a:cubicBezTo>
                  <a:cubicBezTo>
                    <a:pt x="3346" y="919"/>
                    <a:pt x="3369" y="928"/>
                    <a:pt x="3393" y="928"/>
                  </a:cubicBezTo>
                  <a:cubicBezTo>
                    <a:pt x="3456" y="928"/>
                    <a:pt x="3517" y="864"/>
                    <a:pt x="3466" y="762"/>
                  </a:cubicBezTo>
                  <a:cubicBezTo>
                    <a:pt x="3311" y="175"/>
                    <a:pt x="2826" y="1"/>
                    <a:pt x="225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84;p40"/>
            <p:cNvSpPr/>
            <p:nvPr/>
          </p:nvSpPr>
          <p:spPr>
            <a:xfrm>
              <a:off x="3977675" y="4173450"/>
              <a:ext cx="34225" cy="33175"/>
            </a:xfrm>
            <a:custGeom>
              <a:avLst/>
              <a:gdLst/>
              <a:ahLst/>
              <a:cxnLst/>
              <a:rect l="l" t="t" r="r" b="b"/>
              <a:pathLst>
                <a:path w="1369" h="1327" extrusionOk="0">
                  <a:moveTo>
                    <a:pt x="207" y="0"/>
                  </a:moveTo>
                  <a:cubicBezTo>
                    <a:pt x="41" y="0"/>
                    <a:pt x="1" y="293"/>
                    <a:pt x="190" y="356"/>
                  </a:cubicBezTo>
                  <a:cubicBezTo>
                    <a:pt x="398" y="425"/>
                    <a:pt x="537" y="564"/>
                    <a:pt x="675" y="703"/>
                  </a:cubicBezTo>
                  <a:cubicBezTo>
                    <a:pt x="814" y="911"/>
                    <a:pt x="883" y="1119"/>
                    <a:pt x="1091" y="1327"/>
                  </a:cubicBezTo>
                  <a:cubicBezTo>
                    <a:pt x="1161" y="1327"/>
                    <a:pt x="1230" y="1327"/>
                    <a:pt x="1230" y="1257"/>
                  </a:cubicBezTo>
                  <a:cubicBezTo>
                    <a:pt x="1369" y="703"/>
                    <a:pt x="745" y="148"/>
                    <a:pt x="259" y="9"/>
                  </a:cubicBezTo>
                  <a:cubicBezTo>
                    <a:pt x="241" y="3"/>
                    <a:pt x="223" y="0"/>
                    <a:pt x="2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85;p40"/>
            <p:cNvSpPr/>
            <p:nvPr/>
          </p:nvSpPr>
          <p:spPr>
            <a:xfrm>
              <a:off x="3965075" y="4194475"/>
              <a:ext cx="45100" cy="50275"/>
            </a:xfrm>
            <a:custGeom>
              <a:avLst/>
              <a:gdLst/>
              <a:ahLst/>
              <a:cxnLst/>
              <a:rect l="l" t="t" r="r" b="b"/>
              <a:pathLst>
                <a:path w="1804" h="2011" extrusionOk="0">
                  <a:moveTo>
                    <a:pt x="209" y="0"/>
                  </a:moveTo>
                  <a:cubicBezTo>
                    <a:pt x="1" y="70"/>
                    <a:pt x="1" y="416"/>
                    <a:pt x="209" y="486"/>
                  </a:cubicBezTo>
                  <a:lnTo>
                    <a:pt x="348" y="486"/>
                  </a:lnTo>
                  <a:cubicBezTo>
                    <a:pt x="486" y="763"/>
                    <a:pt x="694" y="1040"/>
                    <a:pt x="902" y="1317"/>
                  </a:cubicBezTo>
                  <a:cubicBezTo>
                    <a:pt x="1110" y="1664"/>
                    <a:pt x="1318" y="1872"/>
                    <a:pt x="1595" y="2011"/>
                  </a:cubicBezTo>
                  <a:cubicBezTo>
                    <a:pt x="1665" y="2011"/>
                    <a:pt x="1803" y="2011"/>
                    <a:pt x="1734" y="1941"/>
                  </a:cubicBezTo>
                  <a:cubicBezTo>
                    <a:pt x="1595" y="1664"/>
                    <a:pt x="1387" y="1387"/>
                    <a:pt x="1179" y="1179"/>
                  </a:cubicBezTo>
                  <a:cubicBezTo>
                    <a:pt x="902" y="901"/>
                    <a:pt x="694" y="624"/>
                    <a:pt x="556" y="278"/>
                  </a:cubicBezTo>
                  <a:cubicBezTo>
                    <a:pt x="556" y="139"/>
                    <a:pt x="486" y="0"/>
                    <a:pt x="3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86;p40"/>
            <p:cNvSpPr/>
            <p:nvPr/>
          </p:nvSpPr>
          <p:spPr>
            <a:xfrm>
              <a:off x="3929750" y="4235600"/>
              <a:ext cx="43525" cy="70525"/>
            </a:xfrm>
            <a:custGeom>
              <a:avLst/>
              <a:gdLst/>
              <a:ahLst/>
              <a:cxnLst/>
              <a:rect l="l" t="t" r="r" b="b"/>
              <a:pathLst>
                <a:path w="1741" h="2821" extrusionOk="0">
                  <a:moveTo>
                    <a:pt x="256" y="0"/>
                  </a:moveTo>
                  <a:cubicBezTo>
                    <a:pt x="139" y="0"/>
                    <a:pt x="0" y="130"/>
                    <a:pt x="97" y="227"/>
                  </a:cubicBezTo>
                  <a:cubicBezTo>
                    <a:pt x="236" y="573"/>
                    <a:pt x="374" y="851"/>
                    <a:pt x="513" y="1128"/>
                  </a:cubicBezTo>
                  <a:lnTo>
                    <a:pt x="444" y="1128"/>
                  </a:lnTo>
                  <a:cubicBezTo>
                    <a:pt x="444" y="1197"/>
                    <a:pt x="374" y="1267"/>
                    <a:pt x="305" y="1336"/>
                  </a:cubicBezTo>
                  <a:cubicBezTo>
                    <a:pt x="236" y="1336"/>
                    <a:pt x="236" y="1475"/>
                    <a:pt x="305" y="1475"/>
                  </a:cubicBezTo>
                  <a:cubicBezTo>
                    <a:pt x="374" y="1544"/>
                    <a:pt x="444" y="1579"/>
                    <a:pt x="513" y="1579"/>
                  </a:cubicBezTo>
                  <a:cubicBezTo>
                    <a:pt x="582" y="1579"/>
                    <a:pt x="651" y="1544"/>
                    <a:pt x="721" y="1475"/>
                  </a:cubicBezTo>
                  <a:cubicBezTo>
                    <a:pt x="998" y="1960"/>
                    <a:pt x="1275" y="2376"/>
                    <a:pt x="1553" y="2792"/>
                  </a:cubicBezTo>
                  <a:cubicBezTo>
                    <a:pt x="1573" y="2812"/>
                    <a:pt x="1599" y="2820"/>
                    <a:pt x="1624" y="2820"/>
                  </a:cubicBezTo>
                  <a:cubicBezTo>
                    <a:pt x="1685" y="2820"/>
                    <a:pt x="1740" y="2771"/>
                    <a:pt x="1691" y="2722"/>
                  </a:cubicBezTo>
                  <a:cubicBezTo>
                    <a:pt x="1345" y="1821"/>
                    <a:pt x="859" y="920"/>
                    <a:pt x="374" y="88"/>
                  </a:cubicBezTo>
                  <a:cubicBezTo>
                    <a:pt x="353" y="25"/>
                    <a:pt x="306" y="0"/>
                    <a:pt x="2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87;p40"/>
            <p:cNvSpPr/>
            <p:nvPr/>
          </p:nvSpPr>
          <p:spPr>
            <a:xfrm>
              <a:off x="3861100" y="4305375"/>
              <a:ext cx="22575" cy="61350"/>
            </a:xfrm>
            <a:custGeom>
              <a:avLst/>
              <a:gdLst/>
              <a:ahLst/>
              <a:cxnLst/>
              <a:rect l="l" t="t" r="r" b="b"/>
              <a:pathLst>
                <a:path w="903" h="2454" extrusionOk="0">
                  <a:moveTo>
                    <a:pt x="209" y="1"/>
                  </a:moveTo>
                  <a:cubicBezTo>
                    <a:pt x="105" y="1"/>
                    <a:pt x="1" y="70"/>
                    <a:pt x="1" y="209"/>
                  </a:cubicBezTo>
                  <a:cubicBezTo>
                    <a:pt x="1" y="625"/>
                    <a:pt x="70" y="1040"/>
                    <a:pt x="209" y="1387"/>
                  </a:cubicBezTo>
                  <a:cubicBezTo>
                    <a:pt x="278" y="1803"/>
                    <a:pt x="417" y="2150"/>
                    <a:pt x="625" y="2427"/>
                  </a:cubicBezTo>
                  <a:cubicBezTo>
                    <a:pt x="643" y="2445"/>
                    <a:pt x="672" y="2454"/>
                    <a:pt x="704" y="2454"/>
                  </a:cubicBezTo>
                  <a:cubicBezTo>
                    <a:pt x="791" y="2454"/>
                    <a:pt x="902" y="2390"/>
                    <a:pt x="902" y="2288"/>
                  </a:cubicBezTo>
                  <a:cubicBezTo>
                    <a:pt x="833" y="2011"/>
                    <a:pt x="763" y="1734"/>
                    <a:pt x="625" y="1456"/>
                  </a:cubicBezTo>
                  <a:cubicBezTo>
                    <a:pt x="486" y="1040"/>
                    <a:pt x="417" y="625"/>
                    <a:pt x="417" y="209"/>
                  </a:cubicBezTo>
                  <a:cubicBezTo>
                    <a:pt x="417" y="70"/>
                    <a:pt x="313"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88;p40"/>
            <p:cNvSpPr/>
            <p:nvPr/>
          </p:nvSpPr>
          <p:spPr>
            <a:xfrm>
              <a:off x="3795250" y="4230975"/>
              <a:ext cx="19100" cy="16950"/>
            </a:xfrm>
            <a:custGeom>
              <a:avLst/>
              <a:gdLst/>
              <a:ahLst/>
              <a:cxnLst/>
              <a:rect l="l" t="t" r="r" b="b"/>
              <a:pathLst>
                <a:path w="764" h="678" extrusionOk="0">
                  <a:moveTo>
                    <a:pt x="493" y="1"/>
                  </a:moveTo>
                  <a:cubicBezTo>
                    <a:pt x="428" y="1"/>
                    <a:pt x="371" y="39"/>
                    <a:pt x="347" y="135"/>
                  </a:cubicBezTo>
                  <a:cubicBezTo>
                    <a:pt x="278" y="135"/>
                    <a:pt x="278" y="65"/>
                    <a:pt x="209" y="65"/>
                  </a:cubicBezTo>
                  <a:cubicBezTo>
                    <a:pt x="139" y="65"/>
                    <a:pt x="70" y="65"/>
                    <a:pt x="70" y="135"/>
                  </a:cubicBezTo>
                  <a:cubicBezTo>
                    <a:pt x="1" y="343"/>
                    <a:pt x="70" y="551"/>
                    <a:pt x="209" y="620"/>
                  </a:cubicBezTo>
                  <a:cubicBezTo>
                    <a:pt x="270" y="660"/>
                    <a:pt x="325" y="677"/>
                    <a:pt x="377" y="677"/>
                  </a:cubicBezTo>
                  <a:cubicBezTo>
                    <a:pt x="504" y="677"/>
                    <a:pt x="616" y="579"/>
                    <a:pt x="763" y="481"/>
                  </a:cubicBezTo>
                  <a:cubicBezTo>
                    <a:pt x="763" y="412"/>
                    <a:pt x="763" y="343"/>
                    <a:pt x="763" y="273"/>
                  </a:cubicBezTo>
                  <a:cubicBezTo>
                    <a:pt x="763" y="137"/>
                    <a:pt x="615" y="1"/>
                    <a:pt x="49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89;p40"/>
            <p:cNvSpPr/>
            <p:nvPr/>
          </p:nvSpPr>
          <p:spPr>
            <a:xfrm>
              <a:off x="3745475" y="4225375"/>
              <a:ext cx="34200" cy="14950"/>
            </a:xfrm>
            <a:custGeom>
              <a:avLst/>
              <a:gdLst/>
              <a:ahLst/>
              <a:cxnLst/>
              <a:rect l="l" t="t" r="r" b="b"/>
              <a:pathLst>
                <a:path w="1368" h="598" extrusionOk="0">
                  <a:moveTo>
                    <a:pt x="1134" y="1"/>
                  </a:moveTo>
                  <a:cubicBezTo>
                    <a:pt x="946" y="1"/>
                    <a:pt x="757" y="121"/>
                    <a:pt x="568" y="121"/>
                  </a:cubicBezTo>
                  <a:cubicBezTo>
                    <a:pt x="511" y="121"/>
                    <a:pt x="454" y="110"/>
                    <a:pt x="397" y="81"/>
                  </a:cubicBezTo>
                  <a:cubicBezTo>
                    <a:pt x="373" y="75"/>
                    <a:pt x="349" y="72"/>
                    <a:pt x="327" y="72"/>
                  </a:cubicBezTo>
                  <a:cubicBezTo>
                    <a:pt x="98" y="72"/>
                    <a:pt x="0" y="371"/>
                    <a:pt x="190" y="497"/>
                  </a:cubicBezTo>
                  <a:cubicBezTo>
                    <a:pt x="328" y="567"/>
                    <a:pt x="467" y="597"/>
                    <a:pt x="603" y="597"/>
                  </a:cubicBezTo>
                  <a:cubicBezTo>
                    <a:pt x="875" y="597"/>
                    <a:pt x="1137" y="474"/>
                    <a:pt x="1368" y="289"/>
                  </a:cubicBezTo>
                  <a:cubicBezTo>
                    <a:pt x="1368" y="151"/>
                    <a:pt x="1368" y="81"/>
                    <a:pt x="1229" y="12"/>
                  </a:cubicBezTo>
                  <a:cubicBezTo>
                    <a:pt x="1198" y="4"/>
                    <a:pt x="1166" y="1"/>
                    <a:pt x="11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90;p40"/>
            <p:cNvSpPr/>
            <p:nvPr/>
          </p:nvSpPr>
          <p:spPr>
            <a:xfrm>
              <a:off x="3747750" y="4177725"/>
              <a:ext cx="28475" cy="20225"/>
            </a:xfrm>
            <a:custGeom>
              <a:avLst/>
              <a:gdLst/>
              <a:ahLst/>
              <a:cxnLst/>
              <a:rect l="l" t="t" r="r" b="b"/>
              <a:pathLst>
                <a:path w="1139" h="809" extrusionOk="0">
                  <a:moveTo>
                    <a:pt x="367" y="1"/>
                  </a:moveTo>
                  <a:cubicBezTo>
                    <a:pt x="180" y="1"/>
                    <a:pt x="0" y="197"/>
                    <a:pt x="99" y="393"/>
                  </a:cubicBezTo>
                  <a:cubicBezTo>
                    <a:pt x="237" y="601"/>
                    <a:pt x="445" y="740"/>
                    <a:pt x="653" y="809"/>
                  </a:cubicBezTo>
                  <a:cubicBezTo>
                    <a:pt x="861" y="809"/>
                    <a:pt x="1069" y="670"/>
                    <a:pt x="1138" y="462"/>
                  </a:cubicBezTo>
                  <a:cubicBezTo>
                    <a:pt x="1138" y="324"/>
                    <a:pt x="1069" y="254"/>
                    <a:pt x="1000" y="254"/>
                  </a:cubicBezTo>
                  <a:cubicBezTo>
                    <a:pt x="916" y="254"/>
                    <a:pt x="844" y="265"/>
                    <a:pt x="783" y="265"/>
                  </a:cubicBezTo>
                  <a:cubicBezTo>
                    <a:pt x="692" y="265"/>
                    <a:pt x="625" y="241"/>
                    <a:pt x="584" y="116"/>
                  </a:cubicBezTo>
                  <a:cubicBezTo>
                    <a:pt x="523" y="35"/>
                    <a:pt x="444" y="1"/>
                    <a:pt x="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91;p40"/>
            <p:cNvSpPr/>
            <p:nvPr/>
          </p:nvSpPr>
          <p:spPr>
            <a:xfrm>
              <a:off x="3738075" y="4124725"/>
              <a:ext cx="37825" cy="49450"/>
            </a:xfrm>
            <a:custGeom>
              <a:avLst/>
              <a:gdLst/>
              <a:ahLst/>
              <a:cxnLst/>
              <a:rect l="l" t="t" r="r" b="b"/>
              <a:pathLst>
                <a:path w="1513" h="1978" extrusionOk="0">
                  <a:moveTo>
                    <a:pt x="240" y="1"/>
                  </a:moveTo>
                  <a:cubicBezTo>
                    <a:pt x="125" y="1"/>
                    <a:pt x="0" y="101"/>
                    <a:pt x="0" y="225"/>
                  </a:cubicBezTo>
                  <a:cubicBezTo>
                    <a:pt x="139" y="988"/>
                    <a:pt x="624" y="1681"/>
                    <a:pt x="1317" y="1958"/>
                  </a:cubicBezTo>
                  <a:cubicBezTo>
                    <a:pt x="1344" y="1972"/>
                    <a:pt x="1368" y="1977"/>
                    <a:pt x="1389" y="1977"/>
                  </a:cubicBezTo>
                  <a:cubicBezTo>
                    <a:pt x="1477" y="1977"/>
                    <a:pt x="1512" y="1876"/>
                    <a:pt x="1456" y="1820"/>
                  </a:cubicBezTo>
                  <a:cubicBezTo>
                    <a:pt x="1248" y="1543"/>
                    <a:pt x="1040" y="1265"/>
                    <a:pt x="832" y="988"/>
                  </a:cubicBezTo>
                  <a:cubicBezTo>
                    <a:pt x="624" y="780"/>
                    <a:pt x="486" y="433"/>
                    <a:pt x="416" y="156"/>
                  </a:cubicBezTo>
                  <a:cubicBezTo>
                    <a:pt x="388" y="45"/>
                    <a:pt x="316" y="1"/>
                    <a:pt x="2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92;p40"/>
            <p:cNvSpPr/>
            <p:nvPr/>
          </p:nvSpPr>
          <p:spPr>
            <a:xfrm>
              <a:off x="3749000" y="4063025"/>
              <a:ext cx="61875" cy="101000"/>
            </a:xfrm>
            <a:custGeom>
              <a:avLst/>
              <a:gdLst/>
              <a:ahLst/>
              <a:cxnLst/>
              <a:rect l="l" t="t" r="r" b="b"/>
              <a:pathLst>
                <a:path w="2475" h="4040" extrusionOk="0">
                  <a:moveTo>
                    <a:pt x="164" y="0"/>
                  </a:moveTo>
                  <a:cubicBezTo>
                    <a:pt x="85" y="0"/>
                    <a:pt x="1" y="81"/>
                    <a:pt x="49" y="129"/>
                  </a:cubicBezTo>
                  <a:cubicBezTo>
                    <a:pt x="672" y="1376"/>
                    <a:pt x="1158" y="3109"/>
                    <a:pt x="2336" y="4011"/>
                  </a:cubicBezTo>
                  <a:cubicBezTo>
                    <a:pt x="2356" y="4031"/>
                    <a:pt x="2377" y="4039"/>
                    <a:pt x="2395" y="4039"/>
                  </a:cubicBezTo>
                  <a:cubicBezTo>
                    <a:pt x="2440" y="4039"/>
                    <a:pt x="2475" y="3990"/>
                    <a:pt x="2475" y="3941"/>
                  </a:cubicBezTo>
                  <a:cubicBezTo>
                    <a:pt x="1989" y="3317"/>
                    <a:pt x="1643" y="2763"/>
                    <a:pt x="1296" y="2208"/>
                  </a:cubicBezTo>
                  <a:cubicBezTo>
                    <a:pt x="880" y="1446"/>
                    <a:pt x="603" y="753"/>
                    <a:pt x="256" y="59"/>
                  </a:cubicBezTo>
                  <a:cubicBezTo>
                    <a:pt x="235" y="16"/>
                    <a:pt x="200" y="0"/>
                    <a:pt x="16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93;p40"/>
            <p:cNvSpPr/>
            <p:nvPr/>
          </p:nvSpPr>
          <p:spPr>
            <a:xfrm>
              <a:off x="3833375" y="4151150"/>
              <a:ext cx="15250" cy="21100"/>
            </a:xfrm>
            <a:custGeom>
              <a:avLst/>
              <a:gdLst/>
              <a:ahLst/>
              <a:cxnLst/>
              <a:rect l="l" t="t" r="r" b="b"/>
              <a:pathLst>
                <a:path w="610" h="844" extrusionOk="0">
                  <a:moveTo>
                    <a:pt x="278" y="0"/>
                  </a:moveTo>
                  <a:cubicBezTo>
                    <a:pt x="70" y="347"/>
                    <a:pt x="1" y="624"/>
                    <a:pt x="347" y="832"/>
                  </a:cubicBezTo>
                  <a:cubicBezTo>
                    <a:pt x="363" y="840"/>
                    <a:pt x="378" y="843"/>
                    <a:pt x="393" y="843"/>
                  </a:cubicBezTo>
                  <a:cubicBezTo>
                    <a:pt x="513" y="843"/>
                    <a:pt x="609" y="617"/>
                    <a:pt x="486" y="555"/>
                  </a:cubicBezTo>
                  <a:cubicBezTo>
                    <a:pt x="278" y="486"/>
                    <a:pt x="347" y="278"/>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94;p40"/>
            <p:cNvSpPr/>
            <p:nvPr/>
          </p:nvSpPr>
          <p:spPr>
            <a:xfrm>
              <a:off x="3822050" y="4125750"/>
              <a:ext cx="40825" cy="32825"/>
            </a:xfrm>
            <a:custGeom>
              <a:avLst/>
              <a:gdLst/>
              <a:ahLst/>
              <a:cxnLst/>
              <a:rect l="l" t="t" r="r" b="b"/>
              <a:pathLst>
                <a:path w="1633" h="1313" extrusionOk="0">
                  <a:moveTo>
                    <a:pt x="241" y="0"/>
                  </a:moveTo>
                  <a:cubicBezTo>
                    <a:pt x="139" y="0"/>
                    <a:pt x="1" y="147"/>
                    <a:pt x="107" y="254"/>
                  </a:cubicBezTo>
                  <a:cubicBezTo>
                    <a:pt x="315" y="531"/>
                    <a:pt x="592" y="808"/>
                    <a:pt x="870" y="1086"/>
                  </a:cubicBezTo>
                  <a:cubicBezTo>
                    <a:pt x="1014" y="1182"/>
                    <a:pt x="1193" y="1312"/>
                    <a:pt x="1358" y="1312"/>
                  </a:cubicBezTo>
                  <a:cubicBezTo>
                    <a:pt x="1430" y="1312"/>
                    <a:pt x="1500" y="1287"/>
                    <a:pt x="1563" y="1224"/>
                  </a:cubicBezTo>
                  <a:cubicBezTo>
                    <a:pt x="1632" y="1224"/>
                    <a:pt x="1632" y="1155"/>
                    <a:pt x="1563" y="1155"/>
                  </a:cubicBezTo>
                  <a:cubicBezTo>
                    <a:pt x="1424" y="947"/>
                    <a:pt x="1147" y="878"/>
                    <a:pt x="1008" y="739"/>
                  </a:cubicBezTo>
                  <a:cubicBezTo>
                    <a:pt x="731" y="531"/>
                    <a:pt x="523" y="254"/>
                    <a:pt x="315" y="46"/>
                  </a:cubicBezTo>
                  <a:cubicBezTo>
                    <a:pt x="299" y="14"/>
                    <a:pt x="272" y="0"/>
                    <a:pt x="2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95;p40"/>
            <p:cNvSpPr/>
            <p:nvPr/>
          </p:nvSpPr>
          <p:spPr>
            <a:xfrm>
              <a:off x="3832775" y="4200925"/>
              <a:ext cx="50900" cy="87475"/>
            </a:xfrm>
            <a:custGeom>
              <a:avLst/>
              <a:gdLst/>
              <a:ahLst/>
              <a:cxnLst/>
              <a:rect l="l" t="t" r="r" b="b"/>
              <a:pathLst>
                <a:path w="2036" h="3499" extrusionOk="0">
                  <a:moveTo>
                    <a:pt x="1734" y="1"/>
                  </a:moveTo>
                  <a:cubicBezTo>
                    <a:pt x="1717" y="1"/>
                    <a:pt x="1702" y="6"/>
                    <a:pt x="1688" y="20"/>
                  </a:cubicBezTo>
                  <a:cubicBezTo>
                    <a:pt x="1351" y="245"/>
                    <a:pt x="1059" y="561"/>
                    <a:pt x="702" y="561"/>
                  </a:cubicBezTo>
                  <a:cubicBezTo>
                    <a:pt x="619" y="561"/>
                    <a:pt x="532" y="544"/>
                    <a:pt x="441" y="505"/>
                  </a:cubicBezTo>
                  <a:cubicBezTo>
                    <a:pt x="395" y="482"/>
                    <a:pt x="352" y="472"/>
                    <a:pt x="312" y="472"/>
                  </a:cubicBezTo>
                  <a:cubicBezTo>
                    <a:pt x="108" y="472"/>
                    <a:pt x="1" y="724"/>
                    <a:pt x="233" y="782"/>
                  </a:cubicBezTo>
                  <a:cubicBezTo>
                    <a:pt x="302" y="1545"/>
                    <a:pt x="579" y="2238"/>
                    <a:pt x="857" y="2862"/>
                  </a:cubicBezTo>
                  <a:cubicBezTo>
                    <a:pt x="1005" y="3109"/>
                    <a:pt x="1331" y="3498"/>
                    <a:pt x="1631" y="3498"/>
                  </a:cubicBezTo>
                  <a:cubicBezTo>
                    <a:pt x="1751" y="3498"/>
                    <a:pt x="1867" y="3436"/>
                    <a:pt x="1966" y="3278"/>
                  </a:cubicBezTo>
                  <a:cubicBezTo>
                    <a:pt x="2035" y="3208"/>
                    <a:pt x="1966" y="3139"/>
                    <a:pt x="1896" y="3139"/>
                  </a:cubicBezTo>
                  <a:cubicBezTo>
                    <a:pt x="1065" y="3139"/>
                    <a:pt x="787" y="1683"/>
                    <a:pt x="649" y="921"/>
                  </a:cubicBezTo>
                  <a:cubicBezTo>
                    <a:pt x="1203" y="921"/>
                    <a:pt x="1688" y="643"/>
                    <a:pt x="1827" y="158"/>
                  </a:cubicBezTo>
                  <a:cubicBezTo>
                    <a:pt x="1883" y="102"/>
                    <a:pt x="1803" y="1"/>
                    <a:pt x="173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96;p40"/>
            <p:cNvSpPr/>
            <p:nvPr/>
          </p:nvSpPr>
          <p:spPr>
            <a:xfrm>
              <a:off x="3788825" y="4176725"/>
              <a:ext cx="36325" cy="16725"/>
            </a:xfrm>
            <a:custGeom>
              <a:avLst/>
              <a:gdLst/>
              <a:ahLst/>
              <a:cxnLst/>
              <a:rect l="l" t="t" r="r" b="b"/>
              <a:pathLst>
                <a:path w="1453" h="669" extrusionOk="0">
                  <a:moveTo>
                    <a:pt x="276" y="0"/>
                  </a:moveTo>
                  <a:cubicBezTo>
                    <a:pt x="125" y="0"/>
                    <a:pt x="1" y="147"/>
                    <a:pt x="50" y="294"/>
                  </a:cubicBezTo>
                  <a:cubicBezTo>
                    <a:pt x="175" y="544"/>
                    <a:pt x="399" y="669"/>
                    <a:pt x="619" y="669"/>
                  </a:cubicBezTo>
                  <a:cubicBezTo>
                    <a:pt x="765" y="669"/>
                    <a:pt x="909" y="613"/>
                    <a:pt x="1020" y="502"/>
                  </a:cubicBezTo>
                  <a:cubicBezTo>
                    <a:pt x="1073" y="608"/>
                    <a:pt x="1157" y="653"/>
                    <a:pt x="1232" y="653"/>
                  </a:cubicBezTo>
                  <a:cubicBezTo>
                    <a:pt x="1353" y="653"/>
                    <a:pt x="1453" y="535"/>
                    <a:pt x="1367" y="364"/>
                  </a:cubicBezTo>
                  <a:lnTo>
                    <a:pt x="1298" y="364"/>
                  </a:lnTo>
                  <a:cubicBezTo>
                    <a:pt x="1228" y="364"/>
                    <a:pt x="1228" y="294"/>
                    <a:pt x="1159" y="294"/>
                  </a:cubicBezTo>
                  <a:cubicBezTo>
                    <a:pt x="1159" y="225"/>
                    <a:pt x="1090" y="225"/>
                    <a:pt x="1020" y="225"/>
                  </a:cubicBezTo>
                  <a:cubicBezTo>
                    <a:pt x="916" y="225"/>
                    <a:pt x="812" y="260"/>
                    <a:pt x="717" y="260"/>
                  </a:cubicBezTo>
                  <a:cubicBezTo>
                    <a:pt x="622" y="260"/>
                    <a:pt x="535" y="225"/>
                    <a:pt x="466" y="86"/>
                  </a:cubicBezTo>
                  <a:cubicBezTo>
                    <a:pt x="405" y="25"/>
                    <a:pt x="338" y="0"/>
                    <a:pt x="27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97;p40"/>
            <p:cNvSpPr/>
            <p:nvPr/>
          </p:nvSpPr>
          <p:spPr>
            <a:xfrm>
              <a:off x="3818650" y="4149400"/>
              <a:ext cx="12150" cy="5675"/>
            </a:xfrm>
            <a:custGeom>
              <a:avLst/>
              <a:gdLst/>
              <a:ahLst/>
              <a:cxnLst/>
              <a:rect l="l" t="t" r="r" b="b"/>
              <a:pathLst>
                <a:path w="486" h="227" extrusionOk="0">
                  <a:moveTo>
                    <a:pt x="174" y="1"/>
                  </a:moveTo>
                  <a:lnTo>
                    <a:pt x="105" y="70"/>
                  </a:lnTo>
                  <a:cubicBezTo>
                    <a:pt x="1" y="174"/>
                    <a:pt x="122" y="226"/>
                    <a:pt x="243" y="226"/>
                  </a:cubicBezTo>
                  <a:cubicBezTo>
                    <a:pt x="365" y="226"/>
                    <a:pt x="486" y="174"/>
                    <a:pt x="382" y="70"/>
                  </a:cubicBezTo>
                  <a:lnTo>
                    <a:pt x="31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98;p40"/>
            <p:cNvSpPr/>
            <p:nvPr/>
          </p:nvSpPr>
          <p:spPr>
            <a:xfrm>
              <a:off x="3801425" y="4111275"/>
              <a:ext cx="21575" cy="14600"/>
            </a:xfrm>
            <a:custGeom>
              <a:avLst/>
              <a:gdLst/>
              <a:ahLst/>
              <a:cxnLst/>
              <a:rect l="l" t="t" r="r" b="b"/>
              <a:pathLst>
                <a:path w="863" h="584" extrusionOk="0">
                  <a:moveTo>
                    <a:pt x="447" y="1"/>
                  </a:moveTo>
                  <a:cubicBezTo>
                    <a:pt x="378" y="70"/>
                    <a:pt x="308" y="140"/>
                    <a:pt x="239" y="209"/>
                  </a:cubicBezTo>
                  <a:cubicBezTo>
                    <a:pt x="1" y="268"/>
                    <a:pt x="121" y="584"/>
                    <a:pt x="335" y="584"/>
                  </a:cubicBezTo>
                  <a:cubicBezTo>
                    <a:pt x="370" y="584"/>
                    <a:pt x="408" y="575"/>
                    <a:pt x="447" y="556"/>
                  </a:cubicBezTo>
                  <a:cubicBezTo>
                    <a:pt x="516" y="556"/>
                    <a:pt x="516" y="486"/>
                    <a:pt x="586" y="417"/>
                  </a:cubicBezTo>
                  <a:cubicBezTo>
                    <a:pt x="863" y="417"/>
                    <a:pt x="724" y="1"/>
                    <a:pt x="4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99;p40"/>
            <p:cNvSpPr/>
            <p:nvPr/>
          </p:nvSpPr>
          <p:spPr>
            <a:xfrm>
              <a:off x="3722475" y="4142925"/>
              <a:ext cx="17350" cy="26450"/>
            </a:xfrm>
            <a:custGeom>
              <a:avLst/>
              <a:gdLst/>
              <a:ahLst/>
              <a:cxnLst/>
              <a:rect l="l" t="t" r="r" b="b"/>
              <a:pathLst>
                <a:path w="694" h="1058" extrusionOk="0">
                  <a:moveTo>
                    <a:pt x="451" y="0"/>
                  </a:moveTo>
                  <a:cubicBezTo>
                    <a:pt x="330" y="0"/>
                    <a:pt x="208" y="87"/>
                    <a:pt x="208" y="260"/>
                  </a:cubicBezTo>
                  <a:cubicBezTo>
                    <a:pt x="139" y="468"/>
                    <a:pt x="0" y="745"/>
                    <a:pt x="139" y="953"/>
                  </a:cubicBezTo>
                  <a:cubicBezTo>
                    <a:pt x="208" y="1022"/>
                    <a:pt x="312" y="1057"/>
                    <a:pt x="416" y="1057"/>
                  </a:cubicBezTo>
                  <a:cubicBezTo>
                    <a:pt x="520" y="1057"/>
                    <a:pt x="624" y="1022"/>
                    <a:pt x="694" y="953"/>
                  </a:cubicBezTo>
                  <a:cubicBezTo>
                    <a:pt x="694" y="884"/>
                    <a:pt x="694" y="815"/>
                    <a:pt x="694" y="745"/>
                  </a:cubicBezTo>
                  <a:lnTo>
                    <a:pt x="624" y="745"/>
                  </a:lnTo>
                  <a:lnTo>
                    <a:pt x="624" y="607"/>
                  </a:lnTo>
                  <a:cubicBezTo>
                    <a:pt x="624" y="607"/>
                    <a:pt x="694" y="329"/>
                    <a:pt x="694" y="260"/>
                  </a:cubicBezTo>
                  <a:cubicBezTo>
                    <a:pt x="694" y="87"/>
                    <a:pt x="572" y="0"/>
                    <a:pt x="45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00;p40"/>
            <p:cNvSpPr/>
            <p:nvPr/>
          </p:nvSpPr>
          <p:spPr>
            <a:xfrm>
              <a:off x="3797000" y="4072725"/>
              <a:ext cx="10425" cy="13900"/>
            </a:xfrm>
            <a:custGeom>
              <a:avLst/>
              <a:gdLst/>
              <a:ahLst/>
              <a:cxnLst/>
              <a:rect l="l" t="t" r="r" b="b"/>
              <a:pathLst>
                <a:path w="417" h="556" extrusionOk="0">
                  <a:moveTo>
                    <a:pt x="173" y="1"/>
                  </a:moveTo>
                  <a:cubicBezTo>
                    <a:pt x="87" y="1"/>
                    <a:pt x="0" y="53"/>
                    <a:pt x="0" y="157"/>
                  </a:cubicBezTo>
                  <a:cubicBezTo>
                    <a:pt x="0" y="295"/>
                    <a:pt x="0" y="434"/>
                    <a:pt x="139" y="503"/>
                  </a:cubicBezTo>
                  <a:cubicBezTo>
                    <a:pt x="139" y="538"/>
                    <a:pt x="156" y="555"/>
                    <a:pt x="182" y="555"/>
                  </a:cubicBezTo>
                  <a:cubicBezTo>
                    <a:pt x="208" y="555"/>
                    <a:pt x="243" y="538"/>
                    <a:pt x="277" y="503"/>
                  </a:cubicBezTo>
                  <a:cubicBezTo>
                    <a:pt x="347" y="434"/>
                    <a:pt x="416" y="295"/>
                    <a:pt x="347" y="157"/>
                  </a:cubicBez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01;p40"/>
            <p:cNvSpPr/>
            <p:nvPr/>
          </p:nvSpPr>
          <p:spPr>
            <a:xfrm>
              <a:off x="3805650" y="4260325"/>
              <a:ext cx="13900" cy="10425"/>
            </a:xfrm>
            <a:custGeom>
              <a:avLst/>
              <a:gdLst/>
              <a:ahLst/>
              <a:cxnLst/>
              <a:rect l="l" t="t" r="r" b="b"/>
              <a:pathLst>
                <a:path w="556" h="417" extrusionOk="0">
                  <a:moveTo>
                    <a:pt x="278" y="0"/>
                  </a:moveTo>
                  <a:cubicBezTo>
                    <a:pt x="1" y="0"/>
                    <a:pt x="1" y="416"/>
                    <a:pt x="278" y="416"/>
                  </a:cubicBezTo>
                  <a:lnTo>
                    <a:pt x="347" y="416"/>
                  </a:lnTo>
                  <a:cubicBezTo>
                    <a:pt x="555" y="347"/>
                    <a:pt x="555" y="7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02;p40"/>
            <p:cNvSpPr/>
            <p:nvPr/>
          </p:nvSpPr>
          <p:spPr>
            <a:xfrm>
              <a:off x="3732875" y="4267875"/>
              <a:ext cx="16575" cy="11525"/>
            </a:xfrm>
            <a:custGeom>
              <a:avLst/>
              <a:gdLst/>
              <a:ahLst/>
              <a:cxnLst/>
              <a:rect l="l" t="t" r="r" b="b"/>
              <a:pathLst>
                <a:path w="663" h="461" extrusionOk="0">
                  <a:moveTo>
                    <a:pt x="414" y="0"/>
                  </a:moveTo>
                  <a:cubicBezTo>
                    <a:pt x="371" y="0"/>
                    <a:pt x="324" y="14"/>
                    <a:pt x="278" y="45"/>
                  </a:cubicBezTo>
                  <a:lnTo>
                    <a:pt x="208" y="114"/>
                  </a:lnTo>
                  <a:cubicBezTo>
                    <a:pt x="0" y="114"/>
                    <a:pt x="0" y="461"/>
                    <a:pt x="208" y="461"/>
                  </a:cubicBezTo>
                  <a:cubicBezTo>
                    <a:pt x="347" y="461"/>
                    <a:pt x="416" y="392"/>
                    <a:pt x="555" y="322"/>
                  </a:cubicBezTo>
                  <a:cubicBezTo>
                    <a:pt x="662" y="161"/>
                    <a:pt x="562" y="0"/>
                    <a:pt x="41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03;p40"/>
            <p:cNvSpPr/>
            <p:nvPr/>
          </p:nvSpPr>
          <p:spPr>
            <a:xfrm>
              <a:off x="3717275" y="4277650"/>
              <a:ext cx="13900" cy="8700"/>
            </a:xfrm>
            <a:custGeom>
              <a:avLst/>
              <a:gdLst/>
              <a:ahLst/>
              <a:cxnLst/>
              <a:rect l="l" t="t" r="r" b="b"/>
              <a:pathLst>
                <a:path w="556" h="348" extrusionOk="0">
                  <a:moveTo>
                    <a:pt x="347" y="1"/>
                  </a:moveTo>
                  <a:cubicBezTo>
                    <a:pt x="278" y="1"/>
                    <a:pt x="139" y="1"/>
                    <a:pt x="70" y="70"/>
                  </a:cubicBezTo>
                  <a:cubicBezTo>
                    <a:pt x="0" y="139"/>
                    <a:pt x="0" y="209"/>
                    <a:pt x="70" y="278"/>
                  </a:cubicBezTo>
                  <a:cubicBezTo>
                    <a:pt x="139" y="347"/>
                    <a:pt x="208" y="347"/>
                    <a:pt x="347" y="347"/>
                  </a:cubicBezTo>
                  <a:cubicBezTo>
                    <a:pt x="555" y="278"/>
                    <a:pt x="555" y="70"/>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04;p40"/>
            <p:cNvSpPr/>
            <p:nvPr/>
          </p:nvSpPr>
          <p:spPr>
            <a:xfrm>
              <a:off x="3698875" y="4267250"/>
              <a:ext cx="18425" cy="13100"/>
            </a:xfrm>
            <a:custGeom>
              <a:avLst/>
              <a:gdLst/>
              <a:ahLst/>
              <a:cxnLst/>
              <a:rect l="l" t="t" r="r" b="b"/>
              <a:pathLst>
                <a:path w="737" h="524" extrusionOk="0">
                  <a:moveTo>
                    <a:pt x="598" y="1"/>
                  </a:moveTo>
                  <a:cubicBezTo>
                    <a:pt x="390" y="70"/>
                    <a:pt x="251" y="139"/>
                    <a:pt x="113" y="209"/>
                  </a:cubicBezTo>
                  <a:cubicBezTo>
                    <a:pt x="0" y="321"/>
                    <a:pt x="115" y="524"/>
                    <a:pt x="236" y="524"/>
                  </a:cubicBezTo>
                  <a:cubicBezTo>
                    <a:pt x="265" y="524"/>
                    <a:pt x="294" y="512"/>
                    <a:pt x="321" y="486"/>
                  </a:cubicBezTo>
                  <a:cubicBezTo>
                    <a:pt x="459" y="278"/>
                    <a:pt x="598" y="278"/>
                    <a:pt x="667" y="139"/>
                  </a:cubicBezTo>
                  <a:cubicBezTo>
                    <a:pt x="736" y="70"/>
                    <a:pt x="667" y="1"/>
                    <a:pt x="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05;p40"/>
            <p:cNvSpPr/>
            <p:nvPr/>
          </p:nvSpPr>
          <p:spPr>
            <a:xfrm>
              <a:off x="3869775" y="4159050"/>
              <a:ext cx="36425" cy="30250"/>
            </a:xfrm>
            <a:custGeom>
              <a:avLst/>
              <a:gdLst/>
              <a:ahLst/>
              <a:cxnLst/>
              <a:rect l="l" t="t" r="r" b="b"/>
              <a:pathLst>
                <a:path w="1457" h="1210" extrusionOk="0">
                  <a:moveTo>
                    <a:pt x="160" y="0"/>
                  </a:moveTo>
                  <a:cubicBezTo>
                    <a:pt x="124" y="0"/>
                    <a:pt x="93" y="8"/>
                    <a:pt x="70" y="31"/>
                  </a:cubicBezTo>
                  <a:cubicBezTo>
                    <a:pt x="0" y="31"/>
                    <a:pt x="0" y="100"/>
                    <a:pt x="0" y="170"/>
                  </a:cubicBezTo>
                  <a:cubicBezTo>
                    <a:pt x="0" y="377"/>
                    <a:pt x="139" y="447"/>
                    <a:pt x="347" y="447"/>
                  </a:cubicBezTo>
                  <a:cubicBezTo>
                    <a:pt x="347" y="516"/>
                    <a:pt x="416" y="516"/>
                    <a:pt x="486" y="585"/>
                  </a:cubicBezTo>
                  <a:cubicBezTo>
                    <a:pt x="506" y="565"/>
                    <a:pt x="526" y="557"/>
                    <a:pt x="545" y="557"/>
                  </a:cubicBezTo>
                  <a:cubicBezTo>
                    <a:pt x="590" y="557"/>
                    <a:pt x="624" y="606"/>
                    <a:pt x="624" y="655"/>
                  </a:cubicBezTo>
                  <a:cubicBezTo>
                    <a:pt x="624" y="704"/>
                    <a:pt x="694" y="753"/>
                    <a:pt x="759" y="753"/>
                  </a:cubicBezTo>
                  <a:cubicBezTo>
                    <a:pt x="786" y="753"/>
                    <a:pt x="812" y="744"/>
                    <a:pt x="832" y="724"/>
                  </a:cubicBezTo>
                  <a:lnTo>
                    <a:pt x="832" y="793"/>
                  </a:lnTo>
                  <a:cubicBezTo>
                    <a:pt x="902" y="1001"/>
                    <a:pt x="1040" y="1140"/>
                    <a:pt x="1179" y="1209"/>
                  </a:cubicBezTo>
                  <a:cubicBezTo>
                    <a:pt x="1318" y="1209"/>
                    <a:pt x="1387" y="1140"/>
                    <a:pt x="1456" y="1071"/>
                  </a:cubicBezTo>
                  <a:lnTo>
                    <a:pt x="1456" y="1001"/>
                  </a:lnTo>
                  <a:cubicBezTo>
                    <a:pt x="1456" y="932"/>
                    <a:pt x="1387" y="863"/>
                    <a:pt x="1318" y="863"/>
                  </a:cubicBezTo>
                  <a:cubicBezTo>
                    <a:pt x="1248" y="793"/>
                    <a:pt x="1248" y="793"/>
                    <a:pt x="1248" y="724"/>
                  </a:cubicBezTo>
                  <a:cubicBezTo>
                    <a:pt x="1248" y="623"/>
                    <a:pt x="1137" y="558"/>
                    <a:pt x="1050" y="558"/>
                  </a:cubicBezTo>
                  <a:cubicBezTo>
                    <a:pt x="1018" y="558"/>
                    <a:pt x="990" y="567"/>
                    <a:pt x="971" y="585"/>
                  </a:cubicBezTo>
                  <a:cubicBezTo>
                    <a:pt x="971" y="585"/>
                    <a:pt x="971" y="516"/>
                    <a:pt x="971" y="447"/>
                  </a:cubicBezTo>
                  <a:cubicBezTo>
                    <a:pt x="902" y="308"/>
                    <a:pt x="763" y="239"/>
                    <a:pt x="624" y="170"/>
                  </a:cubicBezTo>
                  <a:cubicBezTo>
                    <a:pt x="624" y="100"/>
                    <a:pt x="486" y="31"/>
                    <a:pt x="416" y="31"/>
                  </a:cubicBezTo>
                  <a:cubicBezTo>
                    <a:pt x="324" y="31"/>
                    <a:pt x="232" y="0"/>
                    <a:pt x="1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06;p40"/>
            <p:cNvSpPr/>
            <p:nvPr/>
          </p:nvSpPr>
          <p:spPr>
            <a:xfrm>
              <a:off x="3885375" y="4230850"/>
              <a:ext cx="26025" cy="12875"/>
            </a:xfrm>
            <a:custGeom>
              <a:avLst/>
              <a:gdLst/>
              <a:ahLst/>
              <a:cxnLst/>
              <a:rect l="l" t="t" r="r" b="b"/>
              <a:pathLst>
                <a:path w="1041" h="515" extrusionOk="0">
                  <a:moveTo>
                    <a:pt x="347" y="1"/>
                  </a:moveTo>
                  <a:cubicBezTo>
                    <a:pt x="278" y="1"/>
                    <a:pt x="208" y="1"/>
                    <a:pt x="139" y="70"/>
                  </a:cubicBezTo>
                  <a:lnTo>
                    <a:pt x="70" y="140"/>
                  </a:lnTo>
                  <a:cubicBezTo>
                    <a:pt x="0" y="209"/>
                    <a:pt x="0" y="348"/>
                    <a:pt x="70" y="486"/>
                  </a:cubicBezTo>
                  <a:lnTo>
                    <a:pt x="278" y="486"/>
                  </a:lnTo>
                  <a:cubicBezTo>
                    <a:pt x="298" y="506"/>
                    <a:pt x="324" y="515"/>
                    <a:pt x="353" y="515"/>
                  </a:cubicBezTo>
                  <a:cubicBezTo>
                    <a:pt x="422" y="515"/>
                    <a:pt x="506" y="466"/>
                    <a:pt x="555" y="417"/>
                  </a:cubicBezTo>
                  <a:cubicBezTo>
                    <a:pt x="555" y="466"/>
                    <a:pt x="590" y="515"/>
                    <a:pt x="659" y="515"/>
                  </a:cubicBezTo>
                  <a:cubicBezTo>
                    <a:pt x="688" y="515"/>
                    <a:pt x="722" y="506"/>
                    <a:pt x="763" y="486"/>
                  </a:cubicBezTo>
                  <a:cubicBezTo>
                    <a:pt x="832" y="486"/>
                    <a:pt x="901" y="417"/>
                    <a:pt x="971" y="417"/>
                  </a:cubicBezTo>
                  <a:cubicBezTo>
                    <a:pt x="1040" y="348"/>
                    <a:pt x="1040" y="278"/>
                    <a:pt x="971" y="278"/>
                  </a:cubicBezTo>
                  <a:cubicBezTo>
                    <a:pt x="901" y="209"/>
                    <a:pt x="832" y="209"/>
                    <a:pt x="763" y="140"/>
                  </a:cubicBezTo>
                  <a:lnTo>
                    <a:pt x="624" y="140"/>
                  </a:lnTo>
                  <a:cubicBezTo>
                    <a:pt x="624" y="70"/>
                    <a:pt x="486" y="1"/>
                    <a:pt x="34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07;p40"/>
            <p:cNvSpPr/>
            <p:nvPr/>
          </p:nvSpPr>
          <p:spPr>
            <a:xfrm>
              <a:off x="3906175" y="4216575"/>
              <a:ext cx="22550" cy="25425"/>
            </a:xfrm>
            <a:custGeom>
              <a:avLst/>
              <a:gdLst/>
              <a:ahLst/>
              <a:cxnLst/>
              <a:rect l="l" t="t" r="r" b="b"/>
              <a:pathLst>
                <a:path w="902" h="1017" extrusionOk="0">
                  <a:moveTo>
                    <a:pt x="182" y="0"/>
                  </a:moveTo>
                  <a:cubicBezTo>
                    <a:pt x="104" y="0"/>
                    <a:pt x="35" y="52"/>
                    <a:pt x="69" y="156"/>
                  </a:cubicBezTo>
                  <a:cubicBezTo>
                    <a:pt x="0" y="225"/>
                    <a:pt x="0" y="225"/>
                    <a:pt x="69" y="295"/>
                  </a:cubicBezTo>
                  <a:cubicBezTo>
                    <a:pt x="69" y="344"/>
                    <a:pt x="104" y="393"/>
                    <a:pt x="149" y="393"/>
                  </a:cubicBezTo>
                  <a:cubicBezTo>
                    <a:pt x="168" y="393"/>
                    <a:pt x="188" y="384"/>
                    <a:pt x="208" y="364"/>
                  </a:cubicBezTo>
                  <a:lnTo>
                    <a:pt x="208" y="572"/>
                  </a:lnTo>
                  <a:cubicBezTo>
                    <a:pt x="139" y="572"/>
                    <a:pt x="69" y="641"/>
                    <a:pt x="69" y="711"/>
                  </a:cubicBezTo>
                  <a:cubicBezTo>
                    <a:pt x="139" y="780"/>
                    <a:pt x="139" y="849"/>
                    <a:pt x="208" y="919"/>
                  </a:cubicBezTo>
                  <a:cubicBezTo>
                    <a:pt x="257" y="968"/>
                    <a:pt x="306" y="1017"/>
                    <a:pt x="380" y="1017"/>
                  </a:cubicBezTo>
                  <a:cubicBezTo>
                    <a:pt x="410" y="1017"/>
                    <a:pt x="445" y="1008"/>
                    <a:pt x="485" y="988"/>
                  </a:cubicBezTo>
                  <a:cubicBezTo>
                    <a:pt x="624" y="988"/>
                    <a:pt x="693" y="780"/>
                    <a:pt x="693" y="641"/>
                  </a:cubicBezTo>
                  <a:cubicBezTo>
                    <a:pt x="763" y="641"/>
                    <a:pt x="901" y="641"/>
                    <a:pt x="901" y="572"/>
                  </a:cubicBezTo>
                  <a:cubicBezTo>
                    <a:pt x="901" y="503"/>
                    <a:pt x="901" y="433"/>
                    <a:pt x="901" y="433"/>
                  </a:cubicBezTo>
                  <a:cubicBezTo>
                    <a:pt x="901" y="332"/>
                    <a:pt x="827" y="267"/>
                    <a:pt x="760" y="267"/>
                  </a:cubicBezTo>
                  <a:cubicBezTo>
                    <a:pt x="735" y="267"/>
                    <a:pt x="712" y="276"/>
                    <a:pt x="693" y="295"/>
                  </a:cubicBezTo>
                  <a:cubicBezTo>
                    <a:pt x="612" y="213"/>
                    <a:pt x="555" y="180"/>
                    <a:pt x="493" y="180"/>
                  </a:cubicBezTo>
                  <a:cubicBezTo>
                    <a:pt x="450" y="180"/>
                    <a:pt x="404" y="197"/>
                    <a:pt x="347" y="225"/>
                  </a:cubicBezTo>
                  <a:lnTo>
                    <a:pt x="347" y="156"/>
                  </a:lnTo>
                  <a:cubicBezTo>
                    <a:pt x="347" y="52"/>
                    <a:pt x="260" y="0"/>
                    <a:pt x="18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08;p40"/>
            <p:cNvSpPr/>
            <p:nvPr/>
          </p:nvSpPr>
          <p:spPr>
            <a:xfrm>
              <a:off x="3732875" y="4206600"/>
              <a:ext cx="8675" cy="6950"/>
            </a:xfrm>
            <a:custGeom>
              <a:avLst/>
              <a:gdLst/>
              <a:ahLst/>
              <a:cxnLst/>
              <a:rect l="l" t="t" r="r" b="b"/>
              <a:pathLst>
                <a:path w="347" h="278" extrusionOk="0">
                  <a:moveTo>
                    <a:pt x="139" y="1"/>
                  </a:moveTo>
                  <a:cubicBezTo>
                    <a:pt x="0" y="70"/>
                    <a:pt x="0" y="278"/>
                    <a:pt x="139" y="278"/>
                  </a:cubicBezTo>
                  <a:cubicBezTo>
                    <a:pt x="347" y="278"/>
                    <a:pt x="347" y="70"/>
                    <a:pt x="13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09;p40"/>
            <p:cNvSpPr/>
            <p:nvPr/>
          </p:nvSpPr>
          <p:spPr>
            <a:xfrm>
              <a:off x="3680875" y="4198375"/>
              <a:ext cx="13100" cy="16325"/>
            </a:xfrm>
            <a:custGeom>
              <a:avLst/>
              <a:gdLst/>
              <a:ahLst/>
              <a:cxnLst/>
              <a:rect l="l" t="t" r="r" b="b"/>
              <a:pathLst>
                <a:path w="524" h="653" extrusionOk="0">
                  <a:moveTo>
                    <a:pt x="148" y="0"/>
                  </a:moveTo>
                  <a:cubicBezTo>
                    <a:pt x="105" y="0"/>
                    <a:pt x="70" y="18"/>
                    <a:pt x="70" y="52"/>
                  </a:cubicBezTo>
                  <a:cubicBezTo>
                    <a:pt x="1" y="260"/>
                    <a:pt x="1" y="468"/>
                    <a:pt x="209" y="607"/>
                  </a:cubicBezTo>
                  <a:cubicBezTo>
                    <a:pt x="225" y="639"/>
                    <a:pt x="252" y="652"/>
                    <a:pt x="283" y="652"/>
                  </a:cubicBezTo>
                  <a:cubicBezTo>
                    <a:pt x="384" y="652"/>
                    <a:pt x="523" y="505"/>
                    <a:pt x="417" y="399"/>
                  </a:cubicBezTo>
                  <a:cubicBezTo>
                    <a:pt x="278" y="191"/>
                    <a:pt x="347" y="122"/>
                    <a:pt x="278" y="52"/>
                  </a:cubicBezTo>
                  <a:cubicBezTo>
                    <a:pt x="243" y="18"/>
                    <a:pt x="191" y="0"/>
                    <a:pt x="1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10;p40"/>
            <p:cNvSpPr/>
            <p:nvPr/>
          </p:nvSpPr>
          <p:spPr>
            <a:xfrm>
              <a:off x="3696475" y="4123425"/>
              <a:ext cx="10425" cy="12575"/>
            </a:xfrm>
            <a:custGeom>
              <a:avLst/>
              <a:gdLst/>
              <a:ahLst/>
              <a:cxnLst/>
              <a:rect l="l" t="t" r="r" b="b"/>
              <a:pathLst>
                <a:path w="417" h="503" extrusionOk="0">
                  <a:moveTo>
                    <a:pt x="278" y="0"/>
                  </a:moveTo>
                  <a:cubicBezTo>
                    <a:pt x="70" y="70"/>
                    <a:pt x="1" y="208"/>
                    <a:pt x="1" y="347"/>
                  </a:cubicBezTo>
                  <a:cubicBezTo>
                    <a:pt x="35" y="451"/>
                    <a:pt x="105" y="503"/>
                    <a:pt x="174" y="503"/>
                  </a:cubicBezTo>
                  <a:cubicBezTo>
                    <a:pt x="243" y="503"/>
                    <a:pt x="313" y="451"/>
                    <a:pt x="347" y="347"/>
                  </a:cubicBezTo>
                  <a:cubicBezTo>
                    <a:pt x="347" y="277"/>
                    <a:pt x="417" y="208"/>
                    <a:pt x="417" y="139"/>
                  </a:cubicBezTo>
                  <a:cubicBezTo>
                    <a:pt x="417" y="0"/>
                    <a:pt x="34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611;p40"/>
            <p:cNvSpPr/>
            <p:nvPr/>
          </p:nvSpPr>
          <p:spPr>
            <a:xfrm>
              <a:off x="3721550" y="4103200"/>
              <a:ext cx="13075" cy="11575"/>
            </a:xfrm>
            <a:custGeom>
              <a:avLst/>
              <a:gdLst/>
              <a:ahLst/>
              <a:cxnLst/>
              <a:rect l="l" t="t" r="r" b="b"/>
              <a:pathLst>
                <a:path w="523" h="463" extrusionOk="0">
                  <a:moveTo>
                    <a:pt x="241" y="1"/>
                  </a:moveTo>
                  <a:cubicBezTo>
                    <a:pt x="139" y="1"/>
                    <a:pt x="0" y="148"/>
                    <a:pt x="107" y="255"/>
                  </a:cubicBezTo>
                  <a:cubicBezTo>
                    <a:pt x="176" y="324"/>
                    <a:pt x="245" y="393"/>
                    <a:pt x="315" y="463"/>
                  </a:cubicBezTo>
                  <a:lnTo>
                    <a:pt x="384" y="463"/>
                  </a:lnTo>
                  <a:cubicBezTo>
                    <a:pt x="523" y="324"/>
                    <a:pt x="384" y="185"/>
                    <a:pt x="315" y="47"/>
                  </a:cubicBezTo>
                  <a:cubicBezTo>
                    <a:pt x="299" y="14"/>
                    <a:pt x="271" y="1"/>
                    <a:pt x="24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612;p40"/>
            <p:cNvSpPr/>
            <p:nvPr/>
          </p:nvSpPr>
          <p:spPr>
            <a:xfrm>
              <a:off x="3874975" y="4174725"/>
              <a:ext cx="20550" cy="18200"/>
            </a:xfrm>
            <a:custGeom>
              <a:avLst/>
              <a:gdLst/>
              <a:ahLst/>
              <a:cxnLst/>
              <a:rect l="l" t="t" r="r" b="b"/>
              <a:pathLst>
                <a:path w="822" h="728" extrusionOk="0">
                  <a:moveTo>
                    <a:pt x="169" y="1"/>
                  </a:moveTo>
                  <a:cubicBezTo>
                    <a:pt x="75" y="1"/>
                    <a:pt x="0" y="65"/>
                    <a:pt x="0" y="166"/>
                  </a:cubicBezTo>
                  <a:cubicBezTo>
                    <a:pt x="0" y="513"/>
                    <a:pt x="70" y="721"/>
                    <a:pt x="416" y="721"/>
                  </a:cubicBezTo>
                  <a:cubicBezTo>
                    <a:pt x="444" y="726"/>
                    <a:pt x="470" y="728"/>
                    <a:pt x="493" y="728"/>
                  </a:cubicBezTo>
                  <a:cubicBezTo>
                    <a:pt x="822" y="728"/>
                    <a:pt x="740" y="305"/>
                    <a:pt x="416" y="305"/>
                  </a:cubicBezTo>
                  <a:cubicBezTo>
                    <a:pt x="347" y="305"/>
                    <a:pt x="416" y="305"/>
                    <a:pt x="416" y="166"/>
                  </a:cubicBezTo>
                  <a:cubicBezTo>
                    <a:pt x="347" y="166"/>
                    <a:pt x="347" y="97"/>
                    <a:pt x="278" y="28"/>
                  </a:cubicBezTo>
                  <a:cubicBezTo>
                    <a:pt x="241" y="9"/>
                    <a:pt x="203" y="1"/>
                    <a:pt x="16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613;p40"/>
            <p:cNvSpPr/>
            <p:nvPr/>
          </p:nvSpPr>
          <p:spPr>
            <a:xfrm>
              <a:off x="3681125" y="4296025"/>
              <a:ext cx="32700" cy="28775"/>
            </a:xfrm>
            <a:custGeom>
              <a:avLst/>
              <a:gdLst/>
              <a:ahLst/>
              <a:cxnLst/>
              <a:rect l="l" t="t" r="r" b="b"/>
              <a:pathLst>
                <a:path w="1308" h="1151" extrusionOk="0">
                  <a:moveTo>
                    <a:pt x="1224" y="1"/>
                  </a:moveTo>
                  <a:cubicBezTo>
                    <a:pt x="1206" y="1"/>
                    <a:pt x="1188" y="9"/>
                    <a:pt x="1169" y="28"/>
                  </a:cubicBezTo>
                  <a:cubicBezTo>
                    <a:pt x="753" y="236"/>
                    <a:pt x="476" y="652"/>
                    <a:pt x="60" y="860"/>
                  </a:cubicBezTo>
                  <a:cubicBezTo>
                    <a:pt x="0" y="980"/>
                    <a:pt x="44" y="1151"/>
                    <a:pt x="146" y="1151"/>
                  </a:cubicBezTo>
                  <a:cubicBezTo>
                    <a:pt x="162" y="1151"/>
                    <a:pt x="180" y="1147"/>
                    <a:pt x="199" y="1137"/>
                  </a:cubicBezTo>
                  <a:cubicBezTo>
                    <a:pt x="615" y="860"/>
                    <a:pt x="961" y="513"/>
                    <a:pt x="1308" y="167"/>
                  </a:cubicBezTo>
                  <a:cubicBezTo>
                    <a:pt x="1308" y="65"/>
                    <a:pt x="1271" y="1"/>
                    <a:pt x="12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614;p40"/>
            <p:cNvSpPr/>
            <p:nvPr/>
          </p:nvSpPr>
          <p:spPr>
            <a:xfrm>
              <a:off x="3860225" y="4222000"/>
              <a:ext cx="21175" cy="13150"/>
            </a:xfrm>
            <a:custGeom>
              <a:avLst/>
              <a:gdLst/>
              <a:ahLst/>
              <a:cxnLst/>
              <a:rect l="l" t="t" r="r" b="b"/>
              <a:pathLst>
                <a:path w="847" h="526" extrusionOk="0">
                  <a:moveTo>
                    <a:pt x="513" y="1"/>
                  </a:moveTo>
                  <a:cubicBezTo>
                    <a:pt x="493" y="1"/>
                    <a:pt x="473" y="3"/>
                    <a:pt x="452" y="8"/>
                  </a:cubicBezTo>
                  <a:cubicBezTo>
                    <a:pt x="382" y="8"/>
                    <a:pt x="313" y="78"/>
                    <a:pt x="175" y="147"/>
                  </a:cubicBezTo>
                  <a:cubicBezTo>
                    <a:pt x="0" y="263"/>
                    <a:pt x="118" y="526"/>
                    <a:pt x="324" y="526"/>
                  </a:cubicBezTo>
                  <a:cubicBezTo>
                    <a:pt x="364" y="526"/>
                    <a:pt x="407" y="516"/>
                    <a:pt x="452" y="494"/>
                  </a:cubicBezTo>
                  <a:cubicBezTo>
                    <a:pt x="452" y="494"/>
                    <a:pt x="521" y="424"/>
                    <a:pt x="590" y="424"/>
                  </a:cubicBezTo>
                  <a:cubicBezTo>
                    <a:pt x="847" y="360"/>
                    <a:pt x="748" y="1"/>
                    <a:pt x="5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615;p40"/>
            <p:cNvSpPr/>
            <p:nvPr/>
          </p:nvSpPr>
          <p:spPr>
            <a:xfrm>
              <a:off x="3906175" y="4139150"/>
              <a:ext cx="17950" cy="13750"/>
            </a:xfrm>
            <a:custGeom>
              <a:avLst/>
              <a:gdLst/>
              <a:ahLst/>
              <a:cxnLst/>
              <a:rect l="l" t="t" r="r" b="b"/>
              <a:pathLst>
                <a:path w="718" h="550" extrusionOk="0">
                  <a:moveTo>
                    <a:pt x="356" y="0"/>
                  </a:moveTo>
                  <a:cubicBezTo>
                    <a:pt x="305" y="0"/>
                    <a:pt x="253" y="19"/>
                    <a:pt x="208" y="64"/>
                  </a:cubicBezTo>
                  <a:lnTo>
                    <a:pt x="139" y="134"/>
                  </a:lnTo>
                  <a:cubicBezTo>
                    <a:pt x="69" y="203"/>
                    <a:pt x="69" y="203"/>
                    <a:pt x="69" y="272"/>
                  </a:cubicBezTo>
                  <a:cubicBezTo>
                    <a:pt x="0" y="411"/>
                    <a:pt x="139" y="550"/>
                    <a:pt x="277" y="550"/>
                  </a:cubicBezTo>
                  <a:cubicBezTo>
                    <a:pt x="347" y="550"/>
                    <a:pt x="485" y="480"/>
                    <a:pt x="555" y="411"/>
                  </a:cubicBezTo>
                  <a:cubicBezTo>
                    <a:pt x="718" y="248"/>
                    <a:pt x="540" y="0"/>
                    <a:pt x="35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616;p40"/>
            <p:cNvSpPr/>
            <p:nvPr/>
          </p:nvSpPr>
          <p:spPr>
            <a:xfrm>
              <a:off x="3887100" y="4100700"/>
              <a:ext cx="16825" cy="10600"/>
            </a:xfrm>
            <a:custGeom>
              <a:avLst/>
              <a:gdLst/>
              <a:ahLst/>
              <a:cxnLst/>
              <a:rect l="l" t="t" r="r" b="b"/>
              <a:pathLst>
                <a:path w="673" h="424" extrusionOk="0">
                  <a:moveTo>
                    <a:pt x="339" y="0"/>
                  </a:moveTo>
                  <a:cubicBezTo>
                    <a:pt x="320" y="0"/>
                    <a:pt x="299" y="3"/>
                    <a:pt x="278" y="8"/>
                  </a:cubicBezTo>
                  <a:lnTo>
                    <a:pt x="139" y="77"/>
                  </a:lnTo>
                  <a:cubicBezTo>
                    <a:pt x="139" y="77"/>
                    <a:pt x="70" y="77"/>
                    <a:pt x="70" y="147"/>
                  </a:cubicBezTo>
                  <a:cubicBezTo>
                    <a:pt x="1" y="216"/>
                    <a:pt x="1" y="216"/>
                    <a:pt x="70" y="285"/>
                  </a:cubicBezTo>
                  <a:cubicBezTo>
                    <a:pt x="70" y="355"/>
                    <a:pt x="139" y="424"/>
                    <a:pt x="209" y="424"/>
                  </a:cubicBezTo>
                  <a:lnTo>
                    <a:pt x="417" y="424"/>
                  </a:lnTo>
                  <a:cubicBezTo>
                    <a:pt x="673" y="360"/>
                    <a:pt x="574" y="0"/>
                    <a:pt x="33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617;p40"/>
            <p:cNvSpPr/>
            <p:nvPr/>
          </p:nvSpPr>
          <p:spPr>
            <a:xfrm>
              <a:off x="3911375" y="4161100"/>
              <a:ext cx="8675" cy="11300"/>
            </a:xfrm>
            <a:custGeom>
              <a:avLst/>
              <a:gdLst/>
              <a:ahLst/>
              <a:cxnLst/>
              <a:rect l="l" t="t" r="r" b="b"/>
              <a:pathLst>
                <a:path w="347" h="452" extrusionOk="0">
                  <a:moveTo>
                    <a:pt x="173" y="1"/>
                  </a:moveTo>
                  <a:cubicBezTo>
                    <a:pt x="87" y="1"/>
                    <a:pt x="0" y="53"/>
                    <a:pt x="0" y="157"/>
                  </a:cubicBezTo>
                  <a:lnTo>
                    <a:pt x="0" y="295"/>
                  </a:lnTo>
                  <a:cubicBezTo>
                    <a:pt x="0" y="399"/>
                    <a:pt x="87" y="451"/>
                    <a:pt x="173" y="451"/>
                  </a:cubicBezTo>
                  <a:cubicBezTo>
                    <a:pt x="260" y="451"/>
                    <a:pt x="347" y="399"/>
                    <a:pt x="347" y="295"/>
                  </a:cubicBezTo>
                  <a:lnTo>
                    <a:pt x="347" y="157"/>
                  </a:lnTo>
                  <a:cubicBezTo>
                    <a:pt x="347" y="53"/>
                    <a:pt x="260" y="1"/>
                    <a:pt x="17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618;p40"/>
            <p:cNvSpPr/>
            <p:nvPr/>
          </p:nvSpPr>
          <p:spPr>
            <a:xfrm>
              <a:off x="3942550" y="4178000"/>
              <a:ext cx="8700" cy="8700"/>
            </a:xfrm>
            <a:custGeom>
              <a:avLst/>
              <a:gdLst/>
              <a:ahLst/>
              <a:cxnLst/>
              <a:rect l="l" t="t" r="r" b="b"/>
              <a:pathLst>
                <a:path w="348" h="348" extrusionOk="0">
                  <a:moveTo>
                    <a:pt x="183" y="1"/>
                  </a:moveTo>
                  <a:cubicBezTo>
                    <a:pt x="122" y="1"/>
                    <a:pt x="70" y="35"/>
                    <a:pt x="70" y="105"/>
                  </a:cubicBezTo>
                  <a:cubicBezTo>
                    <a:pt x="1" y="174"/>
                    <a:pt x="1" y="174"/>
                    <a:pt x="70" y="243"/>
                  </a:cubicBezTo>
                  <a:cubicBezTo>
                    <a:pt x="70" y="313"/>
                    <a:pt x="122" y="347"/>
                    <a:pt x="183" y="347"/>
                  </a:cubicBezTo>
                  <a:cubicBezTo>
                    <a:pt x="243" y="347"/>
                    <a:pt x="313" y="313"/>
                    <a:pt x="347" y="243"/>
                  </a:cubicBezTo>
                  <a:cubicBezTo>
                    <a:pt x="347" y="174"/>
                    <a:pt x="347" y="174"/>
                    <a:pt x="347" y="105"/>
                  </a:cubicBezTo>
                  <a:cubicBezTo>
                    <a:pt x="313" y="35"/>
                    <a:pt x="243"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619;p40"/>
            <p:cNvSpPr/>
            <p:nvPr/>
          </p:nvSpPr>
          <p:spPr>
            <a:xfrm>
              <a:off x="3946025" y="4163275"/>
              <a:ext cx="10425" cy="15200"/>
            </a:xfrm>
            <a:custGeom>
              <a:avLst/>
              <a:gdLst/>
              <a:ahLst/>
              <a:cxnLst/>
              <a:rect l="l" t="t" r="r" b="b"/>
              <a:pathLst>
                <a:path w="417" h="608" extrusionOk="0">
                  <a:moveTo>
                    <a:pt x="208" y="1"/>
                  </a:moveTo>
                  <a:cubicBezTo>
                    <a:pt x="104" y="1"/>
                    <a:pt x="0" y="70"/>
                    <a:pt x="0" y="208"/>
                  </a:cubicBezTo>
                  <a:cubicBezTo>
                    <a:pt x="0" y="347"/>
                    <a:pt x="0" y="416"/>
                    <a:pt x="139" y="555"/>
                  </a:cubicBezTo>
                  <a:cubicBezTo>
                    <a:pt x="139" y="590"/>
                    <a:pt x="156" y="607"/>
                    <a:pt x="182" y="607"/>
                  </a:cubicBezTo>
                  <a:cubicBezTo>
                    <a:pt x="208" y="607"/>
                    <a:pt x="243" y="590"/>
                    <a:pt x="278" y="555"/>
                  </a:cubicBezTo>
                  <a:cubicBezTo>
                    <a:pt x="416" y="416"/>
                    <a:pt x="416" y="347"/>
                    <a:pt x="416" y="208"/>
                  </a:cubicBezTo>
                  <a:cubicBezTo>
                    <a:pt x="416" y="70"/>
                    <a:pt x="312"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620;p40"/>
            <p:cNvSpPr/>
            <p:nvPr/>
          </p:nvSpPr>
          <p:spPr>
            <a:xfrm>
              <a:off x="3947750" y="4232775"/>
              <a:ext cx="12175" cy="18900"/>
            </a:xfrm>
            <a:custGeom>
              <a:avLst/>
              <a:gdLst/>
              <a:ahLst/>
              <a:cxnLst/>
              <a:rect l="l" t="t" r="r" b="b"/>
              <a:pathLst>
                <a:path w="487" h="756" extrusionOk="0">
                  <a:moveTo>
                    <a:pt x="218" y="1"/>
                  </a:moveTo>
                  <a:cubicBezTo>
                    <a:pt x="141" y="1"/>
                    <a:pt x="70" y="38"/>
                    <a:pt x="70" y="132"/>
                  </a:cubicBezTo>
                  <a:cubicBezTo>
                    <a:pt x="70" y="340"/>
                    <a:pt x="1" y="617"/>
                    <a:pt x="209" y="756"/>
                  </a:cubicBezTo>
                  <a:lnTo>
                    <a:pt x="347" y="756"/>
                  </a:lnTo>
                  <a:cubicBezTo>
                    <a:pt x="486" y="617"/>
                    <a:pt x="417" y="340"/>
                    <a:pt x="417" y="132"/>
                  </a:cubicBezTo>
                  <a:cubicBezTo>
                    <a:pt x="417" y="56"/>
                    <a:pt x="312"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621;p40"/>
            <p:cNvSpPr/>
            <p:nvPr/>
          </p:nvSpPr>
          <p:spPr>
            <a:xfrm>
              <a:off x="3883650" y="4253825"/>
              <a:ext cx="53725" cy="127400"/>
            </a:xfrm>
            <a:custGeom>
              <a:avLst/>
              <a:gdLst/>
              <a:ahLst/>
              <a:cxnLst/>
              <a:rect l="l" t="t" r="r" b="b"/>
              <a:pathLst>
                <a:path w="2149" h="5096" extrusionOk="0">
                  <a:moveTo>
                    <a:pt x="624" y="0"/>
                  </a:moveTo>
                  <a:cubicBezTo>
                    <a:pt x="589" y="0"/>
                    <a:pt x="555" y="18"/>
                    <a:pt x="555" y="52"/>
                  </a:cubicBezTo>
                  <a:cubicBezTo>
                    <a:pt x="485" y="122"/>
                    <a:pt x="416" y="260"/>
                    <a:pt x="416" y="399"/>
                  </a:cubicBezTo>
                  <a:cubicBezTo>
                    <a:pt x="416" y="538"/>
                    <a:pt x="485" y="607"/>
                    <a:pt x="624" y="676"/>
                  </a:cubicBezTo>
                  <a:cubicBezTo>
                    <a:pt x="901" y="1369"/>
                    <a:pt x="1178" y="2132"/>
                    <a:pt x="1386" y="2894"/>
                  </a:cubicBezTo>
                  <a:cubicBezTo>
                    <a:pt x="1594" y="3449"/>
                    <a:pt x="1664" y="4004"/>
                    <a:pt x="1802" y="4558"/>
                  </a:cubicBezTo>
                  <a:cubicBezTo>
                    <a:pt x="1456" y="4212"/>
                    <a:pt x="1109" y="3865"/>
                    <a:pt x="832" y="3449"/>
                  </a:cubicBezTo>
                  <a:cubicBezTo>
                    <a:pt x="485" y="2894"/>
                    <a:pt x="347" y="2271"/>
                    <a:pt x="416" y="1577"/>
                  </a:cubicBezTo>
                  <a:cubicBezTo>
                    <a:pt x="416" y="1473"/>
                    <a:pt x="329" y="1421"/>
                    <a:pt x="243" y="1421"/>
                  </a:cubicBezTo>
                  <a:cubicBezTo>
                    <a:pt x="156" y="1421"/>
                    <a:pt x="69" y="1473"/>
                    <a:pt x="69" y="1577"/>
                  </a:cubicBezTo>
                  <a:cubicBezTo>
                    <a:pt x="0" y="2340"/>
                    <a:pt x="139" y="3033"/>
                    <a:pt x="485" y="3657"/>
                  </a:cubicBezTo>
                  <a:cubicBezTo>
                    <a:pt x="693" y="4212"/>
                    <a:pt x="1178" y="4905"/>
                    <a:pt x="1802" y="4905"/>
                  </a:cubicBezTo>
                  <a:cubicBezTo>
                    <a:pt x="1802" y="4905"/>
                    <a:pt x="1872" y="4835"/>
                    <a:pt x="1872" y="4835"/>
                  </a:cubicBezTo>
                  <a:cubicBezTo>
                    <a:pt x="1872" y="4905"/>
                    <a:pt x="1872" y="4974"/>
                    <a:pt x="1941" y="5043"/>
                  </a:cubicBezTo>
                  <a:cubicBezTo>
                    <a:pt x="1976" y="5078"/>
                    <a:pt x="2028" y="5095"/>
                    <a:pt x="2071" y="5095"/>
                  </a:cubicBezTo>
                  <a:cubicBezTo>
                    <a:pt x="2114" y="5095"/>
                    <a:pt x="2149" y="5078"/>
                    <a:pt x="2149" y="5043"/>
                  </a:cubicBezTo>
                  <a:cubicBezTo>
                    <a:pt x="2081" y="3745"/>
                    <a:pt x="1810" y="2515"/>
                    <a:pt x="1272" y="1351"/>
                  </a:cubicBezTo>
                  <a:lnTo>
                    <a:pt x="1272" y="1351"/>
                  </a:lnTo>
                  <a:cubicBezTo>
                    <a:pt x="1298" y="1369"/>
                    <a:pt x="1342" y="1369"/>
                    <a:pt x="1386" y="1369"/>
                  </a:cubicBezTo>
                  <a:cubicBezTo>
                    <a:pt x="1386" y="1439"/>
                    <a:pt x="1386" y="1439"/>
                    <a:pt x="1386" y="1508"/>
                  </a:cubicBezTo>
                  <a:cubicBezTo>
                    <a:pt x="1421" y="1543"/>
                    <a:pt x="1473" y="1560"/>
                    <a:pt x="1525" y="1560"/>
                  </a:cubicBezTo>
                  <a:cubicBezTo>
                    <a:pt x="1577" y="1560"/>
                    <a:pt x="1629" y="1543"/>
                    <a:pt x="1664" y="1508"/>
                  </a:cubicBezTo>
                  <a:cubicBezTo>
                    <a:pt x="1664" y="1439"/>
                    <a:pt x="1733" y="1439"/>
                    <a:pt x="1802" y="1369"/>
                  </a:cubicBezTo>
                  <a:cubicBezTo>
                    <a:pt x="1941" y="1231"/>
                    <a:pt x="1802" y="1023"/>
                    <a:pt x="1594" y="1023"/>
                  </a:cubicBezTo>
                  <a:cubicBezTo>
                    <a:pt x="1525" y="1046"/>
                    <a:pt x="1479" y="1054"/>
                    <a:pt x="1443" y="1054"/>
                  </a:cubicBezTo>
                  <a:cubicBezTo>
                    <a:pt x="1371" y="1054"/>
                    <a:pt x="1340" y="1023"/>
                    <a:pt x="1248" y="1023"/>
                  </a:cubicBezTo>
                  <a:cubicBezTo>
                    <a:pt x="1227" y="1003"/>
                    <a:pt x="1213" y="994"/>
                    <a:pt x="1203" y="994"/>
                  </a:cubicBezTo>
                  <a:cubicBezTo>
                    <a:pt x="1178" y="994"/>
                    <a:pt x="1178" y="1043"/>
                    <a:pt x="1178" y="1092"/>
                  </a:cubicBezTo>
                  <a:cubicBezTo>
                    <a:pt x="1040" y="884"/>
                    <a:pt x="970" y="676"/>
                    <a:pt x="901" y="538"/>
                  </a:cubicBezTo>
                  <a:cubicBezTo>
                    <a:pt x="901" y="468"/>
                    <a:pt x="832" y="399"/>
                    <a:pt x="832" y="399"/>
                  </a:cubicBezTo>
                  <a:cubicBezTo>
                    <a:pt x="763" y="260"/>
                    <a:pt x="763" y="122"/>
                    <a:pt x="693" y="52"/>
                  </a:cubicBezTo>
                  <a:cubicBezTo>
                    <a:pt x="693" y="18"/>
                    <a:pt x="659" y="0"/>
                    <a:pt x="62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622;p40"/>
            <p:cNvSpPr/>
            <p:nvPr/>
          </p:nvSpPr>
          <p:spPr>
            <a:xfrm>
              <a:off x="3963350" y="4142475"/>
              <a:ext cx="17350" cy="10425"/>
            </a:xfrm>
            <a:custGeom>
              <a:avLst/>
              <a:gdLst/>
              <a:ahLst/>
              <a:cxnLst/>
              <a:rect l="l" t="t" r="r" b="b"/>
              <a:pathLst>
                <a:path w="694" h="417" extrusionOk="0">
                  <a:moveTo>
                    <a:pt x="278" y="1"/>
                  </a:moveTo>
                  <a:cubicBezTo>
                    <a:pt x="1" y="1"/>
                    <a:pt x="1" y="417"/>
                    <a:pt x="278" y="417"/>
                  </a:cubicBezTo>
                  <a:lnTo>
                    <a:pt x="417" y="417"/>
                  </a:lnTo>
                  <a:cubicBezTo>
                    <a:pt x="694" y="417"/>
                    <a:pt x="694" y="1"/>
                    <a:pt x="41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623;p40"/>
            <p:cNvSpPr/>
            <p:nvPr/>
          </p:nvSpPr>
          <p:spPr>
            <a:xfrm>
              <a:off x="3693500" y="4587500"/>
              <a:ext cx="102850" cy="142625"/>
            </a:xfrm>
            <a:custGeom>
              <a:avLst/>
              <a:gdLst/>
              <a:ahLst/>
              <a:cxnLst/>
              <a:rect l="l" t="t" r="r" b="b"/>
              <a:pathLst>
                <a:path w="4114" h="5705" extrusionOk="0">
                  <a:moveTo>
                    <a:pt x="201" y="1"/>
                  </a:moveTo>
                  <a:cubicBezTo>
                    <a:pt x="86" y="1"/>
                    <a:pt x="0" y="163"/>
                    <a:pt x="120" y="223"/>
                  </a:cubicBezTo>
                  <a:cubicBezTo>
                    <a:pt x="2130" y="1540"/>
                    <a:pt x="2615" y="3758"/>
                    <a:pt x="3863" y="5629"/>
                  </a:cubicBezTo>
                  <a:cubicBezTo>
                    <a:pt x="3889" y="5682"/>
                    <a:pt x="3936" y="5705"/>
                    <a:pt x="3980" y="5705"/>
                  </a:cubicBezTo>
                  <a:cubicBezTo>
                    <a:pt x="4051" y="5705"/>
                    <a:pt x="4114" y="5646"/>
                    <a:pt x="4071" y="5560"/>
                  </a:cubicBezTo>
                  <a:cubicBezTo>
                    <a:pt x="3447" y="3273"/>
                    <a:pt x="2130" y="1332"/>
                    <a:pt x="258" y="15"/>
                  </a:cubicBezTo>
                  <a:cubicBezTo>
                    <a:pt x="239" y="5"/>
                    <a:pt x="220" y="1"/>
                    <a:pt x="2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3" name="Rectangle 532"/>
          <p:cNvSpPr/>
          <p:nvPr/>
        </p:nvSpPr>
        <p:spPr>
          <a:xfrm>
            <a:off x="1023367" y="748117"/>
            <a:ext cx="1088760" cy="461665"/>
          </a:xfrm>
          <a:prstGeom prst="rect">
            <a:avLst/>
          </a:prstGeom>
        </p:spPr>
        <p:txBody>
          <a:bodyPr wrap="none">
            <a:spAutoFit/>
          </a:bodyPr>
          <a:lstStyle/>
          <a:p>
            <a:pPr algn="ctr" defTabSz="685800">
              <a:buClrTx/>
              <a:defRPr/>
            </a:pPr>
            <a:r>
              <a:rPr lang="en-US" sz="2400" b="1" i="1" kern="1200" dirty="0" smtClean="0">
                <a:solidFill>
                  <a:srgbClr val="FF0000"/>
                </a:solidFill>
                <a:latin typeface="Times New Roman" panose="02020603050405020304" pitchFamily="18" charset="0"/>
                <a:ea typeface="Times New Roman" panose="02020603050405020304" pitchFamily="18" charset="0"/>
              </a:rPr>
              <a:t>- </a:t>
            </a:r>
            <a:r>
              <a:rPr lang="en-US" sz="2400" b="1" i="1" kern="1200" dirty="0" err="1" smtClean="0">
                <a:solidFill>
                  <a:srgbClr val="FF0000"/>
                </a:solidFill>
                <a:latin typeface="Times New Roman" panose="02020603050405020304" pitchFamily="18" charset="0"/>
                <a:ea typeface="Times New Roman" panose="02020603050405020304" pitchFamily="18" charset="0"/>
              </a:rPr>
              <a:t>Tìm</a:t>
            </a:r>
            <a:r>
              <a:rPr lang="en-US" sz="2400" b="1" i="1" kern="1200" dirty="0" smtClean="0">
                <a:solidFill>
                  <a:srgbClr val="FF0000"/>
                </a:solidFill>
                <a:latin typeface="Times New Roman" panose="02020603050405020304" pitchFamily="18" charset="0"/>
                <a:ea typeface="Times New Roman" panose="02020603050405020304" pitchFamily="18" charset="0"/>
              </a:rPr>
              <a:t> ý</a:t>
            </a:r>
            <a:endParaRPr lang="en-US" sz="2400" i="1" kern="1200" dirty="0">
              <a:solidFill>
                <a:srgbClr val="FF0000"/>
              </a:solidFill>
              <a:latin typeface="Calibri" panose="020F0502020204030204"/>
            </a:endParaRPr>
          </a:p>
        </p:txBody>
      </p:sp>
    </p:spTree>
    <p:extLst>
      <p:ext uri="{BB962C8B-B14F-4D97-AF65-F5344CB8AC3E}">
        <p14:creationId xmlns:p14="http://schemas.microsoft.com/office/powerpoint/2010/main" val="657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3"/>
                                        </p:tgtEl>
                                        <p:attrNameLst>
                                          <p:attrName>style.visibility</p:attrName>
                                        </p:attrNameLst>
                                      </p:cBhvr>
                                      <p:to>
                                        <p:strVal val="visible"/>
                                      </p:to>
                                    </p:set>
                                    <p:animEffect transition="in" filter="barn(inVertical)">
                                      <p:cBhvr>
                                        <p:cTn id="7" dur="500"/>
                                        <p:tgtEl>
                                          <p:spTgt spid="5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299"/>
                                        </p:tgtEl>
                                        <p:attrNameLst>
                                          <p:attrName>style.visibility</p:attrName>
                                        </p:attrNameLst>
                                      </p:cBhvr>
                                      <p:to>
                                        <p:strVal val="visible"/>
                                      </p:to>
                                    </p:set>
                                    <p:anim calcmode="lin" valueType="num">
                                      <p:cBhvr>
                                        <p:cTn id="27" dur="500" fill="hold"/>
                                        <p:tgtEl>
                                          <p:spTgt spid="299"/>
                                        </p:tgtEl>
                                        <p:attrNameLst>
                                          <p:attrName>ppt_w</p:attrName>
                                        </p:attrNameLst>
                                      </p:cBhvr>
                                      <p:tavLst>
                                        <p:tav tm="0">
                                          <p:val>
                                            <p:fltVal val="0"/>
                                          </p:val>
                                        </p:tav>
                                        <p:tav tm="100000">
                                          <p:val>
                                            <p:strVal val="#ppt_w"/>
                                          </p:val>
                                        </p:tav>
                                      </p:tavLst>
                                    </p:anim>
                                    <p:anim calcmode="lin" valueType="num">
                                      <p:cBhvr>
                                        <p:cTn id="28" dur="500" fill="hold"/>
                                        <p:tgtEl>
                                          <p:spTgt spid="299"/>
                                        </p:tgtEl>
                                        <p:attrNameLst>
                                          <p:attrName>ppt_h</p:attrName>
                                        </p:attrNameLst>
                                      </p:cBhvr>
                                      <p:tavLst>
                                        <p:tav tm="0">
                                          <p:val>
                                            <p:fltVal val="0"/>
                                          </p:val>
                                        </p:tav>
                                        <p:tav tm="100000">
                                          <p:val>
                                            <p:strVal val="#ppt_h"/>
                                          </p:val>
                                        </p:tav>
                                      </p:tavLst>
                                    </p:anim>
                                    <p:animEffect transition="in" filter="fade">
                                      <p:cBhvr>
                                        <p:cTn id="29" dur="500"/>
                                        <p:tgtEl>
                                          <p:spTgt spid="29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0"/>
                                        </p:tgtEl>
                                        <p:attrNameLst>
                                          <p:attrName>style.visibility</p:attrName>
                                        </p:attrNameLst>
                                      </p:cBhvr>
                                      <p:to>
                                        <p:strVal val="visible"/>
                                      </p:to>
                                    </p:set>
                                    <p:anim calcmode="lin" valueType="num">
                                      <p:cBhvr>
                                        <p:cTn id="42" dur="500" fill="hold"/>
                                        <p:tgtEl>
                                          <p:spTgt spid="300"/>
                                        </p:tgtEl>
                                        <p:attrNameLst>
                                          <p:attrName>ppt_w</p:attrName>
                                        </p:attrNameLst>
                                      </p:cBhvr>
                                      <p:tavLst>
                                        <p:tav tm="0">
                                          <p:val>
                                            <p:fltVal val="0"/>
                                          </p:val>
                                        </p:tav>
                                        <p:tav tm="100000">
                                          <p:val>
                                            <p:strVal val="#ppt_w"/>
                                          </p:val>
                                        </p:tav>
                                      </p:tavLst>
                                    </p:anim>
                                    <p:anim calcmode="lin" valueType="num">
                                      <p:cBhvr>
                                        <p:cTn id="43" dur="500" fill="hold"/>
                                        <p:tgtEl>
                                          <p:spTgt spid="300"/>
                                        </p:tgtEl>
                                        <p:attrNameLst>
                                          <p:attrName>ppt_h</p:attrName>
                                        </p:attrNameLst>
                                      </p:cBhvr>
                                      <p:tavLst>
                                        <p:tav tm="0">
                                          <p:val>
                                            <p:fltVal val="0"/>
                                          </p:val>
                                        </p:tav>
                                        <p:tav tm="100000">
                                          <p:val>
                                            <p:strVal val="#ppt_h"/>
                                          </p:val>
                                        </p:tav>
                                      </p:tavLst>
                                    </p:anim>
                                    <p:animEffect transition="in" filter="fade">
                                      <p:cBhvr>
                                        <p:cTn id="44" dur="500"/>
                                        <p:tgtEl>
                                          <p:spTgt spid="30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1"/>
                                        </p:tgtEl>
                                        <p:attrNameLst>
                                          <p:attrName>style.visibility</p:attrName>
                                        </p:attrNameLst>
                                      </p:cBhvr>
                                      <p:to>
                                        <p:strVal val="visible"/>
                                      </p:to>
                                    </p:set>
                                    <p:anim calcmode="lin" valueType="num">
                                      <p:cBhvr>
                                        <p:cTn id="47" dur="500" fill="hold"/>
                                        <p:tgtEl>
                                          <p:spTgt spid="301"/>
                                        </p:tgtEl>
                                        <p:attrNameLst>
                                          <p:attrName>ppt_w</p:attrName>
                                        </p:attrNameLst>
                                      </p:cBhvr>
                                      <p:tavLst>
                                        <p:tav tm="0">
                                          <p:val>
                                            <p:fltVal val="0"/>
                                          </p:val>
                                        </p:tav>
                                        <p:tav tm="100000">
                                          <p:val>
                                            <p:strVal val="#ppt_w"/>
                                          </p:val>
                                        </p:tav>
                                      </p:tavLst>
                                    </p:anim>
                                    <p:anim calcmode="lin" valueType="num">
                                      <p:cBhvr>
                                        <p:cTn id="48" dur="500" fill="hold"/>
                                        <p:tgtEl>
                                          <p:spTgt spid="301"/>
                                        </p:tgtEl>
                                        <p:attrNameLst>
                                          <p:attrName>ppt_h</p:attrName>
                                        </p:attrNameLst>
                                      </p:cBhvr>
                                      <p:tavLst>
                                        <p:tav tm="0">
                                          <p:val>
                                            <p:fltVal val="0"/>
                                          </p:val>
                                        </p:tav>
                                        <p:tav tm="100000">
                                          <p:val>
                                            <p:strVal val="#ppt_h"/>
                                          </p:val>
                                        </p:tav>
                                      </p:tavLst>
                                    </p:anim>
                                    <p:animEffect transition="in" filter="fade">
                                      <p:cBhvr>
                                        <p:cTn id="49" dur="500"/>
                                        <p:tgtEl>
                                          <p:spTgt spid="301"/>
                                        </p:tgtEl>
                                      </p:cBhvr>
                                    </p:animEffect>
                                  </p:childTnLst>
                                </p:cTn>
                              </p:par>
                              <p:par>
                                <p:cTn id="50" presetID="53" presetClass="entr" presetSubtype="16" fill="hold" nodeType="withEffect">
                                  <p:stCondLst>
                                    <p:cond delay="0"/>
                                  </p:stCondLst>
                                  <p:childTnLst>
                                    <p:set>
                                      <p:cBhvr>
                                        <p:cTn id="51" dur="1" fill="hold">
                                          <p:stCondLst>
                                            <p:cond delay="0"/>
                                          </p:stCondLst>
                                        </p:cTn>
                                        <p:tgtEl>
                                          <p:spTgt spid="302"/>
                                        </p:tgtEl>
                                        <p:attrNameLst>
                                          <p:attrName>style.visibility</p:attrName>
                                        </p:attrNameLst>
                                      </p:cBhvr>
                                      <p:to>
                                        <p:strVal val="visible"/>
                                      </p:to>
                                    </p:set>
                                    <p:anim calcmode="lin" valueType="num">
                                      <p:cBhvr>
                                        <p:cTn id="52" dur="500" fill="hold"/>
                                        <p:tgtEl>
                                          <p:spTgt spid="302"/>
                                        </p:tgtEl>
                                        <p:attrNameLst>
                                          <p:attrName>ppt_w</p:attrName>
                                        </p:attrNameLst>
                                      </p:cBhvr>
                                      <p:tavLst>
                                        <p:tav tm="0">
                                          <p:val>
                                            <p:fltVal val="0"/>
                                          </p:val>
                                        </p:tav>
                                        <p:tav tm="100000">
                                          <p:val>
                                            <p:strVal val="#ppt_w"/>
                                          </p:val>
                                        </p:tav>
                                      </p:tavLst>
                                    </p:anim>
                                    <p:anim calcmode="lin" valueType="num">
                                      <p:cBhvr>
                                        <p:cTn id="53" dur="500" fill="hold"/>
                                        <p:tgtEl>
                                          <p:spTgt spid="302"/>
                                        </p:tgtEl>
                                        <p:attrNameLst>
                                          <p:attrName>ppt_h</p:attrName>
                                        </p:attrNameLst>
                                      </p:cBhvr>
                                      <p:tavLst>
                                        <p:tav tm="0">
                                          <p:val>
                                            <p:fltVal val="0"/>
                                          </p:val>
                                        </p:tav>
                                        <p:tav tm="100000">
                                          <p:val>
                                            <p:strVal val="#ppt_h"/>
                                          </p:val>
                                        </p:tav>
                                      </p:tavLst>
                                    </p:anim>
                                    <p:animEffect transition="in" filter="fade">
                                      <p:cBhvr>
                                        <p:cTn id="54" dur="500"/>
                                        <p:tgtEl>
                                          <p:spTgt spid="302"/>
                                        </p:tgtEl>
                                      </p:cBhvr>
                                    </p:animEffect>
                                  </p:childTnLst>
                                </p:cTn>
                              </p:par>
                              <p:par>
                                <p:cTn id="55" presetID="53" presetClass="entr" presetSubtype="16" fill="hold" nodeType="withEffect">
                                  <p:stCondLst>
                                    <p:cond delay="0"/>
                                  </p:stCondLst>
                                  <p:childTnLst>
                                    <p:set>
                                      <p:cBhvr>
                                        <p:cTn id="56" dur="1" fill="hold">
                                          <p:stCondLst>
                                            <p:cond delay="0"/>
                                          </p:stCondLst>
                                        </p:cTn>
                                        <p:tgtEl>
                                          <p:spTgt spid="303"/>
                                        </p:tgtEl>
                                        <p:attrNameLst>
                                          <p:attrName>style.visibility</p:attrName>
                                        </p:attrNameLst>
                                      </p:cBhvr>
                                      <p:to>
                                        <p:strVal val="visible"/>
                                      </p:to>
                                    </p:set>
                                    <p:anim calcmode="lin" valueType="num">
                                      <p:cBhvr>
                                        <p:cTn id="57" dur="500" fill="hold"/>
                                        <p:tgtEl>
                                          <p:spTgt spid="303"/>
                                        </p:tgtEl>
                                        <p:attrNameLst>
                                          <p:attrName>ppt_w</p:attrName>
                                        </p:attrNameLst>
                                      </p:cBhvr>
                                      <p:tavLst>
                                        <p:tav tm="0">
                                          <p:val>
                                            <p:fltVal val="0"/>
                                          </p:val>
                                        </p:tav>
                                        <p:tav tm="100000">
                                          <p:val>
                                            <p:strVal val="#ppt_w"/>
                                          </p:val>
                                        </p:tav>
                                      </p:tavLst>
                                    </p:anim>
                                    <p:anim calcmode="lin" valueType="num">
                                      <p:cBhvr>
                                        <p:cTn id="58" dur="500" fill="hold"/>
                                        <p:tgtEl>
                                          <p:spTgt spid="303"/>
                                        </p:tgtEl>
                                        <p:attrNameLst>
                                          <p:attrName>ppt_h</p:attrName>
                                        </p:attrNameLst>
                                      </p:cBhvr>
                                      <p:tavLst>
                                        <p:tav tm="0">
                                          <p:val>
                                            <p:fltVal val="0"/>
                                          </p:val>
                                        </p:tav>
                                        <p:tav tm="100000">
                                          <p:val>
                                            <p:strVal val="#ppt_h"/>
                                          </p:val>
                                        </p:tav>
                                      </p:tavLst>
                                    </p:anim>
                                    <p:animEffect transition="in" filter="fade">
                                      <p:cBhvr>
                                        <p:cTn id="59" dur="500"/>
                                        <p:tgtEl>
                                          <p:spTgt spid="303"/>
                                        </p:tgtEl>
                                      </p:cBhvr>
                                    </p:animEffect>
                                  </p:childTnLst>
                                </p:cTn>
                              </p:par>
                              <p:par>
                                <p:cTn id="60" presetID="53" presetClass="entr" presetSubtype="16" fill="hold" nodeType="withEffect">
                                  <p:stCondLst>
                                    <p:cond delay="0"/>
                                  </p:stCondLst>
                                  <p:childTnLst>
                                    <p:set>
                                      <p:cBhvr>
                                        <p:cTn id="61" dur="1" fill="hold">
                                          <p:stCondLst>
                                            <p:cond delay="0"/>
                                          </p:stCondLst>
                                        </p:cTn>
                                        <p:tgtEl>
                                          <p:spTgt spid="304"/>
                                        </p:tgtEl>
                                        <p:attrNameLst>
                                          <p:attrName>style.visibility</p:attrName>
                                        </p:attrNameLst>
                                      </p:cBhvr>
                                      <p:to>
                                        <p:strVal val="visible"/>
                                      </p:to>
                                    </p:set>
                                    <p:anim calcmode="lin" valueType="num">
                                      <p:cBhvr>
                                        <p:cTn id="62" dur="500" fill="hold"/>
                                        <p:tgtEl>
                                          <p:spTgt spid="304"/>
                                        </p:tgtEl>
                                        <p:attrNameLst>
                                          <p:attrName>ppt_w</p:attrName>
                                        </p:attrNameLst>
                                      </p:cBhvr>
                                      <p:tavLst>
                                        <p:tav tm="0">
                                          <p:val>
                                            <p:fltVal val="0"/>
                                          </p:val>
                                        </p:tav>
                                        <p:tav tm="100000">
                                          <p:val>
                                            <p:strVal val="#ppt_w"/>
                                          </p:val>
                                        </p:tav>
                                      </p:tavLst>
                                    </p:anim>
                                    <p:anim calcmode="lin" valueType="num">
                                      <p:cBhvr>
                                        <p:cTn id="63" dur="500" fill="hold"/>
                                        <p:tgtEl>
                                          <p:spTgt spid="304"/>
                                        </p:tgtEl>
                                        <p:attrNameLst>
                                          <p:attrName>ppt_h</p:attrName>
                                        </p:attrNameLst>
                                      </p:cBhvr>
                                      <p:tavLst>
                                        <p:tav tm="0">
                                          <p:val>
                                            <p:fltVal val="0"/>
                                          </p:val>
                                        </p:tav>
                                        <p:tav tm="100000">
                                          <p:val>
                                            <p:strVal val="#ppt_h"/>
                                          </p:val>
                                        </p:tav>
                                      </p:tavLst>
                                    </p:anim>
                                    <p:animEffect transition="in" filter="fade">
                                      <p:cBhvr>
                                        <p:cTn id="64" dur="500"/>
                                        <p:tgtEl>
                                          <p:spTgt spid="304"/>
                                        </p:tgtEl>
                                      </p:cBhvr>
                                    </p:animEffect>
                                  </p:childTnLst>
                                </p:cTn>
                              </p:par>
                              <p:par>
                                <p:cTn id="65" presetID="53" presetClass="entr" presetSubtype="16" fill="hold" nodeType="withEffect">
                                  <p:stCondLst>
                                    <p:cond delay="0"/>
                                  </p:stCondLst>
                                  <p:childTnLst>
                                    <p:set>
                                      <p:cBhvr>
                                        <p:cTn id="66" dur="1" fill="hold">
                                          <p:stCondLst>
                                            <p:cond delay="0"/>
                                          </p:stCondLst>
                                        </p:cTn>
                                        <p:tgtEl>
                                          <p:spTgt spid="305"/>
                                        </p:tgtEl>
                                        <p:attrNameLst>
                                          <p:attrName>style.visibility</p:attrName>
                                        </p:attrNameLst>
                                      </p:cBhvr>
                                      <p:to>
                                        <p:strVal val="visible"/>
                                      </p:to>
                                    </p:set>
                                    <p:anim calcmode="lin" valueType="num">
                                      <p:cBhvr>
                                        <p:cTn id="67" dur="500" fill="hold"/>
                                        <p:tgtEl>
                                          <p:spTgt spid="305"/>
                                        </p:tgtEl>
                                        <p:attrNameLst>
                                          <p:attrName>ppt_w</p:attrName>
                                        </p:attrNameLst>
                                      </p:cBhvr>
                                      <p:tavLst>
                                        <p:tav tm="0">
                                          <p:val>
                                            <p:fltVal val="0"/>
                                          </p:val>
                                        </p:tav>
                                        <p:tav tm="100000">
                                          <p:val>
                                            <p:strVal val="#ppt_w"/>
                                          </p:val>
                                        </p:tav>
                                      </p:tavLst>
                                    </p:anim>
                                    <p:anim calcmode="lin" valueType="num">
                                      <p:cBhvr>
                                        <p:cTn id="68" dur="500" fill="hold"/>
                                        <p:tgtEl>
                                          <p:spTgt spid="305"/>
                                        </p:tgtEl>
                                        <p:attrNameLst>
                                          <p:attrName>ppt_h</p:attrName>
                                        </p:attrNameLst>
                                      </p:cBhvr>
                                      <p:tavLst>
                                        <p:tav tm="0">
                                          <p:val>
                                            <p:fltVal val="0"/>
                                          </p:val>
                                        </p:tav>
                                        <p:tav tm="100000">
                                          <p:val>
                                            <p:strVal val="#ppt_h"/>
                                          </p:val>
                                        </p:tav>
                                      </p:tavLst>
                                    </p:anim>
                                    <p:animEffect transition="in" filter="fade">
                                      <p:cBhvr>
                                        <p:cTn id="69" dur="500"/>
                                        <p:tgtEl>
                                          <p:spTgt spid="305"/>
                                        </p:tgtEl>
                                      </p:cBhvr>
                                    </p:animEffect>
                                  </p:childTnLst>
                                </p:cTn>
                              </p:par>
                              <p:par>
                                <p:cTn id="70" presetID="53" presetClass="entr" presetSubtype="16" fill="hold" nodeType="withEffect">
                                  <p:stCondLst>
                                    <p:cond delay="0"/>
                                  </p:stCondLst>
                                  <p:childTnLst>
                                    <p:set>
                                      <p:cBhvr>
                                        <p:cTn id="71" dur="1" fill="hold">
                                          <p:stCondLst>
                                            <p:cond delay="0"/>
                                          </p:stCondLst>
                                        </p:cTn>
                                        <p:tgtEl>
                                          <p:spTgt spid="306"/>
                                        </p:tgtEl>
                                        <p:attrNameLst>
                                          <p:attrName>style.visibility</p:attrName>
                                        </p:attrNameLst>
                                      </p:cBhvr>
                                      <p:to>
                                        <p:strVal val="visible"/>
                                      </p:to>
                                    </p:set>
                                    <p:anim calcmode="lin" valueType="num">
                                      <p:cBhvr>
                                        <p:cTn id="72" dur="500" fill="hold"/>
                                        <p:tgtEl>
                                          <p:spTgt spid="306"/>
                                        </p:tgtEl>
                                        <p:attrNameLst>
                                          <p:attrName>ppt_w</p:attrName>
                                        </p:attrNameLst>
                                      </p:cBhvr>
                                      <p:tavLst>
                                        <p:tav tm="0">
                                          <p:val>
                                            <p:fltVal val="0"/>
                                          </p:val>
                                        </p:tav>
                                        <p:tav tm="100000">
                                          <p:val>
                                            <p:strVal val="#ppt_w"/>
                                          </p:val>
                                        </p:tav>
                                      </p:tavLst>
                                    </p:anim>
                                    <p:anim calcmode="lin" valueType="num">
                                      <p:cBhvr>
                                        <p:cTn id="73" dur="500" fill="hold"/>
                                        <p:tgtEl>
                                          <p:spTgt spid="306"/>
                                        </p:tgtEl>
                                        <p:attrNameLst>
                                          <p:attrName>ppt_h</p:attrName>
                                        </p:attrNameLst>
                                      </p:cBhvr>
                                      <p:tavLst>
                                        <p:tav tm="0">
                                          <p:val>
                                            <p:fltVal val="0"/>
                                          </p:val>
                                        </p:tav>
                                        <p:tav tm="100000">
                                          <p:val>
                                            <p:strVal val="#ppt_h"/>
                                          </p:val>
                                        </p:tav>
                                      </p:tavLst>
                                    </p:anim>
                                    <p:animEffect transition="in" filter="fade">
                                      <p:cBhvr>
                                        <p:cTn id="74" dur="500"/>
                                        <p:tgtEl>
                                          <p:spTgt spid="306"/>
                                        </p:tgtEl>
                                      </p:cBhvr>
                                    </p:animEffect>
                                  </p:childTnLst>
                                </p:cTn>
                              </p:par>
                              <p:par>
                                <p:cTn id="75" presetID="53" presetClass="entr" presetSubtype="16" fill="hold" nodeType="withEffect">
                                  <p:stCondLst>
                                    <p:cond delay="0"/>
                                  </p:stCondLst>
                                  <p:childTnLst>
                                    <p:set>
                                      <p:cBhvr>
                                        <p:cTn id="76" dur="1" fill="hold">
                                          <p:stCondLst>
                                            <p:cond delay="0"/>
                                          </p:stCondLst>
                                        </p:cTn>
                                        <p:tgtEl>
                                          <p:spTgt spid="362"/>
                                        </p:tgtEl>
                                        <p:attrNameLst>
                                          <p:attrName>style.visibility</p:attrName>
                                        </p:attrNameLst>
                                      </p:cBhvr>
                                      <p:to>
                                        <p:strVal val="visible"/>
                                      </p:to>
                                    </p:set>
                                    <p:anim calcmode="lin" valueType="num">
                                      <p:cBhvr>
                                        <p:cTn id="77" dur="500" fill="hold"/>
                                        <p:tgtEl>
                                          <p:spTgt spid="362"/>
                                        </p:tgtEl>
                                        <p:attrNameLst>
                                          <p:attrName>ppt_w</p:attrName>
                                        </p:attrNameLst>
                                      </p:cBhvr>
                                      <p:tavLst>
                                        <p:tav tm="0">
                                          <p:val>
                                            <p:fltVal val="0"/>
                                          </p:val>
                                        </p:tav>
                                        <p:tav tm="100000">
                                          <p:val>
                                            <p:strVal val="#ppt_w"/>
                                          </p:val>
                                        </p:tav>
                                      </p:tavLst>
                                    </p:anim>
                                    <p:anim calcmode="lin" valueType="num">
                                      <p:cBhvr>
                                        <p:cTn id="78" dur="500" fill="hold"/>
                                        <p:tgtEl>
                                          <p:spTgt spid="362"/>
                                        </p:tgtEl>
                                        <p:attrNameLst>
                                          <p:attrName>ppt_h</p:attrName>
                                        </p:attrNameLst>
                                      </p:cBhvr>
                                      <p:tavLst>
                                        <p:tav tm="0">
                                          <p:val>
                                            <p:fltVal val="0"/>
                                          </p:val>
                                        </p:tav>
                                        <p:tav tm="100000">
                                          <p:val>
                                            <p:strVal val="#ppt_h"/>
                                          </p:val>
                                        </p:tav>
                                      </p:tavLst>
                                    </p:anim>
                                    <p:animEffect transition="in" filter="fade">
                                      <p:cBhvr>
                                        <p:cTn id="79" dur="500"/>
                                        <p:tgtEl>
                                          <p:spTgt spid="362"/>
                                        </p:tgtEl>
                                      </p:cBhvr>
                                    </p:animEffect>
                                  </p:childTnLst>
                                </p:cTn>
                              </p:par>
                              <p:par>
                                <p:cTn id="80" presetID="53" presetClass="entr" presetSubtype="16" fill="hold" nodeType="withEffect">
                                  <p:stCondLst>
                                    <p:cond delay="0"/>
                                  </p:stCondLst>
                                  <p:childTnLst>
                                    <p:set>
                                      <p:cBhvr>
                                        <p:cTn id="81" dur="1" fill="hold">
                                          <p:stCondLst>
                                            <p:cond delay="0"/>
                                          </p:stCondLst>
                                        </p:cTn>
                                        <p:tgtEl>
                                          <p:spTgt spid="363"/>
                                        </p:tgtEl>
                                        <p:attrNameLst>
                                          <p:attrName>style.visibility</p:attrName>
                                        </p:attrNameLst>
                                      </p:cBhvr>
                                      <p:to>
                                        <p:strVal val="visible"/>
                                      </p:to>
                                    </p:set>
                                    <p:anim calcmode="lin" valueType="num">
                                      <p:cBhvr>
                                        <p:cTn id="82" dur="500" fill="hold"/>
                                        <p:tgtEl>
                                          <p:spTgt spid="363"/>
                                        </p:tgtEl>
                                        <p:attrNameLst>
                                          <p:attrName>ppt_w</p:attrName>
                                        </p:attrNameLst>
                                      </p:cBhvr>
                                      <p:tavLst>
                                        <p:tav tm="0">
                                          <p:val>
                                            <p:fltVal val="0"/>
                                          </p:val>
                                        </p:tav>
                                        <p:tav tm="100000">
                                          <p:val>
                                            <p:strVal val="#ppt_w"/>
                                          </p:val>
                                        </p:tav>
                                      </p:tavLst>
                                    </p:anim>
                                    <p:anim calcmode="lin" valueType="num">
                                      <p:cBhvr>
                                        <p:cTn id="83" dur="500" fill="hold"/>
                                        <p:tgtEl>
                                          <p:spTgt spid="363"/>
                                        </p:tgtEl>
                                        <p:attrNameLst>
                                          <p:attrName>ppt_h</p:attrName>
                                        </p:attrNameLst>
                                      </p:cBhvr>
                                      <p:tavLst>
                                        <p:tav tm="0">
                                          <p:val>
                                            <p:fltVal val="0"/>
                                          </p:val>
                                        </p:tav>
                                        <p:tav tm="100000">
                                          <p:val>
                                            <p:strVal val="#ppt_h"/>
                                          </p:val>
                                        </p:tav>
                                      </p:tavLst>
                                    </p:anim>
                                    <p:animEffect transition="in" filter="fade">
                                      <p:cBhvr>
                                        <p:cTn id="84" dur="500"/>
                                        <p:tgtEl>
                                          <p:spTgt spid="363"/>
                                        </p:tgtEl>
                                      </p:cBhvr>
                                    </p:animEffect>
                                  </p:childTnLst>
                                </p:cTn>
                              </p:par>
                              <p:par>
                                <p:cTn id="85" presetID="53" presetClass="entr" presetSubtype="16" fill="hold" nodeType="withEffect">
                                  <p:stCondLst>
                                    <p:cond delay="0"/>
                                  </p:stCondLst>
                                  <p:childTnLst>
                                    <p:set>
                                      <p:cBhvr>
                                        <p:cTn id="86" dur="1" fill="hold">
                                          <p:stCondLst>
                                            <p:cond delay="0"/>
                                          </p:stCondLst>
                                        </p:cTn>
                                        <p:tgtEl>
                                          <p:spTgt spid="419"/>
                                        </p:tgtEl>
                                        <p:attrNameLst>
                                          <p:attrName>style.visibility</p:attrName>
                                        </p:attrNameLst>
                                      </p:cBhvr>
                                      <p:to>
                                        <p:strVal val="visible"/>
                                      </p:to>
                                    </p:set>
                                    <p:anim calcmode="lin" valueType="num">
                                      <p:cBhvr>
                                        <p:cTn id="87" dur="500" fill="hold"/>
                                        <p:tgtEl>
                                          <p:spTgt spid="419"/>
                                        </p:tgtEl>
                                        <p:attrNameLst>
                                          <p:attrName>ppt_w</p:attrName>
                                        </p:attrNameLst>
                                      </p:cBhvr>
                                      <p:tavLst>
                                        <p:tav tm="0">
                                          <p:val>
                                            <p:fltVal val="0"/>
                                          </p:val>
                                        </p:tav>
                                        <p:tav tm="100000">
                                          <p:val>
                                            <p:strVal val="#ppt_w"/>
                                          </p:val>
                                        </p:tav>
                                      </p:tavLst>
                                    </p:anim>
                                    <p:anim calcmode="lin" valueType="num">
                                      <p:cBhvr>
                                        <p:cTn id="88" dur="500" fill="hold"/>
                                        <p:tgtEl>
                                          <p:spTgt spid="419"/>
                                        </p:tgtEl>
                                        <p:attrNameLst>
                                          <p:attrName>ppt_h</p:attrName>
                                        </p:attrNameLst>
                                      </p:cBhvr>
                                      <p:tavLst>
                                        <p:tav tm="0">
                                          <p:val>
                                            <p:fltVal val="0"/>
                                          </p:val>
                                        </p:tav>
                                        <p:tav tm="100000">
                                          <p:val>
                                            <p:strVal val="#ppt_h"/>
                                          </p:val>
                                        </p:tav>
                                      </p:tavLst>
                                    </p:anim>
                                    <p:animEffect transition="in" filter="fade">
                                      <p:cBhvr>
                                        <p:cTn id="89" dur="500"/>
                                        <p:tgtEl>
                                          <p:spTgt spid="419"/>
                                        </p:tgtEl>
                                      </p:cBhvr>
                                    </p:animEffect>
                                  </p:childTnLst>
                                </p:cTn>
                              </p:par>
                              <p:par>
                                <p:cTn id="90" presetID="53" presetClass="entr" presetSubtype="16" fill="hold" nodeType="withEffect">
                                  <p:stCondLst>
                                    <p:cond delay="0"/>
                                  </p:stCondLst>
                                  <p:childTnLst>
                                    <p:set>
                                      <p:cBhvr>
                                        <p:cTn id="91" dur="1" fill="hold">
                                          <p:stCondLst>
                                            <p:cond delay="0"/>
                                          </p:stCondLst>
                                        </p:cTn>
                                        <p:tgtEl>
                                          <p:spTgt spid="420"/>
                                        </p:tgtEl>
                                        <p:attrNameLst>
                                          <p:attrName>style.visibility</p:attrName>
                                        </p:attrNameLst>
                                      </p:cBhvr>
                                      <p:to>
                                        <p:strVal val="visible"/>
                                      </p:to>
                                    </p:set>
                                    <p:anim calcmode="lin" valueType="num">
                                      <p:cBhvr>
                                        <p:cTn id="92" dur="500" fill="hold"/>
                                        <p:tgtEl>
                                          <p:spTgt spid="420"/>
                                        </p:tgtEl>
                                        <p:attrNameLst>
                                          <p:attrName>ppt_w</p:attrName>
                                        </p:attrNameLst>
                                      </p:cBhvr>
                                      <p:tavLst>
                                        <p:tav tm="0">
                                          <p:val>
                                            <p:fltVal val="0"/>
                                          </p:val>
                                        </p:tav>
                                        <p:tav tm="100000">
                                          <p:val>
                                            <p:strVal val="#ppt_w"/>
                                          </p:val>
                                        </p:tav>
                                      </p:tavLst>
                                    </p:anim>
                                    <p:anim calcmode="lin" valueType="num">
                                      <p:cBhvr>
                                        <p:cTn id="93" dur="500" fill="hold"/>
                                        <p:tgtEl>
                                          <p:spTgt spid="420"/>
                                        </p:tgtEl>
                                        <p:attrNameLst>
                                          <p:attrName>ppt_h</p:attrName>
                                        </p:attrNameLst>
                                      </p:cBhvr>
                                      <p:tavLst>
                                        <p:tav tm="0">
                                          <p:val>
                                            <p:fltVal val="0"/>
                                          </p:val>
                                        </p:tav>
                                        <p:tav tm="100000">
                                          <p:val>
                                            <p:strVal val="#ppt_h"/>
                                          </p:val>
                                        </p:tav>
                                      </p:tavLst>
                                    </p:anim>
                                    <p:animEffect transition="in" filter="fade">
                                      <p:cBhvr>
                                        <p:cTn id="94" dur="500"/>
                                        <p:tgtEl>
                                          <p:spTgt spid="420"/>
                                        </p:tgtEl>
                                      </p:cBhvr>
                                    </p:animEffect>
                                  </p:childTnLst>
                                </p:cTn>
                              </p:par>
                              <p:par>
                                <p:cTn id="95" presetID="53" presetClass="entr" presetSubtype="16" fill="hold" nodeType="withEffect">
                                  <p:stCondLst>
                                    <p:cond delay="0"/>
                                  </p:stCondLst>
                                  <p:childTnLst>
                                    <p:set>
                                      <p:cBhvr>
                                        <p:cTn id="96" dur="1" fill="hold">
                                          <p:stCondLst>
                                            <p:cond delay="0"/>
                                          </p:stCondLst>
                                        </p:cTn>
                                        <p:tgtEl>
                                          <p:spTgt spid="476"/>
                                        </p:tgtEl>
                                        <p:attrNameLst>
                                          <p:attrName>style.visibility</p:attrName>
                                        </p:attrNameLst>
                                      </p:cBhvr>
                                      <p:to>
                                        <p:strVal val="visible"/>
                                      </p:to>
                                    </p:set>
                                    <p:anim calcmode="lin" valueType="num">
                                      <p:cBhvr>
                                        <p:cTn id="97" dur="500" fill="hold"/>
                                        <p:tgtEl>
                                          <p:spTgt spid="476"/>
                                        </p:tgtEl>
                                        <p:attrNameLst>
                                          <p:attrName>ppt_w</p:attrName>
                                        </p:attrNameLst>
                                      </p:cBhvr>
                                      <p:tavLst>
                                        <p:tav tm="0">
                                          <p:val>
                                            <p:fltVal val="0"/>
                                          </p:val>
                                        </p:tav>
                                        <p:tav tm="100000">
                                          <p:val>
                                            <p:strVal val="#ppt_w"/>
                                          </p:val>
                                        </p:tav>
                                      </p:tavLst>
                                    </p:anim>
                                    <p:anim calcmode="lin" valueType="num">
                                      <p:cBhvr>
                                        <p:cTn id="98" dur="500" fill="hold"/>
                                        <p:tgtEl>
                                          <p:spTgt spid="476"/>
                                        </p:tgtEl>
                                        <p:attrNameLst>
                                          <p:attrName>ppt_h</p:attrName>
                                        </p:attrNameLst>
                                      </p:cBhvr>
                                      <p:tavLst>
                                        <p:tav tm="0">
                                          <p:val>
                                            <p:fltVal val="0"/>
                                          </p:val>
                                        </p:tav>
                                        <p:tav tm="100000">
                                          <p:val>
                                            <p:strVal val="#ppt_h"/>
                                          </p:val>
                                        </p:tav>
                                      </p:tavLst>
                                    </p:anim>
                                    <p:animEffect transition="in" filter="fade">
                                      <p:cBhvr>
                                        <p:cTn id="99" dur="500"/>
                                        <p:tgtEl>
                                          <p:spTgt spid="476"/>
                                        </p:tgtEl>
                                      </p:cBhvr>
                                    </p:animEffect>
                                  </p:childTnLst>
                                </p:cTn>
                              </p:par>
                              <p:par>
                                <p:cTn id="100" presetID="53" presetClass="entr" presetSubtype="16" fill="hold" nodeType="withEffect">
                                  <p:stCondLst>
                                    <p:cond delay="0"/>
                                  </p:stCondLst>
                                  <p:childTnLst>
                                    <p:set>
                                      <p:cBhvr>
                                        <p:cTn id="101" dur="1" fill="hold">
                                          <p:stCondLst>
                                            <p:cond delay="0"/>
                                          </p:stCondLst>
                                        </p:cTn>
                                        <p:tgtEl>
                                          <p:spTgt spid="477"/>
                                        </p:tgtEl>
                                        <p:attrNameLst>
                                          <p:attrName>style.visibility</p:attrName>
                                        </p:attrNameLst>
                                      </p:cBhvr>
                                      <p:to>
                                        <p:strVal val="visible"/>
                                      </p:to>
                                    </p:set>
                                    <p:anim calcmode="lin" valueType="num">
                                      <p:cBhvr>
                                        <p:cTn id="102" dur="500" fill="hold"/>
                                        <p:tgtEl>
                                          <p:spTgt spid="477"/>
                                        </p:tgtEl>
                                        <p:attrNameLst>
                                          <p:attrName>ppt_w</p:attrName>
                                        </p:attrNameLst>
                                      </p:cBhvr>
                                      <p:tavLst>
                                        <p:tav tm="0">
                                          <p:val>
                                            <p:fltVal val="0"/>
                                          </p:val>
                                        </p:tav>
                                        <p:tav tm="100000">
                                          <p:val>
                                            <p:strVal val="#ppt_w"/>
                                          </p:val>
                                        </p:tav>
                                      </p:tavLst>
                                    </p:anim>
                                    <p:anim calcmode="lin" valueType="num">
                                      <p:cBhvr>
                                        <p:cTn id="103" dur="500" fill="hold"/>
                                        <p:tgtEl>
                                          <p:spTgt spid="477"/>
                                        </p:tgtEl>
                                        <p:attrNameLst>
                                          <p:attrName>ppt_h</p:attrName>
                                        </p:attrNameLst>
                                      </p:cBhvr>
                                      <p:tavLst>
                                        <p:tav tm="0">
                                          <p:val>
                                            <p:fltVal val="0"/>
                                          </p:val>
                                        </p:tav>
                                        <p:tav tm="100000">
                                          <p:val>
                                            <p:strVal val="#ppt_h"/>
                                          </p:val>
                                        </p:tav>
                                      </p:tavLst>
                                    </p:anim>
                                    <p:animEffect transition="in" filter="fade">
                                      <p:cBhvr>
                                        <p:cTn id="104" dur="5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0" grpId="0"/>
      <p:bldP spid="301" grpId="0"/>
      <p:bldP spid="533"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2919</Words>
  <PresentationFormat>On-screen Show (16:9)</PresentationFormat>
  <Paragraphs>204</Paragraphs>
  <Slides>31</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Calibri</vt:lpstr>
      <vt:lpstr>Playfair Display</vt:lpstr>
      <vt:lpstr>Merriweather Light</vt:lpstr>
      <vt:lpstr>Times New Roman</vt:lpstr>
      <vt:lpstr>Arial</vt:lpstr>
      <vt:lpstr>MS Mincho</vt:lpstr>
      <vt:lpstr>Floral Wedding</vt:lpstr>
      <vt:lpstr>3_Office Theme</vt:lpstr>
      <vt:lpstr>1_Floral Wedding</vt:lpstr>
      <vt:lpstr>PowerPoint Presentation</vt:lpstr>
      <vt:lpstr>PowerPoint Presentation</vt:lpstr>
      <vt:lpstr>PowerPoint Presentation</vt:lpstr>
      <vt:lpstr>Giáo viên chia 3 góc học tập</vt:lpstr>
      <vt:lpstr>PowerPoint Presentation</vt:lpstr>
      <vt:lpstr>PowerPoint Presentation</vt:lpstr>
      <vt:lpstr>TRƯỚC KHI NÓI</vt:lpstr>
      <vt:lpstr>PowerPoint Presentation</vt:lpstr>
      <vt:lpstr>PowerPoint Presentation</vt:lpstr>
      <vt:lpstr>PowerPoint Presentation</vt:lpstr>
      <vt:lpstr>PowerPoint Presentation</vt:lpstr>
      <vt:lpstr>TRÌNH BÀY BÀI NÓI</vt:lpstr>
      <vt:lpstr>PowerPoint Presentation</vt:lpstr>
      <vt:lpstr>PowerPoint Presentation</vt:lpstr>
      <vt:lpstr>PowerPoint Presentation</vt:lpstr>
      <vt:lpstr>SAU KHI NÓI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2022-12-04T03:35:59Z</dcterms:modified>
</cp:coreProperties>
</file>